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1" r:id="rId5"/>
    <p:sldId id="272" r:id="rId6"/>
    <p:sldId id="274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37" autoAdjust="0"/>
  </p:normalViewPr>
  <p:slideViewPr>
    <p:cSldViewPr snapToGrid="0" showGuides="1">
      <p:cViewPr>
        <p:scale>
          <a:sx n="78" d="100"/>
          <a:sy n="78" d="100"/>
        </p:scale>
        <p:origin x="1704" y="68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MVP – </a:t>
            </a:r>
          </a:p>
          <a:p>
            <a:pPr lvl="1"/>
            <a:r>
              <a:rPr lang="en-US" dirty="0" smtClean="0"/>
              <a:t>Prove hypothesis on business impact quickly</a:t>
            </a:r>
          </a:p>
          <a:p>
            <a:pPr lvl="1"/>
            <a:r>
              <a:rPr lang="en-US" dirty="0" smtClean="0"/>
              <a:t>Cheaply ($200-$300k or less)</a:t>
            </a:r>
          </a:p>
          <a:p>
            <a:r>
              <a:rPr lang="en-US" dirty="0" smtClean="0"/>
              <a:t>High velocity – high skill</a:t>
            </a:r>
          </a:p>
          <a:p>
            <a:pPr lvl="1"/>
            <a:r>
              <a:rPr lang="en-US" dirty="0" smtClean="0"/>
              <a:t>No time to ramp people up</a:t>
            </a:r>
          </a:p>
          <a:p>
            <a:r>
              <a:rPr lang="en-US" dirty="0" smtClean="0"/>
              <a:t>Accelerators</a:t>
            </a:r>
          </a:p>
          <a:p>
            <a:r>
              <a:rPr lang="en-US" dirty="0" smtClean="0"/>
              <a:t>Show a capability to understand the business problem </a:t>
            </a:r>
          </a:p>
          <a:p>
            <a:r>
              <a:rPr lang="en-US" dirty="0" smtClean="0"/>
              <a:t>Sales staff that understands and is incented to sell mobile</a:t>
            </a:r>
          </a:p>
          <a:p>
            <a:r>
              <a:rPr lang="en-US" dirty="0" smtClean="0"/>
              <a:t>Be known for something</a:t>
            </a:r>
          </a:p>
          <a:p>
            <a:r>
              <a:rPr lang="en-US" dirty="0" smtClean="0"/>
              <a:t>All the peripheral process tooling (QA, UX)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Successful Mobile Pursuit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tooled for large projects at the $500k+ mark</a:t>
            </a:r>
          </a:p>
          <a:p>
            <a:r>
              <a:rPr lang="en-US" dirty="0" err="1" smtClean="0"/>
              <a:t>Magenic</a:t>
            </a:r>
            <a:r>
              <a:rPr lang="en-US" dirty="0" smtClean="0"/>
              <a:t> has no dedicated mobile teams that can hit the ground running – build and train team at start of project</a:t>
            </a:r>
          </a:p>
          <a:p>
            <a:pPr lvl="1"/>
            <a:r>
              <a:rPr lang="en-US" dirty="0" smtClean="0"/>
              <a:t>Always a different collection of people</a:t>
            </a:r>
          </a:p>
          <a:p>
            <a:pPr lvl="1"/>
            <a:r>
              <a:rPr lang="en-US" dirty="0" smtClean="0"/>
              <a:t>Not good use of offshore</a:t>
            </a:r>
          </a:p>
          <a:p>
            <a:pPr lvl="1"/>
            <a:r>
              <a:rPr lang="en-US" dirty="0" smtClean="0"/>
              <a:t>A ton of overhead (price of developers isn’t the issue, no fractional resources)</a:t>
            </a:r>
          </a:p>
          <a:p>
            <a:r>
              <a:rPr lang="en-US" dirty="0" smtClean="0"/>
              <a:t>No accelerators</a:t>
            </a:r>
          </a:p>
          <a:p>
            <a:r>
              <a:rPr lang="en-US" dirty="0" err="1" smtClean="0"/>
              <a:t>Magenic</a:t>
            </a:r>
            <a:r>
              <a:rPr lang="en-US" dirty="0" smtClean="0"/>
              <a:t> has a good capacity to understand business</a:t>
            </a:r>
          </a:p>
          <a:p>
            <a:r>
              <a:rPr lang="en-US" dirty="0" smtClean="0"/>
              <a:t>Sales staff not incented to sell mobile</a:t>
            </a:r>
          </a:p>
          <a:p>
            <a:r>
              <a:rPr lang="en-US" dirty="0" smtClean="0"/>
              <a:t>Agnostic and diagnostic and many vertices makes us generalists (don’t say great people, end to end process, great apps, everyone has these)</a:t>
            </a:r>
          </a:p>
          <a:p>
            <a:r>
              <a:rPr lang="en-US" dirty="0" smtClean="0"/>
              <a:t>We do a good job around peripheral tooling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Magenic</a:t>
            </a:r>
            <a:r>
              <a:rPr lang="en-US" dirty="0" smtClean="0"/>
              <a:t> lines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Big deals a year</a:t>
            </a:r>
          </a:p>
          <a:p>
            <a:r>
              <a:rPr lang="en-US" dirty="0"/>
              <a:t>6-8 sales people willing to sell mobile and just lost Marco</a:t>
            </a:r>
          </a:p>
          <a:p>
            <a:r>
              <a:rPr lang="en-US" dirty="0"/>
              <a:t>Large sections of country locked out of mobile</a:t>
            </a:r>
          </a:p>
          <a:p>
            <a:r>
              <a:rPr lang="en-US" dirty="0"/>
              <a:t>Opportunistic selling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 deals</a:t>
            </a:r>
          </a:p>
          <a:p>
            <a:pPr lvl="1"/>
            <a:r>
              <a:rPr lang="en-US" dirty="0" smtClean="0"/>
              <a:t>Even large projects use gateway deals</a:t>
            </a:r>
          </a:p>
          <a:p>
            <a:r>
              <a:rPr lang="en-US" dirty="0" smtClean="0"/>
              <a:t>Mobile more and more likely to be a part of most projects</a:t>
            </a:r>
          </a:p>
          <a:p>
            <a:r>
              <a:rPr lang="en-US" dirty="0" smtClean="0"/>
              <a:t>With focus on all bug deals gaining larger share of shrinking market as things increasingly go mobile.</a:t>
            </a:r>
          </a:p>
          <a:p>
            <a:pPr lvl="1"/>
            <a:r>
              <a:rPr lang="en-US" dirty="0" smtClean="0"/>
              <a:t>Hard to win the work without being seen a a mobile player</a:t>
            </a:r>
          </a:p>
          <a:p>
            <a:r>
              <a:rPr lang="en-US" dirty="0" smtClean="0"/>
              <a:t>Initial deal may be small but it keeps going.</a:t>
            </a:r>
          </a:p>
          <a:p>
            <a:r>
              <a:rPr lang="en-US" dirty="0" err="1" smtClean="0"/>
              <a:t>Mobiquity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mobile?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2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Re-examine delivery model with low overhead MVP teams</a:t>
            </a:r>
          </a:p>
          <a:p>
            <a:r>
              <a:rPr lang="en-US" dirty="0" smtClean="0"/>
              <a:t>Dedicated sales staff</a:t>
            </a:r>
          </a:p>
          <a:p>
            <a:r>
              <a:rPr lang="en-US" dirty="0" smtClean="0"/>
              <a:t>Focus messaging around </a:t>
            </a:r>
            <a:r>
              <a:rPr lang="en-US" dirty="0" err="1" smtClean="0"/>
              <a:t>Xamarin</a:t>
            </a:r>
            <a:r>
              <a:rPr lang="en-US" dirty="0" smtClean="0"/>
              <a:t> and Azure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61179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F49E07-481A-EF40-8C7A-4EC36E0BA8D6}" vid="{6F5D4837-CDDD-BA4D-BADD-2F5BA0FD6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CBD521-D270-43EB-B790-1C95AC8A5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  <ds:schemaRef ds:uri="f0d6b4bb-fd12-4740-8884-687737dcca9a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MobileIssues</Template>
  <TotalTime>1473</TotalTime>
  <Words>298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Arial</vt:lpstr>
      <vt:lpstr>MGNC_PPT_FINAL</vt:lpstr>
      <vt:lpstr>Features of Successful Mobile Pursuit</vt:lpstr>
      <vt:lpstr>How Magenic lines up</vt:lpstr>
      <vt:lpstr>Where we are now</vt:lpstr>
      <vt:lpstr>Why do we need mobile?</vt:lpstr>
      <vt:lpstr>What should we do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E. Ford</dc:creator>
  <cp:lastModifiedBy>Kevin E. Ford</cp:lastModifiedBy>
  <cp:revision>10</cp:revision>
  <dcterms:created xsi:type="dcterms:W3CDTF">2017-02-13T17:11:57Z</dcterms:created>
  <dcterms:modified xsi:type="dcterms:W3CDTF">2017-02-14T17:45:28Z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