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1"/>
    <p:sldMasterId id="2147483694" r:id="rId2"/>
    <p:sldMasterId id="2147483709" r:id="rId3"/>
    <p:sldMasterId id="2147483721" r:id="rId4"/>
    <p:sldMasterId id="2147483733" r:id="rId5"/>
    <p:sldMasterId id="2147483748" r:id="rId6"/>
  </p:sldMasterIdLst>
  <p:notesMasterIdLst>
    <p:notesMasterId r:id="rId9"/>
  </p:notesMasterIdLst>
  <p:handoutMasterIdLst>
    <p:handoutMasterId r:id="rId10"/>
  </p:handoutMasterIdLst>
  <p:sldIdLst>
    <p:sldId id="258" r:id="rId7"/>
    <p:sldId id="259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CC3300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213F"/>
    <a:srgbClr val="8064A2"/>
    <a:srgbClr val="6179A8"/>
    <a:srgbClr val="5EAFA6"/>
    <a:srgbClr val="5CB565"/>
    <a:srgbClr val="F77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15" autoAdjust="0"/>
    <p:restoredTop sz="87600" autoAdjust="0"/>
  </p:normalViewPr>
  <p:slideViewPr>
    <p:cSldViewPr>
      <p:cViewPr>
        <p:scale>
          <a:sx n="100" d="100"/>
          <a:sy n="100" d="100"/>
        </p:scale>
        <p:origin x="-58" y="-58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168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 smtClean="0">
                <a:latin typeface="Arial" pitchFamily="34" charset="0"/>
                <a:cs typeface="Arial" pitchFamily="34" charset="0"/>
              </a:rPr>
              <a:t>Visual Studio Live! 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Austin 2017</a:t>
            </a:r>
            <a:endParaRPr lang="en-US" sz="13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5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97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07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5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76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58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75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80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975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071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59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7662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584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657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7569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83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801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64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64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22725" y="2571750"/>
            <a:ext cx="3987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  <a:latin typeface="Arial" charset="0"/>
                <a:cs typeface="+mn-cs"/>
              </a:rPr>
              <a:t>Speaker Name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Arial" charset="0"/>
              <a:cs typeface="+mn-cs"/>
            </a:endParaRPr>
          </a:p>
          <a:p>
            <a:pPr algn="r">
              <a:defRPr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Title</a:t>
            </a:r>
          </a:p>
          <a:p>
            <a:pPr algn="r">
              <a:defRPr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Organization</a:t>
            </a:r>
          </a:p>
          <a:p>
            <a:pPr eaLnBrk="1" hangingPunct="1">
              <a:defRPr/>
            </a:pPr>
            <a:endParaRPr lang="en-US" b="1" dirty="0">
              <a:solidFill>
                <a:schemeClr val="bg1">
                  <a:lumMod val="85000"/>
                </a:schemeClr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solidFill>
                <a:srgbClr val="1F497D"/>
              </a:solidFill>
              <a:latin typeface="Times New Roman" pitchFamily="28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410077" y="3982819"/>
            <a:ext cx="36671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Level: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Intermediate, etc.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charset="0"/>
            </a:endParaRPr>
          </a:p>
          <a:p>
            <a:pPr algn="r"/>
            <a:endParaRPr lang="en-US" b="1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89050"/>
            <a:ext cx="76200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lnSpc>
                <a:spcPct val="80000"/>
              </a:lnSpc>
              <a:defRPr/>
            </a:pPr>
            <a:r>
              <a:rPr lang="en-US" sz="4400" b="1" dirty="0" smtClean="0">
                <a:solidFill>
                  <a:srgbClr val="F1213F"/>
                </a:solidFill>
                <a:effectLst/>
              </a:rPr>
              <a:t>Session Title Goes Here</a:t>
            </a:r>
          </a:p>
          <a:p>
            <a:pPr algn="r">
              <a:lnSpc>
                <a:spcPct val="80000"/>
              </a:lnSpc>
              <a:defRPr/>
            </a:pPr>
            <a:r>
              <a:rPr lang="en-US" sz="4400" b="1" dirty="0" smtClean="0">
                <a:solidFill>
                  <a:srgbClr val="F1213F"/>
                </a:solidFill>
                <a:effectLst/>
              </a:rPr>
              <a:t>Use Two Lines if Needed</a:t>
            </a: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1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isual Studio Live! Las Vegas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Visual Studio Live! Austin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Visual Studio Live! Las Vegas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</Words>
  <Application>Microsoft Office PowerPoint</Application>
  <PresentationFormat>On-screen Show (16:9)</PresentationFormat>
  <Paragraphs>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Custom Design</vt:lpstr>
      <vt:lpstr>Visual Studio Live! Las Vegas 2017</vt:lpstr>
      <vt:lpstr>1_Custom Design</vt:lpstr>
      <vt:lpstr>Visual Studio Live! Austin 2017</vt:lpstr>
      <vt:lpstr>1_Visual Studio Live! Las Vegas 2017</vt:lpstr>
      <vt:lpstr>2_Custom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2015-02-16T21:29:58Z</dcterms:created>
  <dcterms:modified xsi:type="dcterms:W3CDTF">2017-04-05T22:07:37Z</dcterms:modified>
</cp:coreProperties>
</file>