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2" r:id="rId4"/>
    <p:sldId id="258" r:id="rId5"/>
    <p:sldId id="269" r:id="rId6"/>
    <p:sldId id="263" r:id="rId7"/>
    <p:sldId id="267" r:id="rId8"/>
    <p:sldId id="273" r:id="rId9"/>
    <p:sldId id="268" r:id="rId10"/>
    <p:sldId id="270" r:id="rId11"/>
    <p:sldId id="271" r:id="rId12"/>
    <p:sldId id="272" r:id="rId13"/>
    <p:sldId id="276" r:id="rId14"/>
    <p:sldId id="259" r:id="rId15"/>
    <p:sldId id="260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610739C-CB0F-41A4-AD18-A3584506D1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2D06-F5DB-4C36-B805-3AC1990D1A9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92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39C-CB0F-41A4-AD18-A3584506D1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2D06-F5DB-4C36-B805-3AC1990D1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9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39C-CB0F-41A4-AD18-A3584506D1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2D06-F5DB-4C36-B805-3AC1990D1A9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5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39C-CB0F-41A4-AD18-A3584506D1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2D06-F5DB-4C36-B805-3AC1990D1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12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39C-CB0F-41A4-AD18-A3584506D1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2D06-F5DB-4C36-B805-3AC1990D1A9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4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39C-CB0F-41A4-AD18-A3584506D1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2D06-F5DB-4C36-B805-3AC1990D1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2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39C-CB0F-41A4-AD18-A3584506D1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2D06-F5DB-4C36-B805-3AC1990D1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64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39C-CB0F-41A4-AD18-A3584506D1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2D06-F5DB-4C36-B805-3AC1990D1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47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39C-CB0F-41A4-AD18-A3584506D1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2D06-F5DB-4C36-B805-3AC1990D1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1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39C-CB0F-41A4-AD18-A3584506D1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2D06-F5DB-4C36-B805-3AC1990D1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09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39C-CB0F-41A4-AD18-A3584506D1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2D06-F5DB-4C36-B805-3AC1990D1A9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1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610739C-CB0F-41A4-AD18-A3584506D14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92D2D06-F5DB-4C36-B805-3AC1990D1A9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7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emos.telerik.com/kendo-ui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3082-ABAC-4F8F-806E-00F430C6B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Kendo UI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4A332-7AD1-4AB9-87C0-68E474FBC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TTOW0610</a:t>
            </a:r>
          </a:p>
          <a:p>
            <a:r>
              <a:rPr lang="en-GB" dirty="0" smtClean="0"/>
              <a:t>Jaakko Pöyhönen &amp; </a:t>
            </a:r>
            <a:r>
              <a:rPr lang="en-GB" dirty="0" err="1" smtClean="0"/>
              <a:t>Juha-Pekka</a:t>
            </a:r>
            <a:r>
              <a:rPr lang="en-GB" dirty="0" smtClean="0"/>
              <a:t> </a:t>
            </a:r>
            <a:r>
              <a:rPr lang="en-GB" dirty="0" err="1" smtClean="0"/>
              <a:t>Tiirikainen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B4A9E-0A5E-4C46-AF06-88C0D4527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1190430"/>
            <a:ext cx="3143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F37-9E0C-4D59-9622-D7260266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Apuvälineet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5E78-A2E8-42B4-84DD-67A98E7B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Kendo UI komponenteista löytyy valtava määrä demoja </a:t>
            </a:r>
            <a:r>
              <a:rPr lang="fi-FI" dirty="0">
                <a:hlinkClick r:id="rId2"/>
              </a:rPr>
              <a:t>http://demos.telerik.com/kendo-ui/</a:t>
            </a:r>
            <a:endParaRPr lang="fi-FI" dirty="0"/>
          </a:p>
          <a:p>
            <a:r>
              <a:rPr lang="fi-FI" dirty="0"/>
              <a:t>Kendo UI </a:t>
            </a:r>
            <a:r>
              <a:rPr lang="fi-FI" dirty="0" err="1"/>
              <a:t>Dojo</a:t>
            </a:r>
            <a:r>
              <a:rPr lang="fi-FI" dirty="0"/>
              <a:t>, jossa koodia voi kokeilla selaimella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80A2-E7AA-478B-A78A-A7BE2C93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DA86-B635-469B-AB1C-619B3D9B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F56AC-961F-4F3F-A2C9-15A3F3C6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74" y="77830"/>
            <a:ext cx="9994049" cy="64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BA56-8C6A-4775-BBC1-CAB35D84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Telerik</a:t>
            </a:r>
            <a:r>
              <a:rPr lang="fi-FI" dirty="0"/>
              <a:t> </a:t>
            </a:r>
            <a:r>
              <a:rPr lang="fi-FI" dirty="0" err="1"/>
              <a:t>Platform</a:t>
            </a:r>
            <a:r>
              <a:rPr lang="fi-FI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13E9-9DAE-489A-9158-338DAD4A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Backend</a:t>
            </a:r>
            <a:r>
              <a:rPr lang="fi-FI" dirty="0"/>
              <a:t> as a </a:t>
            </a:r>
            <a:r>
              <a:rPr lang="fi-FI" dirty="0" err="1" smtClean="0"/>
              <a:t>service</a:t>
            </a:r>
            <a:endParaRPr lang="fi-FI" dirty="0" smtClean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DE3E6-CE93-49AC-86A1-C38F6353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5" y="3290353"/>
            <a:ext cx="10692678" cy="42502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2756080"/>
            <a:ext cx="8740701" cy="3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77547"/>
            <a:ext cx="11733932" cy="1810315"/>
          </a:xfrm>
        </p:spPr>
        <p:txBody>
          <a:bodyPr/>
          <a:lstStyle/>
          <a:p>
            <a:r>
              <a:rPr lang="fi-FI" dirty="0" smtClean="0"/>
              <a:t>Data </a:t>
            </a:r>
            <a:r>
              <a:rPr lang="fi-FI" dirty="0" err="1" smtClean="0"/>
              <a:t>source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88" y="1806555"/>
            <a:ext cx="7955256" cy="42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E5B0-7C1C-416B-A38A-839BE721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Kehitysympäristö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87B2-7772-49CD-888E-093F481D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Kendo </a:t>
            </a:r>
            <a:r>
              <a:rPr lang="fi-FI" dirty="0" err="1"/>
              <a:t>UI:n</a:t>
            </a:r>
            <a:r>
              <a:rPr lang="fi-FI" dirty="0"/>
              <a:t> käyttö ei välttämättä tarvitse muuta kuin JavaScript tiedostojen lataamisen ja viittauksen html-dokumentissa</a:t>
            </a:r>
          </a:p>
          <a:p>
            <a:r>
              <a:rPr lang="fi-FI" dirty="0" err="1"/>
              <a:t>Telerik</a:t>
            </a:r>
            <a:r>
              <a:rPr lang="fi-FI" dirty="0"/>
              <a:t> </a:t>
            </a:r>
            <a:r>
              <a:rPr lang="fi-FI" dirty="0" err="1"/>
              <a:t>Platformin</a:t>
            </a:r>
            <a:r>
              <a:rPr lang="fi-FI" dirty="0"/>
              <a:t> saa Visual Studiolle</a:t>
            </a:r>
          </a:p>
          <a:p>
            <a:pPr lvl="1"/>
            <a:r>
              <a:rPr lang="fi-FI" dirty="0"/>
              <a:t>Projekti </a:t>
            </a:r>
            <a:r>
              <a:rPr lang="fi-FI" dirty="0" err="1"/>
              <a:t>templateja</a:t>
            </a:r>
            <a:endParaRPr lang="fi-FI" dirty="0"/>
          </a:p>
          <a:p>
            <a:pPr lvl="1"/>
            <a:r>
              <a:rPr lang="fi-FI" dirty="0"/>
              <a:t>Laite simulaattori</a:t>
            </a:r>
          </a:p>
          <a:p>
            <a:pPr lvl="1"/>
            <a:r>
              <a:rPr lang="fi-FI" dirty="0" err="1"/>
              <a:t>AppBuilder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1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384E-D7F5-4773-9C93-B974CD9C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119E-8105-41B3-818C-58BF5EFD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70DB7-5038-40D2-B2CF-FF34DBBE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1" y="584882"/>
            <a:ext cx="12008498" cy="568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0667-5B56-4B5F-BDD8-FF116973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BF93F9-475C-4D3F-98FB-5C332E009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025" y="1968238"/>
            <a:ext cx="3436985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544340-2CC2-4486-8869-35A9A0465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04" y="1968238"/>
            <a:ext cx="3458576" cy="41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4FA6-C107-4C4D-BC0F-A7D79EE4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FA82-4E42-45F2-B06E-2753AADF0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1A25E-A0A2-478E-AEE2-F60FC07A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92" y="509587"/>
            <a:ext cx="87725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3A56-B977-423C-B08D-12B678B4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 kendo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5D2E-BDCE-4D99-9058-4CD45383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Progressin</a:t>
            </a:r>
            <a:r>
              <a:rPr lang="fi-FI" dirty="0"/>
              <a:t> kehittämä UI komponenttikirjasto</a:t>
            </a:r>
          </a:p>
          <a:p>
            <a:r>
              <a:rPr lang="fi-FI" dirty="0"/>
              <a:t>Hienoja JavaScript UI komponentteja</a:t>
            </a:r>
          </a:p>
          <a:p>
            <a:pPr lvl="1"/>
            <a:r>
              <a:rPr lang="fi-FI" dirty="0"/>
              <a:t>70+ </a:t>
            </a:r>
            <a:r>
              <a:rPr lang="fi-FI" dirty="0" err="1"/>
              <a:t>jQueryyn</a:t>
            </a:r>
            <a:r>
              <a:rPr lang="fi-FI" dirty="0"/>
              <a:t> pohjautuvaa komponenttia</a:t>
            </a:r>
          </a:p>
          <a:p>
            <a:pPr lvl="1"/>
            <a:r>
              <a:rPr lang="fi-FI" dirty="0"/>
              <a:t>Useita </a:t>
            </a:r>
            <a:r>
              <a:rPr lang="fi-FI" dirty="0" err="1"/>
              <a:t>Angular</a:t>
            </a:r>
            <a:r>
              <a:rPr lang="fi-FI" dirty="0"/>
              <a:t> komponentteja</a:t>
            </a:r>
          </a:p>
          <a:p>
            <a:pPr lvl="1"/>
            <a:r>
              <a:rPr lang="fi-FI" dirty="0" err="1"/>
              <a:t>Wrappereitä</a:t>
            </a:r>
            <a:r>
              <a:rPr lang="fi-FI" dirty="0"/>
              <a:t> joilla komponentteja voi käyttää </a:t>
            </a:r>
            <a:r>
              <a:rPr lang="fi-FI" dirty="0" err="1"/>
              <a:t>React</a:t>
            </a:r>
            <a:r>
              <a:rPr lang="fi-FI" dirty="0"/>
              <a:t> ja </a:t>
            </a:r>
            <a:r>
              <a:rPr lang="fi-FI" dirty="0" err="1"/>
              <a:t>Vue</a:t>
            </a:r>
            <a:r>
              <a:rPr lang="fi-FI" dirty="0"/>
              <a:t> sovelluksissa</a:t>
            </a:r>
          </a:p>
          <a:p>
            <a:pPr lvl="1"/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878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461E-D284-44AF-8EF0-CD1A993F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Maksaa, ilmainen kokeilu kuukauden </a:t>
            </a:r>
            <a:r>
              <a:rPr lang="fi-FI" dirty="0" smtClean="0"/>
              <a:t>ajan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C9B8B8-758C-4FEF-877A-3A324F1C7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627" y="2286000"/>
            <a:ext cx="877488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D9A1-E986-49C9-A76C-70F4F68B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Mihin käytetään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DB43-E740-4EF2-AD03-04A4C5BA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Natiivi</a:t>
            </a:r>
            <a:r>
              <a:rPr lang="fi-FI" dirty="0" smtClean="0"/>
              <a:t> applikaation näköisiä </a:t>
            </a:r>
            <a:r>
              <a:rPr lang="fi-FI" dirty="0" err="1" smtClean="0"/>
              <a:t>web</a:t>
            </a:r>
            <a:r>
              <a:rPr lang="fi-FI" dirty="0" smtClean="0"/>
              <a:t> applikaatioita</a:t>
            </a:r>
            <a:endParaRPr lang="fi-FI" dirty="0"/>
          </a:p>
          <a:p>
            <a:r>
              <a:rPr lang="fi-FI" dirty="0" smtClean="0"/>
              <a:t>Datan visualisointi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D61A0-6577-435B-92D0-87BDCBE9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925" y="1595534"/>
            <a:ext cx="3728323" cy="52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1811-0038-4ADA-AF4B-16EC69C1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Useita komponentteja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7158D0-14E3-492F-8564-B59E176A6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292" y="2286000"/>
            <a:ext cx="653355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95C3-C496-4E4C-B60B-58947EDC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600" dirty="0"/>
              <a:t>Valmiit, helposti konfiguroitavat komponentit nopeuttavat </a:t>
            </a:r>
            <a:r>
              <a:rPr lang="fi-FI" sz="3600" dirty="0" err="1"/>
              <a:t>devausta</a:t>
            </a:r>
            <a:endParaRPr lang="en-GB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C824D2-D93D-4705-9630-880745D0C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164" y="2260242"/>
            <a:ext cx="3306532" cy="402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4C48E-171B-4EF2-A6A4-3B5790AB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02" y="2914213"/>
            <a:ext cx="45434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95C3-C496-4E4C-B60B-58947EDC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600" dirty="0"/>
              <a:t>Valmiit, helposti konfiguroitavat komponentit nopeuttavat </a:t>
            </a:r>
            <a:r>
              <a:rPr lang="fi-FI" sz="3600" dirty="0" err="1"/>
              <a:t>devausta</a:t>
            </a:r>
            <a:endParaRPr lang="en-GB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D749C2-958C-49C7-95E4-76429CD29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4859" y="1541634"/>
            <a:ext cx="3356538" cy="5047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87554-2C32-4E3F-A925-EB2E2F982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1" y="2909305"/>
            <a:ext cx="48958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DF58-72F1-4CD7-A9AE-69C25976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Tiedon sitominen </a:t>
            </a:r>
            <a:r>
              <a:rPr lang="fi-FI" dirty="0" err="1"/>
              <a:t>view</a:t>
            </a:r>
            <a:r>
              <a:rPr lang="fi-FI" dirty="0"/>
              <a:t> </a:t>
            </a:r>
            <a:r>
              <a:rPr lang="fi-FI" dirty="0" err="1"/>
              <a:t>modeliin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A2CB5E-4326-4944-89AC-9AC7B5B73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911" y="2572412"/>
            <a:ext cx="5538760" cy="29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95C3-C496-4E4C-B60B-58947EDC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600" dirty="0"/>
              <a:t>Tyylit</a:t>
            </a:r>
            <a:endParaRPr lang="en-GB"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C3AD15-DF0C-4C54-886F-3E157838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Useita tyylitiedostoja</a:t>
            </a:r>
          </a:p>
          <a:p>
            <a:r>
              <a:rPr lang="fi-FI" dirty="0"/>
              <a:t>Kendo UI mobile valitsee tyylit automaattisesti käytössä olevan laitteen mukaan</a:t>
            </a:r>
          </a:p>
          <a:p>
            <a:r>
              <a:rPr lang="fi-FI" dirty="0"/>
              <a:t>Tai ne voi määrittää itse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B3898-6EC1-4CA4-BF64-3BD88E6D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047" y="3179572"/>
            <a:ext cx="3325043" cy="35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512</TotalTime>
  <Words>142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Tw Cen MT</vt:lpstr>
      <vt:lpstr>Tw Cen MT Condensed</vt:lpstr>
      <vt:lpstr>Wingdings 3</vt:lpstr>
      <vt:lpstr>Integral</vt:lpstr>
      <vt:lpstr>Kendo UI</vt:lpstr>
      <vt:lpstr>Mikä kendo</vt:lpstr>
      <vt:lpstr>Maksaa, ilmainen kokeilu kuukauden ajan</vt:lpstr>
      <vt:lpstr>Mihin käytetään</vt:lpstr>
      <vt:lpstr>Useita komponentteja</vt:lpstr>
      <vt:lpstr>Valmiit, helposti konfiguroitavat komponentit nopeuttavat devausta</vt:lpstr>
      <vt:lpstr>Valmiit, helposti konfiguroitavat komponentit nopeuttavat devausta</vt:lpstr>
      <vt:lpstr>Tiedon sitominen view modeliin</vt:lpstr>
      <vt:lpstr>Tyylit</vt:lpstr>
      <vt:lpstr>Apuvälineet</vt:lpstr>
      <vt:lpstr>PowerPoint Presentation</vt:lpstr>
      <vt:lpstr>Telerik Platform </vt:lpstr>
      <vt:lpstr>Data source</vt:lpstr>
      <vt:lpstr>Kehitysympäristö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</dc:title>
  <dc:creator>Pöyhönen Jaakko</dc:creator>
  <cp:lastModifiedBy>Jaakko Pöyhönen</cp:lastModifiedBy>
  <cp:revision>50</cp:revision>
  <dcterms:created xsi:type="dcterms:W3CDTF">2017-10-24T13:57:38Z</dcterms:created>
  <dcterms:modified xsi:type="dcterms:W3CDTF">2017-10-25T06:27:04Z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\\storage\homes\k1803\mobiili\Kendo UI.pptx</vt:lpwstr>
  </property>
</Properties>
</file>