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0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1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75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1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41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49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74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0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8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9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6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4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5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0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4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0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4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In-app Billing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Juha-</a:t>
            </a:r>
            <a:r>
              <a:rPr lang="en-US" err="1"/>
              <a:t>Pekka</a:t>
            </a:r>
            <a:r>
              <a:rPr lang="en-US"/>
              <a:t> </a:t>
            </a:r>
            <a:r>
              <a:rPr lang="en-US" err="1"/>
              <a:t>Tiirikainen</a:t>
            </a:r>
            <a:r>
              <a:rPr lang="en-US"/>
              <a:t> </a:t>
            </a:r>
          </a:p>
          <a:p>
            <a:r>
              <a:rPr lang="en-US"/>
              <a:t>Jaakko </a:t>
            </a:r>
            <a:r>
              <a:rPr lang="en-US" err="1"/>
              <a:t>Pöyhönen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7C75-A17D-4BE8-B9F4-D1044572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Mitä</a:t>
            </a:r>
            <a:r>
              <a:rPr lang="en-US"/>
              <a:t> on In-app Billing?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880EB-3F49-42C5-84FA-4389FB045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In-app Billing on Google </a:t>
            </a:r>
            <a:r>
              <a:rPr lang="en-US" err="1"/>
              <a:t>Playn</a:t>
            </a:r>
            <a:r>
              <a:rPr lang="en-US"/>
              <a:t> </a:t>
            </a:r>
            <a:r>
              <a:rPr lang="en-US" err="1"/>
              <a:t>tarjoama</a:t>
            </a:r>
            <a:r>
              <a:rPr lang="en-US"/>
              <a:t> </a:t>
            </a:r>
            <a:r>
              <a:rPr lang="en-US" err="1"/>
              <a:t>palvelu</a:t>
            </a:r>
            <a:r>
              <a:rPr lang="en-US"/>
              <a:t>, </a:t>
            </a:r>
            <a:r>
              <a:rPr lang="en-US" err="1"/>
              <a:t>jolla</a:t>
            </a:r>
            <a:r>
              <a:rPr lang="en-US"/>
              <a:t> </a:t>
            </a:r>
            <a:r>
              <a:rPr lang="en-US" err="1"/>
              <a:t>voit</a:t>
            </a:r>
            <a:r>
              <a:rPr lang="en-US"/>
              <a:t> </a:t>
            </a:r>
            <a:r>
              <a:rPr lang="en-US" err="1"/>
              <a:t>myydä</a:t>
            </a:r>
            <a:r>
              <a:rPr lang="en-US"/>
              <a:t> </a:t>
            </a:r>
            <a:r>
              <a:rPr lang="en-US" err="1"/>
              <a:t>digitaalista</a:t>
            </a:r>
            <a:r>
              <a:rPr lang="en-US"/>
              <a:t> </a:t>
            </a:r>
            <a:r>
              <a:rPr lang="en-US" err="1"/>
              <a:t>sisältöä</a:t>
            </a:r>
            <a:r>
              <a:rPr lang="en-US"/>
              <a:t> </a:t>
            </a:r>
            <a:r>
              <a:rPr lang="en-US" err="1"/>
              <a:t>applikaatioissa</a:t>
            </a:r>
            <a:r>
              <a:rPr lang="en-US"/>
              <a:t>.</a:t>
            </a:r>
          </a:p>
          <a:p>
            <a:r>
              <a:rPr lang="en-US" err="1"/>
              <a:t>Palvelulla</a:t>
            </a:r>
            <a:r>
              <a:rPr lang="en-US"/>
              <a:t> </a:t>
            </a:r>
            <a:r>
              <a:rPr lang="en-US" err="1"/>
              <a:t>pyritään</a:t>
            </a:r>
            <a:r>
              <a:rPr lang="en-US"/>
              <a:t> </a:t>
            </a:r>
            <a:r>
              <a:rPr lang="en-US" err="1"/>
              <a:t>takaamaan</a:t>
            </a:r>
            <a:r>
              <a:rPr lang="en-US"/>
              <a:t> </a:t>
            </a:r>
            <a:r>
              <a:rPr lang="en-US" err="1"/>
              <a:t>aina</a:t>
            </a:r>
            <a:r>
              <a:rPr lang="en-US"/>
              <a:t> </a:t>
            </a:r>
            <a:r>
              <a:rPr lang="en-US" err="1"/>
              <a:t>samanlainen</a:t>
            </a:r>
            <a:r>
              <a:rPr lang="en-US"/>
              <a:t> ja </a:t>
            </a:r>
            <a:r>
              <a:rPr lang="en-US" err="1"/>
              <a:t>turvallinen</a:t>
            </a:r>
            <a:r>
              <a:rPr lang="en-US"/>
              <a:t> </a:t>
            </a:r>
            <a:r>
              <a:rPr lang="en-US" err="1"/>
              <a:t>kokemus</a:t>
            </a:r>
            <a:r>
              <a:rPr lang="en-US"/>
              <a:t> </a:t>
            </a:r>
            <a:r>
              <a:rPr lang="en-US" err="1"/>
              <a:t>kerrasta</a:t>
            </a:r>
            <a:r>
              <a:rPr lang="en-US"/>
              <a:t> </a:t>
            </a:r>
            <a:r>
              <a:rPr lang="en-US" err="1"/>
              <a:t>toiseen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1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A724-C37F-40ED-8A48-F3ACEFCF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Maksaminen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EBB7-1D2B-4B45-A313-4607DED2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Kertamaksu</a:t>
            </a:r>
          </a:p>
          <a:p>
            <a:r>
              <a:rPr lang="en-US" err="1"/>
              <a:t>Kuukausittainen</a:t>
            </a:r>
            <a:r>
              <a:rPr lang="en-US"/>
              <a:t> </a:t>
            </a:r>
            <a:r>
              <a:rPr lang="en-US" err="1"/>
              <a:t>maksaminen</a:t>
            </a:r>
            <a:r>
              <a:rPr lang="en-US"/>
              <a:t>/</a:t>
            </a:r>
            <a:r>
              <a:rPr lang="en-US" err="1"/>
              <a:t>tilaaminen</a:t>
            </a:r>
          </a:p>
          <a:p>
            <a:endParaRPr lang="en-US"/>
          </a:p>
          <a:p>
            <a:r>
              <a:rPr lang="en-US" err="1"/>
              <a:t>Suomessa</a:t>
            </a:r>
            <a:r>
              <a:rPr lang="en-US"/>
              <a:t> </a:t>
            </a:r>
            <a:r>
              <a:rPr lang="en-US" err="1"/>
              <a:t>myytävän</a:t>
            </a:r>
            <a:r>
              <a:rPr lang="en-US"/>
              <a:t> </a:t>
            </a:r>
            <a:r>
              <a:rPr lang="en-US" err="1"/>
              <a:t>tuotteen</a:t>
            </a:r>
            <a:r>
              <a:rPr lang="en-US"/>
              <a:t> tai </a:t>
            </a:r>
            <a:r>
              <a:rPr lang="en-US" err="1"/>
              <a:t>palvelun</a:t>
            </a:r>
            <a:r>
              <a:rPr lang="en-US"/>
              <a:t> </a:t>
            </a:r>
            <a:r>
              <a:rPr lang="en-US" err="1"/>
              <a:t>hinnan</a:t>
            </a:r>
            <a:r>
              <a:rPr lang="en-US"/>
              <a:t> </a:t>
            </a:r>
            <a:r>
              <a:rPr lang="en-US" err="1"/>
              <a:t>yläraja</a:t>
            </a:r>
            <a:r>
              <a:rPr lang="en-US"/>
              <a:t> on 350 € ja </a:t>
            </a:r>
            <a:r>
              <a:rPr lang="en-US" err="1"/>
              <a:t>alaraja</a:t>
            </a:r>
            <a:r>
              <a:rPr lang="en-US"/>
              <a:t> 50 </a:t>
            </a:r>
            <a:r>
              <a:rPr lang="en-US" err="1"/>
              <a:t>senttiä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1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1BEE-04A6-4537-A274-89739D1A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Mitä</a:t>
            </a:r>
            <a:r>
              <a:rPr lang="en-US"/>
              <a:t> </a:t>
            </a:r>
            <a:r>
              <a:rPr lang="en-US" err="1"/>
              <a:t>voi</a:t>
            </a:r>
            <a:r>
              <a:rPr lang="en-US"/>
              <a:t> </a:t>
            </a:r>
            <a:r>
              <a:rPr lang="en-US" err="1"/>
              <a:t>myydä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7A10-D446-45DB-9CDC-4F57366B0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Mediatiedostoja</a:t>
            </a:r>
            <a:r>
              <a:rPr lang="en-US"/>
              <a:t> ja </a:t>
            </a:r>
            <a:r>
              <a:rPr lang="en-US" err="1"/>
              <a:t>kuvia</a:t>
            </a:r>
            <a:r>
              <a:rPr lang="en-US"/>
              <a:t>, </a:t>
            </a:r>
            <a:r>
              <a:rPr lang="en-US" err="1"/>
              <a:t>virtuaalista</a:t>
            </a:r>
            <a:r>
              <a:rPr lang="en-US"/>
              <a:t> </a:t>
            </a:r>
            <a:r>
              <a:rPr lang="en-US" err="1"/>
              <a:t>sisältöä</a:t>
            </a:r>
            <a:r>
              <a:rPr lang="en-US"/>
              <a:t>, </a:t>
            </a:r>
            <a:r>
              <a:rPr lang="en-US" err="1"/>
              <a:t>esim</a:t>
            </a:r>
            <a:r>
              <a:rPr lang="en-US"/>
              <a:t>. </a:t>
            </a:r>
            <a:r>
              <a:rPr lang="en-US" err="1"/>
              <a:t>tasoja</a:t>
            </a:r>
            <a:r>
              <a:rPr lang="en-US"/>
              <a:t> tai </a:t>
            </a:r>
            <a:r>
              <a:rPr lang="en-US" err="1"/>
              <a:t>muuta</a:t>
            </a:r>
            <a:r>
              <a:rPr lang="en-US"/>
              <a:t> </a:t>
            </a:r>
            <a:r>
              <a:rPr lang="en-US" err="1"/>
              <a:t>applikaatioon</a:t>
            </a:r>
            <a:r>
              <a:rPr lang="en-US"/>
              <a:t> </a:t>
            </a:r>
            <a:r>
              <a:rPr lang="en-US" err="1"/>
              <a:t>liittyvää</a:t>
            </a:r>
            <a:r>
              <a:rPr lang="en-US"/>
              <a:t> </a:t>
            </a:r>
            <a:r>
              <a:rPr lang="en-US" err="1"/>
              <a:t>sekä</a:t>
            </a:r>
            <a:r>
              <a:rPr lang="en-US"/>
              <a:t> </a:t>
            </a:r>
            <a:r>
              <a:rPr lang="en-US" err="1"/>
              <a:t>premiumpalveluita</a:t>
            </a:r>
            <a:r>
              <a:rPr lang="en-US"/>
              <a:t> ja -</a:t>
            </a:r>
            <a:r>
              <a:rPr lang="en-US" err="1"/>
              <a:t>ominaisuuksia</a:t>
            </a:r>
            <a:r>
              <a:rPr lang="en-US"/>
              <a:t>.</a:t>
            </a:r>
          </a:p>
          <a:p>
            <a:r>
              <a:rPr lang="en-US" err="1"/>
              <a:t>Oikeastaan</a:t>
            </a:r>
            <a:r>
              <a:rPr lang="en-US"/>
              <a:t> </a:t>
            </a:r>
            <a:r>
              <a:rPr lang="en-US" err="1"/>
              <a:t>taivas</a:t>
            </a:r>
            <a:r>
              <a:rPr lang="en-US"/>
              <a:t> </a:t>
            </a:r>
            <a:r>
              <a:rPr lang="en-US" err="1"/>
              <a:t>rajana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 err="1"/>
              <a:t>Mitään</a:t>
            </a:r>
            <a:r>
              <a:rPr lang="en-US"/>
              <a:t> </a:t>
            </a:r>
            <a:r>
              <a:rPr lang="en-US" err="1"/>
              <a:t>fyysistä</a:t>
            </a:r>
            <a:r>
              <a:rPr lang="en-US"/>
              <a:t> </a:t>
            </a:r>
            <a:r>
              <a:rPr lang="en-US" err="1"/>
              <a:t>tavaraa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 </a:t>
            </a:r>
            <a:r>
              <a:rPr lang="en-US" err="1"/>
              <a:t>voi</a:t>
            </a:r>
            <a:r>
              <a:rPr lang="en-US"/>
              <a:t> </a:t>
            </a:r>
            <a:r>
              <a:rPr lang="en-US" err="1"/>
              <a:t>myydä</a:t>
            </a:r>
            <a:r>
              <a:rPr lang="en-US"/>
              <a:t>, tai Google </a:t>
            </a:r>
            <a:r>
              <a:rPr lang="en-US" err="1"/>
              <a:t>ei</a:t>
            </a:r>
            <a:r>
              <a:rPr lang="en-US"/>
              <a:t> </a:t>
            </a:r>
            <a:r>
              <a:rPr lang="en-US" err="1"/>
              <a:t>ainakaan</a:t>
            </a:r>
            <a:r>
              <a:rPr lang="en-US"/>
              <a:t> </a:t>
            </a:r>
            <a:r>
              <a:rPr lang="en-US" err="1"/>
              <a:t>maksa</a:t>
            </a:r>
            <a:r>
              <a:rPr lang="en-US"/>
              <a:t> </a:t>
            </a:r>
            <a:r>
              <a:rPr lang="en-US" err="1"/>
              <a:t>niiden</a:t>
            </a:r>
            <a:r>
              <a:rPr lang="en-US"/>
              <a:t> </a:t>
            </a:r>
            <a:r>
              <a:rPr lang="en-US" err="1"/>
              <a:t>kuljettamista</a:t>
            </a:r>
            <a:r>
              <a:rPr lang="en-US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42755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3A98-463B-4646-9E78-3C506355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Turvallisuus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46934-EE9A-4DB4-B5B5-E0BF11A16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Applikaatioiden</a:t>
            </a:r>
            <a:r>
              <a:rPr lang="en-US"/>
              <a:t> </a:t>
            </a:r>
            <a:r>
              <a:rPr lang="en-US" err="1"/>
              <a:t>sisäiset</a:t>
            </a:r>
            <a:r>
              <a:rPr lang="en-US"/>
              <a:t> </a:t>
            </a:r>
            <a:r>
              <a:rPr lang="en-US" err="1"/>
              <a:t>ostot</a:t>
            </a:r>
            <a:r>
              <a:rPr lang="en-US"/>
              <a:t> </a:t>
            </a:r>
            <a:r>
              <a:rPr lang="en-US" err="1"/>
              <a:t>turvataan</a:t>
            </a:r>
            <a:r>
              <a:rPr lang="en-US"/>
              <a:t> </a:t>
            </a:r>
            <a:r>
              <a:rPr lang="en-US" err="1"/>
              <a:t>samalla</a:t>
            </a:r>
            <a:r>
              <a:rPr lang="en-US"/>
              <a:t> varmentamispalvelulla jolla </a:t>
            </a:r>
            <a:r>
              <a:rPr lang="en-US" err="1"/>
              <a:t>varmistetaan</a:t>
            </a:r>
            <a:r>
              <a:rPr lang="en-US"/>
              <a:t> Google Play-</a:t>
            </a:r>
            <a:r>
              <a:rPr lang="en-US" err="1"/>
              <a:t>kaupassa</a:t>
            </a:r>
            <a:r>
              <a:rPr lang="en-US"/>
              <a:t> </a:t>
            </a:r>
            <a:r>
              <a:rPr lang="en-US" err="1"/>
              <a:t>tapahtuvien</a:t>
            </a:r>
            <a:r>
              <a:rPr lang="en-US"/>
              <a:t> </a:t>
            </a:r>
            <a:r>
              <a:rPr lang="en-US" err="1"/>
              <a:t>ostotapahtumien</a:t>
            </a:r>
            <a:r>
              <a:rPr lang="en-US"/>
              <a:t> </a:t>
            </a:r>
            <a:r>
              <a:rPr lang="en-US" err="1"/>
              <a:t>turvaaminen</a:t>
            </a:r>
            <a:r>
              <a:rPr lang="en-US"/>
              <a:t>.</a:t>
            </a:r>
          </a:p>
          <a:p>
            <a:r>
              <a:rPr lang="en-US" err="1"/>
              <a:t>Itse</a:t>
            </a:r>
            <a:r>
              <a:rPr lang="en-US"/>
              <a:t> </a:t>
            </a:r>
            <a:r>
              <a:rPr lang="en-US" err="1"/>
              <a:t>applikaatio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 </a:t>
            </a:r>
            <a:r>
              <a:rPr lang="en-US" err="1"/>
              <a:t>joudu</a:t>
            </a:r>
            <a:r>
              <a:rPr lang="en-US"/>
              <a:t> </a:t>
            </a:r>
            <a:r>
              <a:rPr lang="en-US" err="1"/>
              <a:t>käsittelemään</a:t>
            </a:r>
            <a:r>
              <a:rPr lang="en-US"/>
              <a:t> </a:t>
            </a:r>
            <a:r>
              <a:rPr lang="en-US" err="1"/>
              <a:t>mitään</a:t>
            </a:r>
            <a:r>
              <a:rPr lang="en-US"/>
              <a:t> </a:t>
            </a:r>
            <a:r>
              <a:rPr lang="en-US" err="1"/>
              <a:t>rahan</a:t>
            </a:r>
            <a:r>
              <a:rPr lang="en-US"/>
              <a:t> </a:t>
            </a:r>
            <a:r>
              <a:rPr lang="en-US" err="1"/>
              <a:t>vaihtoon</a:t>
            </a:r>
            <a:r>
              <a:rPr lang="en-US"/>
              <a:t> </a:t>
            </a:r>
            <a:r>
              <a:rPr lang="en-US" err="1"/>
              <a:t>liittyvää</a:t>
            </a:r>
            <a:r>
              <a:rPr lang="en-US"/>
              <a:t>, </a:t>
            </a:r>
            <a:r>
              <a:rPr lang="en-US" err="1"/>
              <a:t>vaan</a:t>
            </a:r>
            <a:r>
              <a:rPr lang="en-US"/>
              <a:t> Google Play </a:t>
            </a:r>
            <a:r>
              <a:rPr lang="en-US" err="1"/>
              <a:t>hoitaa</a:t>
            </a:r>
            <a:r>
              <a:rPr lang="en-US"/>
              <a:t> </a:t>
            </a:r>
            <a:r>
              <a:rPr lang="en-US" err="1"/>
              <a:t>sen</a:t>
            </a:r>
            <a:r>
              <a:rPr lang="en-US"/>
              <a:t> </a:t>
            </a:r>
            <a:r>
              <a:rPr lang="en-US" err="1"/>
              <a:t>puolen</a:t>
            </a:r>
            <a:r>
              <a:rPr lang="en-US"/>
              <a:t>.</a:t>
            </a:r>
          </a:p>
          <a:p>
            <a:pPr lvl="1"/>
            <a:r>
              <a:rPr lang="en-US" err="1"/>
              <a:t>Taataan</a:t>
            </a:r>
            <a:r>
              <a:rPr lang="en-US"/>
              <a:t> </a:t>
            </a:r>
            <a:r>
              <a:rPr lang="en-US" err="1"/>
              <a:t>turvallisuus</a:t>
            </a:r>
            <a:r>
              <a:rPr lang="en-US"/>
              <a:t> ja </a:t>
            </a:r>
            <a:r>
              <a:rPr lang="en-US" err="1"/>
              <a:t>sujuvuus</a:t>
            </a:r>
            <a:r>
              <a:rPr lang="en-US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33925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6B02-4AE6-42EA-B0DC-595A57C5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Vaatimukset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2FF3D-70CC-41FA-9CA7-7E03D028E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Tuettu Android 2.2 (API level 8) ja uudemmissa</a:t>
            </a:r>
          </a:p>
          <a:p>
            <a:pPr>
              <a:buFont typeface="Arial"/>
            </a:pPr>
            <a:r>
              <a:rPr lang="en-US"/>
              <a:t>Käyttää Google Play applikaatiota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00A3A2B-A5C1-4B91-9214-B6EBE4FE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790825"/>
            <a:ext cx="12996898" cy="40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1FB3-4FC0-4D09-9787-D07F4B42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8192A-86FC-4F76-AC8B-EC413B05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Googlen</a:t>
            </a:r>
            <a:r>
              <a:rPr lang="en-US"/>
              <a:t> </a:t>
            </a:r>
            <a:r>
              <a:rPr lang="en-US" err="1"/>
              <a:t>IInAppBillingService.aidl</a:t>
            </a:r>
            <a:r>
              <a:rPr lang="en-US"/>
              <a:t> </a:t>
            </a:r>
            <a:r>
              <a:rPr lang="en-US" err="1"/>
              <a:t>rajapintana</a:t>
            </a:r>
            <a:r>
              <a:rPr lang="en-US"/>
              <a:t>.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C9FCF9F-E1EF-46B7-AB67-E7475B34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04" y="2686050"/>
            <a:ext cx="6129315" cy="309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6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7995-62BE-4905-976B-649952EF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Stock Keeping</a:t>
            </a:r>
            <a:br>
              <a:rPr lang="en-US">
                <a:latin typeface="+mj-ea"/>
                <a:cs typeface="+mj-ea"/>
              </a:rPr>
            </a:br>
            <a:r>
              <a:rPr lang="en-US"/>
              <a:t>Units (SKU)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5868471-1D39-4D04-BD38-3347F43AD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1912" y="365125"/>
            <a:ext cx="5283799" cy="589739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916C5BA-B605-43D3-BFBF-7DBC3F05E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76" y="2152650"/>
            <a:ext cx="6590612" cy="177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8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3EC7-EC8E-4671-A97E-95F812B6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play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FD7B0-124A-4FAA-8CA5-67FAD83C3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https://play.google.com/apps/publish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01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In-app Billing</vt:lpstr>
      <vt:lpstr>Mitä on In-app Billing?</vt:lpstr>
      <vt:lpstr>Maksaminen</vt:lpstr>
      <vt:lpstr>Mitä voi myydä?</vt:lpstr>
      <vt:lpstr>Turvallisuus</vt:lpstr>
      <vt:lpstr>Vaatimukset</vt:lpstr>
      <vt:lpstr>Service connection</vt:lpstr>
      <vt:lpstr>Stock Keeping Units (SKU)</vt:lpstr>
      <vt:lpstr>Google play console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In-app Billing</dc:title>
  <cp:revision>2</cp:revision>
  <dcterms:modified xsi:type="dcterms:W3CDTF">2017-11-16T05:46:34Z</dcterms:modified>
</cp:coreProperties>
</file>