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5007-0D79-A82E-562A-DB8F6EE60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85AAE-82C6-FC83-8A78-08BFF355D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7169-122E-2FA4-FDF4-B1F41015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4754-8496-711B-AD3C-88EAE769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63E3-625A-13BE-1744-7A07DFE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B80B-F3AC-F6AB-7E7F-76120FB9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3261B-8D41-5E9B-5365-A2AB0D8EE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1E26-D63B-CCF0-A8AE-F8F1E9FF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4C11-E3BB-4F5D-0C41-57802CEF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A680-DF6D-140E-1BFB-32078B24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8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45EC7-D963-8F26-615B-0C8CEA293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214EB-2F6E-6601-2C58-ED9B70F0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ED97-A4AE-6B24-9B00-E59F1E2C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D663-CDEE-D720-26BF-32331A76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20E3-8CB6-6862-50FD-EC94ABC0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8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7F28-1ED2-DF56-A82A-2B54514A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79E7-1816-2E20-12B2-3206581D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CE9F-D83B-3F8B-4EED-3D6EF8B1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8324-074B-C72B-60BD-5D9DF3FC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6FAD-F3AD-A894-3128-45D382C8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1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2CAB-98E7-D1FC-49FF-14B6C828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1AD61-3D88-E962-BC32-F894C76A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6CA16-672F-CEAD-806C-DE5A96BD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3B8F-7948-7A4D-1FF7-639DBB63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A47B-31C8-964E-6094-EAB18AEA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9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E2AE-2D3F-D4BA-C5C5-2F1E5C1A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BA2E-FD93-DAC6-2009-3A02365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F860A-1EC3-A031-7BAC-A5688C78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00A9D-8859-7EA5-053D-D4C9B5F4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DC286-11EA-C94E-B6D9-311A932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46185-B563-ACDC-A85B-D43A12F5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0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7397-2C80-E4E0-8A49-381D7B69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05597-286D-300A-A3DF-F02966A4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0773A-EC0E-0D9B-B580-D7670745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15587-62E9-D175-DFC2-73F69C78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92C9D-F7DA-3914-2C5E-FE59F64BA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BA287-5C09-6D2F-25D6-FC3A5017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37908-E354-BAA8-A811-DF4C894A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9D6DD-653F-3DE0-6FA1-9507E7BA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9D9D-316E-B985-BA84-76B557C6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68E21-DFF8-7C0B-4D57-F79943C4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8A44-5961-5C7D-A54C-F23CA82F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8187F-A948-51DF-C22A-F4152046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0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40EB7-204F-0176-5AD8-4F9E632D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16E66-2C28-6D60-4A0B-DABE14A0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0695B-182D-FC4F-3A4D-D69B4FF6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4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A6D-9FAF-369B-519A-982FD9C4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F49C-946B-9509-8426-1654F570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F3B92-D5E3-6552-9604-31032CD12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78C82-4044-F6BC-41BA-D9D7CC1A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D6479-673E-55A7-4AAE-ACB20DC1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0D6F7-6A3B-E93E-7D1A-302500D4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9B96-4EC1-BFD5-AF6B-E6DC961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7B5CA-2BB4-773B-8461-172CBB50B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2B074-23D3-EFB5-D632-C46734D65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6B32-9CC4-371D-BAF8-B7B6A508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DDF40-9F7D-CB45-E784-344B9AC3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20F4-14DD-6D0D-1783-E913F42C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8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0CAF4-44ED-04B6-3126-DE5CE952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4C1CA-81D6-0F2A-496F-F7C9630A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307-29BD-129E-2912-8956315F4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6860E-3499-42AC-984B-B8B0AF90021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872E-4A33-947B-2792-0F6D559DC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71DB-2612-A44F-8DB9-31A9E157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BAD5-EDF3-48C1-AD60-911A2385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8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8BD1-0F14-EF4D-4EC2-F343D6AB9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993" y="1002891"/>
            <a:ext cx="8436077" cy="1022554"/>
          </a:xfrm>
        </p:spPr>
        <p:txBody>
          <a:bodyPr>
            <a:normAutofit/>
          </a:bodyPr>
          <a:lstStyle/>
          <a:p>
            <a:r>
              <a:rPr lang="en-IN" sz="5400" dirty="0"/>
              <a:t>Multiple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B8D83-9A47-6158-6C1C-44DE564A1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103" y="2802194"/>
            <a:ext cx="4041058" cy="267191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Kidney Disease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Liver Disease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Parkinson’s Disease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1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7A18-591B-A894-17F5-85AFD1CE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658"/>
            <a:ext cx="4402394" cy="657430"/>
          </a:xfrm>
        </p:spPr>
        <p:txBody>
          <a:bodyPr>
            <a:noAutofit/>
          </a:bodyPr>
          <a:lstStyle/>
          <a:p>
            <a:r>
              <a:rPr lang="en-IN" sz="2800" b="1" dirty="0"/>
              <a:t>Parkinson’s Disease Model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204C-FE77-187F-022C-6F254CD6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303" y="1825625"/>
            <a:ext cx="9554497" cy="4555510"/>
          </a:xfrm>
        </p:spPr>
        <p:txBody>
          <a:bodyPr>
            <a:noAutofit/>
          </a:bodyPr>
          <a:lstStyle/>
          <a:p>
            <a:r>
              <a:rPr lang="en-IN" sz="2000" dirty="0"/>
              <a:t>Algorithm: Random Forest.</a:t>
            </a:r>
          </a:p>
          <a:p>
            <a:endParaRPr lang="en-IN" sz="2000" dirty="0"/>
          </a:p>
          <a:p>
            <a:r>
              <a:rPr lang="en-IN" sz="2000" dirty="0"/>
              <a:t>Data Handling: SMOTE applied for oversampling.</a:t>
            </a:r>
          </a:p>
          <a:p>
            <a:endParaRPr lang="en-IN" sz="2000" dirty="0"/>
          </a:p>
          <a:p>
            <a:r>
              <a:rPr lang="en-IN" sz="2000" dirty="0"/>
              <a:t>Key Features: MDVP_Fo, MDVP_Flo, Shimmer_APQ5, MDVP_APQ, HNR, Spread2, PPE.</a:t>
            </a:r>
          </a:p>
          <a:p>
            <a:endParaRPr lang="en-IN" sz="2000" dirty="0"/>
          </a:p>
          <a:p>
            <a:r>
              <a:rPr lang="en-IN" sz="2000" dirty="0"/>
              <a:t>Precision: 0.91</a:t>
            </a:r>
          </a:p>
          <a:p>
            <a:endParaRPr lang="en-IN" sz="2000" dirty="0"/>
          </a:p>
          <a:p>
            <a:r>
              <a:rPr lang="en-IN" sz="2000" dirty="0"/>
              <a:t>Recall: 0.85</a:t>
            </a:r>
          </a:p>
          <a:p>
            <a:endParaRPr lang="en-IN" sz="2000" dirty="0"/>
          </a:p>
          <a:p>
            <a:r>
              <a:rPr lang="en-IN" sz="2000" dirty="0"/>
              <a:t>F1-score: 0.88</a:t>
            </a:r>
          </a:p>
        </p:txBody>
      </p:sp>
    </p:spTree>
    <p:extLst>
      <p:ext uri="{BB962C8B-B14F-4D97-AF65-F5344CB8AC3E}">
        <p14:creationId xmlns:p14="http://schemas.microsoft.com/office/powerpoint/2010/main" val="206950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EAF8-01E8-EB9D-D498-24087A4B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97" y="1043551"/>
            <a:ext cx="3409335" cy="696759"/>
          </a:xfrm>
        </p:spPr>
        <p:txBody>
          <a:bodyPr>
            <a:normAutofit/>
          </a:bodyPr>
          <a:lstStyle/>
          <a:p>
            <a:r>
              <a:rPr lang="en-IN" sz="2800" b="1" dirty="0"/>
              <a:t>What This App Does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DF6B-6B88-95B0-B494-B14F84C3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3" y="2361483"/>
            <a:ext cx="8681884" cy="2598891"/>
          </a:xfrm>
        </p:spPr>
        <p:txBody>
          <a:bodyPr>
            <a:normAutofit/>
          </a:bodyPr>
          <a:lstStyle/>
          <a:p>
            <a:r>
              <a:rPr lang="en-US" sz="2000" dirty="0"/>
              <a:t>Predicts Kidney Disease, Liver Disease and Parkinson’s Disease based on user input.</a:t>
            </a:r>
          </a:p>
          <a:p>
            <a:endParaRPr lang="en-US" sz="2000" dirty="0"/>
          </a:p>
          <a:p>
            <a:r>
              <a:rPr lang="en-IN" sz="2000" dirty="0"/>
              <a:t>Uses Logistic Regression &amp; Random Forest models for accurate predictions.</a:t>
            </a:r>
          </a:p>
          <a:p>
            <a:endParaRPr lang="en-IN" sz="2000" dirty="0"/>
          </a:p>
          <a:p>
            <a:r>
              <a:rPr lang="en-US" sz="2000" dirty="0"/>
              <a:t>Shows Precision, Recall, F1-score, and Confusion Matrix for model evaluation.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263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BF07-050A-AF59-5B73-BF734741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502"/>
            <a:ext cx="3370006" cy="765585"/>
          </a:xfrm>
        </p:spPr>
        <p:txBody>
          <a:bodyPr>
            <a:normAutofit/>
          </a:bodyPr>
          <a:lstStyle/>
          <a:p>
            <a:r>
              <a:rPr lang="en-US" sz="2800" b="1" dirty="0"/>
              <a:t>How to Use the App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7E97-404A-C580-5C85-1E465226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1" y="2179586"/>
            <a:ext cx="6331975" cy="3093477"/>
          </a:xfrm>
        </p:spPr>
        <p:txBody>
          <a:bodyPr>
            <a:normAutofit/>
          </a:bodyPr>
          <a:lstStyle/>
          <a:p>
            <a:r>
              <a:rPr lang="en-US" sz="2000" dirty="0"/>
              <a:t>Select the any one Model for Prediction.</a:t>
            </a:r>
          </a:p>
          <a:p>
            <a:endParaRPr lang="en-US" sz="2000" dirty="0"/>
          </a:p>
          <a:p>
            <a:r>
              <a:rPr lang="en-US" sz="2000" dirty="0"/>
              <a:t>Enter required health parameters in the input fields.</a:t>
            </a:r>
          </a:p>
          <a:p>
            <a:endParaRPr lang="en-US" sz="2000" dirty="0"/>
          </a:p>
          <a:p>
            <a:r>
              <a:rPr lang="en-US" sz="2000" dirty="0"/>
              <a:t>Click Predict to get the disease classification.</a:t>
            </a:r>
          </a:p>
          <a:p>
            <a:endParaRPr lang="en-US" sz="2000" dirty="0"/>
          </a:p>
          <a:p>
            <a:r>
              <a:rPr lang="en-US" sz="2000" dirty="0"/>
              <a:t>View the model’s Label prediction.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02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5DE5-53F3-B00A-FD72-A3F76CD1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2" y="1131376"/>
            <a:ext cx="5100483" cy="893404"/>
          </a:xfrm>
        </p:spPr>
        <p:txBody>
          <a:bodyPr>
            <a:normAutofit/>
          </a:bodyPr>
          <a:lstStyle/>
          <a:p>
            <a:r>
              <a:rPr lang="en-IN" sz="2800" b="1" dirty="0"/>
              <a:t>EDA (Exploratory Data Analysis)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4346-2ABB-D4A2-996B-14467966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437" y="2320413"/>
            <a:ext cx="9180871" cy="2959509"/>
          </a:xfrm>
        </p:spPr>
        <p:txBody>
          <a:bodyPr>
            <a:noAutofit/>
          </a:bodyPr>
          <a:lstStyle/>
          <a:p>
            <a:r>
              <a:rPr lang="en-US" sz="2000" dirty="0"/>
              <a:t>Drop duplicate rows to avoid bias</a:t>
            </a:r>
          </a:p>
          <a:p>
            <a:endParaRPr lang="en-US" sz="2000" dirty="0"/>
          </a:p>
          <a:p>
            <a:r>
              <a:rPr lang="en-US" sz="2000" dirty="0"/>
              <a:t>Data Distribution &amp; Summary Used describe() to check mean, median, and spread of data. Visualized feature distributions using histograms &amp; boxplots.</a:t>
            </a:r>
          </a:p>
          <a:p>
            <a:endParaRPr lang="en-US" sz="2000" dirty="0"/>
          </a:p>
          <a:p>
            <a:r>
              <a:rPr lang="en-US" sz="2000" dirty="0"/>
              <a:t>Correlation Analysis Used a heatmap to find relationships between features. Selected highly correlated features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33633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21C2-39F8-AC1C-F57B-E1E33548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23886"/>
            <a:ext cx="3389672" cy="470617"/>
          </a:xfrm>
        </p:spPr>
        <p:txBody>
          <a:bodyPr>
            <a:noAutofit/>
          </a:bodyPr>
          <a:lstStyle/>
          <a:p>
            <a:r>
              <a:rPr lang="en-IN" sz="2800" b="1" dirty="0"/>
              <a:t>Data Preprocessing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3FD2-E1A0-ADC4-967A-00C6FB4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961" y="1825625"/>
            <a:ext cx="9409472" cy="4496517"/>
          </a:xfrm>
        </p:spPr>
        <p:txBody>
          <a:bodyPr>
            <a:normAutofit/>
          </a:bodyPr>
          <a:lstStyle/>
          <a:p>
            <a:r>
              <a:rPr lang="en-IN" sz="2400" dirty="0"/>
              <a:t>Handle missing values (median imputation).</a:t>
            </a:r>
          </a:p>
          <a:p>
            <a:endParaRPr lang="en-IN" sz="2400" dirty="0"/>
          </a:p>
          <a:p>
            <a:r>
              <a:rPr lang="en-US" sz="2400" dirty="0"/>
              <a:t>Outlier Detection &amp; Treatment Used IQR Method.</a:t>
            </a:r>
          </a:p>
          <a:p>
            <a:endParaRPr lang="en-US" sz="2400" dirty="0"/>
          </a:p>
          <a:p>
            <a:r>
              <a:rPr lang="en-IN" sz="2400" dirty="0"/>
              <a:t>Balance the dataset use smote oversampling in Liver &amp; Parkinson’s Disease models.</a:t>
            </a:r>
          </a:p>
          <a:p>
            <a:endParaRPr lang="en-IN" sz="2400" dirty="0"/>
          </a:p>
          <a:p>
            <a:r>
              <a:rPr lang="en-IN" sz="2400" dirty="0"/>
              <a:t>Feature scaling (StandardScaler).</a:t>
            </a:r>
          </a:p>
          <a:p>
            <a:endParaRPr lang="en-IN" sz="2400" dirty="0"/>
          </a:p>
          <a:p>
            <a:r>
              <a:rPr lang="en-IN" sz="2400" dirty="0"/>
              <a:t>Feature transformations(log, log1p, sqrt).</a:t>
            </a:r>
          </a:p>
        </p:txBody>
      </p:sp>
    </p:spTree>
    <p:extLst>
      <p:ext uri="{BB962C8B-B14F-4D97-AF65-F5344CB8AC3E}">
        <p14:creationId xmlns:p14="http://schemas.microsoft.com/office/powerpoint/2010/main" val="240173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A389-993A-59C3-C5D2-BBC53FC8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4" y="639180"/>
            <a:ext cx="2888226" cy="706591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Feature Selection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6FD9-EDE2-C624-4F86-943C3956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353" y="1480410"/>
            <a:ext cx="7429499" cy="520007"/>
          </a:xfrm>
        </p:spPr>
        <p:txBody>
          <a:bodyPr/>
          <a:lstStyle/>
          <a:p>
            <a:r>
              <a:rPr lang="en-US" sz="2000" dirty="0"/>
              <a:t>Selected top features based on correlation and domain important.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97C5F-5E99-ED36-E010-9CB8E05A5B46}"/>
              </a:ext>
            </a:extLst>
          </p:cNvPr>
          <p:cNvSpPr txBox="1"/>
          <p:nvPr/>
        </p:nvSpPr>
        <p:spPr>
          <a:xfrm>
            <a:off x="796414" y="2373585"/>
            <a:ext cx="394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Model Development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611F2-BE7C-816F-2B20-1D82059C059A}"/>
              </a:ext>
            </a:extLst>
          </p:cNvPr>
          <p:cNvSpPr txBox="1"/>
          <p:nvPr/>
        </p:nvSpPr>
        <p:spPr>
          <a:xfrm>
            <a:off x="1547353" y="3133889"/>
            <a:ext cx="624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 data into 80% and 20% of data will be testing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E2830-E7D9-D0B6-B69D-7E82ECE968DE}"/>
              </a:ext>
            </a:extLst>
          </p:cNvPr>
          <p:cNvSpPr txBox="1"/>
          <p:nvPr/>
        </p:nvSpPr>
        <p:spPr>
          <a:xfrm>
            <a:off x="847416" y="3968722"/>
            <a:ext cx="278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Train models using 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11F1E-85EC-BE8B-BF4D-F9A4DD73A6A0}"/>
              </a:ext>
            </a:extLst>
          </p:cNvPr>
          <p:cNvSpPr txBox="1"/>
          <p:nvPr/>
        </p:nvSpPr>
        <p:spPr>
          <a:xfrm>
            <a:off x="1512941" y="4729026"/>
            <a:ext cx="75425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Kidney Disease  - 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Liver Disease -  Random Forest (SMOTE &amp; Hyperparameter Tuning).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Parkinson’s Disease -  Random Forest (SMOTE)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3008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6156-FC3B-F778-E817-BC2B17E5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09" y="1780969"/>
            <a:ext cx="3851787" cy="618101"/>
          </a:xfrm>
        </p:spPr>
        <p:txBody>
          <a:bodyPr>
            <a:normAutofit/>
          </a:bodyPr>
          <a:lstStyle/>
          <a:p>
            <a:r>
              <a:rPr lang="da-DK" sz="2800" b="1" dirty="0"/>
              <a:t>Hyperparameter tuning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EBA3-8CE1-A748-1623-0DA36257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297" y="2897341"/>
            <a:ext cx="8622890" cy="2323588"/>
          </a:xfrm>
        </p:spPr>
        <p:txBody>
          <a:bodyPr>
            <a:normAutofit/>
          </a:bodyPr>
          <a:lstStyle/>
          <a:p>
            <a:r>
              <a:rPr lang="en-IN" sz="2000" dirty="0"/>
              <a:t>Model Evaluation using (GridSearchCV).</a:t>
            </a:r>
          </a:p>
          <a:p>
            <a:endParaRPr lang="en-IN" sz="2000" dirty="0"/>
          </a:p>
          <a:p>
            <a:r>
              <a:rPr lang="en-US" sz="2000" dirty="0"/>
              <a:t>Used Precision, Recall, F1-score, and Confusion Matrix to measure accuracy</a:t>
            </a:r>
            <a:endParaRPr lang="en-IN" sz="2000" dirty="0"/>
          </a:p>
          <a:p>
            <a:endParaRPr lang="en-IN" sz="2000" dirty="0"/>
          </a:p>
          <a:p>
            <a:r>
              <a:rPr lang="en-US" sz="2000" dirty="0"/>
              <a:t>Displayed results on Streamlit UI for user-friendly interpretation.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543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4AC3-645F-A5C7-37D7-CD26B834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40" y="758414"/>
            <a:ext cx="3615813" cy="647599"/>
          </a:xfrm>
        </p:spPr>
        <p:txBody>
          <a:bodyPr>
            <a:normAutofit/>
          </a:bodyPr>
          <a:lstStyle/>
          <a:p>
            <a:r>
              <a:rPr lang="en-IN" sz="2800" b="1" dirty="0"/>
              <a:t>Kidney Disease Model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CC1B-98A7-C4B6-773E-0F99D9D4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0" y="1573160"/>
            <a:ext cx="9466005" cy="4788311"/>
          </a:xfrm>
        </p:spPr>
        <p:txBody>
          <a:bodyPr>
            <a:noAutofit/>
          </a:bodyPr>
          <a:lstStyle/>
          <a:p>
            <a:r>
              <a:rPr lang="en-IN" sz="2000" dirty="0"/>
              <a:t>Kidney Disease Model</a:t>
            </a:r>
          </a:p>
          <a:p>
            <a:endParaRPr lang="en-IN" sz="2000" dirty="0"/>
          </a:p>
          <a:p>
            <a:r>
              <a:rPr lang="en-IN" sz="2000" dirty="0"/>
              <a:t>Algorithm: Logistic Regression</a:t>
            </a:r>
          </a:p>
          <a:p>
            <a:endParaRPr lang="en-IN" sz="2000" dirty="0"/>
          </a:p>
          <a:p>
            <a:r>
              <a:rPr lang="en-IN" sz="2000" dirty="0"/>
              <a:t>Key Features: BP, SG, AL, BU, SOD, POT, HEMO, DM</a:t>
            </a:r>
          </a:p>
          <a:p>
            <a:endParaRPr lang="en-IN" sz="2000" dirty="0"/>
          </a:p>
          <a:p>
            <a:r>
              <a:rPr lang="en-IN" sz="2000" dirty="0"/>
              <a:t>Precision: 1.00</a:t>
            </a:r>
          </a:p>
          <a:p>
            <a:endParaRPr lang="en-IN" sz="2000" dirty="0"/>
          </a:p>
          <a:p>
            <a:r>
              <a:rPr lang="en-IN" sz="2000" dirty="0"/>
              <a:t>Recall: 0.95</a:t>
            </a:r>
          </a:p>
          <a:p>
            <a:endParaRPr lang="en-IN" sz="2000" dirty="0"/>
          </a:p>
          <a:p>
            <a:r>
              <a:rPr lang="en-IN" sz="2000" dirty="0"/>
              <a:t>F1-score: 0.97</a:t>
            </a:r>
          </a:p>
        </p:txBody>
      </p:sp>
    </p:spTree>
    <p:extLst>
      <p:ext uri="{BB962C8B-B14F-4D97-AF65-F5344CB8AC3E}">
        <p14:creationId xmlns:p14="http://schemas.microsoft.com/office/powerpoint/2010/main" val="100583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079-1EAC-FD71-03FA-E63D6A66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748584"/>
            <a:ext cx="3487994" cy="726256"/>
          </a:xfrm>
        </p:spPr>
        <p:txBody>
          <a:bodyPr>
            <a:normAutofit/>
          </a:bodyPr>
          <a:lstStyle/>
          <a:p>
            <a:r>
              <a:rPr lang="en-IN" sz="2800" b="1" dirty="0"/>
              <a:t>Liver Disease Model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A0E4-C131-F2B2-1F5A-4DBC9E14D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954" y="1474840"/>
            <a:ext cx="9338187" cy="4896463"/>
          </a:xfrm>
        </p:spPr>
        <p:txBody>
          <a:bodyPr>
            <a:noAutofit/>
          </a:bodyPr>
          <a:lstStyle/>
          <a:p>
            <a:r>
              <a:rPr lang="en-IN" sz="2000" dirty="0"/>
              <a:t>Algorithm: Random Forest (Hyperparameter Tuned).</a:t>
            </a:r>
          </a:p>
          <a:p>
            <a:endParaRPr lang="en-IN" sz="2000" dirty="0"/>
          </a:p>
          <a:p>
            <a:r>
              <a:rPr lang="en-IN" sz="2000" dirty="0"/>
              <a:t>Data Handling: SMOTE applied for oversampling.</a:t>
            </a:r>
          </a:p>
          <a:p>
            <a:endParaRPr lang="en-IN" sz="2000" dirty="0"/>
          </a:p>
          <a:p>
            <a:r>
              <a:rPr lang="en-IN" sz="2000" dirty="0"/>
              <a:t>Key Features: Age, Total Bilirubin, Direct Bilirubin, Alkaline Phosphatase, Alamine Aminotransferase, Aspartate Aminotransferase, Total Proteins, Albumin, Albumin &amp; Globulin Ratio.</a:t>
            </a:r>
          </a:p>
          <a:p>
            <a:endParaRPr lang="en-IN" sz="2000" dirty="0"/>
          </a:p>
          <a:p>
            <a:r>
              <a:rPr lang="en-IN" sz="2000" dirty="0"/>
              <a:t>Precision: 0.88</a:t>
            </a:r>
          </a:p>
          <a:p>
            <a:endParaRPr lang="en-IN" sz="2000" dirty="0"/>
          </a:p>
          <a:p>
            <a:r>
              <a:rPr lang="en-IN" sz="2000" dirty="0"/>
              <a:t>Recall: 0.77</a:t>
            </a:r>
          </a:p>
          <a:p>
            <a:endParaRPr lang="en-IN" sz="2000" dirty="0"/>
          </a:p>
          <a:p>
            <a:r>
              <a:rPr lang="en-IN" sz="2000" dirty="0"/>
              <a:t>F1-score: 0.82</a:t>
            </a:r>
          </a:p>
        </p:txBody>
      </p:sp>
    </p:spTree>
    <p:extLst>
      <p:ext uri="{BB962C8B-B14F-4D97-AF65-F5344CB8AC3E}">
        <p14:creationId xmlns:p14="http://schemas.microsoft.com/office/powerpoint/2010/main" val="6492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Multiple Disease Prediction</vt:lpstr>
      <vt:lpstr>What This App Does :-</vt:lpstr>
      <vt:lpstr>How to Use the App :-</vt:lpstr>
      <vt:lpstr>EDA (Exploratory Data Analysis) :-</vt:lpstr>
      <vt:lpstr>Data Preprocessing :-</vt:lpstr>
      <vt:lpstr>Feature Selection :-</vt:lpstr>
      <vt:lpstr>Hyperparameter tuning :-</vt:lpstr>
      <vt:lpstr>Kidney Disease Model :-</vt:lpstr>
      <vt:lpstr>Liver Disease Model :-</vt:lpstr>
      <vt:lpstr>Parkinson’s Disease Model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Kesavan M</dc:creator>
  <cp:lastModifiedBy>Kesavan M</cp:lastModifiedBy>
  <cp:revision>10</cp:revision>
  <dcterms:created xsi:type="dcterms:W3CDTF">2025-03-13T14:20:24Z</dcterms:created>
  <dcterms:modified xsi:type="dcterms:W3CDTF">2025-03-13T15:08:47Z</dcterms:modified>
</cp:coreProperties>
</file>