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1"/>
  </p:notes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2B5A1-4CEB-4C68-9CDC-BCAAE65B0C26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319C-6496-4584-AF24-1C957E9E8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7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F319C-6496-4584-AF24-1C957E9E81F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82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6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81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4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36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21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4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11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7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5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5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9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58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7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5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14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C8C9F0-377B-4654-8355-85AA3FC67EA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EA4C-3F9A-44FE-9B1C-1C70716852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928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B1A5-3D25-295B-70EB-C45A7A8A8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2425" y="2089354"/>
            <a:ext cx="7787149" cy="919317"/>
          </a:xfrm>
          <a:noFill/>
        </p:spPr>
        <p:txBody>
          <a:bodyPr>
            <a:noAutofit/>
          </a:bodyPr>
          <a:lstStyle/>
          <a:p>
            <a:r>
              <a:rPr lang="en-US" sz="44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Churn Customer Prediction</a:t>
            </a:r>
            <a:endParaRPr lang="en-IN" sz="44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8D46D-2234-F3A0-CCE1-2F170974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1675" y="3849330"/>
            <a:ext cx="4768647" cy="511279"/>
          </a:xfrm>
        </p:spPr>
        <p:txBody>
          <a:bodyPr>
            <a:noAutofit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Submitted</a:t>
            </a:r>
            <a:r>
              <a:rPr lang="en-IN" sz="2400" b="1" dirty="0">
                <a:solidFill>
                  <a:schemeClr val="tx1"/>
                </a:solidFill>
                <a:latin typeface="Corbel Light" panose="020B0303020204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lang="en-IN" sz="2400" b="1" dirty="0">
                <a:solidFill>
                  <a:schemeClr val="tx1"/>
                </a:solidFill>
                <a:latin typeface="Corbel Light" panose="020B030302020402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: Bowthiran</a:t>
            </a:r>
          </a:p>
          <a:p>
            <a:pPr algn="l"/>
            <a:endParaRPr lang="en-IN" b="1" dirty="0">
              <a:solidFill>
                <a:schemeClr val="tx1"/>
              </a:solidFill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phic 4" descr="Business Growth with solid fill">
            <a:extLst>
              <a:ext uri="{FF2B5EF4-FFF2-40B4-BE49-F238E27FC236}">
                <a16:creationId xmlns:a16="http://schemas.microsoft.com/office/drawing/2014/main" id="{04EB8AF8-4146-BB0F-5702-82F1DB213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2142" y="3645310"/>
            <a:ext cx="899651" cy="9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0F6-F930-BFEC-DFD6-BCD92E3B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354" y="768249"/>
            <a:ext cx="3537156" cy="608268"/>
          </a:xfrm>
        </p:spPr>
        <p:txBody>
          <a:bodyPr>
            <a:normAutofit/>
          </a:bodyPr>
          <a:lstStyle/>
          <a:p>
            <a:r>
              <a:rPr lang="en-IN" sz="2800" b="1" dirty="0"/>
              <a:t>Current Problem :-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B4F2-AF5E-8982-F052-83438BE6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3" y="1697806"/>
            <a:ext cx="9436510" cy="4273958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Sending discount offers to all customers. results in a </a:t>
            </a:r>
            <a:r>
              <a:rPr lang="en-US" sz="2800" b="1" dirty="0"/>
              <a:t>40% revenue loss</a:t>
            </a:r>
            <a:r>
              <a:rPr lang="en-US" sz="2800" dirty="0"/>
              <a:t> due to untargeted promotions.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Manually analyzing customer suggestions and complaints consumes </a:t>
            </a:r>
            <a:r>
              <a:rPr lang="en-US" sz="2800" b="1" dirty="0"/>
              <a:t>20% of employees' time, increasing 10% operational costs</a:t>
            </a:r>
            <a:r>
              <a:rPr lang="en-US" sz="2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business identifies lost customers </a:t>
            </a:r>
            <a:r>
              <a:rPr lang="en-US" sz="2800" b="1" dirty="0"/>
              <a:t>only after they leave</a:t>
            </a:r>
            <a:r>
              <a:rPr lang="en-US" sz="2800" dirty="0"/>
              <a:t>, using reactive retention methods leads to </a:t>
            </a:r>
            <a:r>
              <a:rPr lang="en-US" sz="2800" b="1" dirty="0"/>
              <a:t>35% decrease in customer response rates</a:t>
            </a:r>
            <a:r>
              <a:rPr lang="en-US" sz="2000" dirty="0"/>
              <a:t>.</a:t>
            </a:r>
          </a:p>
          <a:p>
            <a:pPr algn="l"/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absence of automated prediction system leads to a </a:t>
            </a:r>
            <a:r>
              <a:rPr lang="en-US" sz="2800" b="1" dirty="0"/>
              <a:t>30% increase in customer churn rate</a:t>
            </a:r>
            <a:r>
              <a:rPr lang="en-US" sz="2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High marketing costs due to untargeted discount offers, leading to a </a:t>
            </a:r>
            <a:r>
              <a:rPr lang="en-US" sz="2800" b="1" dirty="0"/>
              <a:t>25% waste in marketing spend</a:t>
            </a:r>
            <a:r>
              <a:rPr lang="en-US" sz="2800" dirty="0"/>
              <a:t>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98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74DD-C925-C33D-6780-79B67EB1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70" y="876403"/>
            <a:ext cx="3379840" cy="662346"/>
          </a:xfrm>
        </p:spPr>
        <p:txBody>
          <a:bodyPr>
            <a:noAutofit/>
          </a:bodyPr>
          <a:lstStyle/>
          <a:p>
            <a:r>
              <a:rPr lang="en-US" sz="2800" b="1" dirty="0"/>
              <a:t>Current Solution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F4E2-42C4-BEEC-F6EE-AC556033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826" y="1963277"/>
            <a:ext cx="9878961" cy="3355975"/>
          </a:xfrm>
        </p:spPr>
        <p:txBody>
          <a:bodyPr>
            <a:normAutofit/>
          </a:bodyPr>
          <a:lstStyle/>
          <a:p>
            <a:r>
              <a:rPr lang="en-US" sz="2000" dirty="0"/>
              <a:t>The business sends </a:t>
            </a:r>
            <a:r>
              <a:rPr lang="en-US" sz="2000" b="1" dirty="0"/>
              <a:t>bulk, non-personalized marketing emails and messages</a:t>
            </a:r>
            <a:r>
              <a:rPr lang="en-US" sz="2000" dirty="0"/>
              <a:t>, leading to low engagement</a:t>
            </a:r>
          </a:p>
          <a:p>
            <a:endParaRPr lang="en-US" sz="2000" dirty="0"/>
          </a:p>
          <a:p>
            <a:r>
              <a:rPr lang="en-IN" sz="2000" dirty="0"/>
              <a:t>Uses static customer segments </a:t>
            </a:r>
            <a:r>
              <a:rPr lang="en-US" sz="2000" dirty="0"/>
              <a:t>and gives everyone to the same</a:t>
            </a:r>
            <a:r>
              <a:rPr lang="en-US" sz="2000" b="1" dirty="0"/>
              <a:t> offer </a:t>
            </a:r>
            <a:r>
              <a:rPr lang="en-IN" sz="2000" b="1" dirty="0"/>
              <a:t>based on individual preferences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IN" sz="2000" dirty="0"/>
              <a:t>Subscription Discounts </a:t>
            </a:r>
            <a:r>
              <a:rPr lang="en-US" sz="2000" dirty="0"/>
              <a:t>Giving </a:t>
            </a:r>
            <a:r>
              <a:rPr lang="en-US" sz="2000" b="1" dirty="0"/>
              <a:t>special discounts</a:t>
            </a:r>
            <a:r>
              <a:rPr lang="en-US" sz="2000" dirty="0"/>
              <a:t> to customers who might leave.</a:t>
            </a:r>
          </a:p>
        </p:txBody>
      </p:sp>
    </p:spTree>
    <p:extLst>
      <p:ext uri="{BB962C8B-B14F-4D97-AF65-F5344CB8AC3E}">
        <p14:creationId xmlns:p14="http://schemas.microsoft.com/office/powerpoint/2010/main" val="238500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876D-FC23-450B-B8B2-308F5638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45" y="1008676"/>
            <a:ext cx="3979607" cy="633312"/>
          </a:xfrm>
        </p:spPr>
        <p:txBody>
          <a:bodyPr>
            <a:normAutofit/>
          </a:bodyPr>
          <a:lstStyle/>
          <a:p>
            <a:r>
              <a:rPr lang="en-IN" sz="2800" b="1" dirty="0"/>
              <a:t>Proposed Solution :-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7116-1063-FF64-46A1-6990C8F25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618" y="2139386"/>
            <a:ext cx="9151374" cy="382879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Utilize machine learning models to </a:t>
            </a:r>
            <a:r>
              <a:rPr lang="en-US" sz="2000" b="1" dirty="0"/>
              <a:t>identify churn customers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Detect potential churn customers and </a:t>
            </a:r>
            <a:r>
              <a:rPr lang="en-US" sz="2000" b="1" dirty="0"/>
              <a:t>take</a:t>
            </a:r>
            <a:r>
              <a:rPr lang="en-US" sz="2000" dirty="0"/>
              <a:t> </a:t>
            </a:r>
            <a:r>
              <a:rPr lang="en-US" sz="2000" b="1" dirty="0"/>
              <a:t>immediate actions to prevent churn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you can offer the discount for </a:t>
            </a:r>
            <a:r>
              <a:rPr lang="en-US" sz="2000" b="1" dirty="0"/>
              <a:t>targeted churn customers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IN" sz="2000" b="1" dirty="0"/>
              <a:t>Improve customer retention</a:t>
            </a:r>
            <a:r>
              <a:rPr lang="en-IN" sz="2000" dirty="0"/>
              <a:t>.</a:t>
            </a:r>
          </a:p>
          <a:p>
            <a:endParaRPr lang="en-IN" sz="2000" dirty="0"/>
          </a:p>
          <a:p>
            <a:r>
              <a:rPr lang="en-US" sz="2000" dirty="0"/>
              <a:t>Reduce manual effort to analysis customer feedback</a:t>
            </a:r>
            <a:r>
              <a:rPr lang="en-US" sz="2000" b="1" dirty="0"/>
              <a:t> </a:t>
            </a:r>
            <a:r>
              <a:rPr lang="en-US" sz="2000" dirty="0"/>
              <a:t>and complaints consumes</a:t>
            </a:r>
            <a:r>
              <a:rPr lang="en-US" sz="2000" b="1" dirty="0"/>
              <a:t> 20% and operational costs by 10%.</a:t>
            </a:r>
          </a:p>
        </p:txBody>
      </p:sp>
    </p:spTree>
    <p:extLst>
      <p:ext uri="{BB962C8B-B14F-4D97-AF65-F5344CB8AC3E}">
        <p14:creationId xmlns:p14="http://schemas.microsoft.com/office/powerpoint/2010/main" val="292363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B059-8DA6-4504-C36F-9FD4ABE2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453" y="600433"/>
            <a:ext cx="2228850" cy="697425"/>
          </a:xfrm>
        </p:spPr>
        <p:txBody>
          <a:bodyPr>
            <a:normAutofit/>
          </a:bodyPr>
          <a:lstStyle/>
          <a:p>
            <a:r>
              <a:rPr lang="en-IN" sz="2800" b="1" dirty="0"/>
              <a:t>Benefits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F6E2-6402-7703-2B1D-CDB50D5B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948" y="1503668"/>
            <a:ext cx="8200104" cy="4651326"/>
          </a:xfrm>
        </p:spPr>
        <p:txBody>
          <a:bodyPr>
            <a:noAutofit/>
          </a:bodyPr>
          <a:lstStyle/>
          <a:p>
            <a:r>
              <a:rPr lang="en-US" sz="2000" b="1" dirty="0"/>
              <a:t>Increase revenue</a:t>
            </a:r>
            <a:r>
              <a:rPr lang="en-US" sz="2000" dirty="0"/>
              <a:t> by </a:t>
            </a:r>
            <a:r>
              <a:rPr lang="en-US" sz="2000" b="1" dirty="0"/>
              <a:t>20-30%</a:t>
            </a:r>
            <a:r>
              <a:rPr lang="en-US" sz="2000" dirty="0"/>
              <a:t> through personalized discount strategies</a:t>
            </a:r>
          </a:p>
          <a:p>
            <a:endParaRPr lang="en-IN" sz="2000" dirty="0"/>
          </a:p>
          <a:p>
            <a:r>
              <a:rPr lang="en-US" sz="2000" b="1" dirty="0"/>
              <a:t>Improved customer ratings</a:t>
            </a:r>
            <a:r>
              <a:rPr lang="en-US" sz="2000" dirty="0"/>
              <a:t> from </a:t>
            </a:r>
            <a:r>
              <a:rPr lang="en-US" sz="2000" b="1" dirty="0"/>
              <a:t>2.0 to 4.5</a:t>
            </a:r>
            <a:r>
              <a:rPr lang="en-US" sz="2000" dirty="0"/>
              <a:t> after implementing ML solutions.</a:t>
            </a:r>
          </a:p>
          <a:p>
            <a:endParaRPr lang="en-IN" sz="2000" dirty="0"/>
          </a:p>
          <a:p>
            <a:r>
              <a:rPr lang="en-US" sz="2000" b="1" dirty="0"/>
              <a:t>Reduction in customer churn</a:t>
            </a:r>
            <a:r>
              <a:rPr lang="en-US" sz="2000" dirty="0"/>
              <a:t> by </a:t>
            </a:r>
            <a:r>
              <a:rPr lang="en-US" sz="2000" b="1" dirty="0"/>
              <a:t>30%</a:t>
            </a:r>
            <a:r>
              <a:rPr lang="en-US" sz="2000" dirty="0"/>
              <a:t> with predictive analytics.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b="1" dirty="0"/>
              <a:t>Marketing cost savings</a:t>
            </a:r>
            <a:r>
              <a:rPr lang="en-US" sz="2000" dirty="0"/>
              <a:t> reduced from </a:t>
            </a:r>
            <a:r>
              <a:rPr lang="en-US" sz="2000" b="1" dirty="0"/>
              <a:t>25% waste, to 10%</a:t>
            </a:r>
            <a:r>
              <a:rPr lang="en-US" sz="2000" dirty="0"/>
              <a:t> after using an ML model.</a:t>
            </a:r>
          </a:p>
          <a:p>
            <a:endParaRPr lang="en-IN" sz="2000" dirty="0"/>
          </a:p>
          <a:p>
            <a:r>
              <a:rPr lang="en-US" sz="2000" b="1" dirty="0"/>
              <a:t>Higher customer retention rates</a:t>
            </a:r>
            <a:r>
              <a:rPr lang="en-US" sz="2000" dirty="0"/>
              <a:t> increased from </a:t>
            </a:r>
            <a:r>
              <a:rPr lang="en-US" sz="2000" b="1" dirty="0"/>
              <a:t>60% to 90%</a:t>
            </a:r>
            <a:r>
              <a:rPr lang="en-US" sz="2000" dirty="0"/>
              <a:t> after implementing these all problems.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860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1634-389E-1E31-F957-B330DD4E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117702"/>
            <a:ext cx="2337622" cy="593112"/>
          </a:xfrm>
        </p:spPr>
        <p:txBody>
          <a:bodyPr>
            <a:normAutofit/>
          </a:bodyPr>
          <a:lstStyle/>
          <a:p>
            <a:r>
              <a:rPr lang="en-IN" sz="2800" b="1" dirty="0"/>
              <a:t>Dataset :-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7020-69A9-3961-8B84-C5A2A8A3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890" y="2255069"/>
            <a:ext cx="9663881" cy="3229591"/>
          </a:xfrm>
        </p:spPr>
        <p:txBody>
          <a:bodyPr>
            <a:normAutofit/>
          </a:bodyPr>
          <a:lstStyle/>
          <a:p>
            <a:r>
              <a:rPr lang="en-US" sz="2000" dirty="0"/>
              <a:t>unwanted data is available (</a:t>
            </a:r>
            <a:r>
              <a:rPr lang="en-US" sz="2000" b="1" dirty="0"/>
              <a:t>customer id, total spend, usage frequency, last interaction, age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This data is more then enough, but </a:t>
            </a:r>
            <a:r>
              <a:rPr lang="en-US" sz="2000" b="1" dirty="0"/>
              <a:t>feedback score</a:t>
            </a:r>
            <a:r>
              <a:rPr lang="en-US" sz="2000" dirty="0"/>
              <a:t>, </a:t>
            </a:r>
            <a:r>
              <a:rPr lang="en-US" sz="2000" b="1" dirty="0"/>
              <a:t>complaints</a:t>
            </a:r>
            <a:r>
              <a:rPr lang="en-US" sz="2000" dirty="0"/>
              <a:t> will improve the model prediction.</a:t>
            </a:r>
          </a:p>
          <a:p>
            <a:endParaRPr lang="en-US" sz="2000" dirty="0"/>
          </a:p>
          <a:p>
            <a:r>
              <a:rPr lang="en-US" sz="2000" dirty="0"/>
              <a:t>This business problem we will use </a:t>
            </a:r>
            <a:r>
              <a:rPr lang="en-US" sz="2000" b="1" dirty="0"/>
              <a:t>classification algorithms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199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715B-E227-F047-4F67-4DAFDA83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19" y="1393007"/>
            <a:ext cx="6083710" cy="642270"/>
          </a:xfrm>
        </p:spPr>
        <p:txBody>
          <a:bodyPr>
            <a:normAutofit/>
          </a:bodyPr>
          <a:lstStyle/>
          <a:p>
            <a:r>
              <a:rPr lang="en-IN" sz="2800" b="1" dirty="0"/>
              <a:t>EDA (Exploratory Data Analysis) </a:t>
            </a:r>
            <a:r>
              <a:rPr lang="en-IN" sz="2800" b="1" dirty="0">
                <a:latin typeface="+mn-lt"/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7C98-8E12-A116-65BB-10345183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17" y="2572875"/>
            <a:ext cx="8679426" cy="2667717"/>
          </a:xfrm>
        </p:spPr>
        <p:txBody>
          <a:bodyPr/>
          <a:lstStyle/>
          <a:p>
            <a:r>
              <a:rPr lang="en-US" sz="2000" b="1" dirty="0"/>
              <a:t>Univariate Analysis</a:t>
            </a:r>
            <a:r>
              <a:rPr lang="en-US" sz="2000" dirty="0"/>
              <a:t> (Distribution of single variables).</a:t>
            </a:r>
          </a:p>
          <a:p>
            <a:endParaRPr lang="en-IN" dirty="0"/>
          </a:p>
          <a:p>
            <a:r>
              <a:rPr lang="en-US" sz="2000" b="1" dirty="0"/>
              <a:t>Bivariate Analysis </a:t>
            </a:r>
            <a:r>
              <a:rPr lang="en-US" sz="2000" dirty="0"/>
              <a:t>(Relationship between two variables).</a:t>
            </a:r>
          </a:p>
          <a:p>
            <a:endParaRPr lang="en-IN" dirty="0"/>
          </a:p>
          <a:p>
            <a:r>
              <a:rPr lang="en-US" sz="2000" b="1" dirty="0"/>
              <a:t>Multivariate Analysis</a:t>
            </a:r>
            <a:r>
              <a:rPr lang="en-US" sz="2000" dirty="0"/>
              <a:t> (Patterns across multiple variables).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96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A0C6-452A-A400-B2F5-43915170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751"/>
            <a:ext cx="4343400" cy="608268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+mn-lt"/>
              </a:rPr>
              <a:t>Data Preprocessing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4847-AE64-C388-0561-B5E6E0DE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463" y="1678142"/>
            <a:ext cx="9674943" cy="4663665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Remove duplicates</a:t>
            </a:r>
            <a:r>
              <a:rPr lang="en-US" sz="2000" dirty="0"/>
              <a:t> (Duplicated(), Drop_Duplictes()).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b="1" dirty="0"/>
              <a:t>Handle missing values</a:t>
            </a:r>
            <a:r>
              <a:rPr lang="en-IN" sz="2000" dirty="0"/>
              <a:t>. (Fillna(), Ffill(), Bfill(), Interpolation, Dropna())</a:t>
            </a:r>
          </a:p>
          <a:p>
            <a:endParaRPr lang="en-IN" sz="2000" dirty="0"/>
          </a:p>
          <a:p>
            <a:r>
              <a:rPr lang="en-US" sz="2000" b="1" dirty="0"/>
              <a:t>Indentify the outliers and remove</a:t>
            </a:r>
            <a:r>
              <a:rPr lang="en-US" sz="2000" dirty="0"/>
              <a:t>. (IQR, z - score, boxplot, scatterplot)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Balance classes if needed</a:t>
            </a:r>
            <a:r>
              <a:rPr lang="en-US" sz="2000" dirty="0"/>
              <a:t> (Smote, under_sampling, over_sampling).</a:t>
            </a:r>
          </a:p>
          <a:p>
            <a:endParaRPr lang="en-US" sz="2000" dirty="0"/>
          </a:p>
          <a:p>
            <a:r>
              <a:rPr lang="en-US" sz="2000" b="1" dirty="0"/>
              <a:t>Feature Scalling </a:t>
            </a:r>
            <a:r>
              <a:rPr lang="en-US" sz="2000" dirty="0"/>
              <a:t>(Binarizer, Min_max_Scaller, Standardization, Normalization, Robust Scaling).</a:t>
            </a:r>
          </a:p>
          <a:p>
            <a:endParaRPr lang="en-US" sz="2000" dirty="0"/>
          </a:p>
          <a:p>
            <a:r>
              <a:rPr lang="en-IN" sz="2000" b="1" dirty="0"/>
              <a:t>Encoding Categorical values </a:t>
            </a:r>
            <a:r>
              <a:rPr lang="en-IN" sz="2000" dirty="0"/>
              <a:t>(Nominal for One-hot-encoding, Ordinal for label-encoding).</a:t>
            </a:r>
          </a:p>
        </p:txBody>
      </p:sp>
    </p:spTree>
    <p:extLst>
      <p:ext uri="{BB962C8B-B14F-4D97-AF65-F5344CB8AC3E}">
        <p14:creationId xmlns:p14="http://schemas.microsoft.com/office/powerpoint/2010/main" val="420272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7731-1D79-3D6F-C68E-E2080428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030"/>
            <a:ext cx="3782961" cy="773347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+mn-lt"/>
              </a:rPr>
              <a:t>Feature Selection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A8D5-4551-F7CA-1DF6-4A652A23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574" y="1703951"/>
            <a:ext cx="8976851" cy="1360027"/>
          </a:xfrm>
        </p:spPr>
        <p:txBody>
          <a:bodyPr>
            <a:normAutofit/>
          </a:bodyPr>
          <a:lstStyle/>
          <a:p>
            <a:r>
              <a:rPr lang="en-US" sz="2000" dirty="0"/>
              <a:t>Remove multicollinearity feature’s using </a:t>
            </a:r>
            <a:r>
              <a:rPr lang="en-US" sz="2000" b="1" dirty="0"/>
              <a:t>corr()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Select the Feature values and target manually for model train.</a:t>
            </a:r>
          </a:p>
          <a:p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8179C-8E95-A204-30A4-C42BFCEC3A23}"/>
              </a:ext>
            </a:extLst>
          </p:cNvPr>
          <p:cNvSpPr txBox="1"/>
          <p:nvPr/>
        </p:nvSpPr>
        <p:spPr>
          <a:xfrm>
            <a:off x="838200" y="3198167"/>
            <a:ext cx="451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Algorithm Selection 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041BB-FCAC-BF39-E78B-906221010A24}"/>
              </a:ext>
            </a:extLst>
          </p:cNvPr>
          <p:cNvSpPr txBox="1"/>
          <p:nvPr/>
        </p:nvSpPr>
        <p:spPr>
          <a:xfrm>
            <a:off x="1607574" y="3855576"/>
            <a:ext cx="93013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Train test split to split the </a:t>
            </a:r>
            <a:r>
              <a:rPr lang="en-US" sz="2000" b="1" dirty="0"/>
              <a:t>80%</a:t>
            </a:r>
            <a:r>
              <a:rPr lang="en-US" sz="2000" dirty="0"/>
              <a:t> data to train the model and </a:t>
            </a:r>
            <a:r>
              <a:rPr lang="en-US" sz="2000" b="1" dirty="0"/>
              <a:t>20%</a:t>
            </a:r>
            <a:r>
              <a:rPr lang="en-US" sz="2000" dirty="0"/>
              <a:t> </a:t>
            </a:r>
            <a:r>
              <a:rPr lang="en-US" sz="2000" b="1" dirty="0"/>
              <a:t>data</a:t>
            </a:r>
            <a:r>
              <a:rPr lang="en-US" sz="2000" dirty="0"/>
              <a:t> will be tested.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train with all classification algorithms and find the best algorithm for this business problem.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Finally choose the best algorithm with tunning and check with best accuracy score (</a:t>
            </a:r>
            <a:r>
              <a:rPr lang="en-US" sz="2000" b="1" dirty="0"/>
              <a:t>precision, recall, f1_score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85697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529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Corbel Light</vt:lpstr>
      <vt:lpstr>Wingdings</vt:lpstr>
      <vt:lpstr>Wingdings 3</vt:lpstr>
      <vt:lpstr>Ion</vt:lpstr>
      <vt:lpstr>Churn Customer Prediction</vt:lpstr>
      <vt:lpstr>Current Problem :-</vt:lpstr>
      <vt:lpstr>Current Solution :-</vt:lpstr>
      <vt:lpstr>Proposed Solution :-</vt:lpstr>
      <vt:lpstr>Benefits :-</vt:lpstr>
      <vt:lpstr>Dataset :-</vt:lpstr>
      <vt:lpstr>EDA (Exploratory Data Analysis) :-</vt:lpstr>
      <vt:lpstr>Data Preprocessing :-</vt:lpstr>
      <vt:lpstr>Feature Selection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Kesavan M</dc:creator>
  <cp:lastModifiedBy>Kesavan M</cp:lastModifiedBy>
  <cp:revision>39</cp:revision>
  <dcterms:created xsi:type="dcterms:W3CDTF">2025-03-10T05:57:42Z</dcterms:created>
  <dcterms:modified xsi:type="dcterms:W3CDTF">2025-03-17T09:41:30Z</dcterms:modified>
</cp:coreProperties>
</file>