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F8A8-DDB8-C8B4-14BA-F9A72F3CD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159A7-4D3D-100B-6587-62197FD18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6FDB-6D99-74C4-7413-91B92838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C940B-4BAC-BF9C-08C4-3E3AA310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639D-FAC6-565E-6C96-933AF5C6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5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B0F8-12AC-11DB-97CE-809E3EDD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6A74B-D1F7-16A7-7459-AECF7E772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3F5A-1BBE-EBEB-29CD-CF7B11DD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EA374-DF4B-31B5-13A4-C24A352E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429D-0779-9660-195F-AB6FD081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8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ABFB7-82E0-B1FB-5468-5D7D2BAE4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8808D-C03C-F495-D5F3-883787D3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A45DD-6EF6-EBC1-AA8D-9124292C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4114E-8DEC-F663-5BE0-976B5DF1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6A44-562A-E031-B163-5333A95A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1210-41A6-647F-4F5C-21D2EF1E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06B1-7081-26F2-CD89-DC90F63E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10395-A251-C549-05E3-04462B14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576F7-3AC7-9FBD-D073-E38C1963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038A-ED2D-62F4-CEF6-1F2396A8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5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C5DB-E79A-5DB9-9880-0B2B3651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99DB0-2D86-193C-46D0-A6B80E074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0258-4914-6C38-146E-C7D7A9E8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6DDD-0DB2-2FE4-0F9E-4ECDF917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91298-C9BA-851E-4B14-633012B8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75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C57D-801E-0D8E-7C66-A5E46E32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3389-E03E-0975-9B42-A65166399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510E8-66EA-4BB2-339C-F16D137C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C8643-7C01-49AF-7E61-79FEAC95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326D-ACB6-BDB1-3775-497AE7FB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56E48-F854-5166-63E7-A499BF85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6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A0BD-C388-8E6C-5C1A-92A4EE1A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6B1B9-9EAE-92F5-B8A8-1DDE2D815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3779C-F253-C60B-C29E-F14BBB2EC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24BC9-9832-E9B5-D471-1BA234EFE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6C3DB-D7B2-3509-01D9-57AEFD5F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1E703-C73D-41EA-867F-AB5BAA19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1835A-7B5C-10D4-C633-58C0C734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59722-3FBC-0491-C2ED-C82524E4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A39E-2E5E-5B02-763E-F9FAD626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A52A0-4B98-ABB8-4A36-FB9E013E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F4F6D-2AC5-257D-2157-E7C78557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29249-AA30-2920-6725-50A20C06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05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257D2-266B-3F3B-32ED-51AE9662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21914-9041-A7D4-D9B2-34416E5A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ABE00-14C6-CF6C-0361-827BB511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98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C37B-C40D-2A61-AD75-BA7EBFC0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0CCE-887E-84BE-B0D8-93AEC5BA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F3BB6-408D-1E6A-AA04-95DEA0935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6165C-1F57-B3C0-8595-3F1F5566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CA0DC-12D0-BFAD-38C5-46E2B2C0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88955-75B4-6651-B939-E481797D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1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5307-D9AA-7E5E-D09C-952F67C9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7AA9-B8AD-B110-DE65-EE31CC9E1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0571B-0000-5097-7606-6A2055ED1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667E-6A4E-D810-917B-5A26DDAB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C70B-D793-4A92-A987-DA1E255BFB0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77C6D-1BDF-ADDF-59AF-3A71400E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5451D-653F-B71A-1C49-1FD2E457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38A3B-9F6E-F9E5-B0C3-7960A07E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7E435-0991-F6BB-F14B-E340E44B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52C4D-0CB3-CF8D-C347-AF1CD37C2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5C70B-D793-4A92-A987-DA1E255BFB0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2767C-30BF-85E9-36A5-07CA2312F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15B-4235-686E-1B77-7485A2435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1D6D8-3F74-46D5-8C20-F957F16B5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8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6AC71A-965B-D44D-2778-29F1AC50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1657102"/>
            <a:ext cx="931675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8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83D44-964B-5E8D-EE75-DEF922E5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72" y="1382852"/>
            <a:ext cx="7323455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8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9F1157-EAA2-CDDD-3A49-10194C4E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933101"/>
            <a:ext cx="8564170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4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580CF-A3CB-4CF6-1BFC-A18248C3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109339"/>
            <a:ext cx="849748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2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7F80C-EA87-DA19-93BC-0200365C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714260"/>
            <a:ext cx="737337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0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B05217-2EE9-9924-3C76-52FA4EC8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9" y="1790558"/>
            <a:ext cx="7178662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9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F20FB-E666-9E81-B409-EDC80D94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0" y="1386663"/>
            <a:ext cx="7369179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2832F0-663E-8F7C-44F1-89C3DE81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44" y="1531455"/>
            <a:ext cx="6828112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2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9CC16-1E7B-9551-F8B5-A0F0C257C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44" y="1645765"/>
            <a:ext cx="6828112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6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A0013-1464-91CF-6CF6-D6D545427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1109339"/>
            <a:ext cx="860227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C3BFA-0BA2-FB94-D0AE-6E9A2A5B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1137918"/>
            <a:ext cx="871659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E12B7-3CF3-7273-6E2D-5DE964DF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4" y="1325697"/>
            <a:ext cx="7292972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5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786E3-0EFD-5DDF-9EE4-FA6FD3C1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6" y="871180"/>
            <a:ext cx="9373908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6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bowyaa lakshmanasamy</dc:creator>
  <cp:lastModifiedBy>bowyaa lakshmanasamy</cp:lastModifiedBy>
  <cp:revision>1</cp:revision>
  <dcterms:created xsi:type="dcterms:W3CDTF">2022-11-15T14:18:06Z</dcterms:created>
  <dcterms:modified xsi:type="dcterms:W3CDTF">2022-11-15T14:18:06Z</dcterms:modified>
</cp:coreProperties>
</file>