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9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6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0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2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53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F2D2-AE0B-46B9-BEA5-69DD8E66F52C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CB23-C032-4F05-B06D-F6FDB88E87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80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136822" y="243840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latin typeface="Barlow" panose="00000500000000000000" pitchFamily="2" charset="0"/>
              </a:rPr>
              <a:t>Register</a:t>
            </a:r>
            <a:r>
              <a:rPr lang="fr-FR" sz="2800" dirty="0">
                <a:latin typeface="Barlow" panose="00000500000000000000" pitchFamily="2" charset="0"/>
              </a:rPr>
              <a:t> / 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3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838132" y="243840"/>
            <a:ext cx="118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B04D8-CB61-F59D-422D-03151EFAD470}"/>
              </a:ext>
            </a:extLst>
          </p:cNvPr>
          <p:cNvSpPr/>
          <p:nvPr/>
        </p:nvSpPr>
        <p:spPr>
          <a:xfrm>
            <a:off x="883920" y="10226040"/>
            <a:ext cx="4998720" cy="716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BAAB0D79-D0E3-7851-879F-A9B1E144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59" y="10218420"/>
            <a:ext cx="716280" cy="716280"/>
          </a:xfrm>
          <a:prstGeom prst="rect">
            <a:avLst/>
          </a:prstGeom>
        </p:spPr>
      </p:pic>
      <p:pic>
        <p:nvPicPr>
          <p:cNvPr id="12" name="Graphic 11" descr="Clock">
            <a:extLst>
              <a:ext uri="{FF2B5EF4-FFF2-40B4-BE49-F238E27FC236}">
                <a16:creationId xmlns:a16="http://schemas.microsoft.com/office/drawing/2014/main" id="{20D9DA8E-E809-D484-D9BC-256DF5A4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51" y="10226040"/>
            <a:ext cx="716280" cy="71628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294C6171-33CE-7F32-DB41-68E24719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4" y="10226040"/>
            <a:ext cx="716280" cy="716280"/>
          </a:xfrm>
          <a:prstGeom prst="rect">
            <a:avLst/>
          </a:prstGeom>
        </p:spPr>
      </p:pic>
      <p:pic>
        <p:nvPicPr>
          <p:cNvPr id="16" name="Graphic 15" descr="Dumbbell">
            <a:extLst>
              <a:ext uri="{FF2B5EF4-FFF2-40B4-BE49-F238E27FC236}">
                <a16:creationId xmlns:a16="http://schemas.microsoft.com/office/drawing/2014/main" id="{EF42FFBA-0E9F-5ACC-73CD-B9ECD9AD9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978" y="10218420"/>
            <a:ext cx="716280" cy="71628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13CD3F75-6844-2176-3877-F71A70725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5707" y="10226040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793249" y="243840"/>
            <a:ext cx="12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latin typeface="Barlow" panose="00000500000000000000" pitchFamily="2" charset="0"/>
              </a:rPr>
              <a:t>History</a:t>
            </a:r>
            <a:endParaRPr lang="fr-FR" sz="2800" dirty="0">
              <a:latin typeface="Barlow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B04D8-CB61-F59D-422D-03151EFAD470}"/>
              </a:ext>
            </a:extLst>
          </p:cNvPr>
          <p:cNvSpPr/>
          <p:nvPr/>
        </p:nvSpPr>
        <p:spPr>
          <a:xfrm>
            <a:off x="883920" y="10226040"/>
            <a:ext cx="4998720" cy="716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BAAB0D79-D0E3-7851-879F-A9B1E144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59" y="10218420"/>
            <a:ext cx="716280" cy="716280"/>
          </a:xfrm>
          <a:prstGeom prst="rect">
            <a:avLst/>
          </a:prstGeom>
        </p:spPr>
      </p:pic>
      <p:pic>
        <p:nvPicPr>
          <p:cNvPr id="12" name="Graphic 11" descr="Clock">
            <a:extLst>
              <a:ext uri="{FF2B5EF4-FFF2-40B4-BE49-F238E27FC236}">
                <a16:creationId xmlns:a16="http://schemas.microsoft.com/office/drawing/2014/main" id="{20D9DA8E-E809-D484-D9BC-256DF5A4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51" y="10226040"/>
            <a:ext cx="716280" cy="71628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294C6171-33CE-7F32-DB41-68E24719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4" y="10226040"/>
            <a:ext cx="716280" cy="716280"/>
          </a:xfrm>
          <a:prstGeom prst="rect">
            <a:avLst/>
          </a:prstGeom>
        </p:spPr>
      </p:pic>
      <p:pic>
        <p:nvPicPr>
          <p:cNvPr id="16" name="Graphic 15" descr="Dumbbell">
            <a:extLst>
              <a:ext uri="{FF2B5EF4-FFF2-40B4-BE49-F238E27FC236}">
                <a16:creationId xmlns:a16="http://schemas.microsoft.com/office/drawing/2014/main" id="{EF42FFBA-0E9F-5ACC-73CD-B9ECD9AD9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978" y="10218420"/>
            <a:ext cx="716280" cy="71628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13CD3F75-6844-2176-3877-F71A70725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5707" y="10226040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602492" y="243840"/>
            <a:ext cx="165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latin typeface="Barlow" panose="00000500000000000000" pitchFamily="2" charset="0"/>
              </a:rPr>
              <a:t>Workouts</a:t>
            </a:r>
            <a:endParaRPr lang="fr-FR" sz="2800" dirty="0">
              <a:latin typeface="Barlow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B04D8-CB61-F59D-422D-03151EFAD470}"/>
              </a:ext>
            </a:extLst>
          </p:cNvPr>
          <p:cNvSpPr/>
          <p:nvPr/>
        </p:nvSpPr>
        <p:spPr>
          <a:xfrm>
            <a:off x="883920" y="10226040"/>
            <a:ext cx="4998720" cy="716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BAAB0D79-D0E3-7851-879F-A9B1E144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59" y="10218420"/>
            <a:ext cx="716280" cy="716280"/>
          </a:xfrm>
          <a:prstGeom prst="rect">
            <a:avLst/>
          </a:prstGeom>
        </p:spPr>
      </p:pic>
      <p:pic>
        <p:nvPicPr>
          <p:cNvPr id="12" name="Graphic 11" descr="Clock">
            <a:extLst>
              <a:ext uri="{FF2B5EF4-FFF2-40B4-BE49-F238E27FC236}">
                <a16:creationId xmlns:a16="http://schemas.microsoft.com/office/drawing/2014/main" id="{20D9DA8E-E809-D484-D9BC-256DF5A4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51" y="10226040"/>
            <a:ext cx="716280" cy="71628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294C6171-33CE-7F32-DB41-68E24719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4" y="10226040"/>
            <a:ext cx="716280" cy="716280"/>
          </a:xfrm>
          <a:prstGeom prst="rect">
            <a:avLst/>
          </a:prstGeom>
        </p:spPr>
      </p:pic>
      <p:pic>
        <p:nvPicPr>
          <p:cNvPr id="16" name="Graphic 15" descr="Dumbbell">
            <a:extLst>
              <a:ext uri="{FF2B5EF4-FFF2-40B4-BE49-F238E27FC236}">
                <a16:creationId xmlns:a16="http://schemas.microsoft.com/office/drawing/2014/main" id="{EF42FFBA-0E9F-5ACC-73CD-B9ECD9AD9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978" y="10218420"/>
            <a:ext cx="716280" cy="71628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13CD3F75-6844-2176-3877-F71A70725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5707" y="10226040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600888" y="243840"/>
            <a:ext cx="1656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latin typeface="Barlow" panose="00000500000000000000" pitchFamily="2" charset="0"/>
              </a:rPr>
              <a:t>Exercises</a:t>
            </a:r>
            <a:endParaRPr lang="fr-FR" sz="2800" dirty="0">
              <a:latin typeface="Barlow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B04D8-CB61-F59D-422D-03151EFAD470}"/>
              </a:ext>
            </a:extLst>
          </p:cNvPr>
          <p:cNvSpPr/>
          <p:nvPr/>
        </p:nvSpPr>
        <p:spPr>
          <a:xfrm>
            <a:off x="883920" y="10226040"/>
            <a:ext cx="4998720" cy="716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BAAB0D79-D0E3-7851-879F-A9B1E144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59" y="10218420"/>
            <a:ext cx="716280" cy="716280"/>
          </a:xfrm>
          <a:prstGeom prst="rect">
            <a:avLst/>
          </a:prstGeom>
        </p:spPr>
      </p:pic>
      <p:pic>
        <p:nvPicPr>
          <p:cNvPr id="12" name="Graphic 11" descr="Clock">
            <a:extLst>
              <a:ext uri="{FF2B5EF4-FFF2-40B4-BE49-F238E27FC236}">
                <a16:creationId xmlns:a16="http://schemas.microsoft.com/office/drawing/2014/main" id="{20D9DA8E-E809-D484-D9BC-256DF5A4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51" y="10226040"/>
            <a:ext cx="716280" cy="71628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294C6171-33CE-7F32-DB41-68E24719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4" y="10226040"/>
            <a:ext cx="716280" cy="716280"/>
          </a:xfrm>
          <a:prstGeom prst="rect">
            <a:avLst/>
          </a:prstGeom>
        </p:spPr>
      </p:pic>
      <p:pic>
        <p:nvPicPr>
          <p:cNvPr id="16" name="Graphic 15" descr="Dumbbell">
            <a:extLst>
              <a:ext uri="{FF2B5EF4-FFF2-40B4-BE49-F238E27FC236}">
                <a16:creationId xmlns:a16="http://schemas.microsoft.com/office/drawing/2014/main" id="{EF42FFBA-0E9F-5ACC-73CD-B9ECD9AD9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978" y="10218420"/>
            <a:ext cx="716280" cy="71628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13CD3F75-6844-2176-3877-F71A70725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5707" y="10226040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259449" y="243840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Barlow" panose="00000500000000000000" pitchFamily="2" charset="0"/>
              </a:rPr>
              <a:t>Performances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B04D8-CB61-F59D-422D-03151EFAD470}"/>
              </a:ext>
            </a:extLst>
          </p:cNvPr>
          <p:cNvSpPr/>
          <p:nvPr/>
        </p:nvSpPr>
        <p:spPr>
          <a:xfrm>
            <a:off x="883920" y="10226040"/>
            <a:ext cx="4998720" cy="716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BAAB0D79-D0E3-7851-879F-A9B1E144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59" y="10218420"/>
            <a:ext cx="716280" cy="716280"/>
          </a:xfrm>
          <a:prstGeom prst="rect">
            <a:avLst/>
          </a:prstGeom>
        </p:spPr>
      </p:pic>
      <p:pic>
        <p:nvPicPr>
          <p:cNvPr id="12" name="Graphic 11" descr="Clock">
            <a:extLst>
              <a:ext uri="{FF2B5EF4-FFF2-40B4-BE49-F238E27FC236}">
                <a16:creationId xmlns:a16="http://schemas.microsoft.com/office/drawing/2014/main" id="{20D9DA8E-E809-D484-D9BC-256DF5A4C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51" y="10226040"/>
            <a:ext cx="716280" cy="71628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294C6171-33CE-7F32-DB41-68E24719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4" y="10226040"/>
            <a:ext cx="716280" cy="716280"/>
          </a:xfrm>
          <a:prstGeom prst="rect">
            <a:avLst/>
          </a:prstGeom>
        </p:spPr>
      </p:pic>
      <p:pic>
        <p:nvPicPr>
          <p:cNvPr id="16" name="Graphic 15" descr="Dumbbell">
            <a:extLst>
              <a:ext uri="{FF2B5EF4-FFF2-40B4-BE49-F238E27FC236}">
                <a16:creationId xmlns:a16="http://schemas.microsoft.com/office/drawing/2014/main" id="{EF42FFBA-0E9F-5ACC-73CD-B9ECD9AD9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978" y="10218420"/>
            <a:ext cx="716280" cy="71628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13CD3F75-6844-2176-3877-F71A70725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5707" y="10226040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4E5AF-6F6E-8233-DF29-6C76DF5299A2}"/>
              </a:ext>
            </a:extLst>
          </p:cNvPr>
          <p:cNvSpPr txBox="1"/>
          <p:nvPr/>
        </p:nvSpPr>
        <p:spPr>
          <a:xfrm>
            <a:off x="2685047" y="24384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err="1">
                <a:latin typeface="Barlow" panose="00000500000000000000" pitchFamily="2" charset="0"/>
              </a:rPr>
              <a:t>Workout</a:t>
            </a:r>
            <a:endParaRPr lang="fr-FR" sz="2800" dirty="0">
              <a:latin typeface="Barlow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62D8C-0EF2-6706-D81F-D236266C4605}"/>
              </a:ext>
            </a:extLst>
          </p:cNvPr>
          <p:cNvSpPr/>
          <p:nvPr/>
        </p:nvSpPr>
        <p:spPr>
          <a:xfrm>
            <a:off x="880044" y="1889760"/>
            <a:ext cx="4998720" cy="90525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79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BoxBox</dc:creator>
  <cp:lastModifiedBy>Jason BoxBox</cp:lastModifiedBy>
  <cp:revision>2</cp:revision>
  <dcterms:created xsi:type="dcterms:W3CDTF">2023-11-27T22:35:55Z</dcterms:created>
  <dcterms:modified xsi:type="dcterms:W3CDTF">2023-11-27T23:01:52Z</dcterms:modified>
</cp:coreProperties>
</file>