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6" d="100"/>
          <a:sy n="56" d="100"/>
        </p:scale>
        <p:origin x="4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5A3B0-DCE0-AAC9-E4CE-8EE50F777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A379C4-D0E5-0C32-116F-6A9A3FC9F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D0E348-7C75-B124-F7BA-EAC70A448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02D7-1667-45B4-8B43-BFF32F567919}" type="datetimeFigureOut">
              <a:rPr lang="zh-CN" altLang="en-US" smtClean="0"/>
              <a:t>2022-10-12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FC54B4-9E65-3E09-DC21-09D0DD981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B0FF5B-97B7-8B40-7761-8700FCBE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8890-B2FE-4110-8F48-CC68809F1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82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59017-8303-5086-8E4E-A6E3DE77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964C58-DD14-6455-8C1E-18D2CBC56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968541-9E12-F4F1-9894-8F7D87841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02D7-1667-45B4-8B43-BFF32F567919}" type="datetimeFigureOut">
              <a:rPr lang="zh-CN" altLang="en-US" smtClean="0"/>
              <a:t>2022-10-12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3707BD-67E1-0B6A-1F29-5A210B0A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FDA841-7B33-A08F-1766-6A025750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8890-B2FE-4110-8F48-CC68809F1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06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800ABF-D8FA-45FB-AA55-A13402392D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C85EB4-4E7A-4420-FDBF-E8672459F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EBC559-1624-F262-3F7D-4D0D571B9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02D7-1667-45B4-8B43-BFF32F567919}" type="datetimeFigureOut">
              <a:rPr lang="zh-CN" altLang="en-US" smtClean="0"/>
              <a:t>2022-10-12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0A457-6E9B-F12B-F522-2EB22632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D2D5C3-C4DB-F380-7122-49A58D5A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8890-B2FE-4110-8F48-CC68809F1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825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75822-27E8-C4D3-AF8E-EC1AAF55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4B2FBE-A1E5-1885-CDB4-58BD8CCB2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854629-771C-9BD0-D893-360D24A0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02D7-1667-45B4-8B43-BFF32F567919}" type="datetimeFigureOut">
              <a:rPr lang="zh-CN" altLang="en-US" smtClean="0"/>
              <a:t>2022-10-12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73ACA-7F77-896B-28DD-7455557F5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DD7888-7002-BB01-6AC4-68576FAD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8890-B2FE-4110-8F48-CC68809F1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47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595AF-E150-9F8A-21C8-EBF85F2A6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B1067E-3DD1-E482-AF29-B995FCFDA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9376CD-362F-5951-5EFD-FD0ABBBBB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02D7-1667-45B4-8B43-BFF32F567919}" type="datetimeFigureOut">
              <a:rPr lang="zh-CN" altLang="en-US" smtClean="0"/>
              <a:t>2022-10-12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5F7ED5-E801-FAC0-424B-95128C77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669277-C2EB-41F2-79D6-B8E84BF8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8890-B2FE-4110-8F48-CC68809F1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92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7A5D0-3403-E56E-27E7-F5A19F34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10EBA6-7F92-A11E-C8CE-053E6623A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AA04B8-58CB-2CFA-4093-F8DB12B59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2E4376-9D06-2BCC-C506-3AA72CD4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02D7-1667-45B4-8B43-BFF32F567919}" type="datetimeFigureOut">
              <a:rPr lang="zh-CN" altLang="en-US" smtClean="0"/>
              <a:t>2022-10-12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B80876-BE0E-4EFD-19E4-8BEC3225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E4C98D-EC51-0AF6-C836-247BEA7B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8890-B2FE-4110-8F48-CC68809F1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AEE54-94CA-8BFC-2755-D24CFCFDC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0C01D1-66E9-8CBA-2D1A-770480FFE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E815E4-B940-7C19-829E-DA9465F03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6C43DC-EDE9-E702-6242-0532C16E9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6A48F5-799E-153C-EB30-EC95E0DF7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90E825-C1F7-20F6-3F35-AA2793D44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02D7-1667-45B4-8B43-BFF32F567919}" type="datetimeFigureOut">
              <a:rPr lang="zh-CN" altLang="en-US" smtClean="0"/>
              <a:t>2022-10-12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6EBE8B-11E7-AF65-2837-9551F0B1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CFAA2F-4EFB-C067-6FEC-B0D3586BF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8890-B2FE-4110-8F48-CC68809F1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7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AD881-F17C-D73E-7C68-65942A8E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5AFBEC-1BA2-24E5-B113-B6690E2A4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02D7-1667-45B4-8B43-BFF32F567919}" type="datetimeFigureOut">
              <a:rPr lang="zh-CN" altLang="en-US" smtClean="0"/>
              <a:t>2022-10-12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E7D370-4781-F663-F5AC-2EFF9C65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0E7DA2-68E7-B910-3EC6-EAC8A6E3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8890-B2FE-4110-8F48-CC68809F1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11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AF316B-FD1B-5916-E438-F97EB84B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02D7-1667-45B4-8B43-BFF32F567919}" type="datetimeFigureOut">
              <a:rPr lang="zh-CN" altLang="en-US" smtClean="0"/>
              <a:t>2022-10-12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6EC7D6-BF87-1562-9C22-CFED68C7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91E5DC-C56D-561B-A6ED-F47E1FDA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8890-B2FE-4110-8F48-CC68809F1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12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4813F-19FB-2F30-0B5D-B97FC8A25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81CC9-CB76-87F2-2F35-9371023C8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A6A4F5-190A-BF20-FAEE-3B1560763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D8EB6A-CC62-D4A5-0388-A7E98674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02D7-1667-45B4-8B43-BFF32F567919}" type="datetimeFigureOut">
              <a:rPr lang="zh-CN" altLang="en-US" smtClean="0"/>
              <a:t>2022-10-12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047B81-0627-A7E7-9C27-D041B034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CEF76E-BE3A-D2C3-913F-B8019748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8890-B2FE-4110-8F48-CC68809F1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27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69145-DD29-C28A-F796-BEF0E15F7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5023F5-D712-9809-11B5-EE6AEA83C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DAD856-40D8-32B0-896F-F6CC619A3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29A42C-5A64-FD4C-78A0-FCF22E6D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02D7-1667-45B4-8B43-BFF32F567919}" type="datetimeFigureOut">
              <a:rPr lang="zh-CN" altLang="en-US" smtClean="0"/>
              <a:t>2022-10-12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C9488E-F179-1521-B1F6-265FCB4C7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C7AA42-A2C2-6181-AF70-F03B19D7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8890-B2FE-4110-8F48-CC68809F1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75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D10636-9616-0358-7ACA-292873F13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6A2B45-B132-AD5A-69E3-8FB54FB52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60C55D-47BD-CDE8-2A1C-23D9A920E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902D7-1667-45B4-8B43-BFF32F567919}" type="datetimeFigureOut">
              <a:rPr lang="zh-CN" altLang="en-US" smtClean="0"/>
              <a:t>2022-10-12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E29A84-5F11-D36F-D9C8-7D6B50267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B72E1D-A89C-E240-D054-9C3E171B8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48890-B2FE-4110-8F48-CC68809F1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8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26F48FA-BF7F-F195-9D8A-A7CCEBCFB13F}"/>
              </a:ext>
            </a:extLst>
          </p:cNvPr>
          <p:cNvSpPr txBox="1"/>
          <p:nvPr/>
        </p:nvSpPr>
        <p:spPr>
          <a:xfrm>
            <a:off x="1502228" y="1296955"/>
            <a:ext cx="43573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i="1" dirty="0">
                <a:ln w="57150">
                  <a:solidFill>
                    <a:srgbClr val="0070C0"/>
                  </a:solidFill>
                </a:ln>
                <a:solidFill>
                  <a:srgbClr val="00B0F0"/>
                </a:solidFill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</a:rPr>
              <a:t>687</a:t>
            </a:r>
            <a:r>
              <a:rPr lang="zh-CN" altLang="en-US" sz="8000" i="1" dirty="0">
                <a:ln w="57150">
                  <a:solidFill>
                    <a:srgbClr val="0070C0"/>
                  </a:solidFill>
                </a:ln>
                <a:solidFill>
                  <a:srgbClr val="00B0F0"/>
                </a:solidFill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</a:rPr>
              <a:t>文库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339137D-084D-0391-766B-FD51FAE0BB4A}"/>
              </a:ext>
            </a:extLst>
          </p:cNvPr>
          <p:cNvSpPr txBox="1"/>
          <p:nvPr/>
        </p:nvSpPr>
        <p:spPr>
          <a:xfrm>
            <a:off x="969503" y="5182634"/>
            <a:ext cx="43573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i="1" dirty="0">
                <a:ln w="57150">
                  <a:solidFill>
                    <a:srgbClr val="0070C0"/>
                  </a:solidFill>
                </a:ln>
                <a:solidFill>
                  <a:srgbClr val="00B0F0"/>
                </a:solidFill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</a:rPr>
              <a:t>687</a:t>
            </a:r>
            <a:r>
              <a:rPr lang="zh-CN" altLang="en-US" sz="8000" i="1" dirty="0">
                <a:ln w="57150">
                  <a:solidFill>
                    <a:srgbClr val="0070C0"/>
                  </a:solidFill>
                </a:ln>
                <a:solidFill>
                  <a:srgbClr val="00B0F0"/>
                </a:solidFill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</a:rPr>
              <a:t>百科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C94FB4B-A1DE-5C1D-1DEE-2EA2781C6727}"/>
              </a:ext>
            </a:extLst>
          </p:cNvPr>
          <p:cNvSpPr txBox="1"/>
          <p:nvPr/>
        </p:nvSpPr>
        <p:spPr>
          <a:xfrm>
            <a:off x="778298" y="58154"/>
            <a:ext cx="43920998" cy="5124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900" b="0" dirty="0">
                <a:effectLst/>
                <a:latin typeface="可口可乐在乎体 楷体" panose="020B0A05030303020204" pitchFamily="34" charset="-122"/>
                <a:ea typeface="可口可乐在乎体 楷体" panose="020B0A05030303020204" pitchFamily="34" charset="-122"/>
              </a:rPr>
              <a:t>收天下文库所收 创天下文库未创</a:t>
            </a:r>
          </a:p>
          <a:p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64233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7241</TotalTime>
  <Words>14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阿里巴巴普惠体 2.0 115 Black</vt:lpstr>
      <vt:lpstr>等线</vt:lpstr>
      <vt:lpstr>等线 Light</vt:lpstr>
      <vt:lpstr>可口可乐在乎体 楷体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 研博</dc:creator>
  <cp:lastModifiedBy>徐 研博</cp:lastModifiedBy>
  <cp:revision>2</cp:revision>
  <dcterms:created xsi:type="dcterms:W3CDTF">2022-10-07T11:48:32Z</dcterms:created>
  <dcterms:modified xsi:type="dcterms:W3CDTF">2022-10-12T13:37:49Z</dcterms:modified>
</cp:coreProperties>
</file>