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8"/>
    <p:restoredTop sz="94774"/>
  </p:normalViewPr>
  <p:slideViewPr>
    <p:cSldViewPr snapToGrid="0" snapToObjects="1">
      <p:cViewPr varScale="1">
        <p:scale>
          <a:sx n="152" d="100"/>
          <a:sy n="152" d="100"/>
        </p:scale>
        <p:origin x="1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태민" userId="edb72990-e73e-4574-a78d-ee48501b6868" providerId="ADAL" clId="{DC3845F8-C71D-4496-81ED-87D5BA7F2F7B}"/>
    <pc:docChg chg="undo custSel modSld">
      <pc:chgData name="정태민" userId="edb72990-e73e-4574-a78d-ee48501b6868" providerId="ADAL" clId="{DC3845F8-C71D-4496-81ED-87D5BA7F2F7B}" dt="2021-06-07T13:32:16.812" v="18" actId="1076"/>
      <pc:docMkLst>
        <pc:docMk/>
      </pc:docMkLst>
      <pc:sldChg chg="addSp modSp mod">
        <pc:chgData name="정태민" userId="edb72990-e73e-4574-a78d-ee48501b6868" providerId="ADAL" clId="{DC3845F8-C71D-4496-81ED-87D5BA7F2F7B}" dt="2021-06-07T13:32:16.812" v="18" actId="1076"/>
        <pc:sldMkLst>
          <pc:docMk/>
          <pc:sldMk cId="4076684239" sldId="259"/>
        </pc:sldMkLst>
        <pc:spChg chg="add mod">
          <ac:chgData name="정태민" userId="edb72990-e73e-4574-a78d-ee48501b6868" providerId="ADAL" clId="{DC3845F8-C71D-4496-81ED-87D5BA7F2F7B}" dt="2021-06-07T13:32:16.812" v="18" actId="1076"/>
          <ac:spMkLst>
            <pc:docMk/>
            <pc:sldMk cId="4076684239" sldId="259"/>
            <ac:spMk id="2" creationId="{5A0C71D7-9509-48A5-959F-1DAAA8AFF998}"/>
          </ac:spMkLst>
        </pc:spChg>
        <pc:picChg chg="add mod ord">
          <ac:chgData name="정태민" userId="edb72990-e73e-4574-a78d-ee48501b6868" providerId="ADAL" clId="{DC3845F8-C71D-4496-81ED-87D5BA7F2F7B}" dt="2021-06-07T13:25:50.458" v="9" actId="1076"/>
          <ac:picMkLst>
            <pc:docMk/>
            <pc:sldMk cId="4076684239" sldId="259"/>
            <ac:picMk id="10" creationId="{915744C9-E190-48BD-94FA-EDE0D64FCC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4D2C6-9AA3-C349-BB5E-ED576920E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26E665-DF1E-1F4D-8835-4983FE992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F8AF0-933D-8C40-9377-6E83B2CE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06/07/2021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93D98-21B6-6846-B796-8E226644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039EA-9624-9A42-8B9B-E9D0699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829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45328-26C8-4A4B-A0FC-C421103C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9C902-9531-9A46-A616-A5C58E766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5266C-A78A-1143-9921-520B2363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06/07/2021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5DF94-0D99-D44B-9179-8339FC4F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32CAC-FEF6-D24C-AD24-1C9E5C13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20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64EABA-ECFF-BA4C-ADA4-9A91D30F6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764F1-0798-2849-B7CF-113A4DD1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74DA6-8054-9A4B-BDB6-69B5AB98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06/07/2021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7AF94-62A8-4C40-9269-2E7A6BE6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793F4-1DBD-3742-A9F1-E1C7E436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79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7122C-C520-F94C-A1D3-90C07379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4FC7-13E1-1F43-BA92-50DBBB0C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728F-6B27-3346-AD5C-2EA21E80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06/07/2021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54EE5-E759-5240-8734-A7F94932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AE93B-D367-A040-9668-785A792B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570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9B37-B18E-D44E-9C82-AF55BFDE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CEDE8-571F-A741-8553-AF740F9C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E5A7B-3449-054D-9C5A-69AAC4C5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06/07/2021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9C577-9F96-1F4B-9604-6E80DC69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6B1B5-CEF4-344F-A002-F0F62BDD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18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EB5AC-A8CC-2C49-B4C9-98A06F1C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D30E6-A225-914C-8323-710736E86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F2823-905F-D343-B608-2452F83F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4EC26-D396-414A-B102-DC6E5745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06/07/2021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C4C985-7D27-0543-B60F-15374523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F4DCE-B32A-3F49-BD39-6048E7EB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327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BA82-D253-BC48-950E-460A5ACC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990C5-7092-E64C-982D-9FDEAA00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EF57DB-F71A-DC4C-83F1-31784F56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3C530D-345C-044A-9AD1-B68CEC5C2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E565CB-7B26-BF43-9701-AD7D3FB0F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77F4CC-7BF5-1740-AA54-4F8041F7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06/07/2021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77067E-2581-1442-895E-9941B7E3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302CAF-7501-F24D-A88E-C5E0B2A6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485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51E76-4FDC-B343-B899-0A00C4FE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C64ABE-A730-0F47-B432-3EB31ABD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06/07/2021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ADD942-14C5-AE4A-97D8-F1AF06E8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2C52F0-B98A-D944-AF85-D48353B8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746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B1CFAE-781F-3041-8029-DFC3F544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06/07/2021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86E572-0DC3-0644-86BC-C23B4797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6A3E5-D41C-CC4E-9803-BD49BD6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953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C21DB-0B03-AE42-86E4-04B692BE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7E254-4AD0-4140-8452-BAD91E8AC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A48EEE-D0E9-8143-8F27-2D3E0989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2104F-50A1-8D4D-949C-EABEAEB4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06/07/2021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4C0E86-A433-864B-9E4D-50C45548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B81FC0-C287-D346-B8D2-DA1A08FE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139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8E9DE-5614-F447-8F1D-C2877CD5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DF73B-73C8-B247-9C6D-EBE09B87B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E6D18-95E6-F444-A98E-FB4C490B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16F83-9E6F-3247-BE25-2AC39F43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8192-FAE3-8243-9BE2-93F7F8CEC7E2}" type="datetimeFigureOut">
              <a:rPr kumimoji="1" lang="ko-Kore-KR" altLang="en-US" smtClean="0"/>
              <a:t>06/07/2021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0E351-EAEB-8C42-B503-519D8D5B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77CCA-7A9A-B043-BD76-D41BADF5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152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7B544E-F079-4C41-8DF6-85E612BF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837D6-B8C1-D248-ADA1-868BE10DA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90440-1260-E24E-B901-6FFD05C2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8192-FAE3-8243-9BE2-93F7F8CEC7E2}" type="datetimeFigureOut">
              <a:rPr kumimoji="1" lang="ko-Kore-KR" altLang="en-US" smtClean="0"/>
              <a:t>06/07/2021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7603E-E6A5-D94F-8C12-99FEB2857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138FF-7336-C04E-9F1D-56CEC270E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4CA6-949B-C54C-95B5-B49B76640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30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14ED6-7369-D84D-A6E4-159051D466DD}"/>
              </a:ext>
            </a:extLst>
          </p:cNvPr>
          <p:cNvSpPr txBox="1"/>
          <p:nvPr/>
        </p:nvSpPr>
        <p:spPr>
          <a:xfrm>
            <a:off x="630195" y="518984"/>
            <a:ext cx="10911016" cy="378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로딩 화면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ore-KR" altLang="en-US" dirty="0"/>
              <a:t>메인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화면</a:t>
            </a:r>
            <a:endParaRPr kumimoji="1" lang="en-US" altLang="ko-Kore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레시피 추가</a:t>
            </a:r>
            <a:endParaRPr kumimoji="1" lang="en-US" altLang="ko-Kore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ore-KR" altLang="en-US" dirty="0"/>
              <a:t>요리법</a:t>
            </a:r>
            <a:r>
              <a:rPr kumimoji="1" lang="ko-KR" altLang="en-US" dirty="0"/>
              <a:t> 검색화면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모든 레시피</a:t>
            </a:r>
            <a:r>
              <a:rPr kumimoji="1" lang="en-US" altLang="ko-KR" dirty="0"/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이름 검색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태그 검색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재료 선택 화면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ore-KR" altLang="en-US" dirty="0"/>
              <a:t>마트</a:t>
            </a:r>
            <a:r>
              <a:rPr kumimoji="1" lang="ko-KR" altLang="en-US" dirty="0"/>
              <a:t> 안내 화면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레시피 화면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6134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DC6AA6-869D-6B49-B7DC-CC8B53AA2F86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8A6FD2-C8F1-AE42-85E5-3A0ACC1245EB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4D60BE-9454-7B4E-9A5C-4ED8BF3147B7}"/>
              </a:ext>
            </a:extLst>
          </p:cNvPr>
          <p:cNvSpPr/>
          <p:nvPr/>
        </p:nvSpPr>
        <p:spPr>
          <a:xfrm>
            <a:off x="579548" y="1004553"/>
            <a:ext cx="3239999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마트 안내 화면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0DE0B9-3ECA-C24D-B177-189B7B042A94}"/>
              </a:ext>
            </a:extLst>
          </p:cNvPr>
          <p:cNvSpPr/>
          <p:nvPr/>
        </p:nvSpPr>
        <p:spPr>
          <a:xfrm>
            <a:off x="574512" y="2068792"/>
            <a:ext cx="3239999" cy="3286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지도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679396-0046-3A41-8735-0A43A1D53D13}"/>
              </a:ext>
            </a:extLst>
          </p:cNvPr>
          <p:cNvSpPr/>
          <p:nvPr/>
        </p:nvSpPr>
        <p:spPr>
          <a:xfrm>
            <a:off x="579548" y="5354845"/>
            <a:ext cx="3239999" cy="954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마트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목록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15655-648D-B046-A1E5-4DC90631E605}"/>
              </a:ext>
            </a:extLst>
          </p:cNvPr>
          <p:cNvSpPr txBox="1"/>
          <p:nvPr/>
        </p:nvSpPr>
        <p:spPr>
          <a:xfrm>
            <a:off x="4597758" y="914400"/>
            <a:ext cx="7302321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5.</a:t>
            </a:r>
            <a:r>
              <a:rPr kumimoji="1" lang="ko-KR" altLang="en-US" dirty="0"/>
              <a:t>   마트 안내 화면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추가 재료 선택에서 마트 검색을 </a:t>
            </a:r>
            <a:r>
              <a:rPr kumimoji="1" lang="ko-KR" altLang="en-US" dirty="0" err="1"/>
              <a:t>누를시</a:t>
            </a:r>
            <a:r>
              <a:rPr kumimoji="1" lang="ko-KR" altLang="en-US" dirty="0"/>
              <a:t> 나오는 화면이다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현재 적용된 추가 재료들 가격을 계산하여 </a:t>
            </a:r>
            <a:r>
              <a:rPr kumimoji="1" lang="ko-KR" altLang="en-US" dirty="0" err="1"/>
              <a:t>가격순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거리순으로</a:t>
            </a:r>
            <a:r>
              <a:rPr kumimoji="1" lang="ko-KR" altLang="en-US" dirty="0"/>
              <a:t> 보여준다</a:t>
            </a:r>
            <a:r>
              <a:rPr kumimoji="1"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ko-KR" altLang="en-US" dirty="0"/>
              <a:t>비용들을 실시간으로 계산하여 보여줘야한다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마트 목록들을 갱신해야한다</a:t>
            </a:r>
            <a:r>
              <a:rPr kumimoji="1"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B747A0-0D25-3F46-BC17-7D7C7F0FAF63}"/>
              </a:ext>
            </a:extLst>
          </p:cNvPr>
          <p:cNvSpPr/>
          <p:nvPr/>
        </p:nvSpPr>
        <p:spPr>
          <a:xfrm>
            <a:off x="2194512" y="1667823"/>
            <a:ext cx="1625035" cy="400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거리순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0AFD77-0D03-7744-B3AC-BEB5DBF69185}"/>
              </a:ext>
            </a:extLst>
          </p:cNvPr>
          <p:cNvSpPr/>
          <p:nvPr/>
        </p:nvSpPr>
        <p:spPr>
          <a:xfrm>
            <a:off x="579546" y="1667959"/>
            <a:ext cx="1614966" cy="400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가격순</a:t>
            </a:r>
          </a:p>
        </p:txBody>
      </p:sp>
    </p:spTree>
    <p:extLst>
      <p:ext uri="{BB962C8B-B14F-4D97-AF65-F5344CB8AC3E}">
        <p14:creationId xmlns:p14="http://schemas.microsoft.com/office/powerpoint/2010/main" val="372605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1396AD-13CB-DF4F-878C-67704F554CF8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1B5CEA-8133-984F-9572-FC5A2EFF66B5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FD2DE7-7B94-A240-96DA-6BFAF478E944}"/>
              </a:ext>
            </a:extLst>
          </p:cNvPr>
          <p:cNvSpPr/>
          <p:nvPr/>
        </p:nvSpPr>
        <p:spPr>
          <a:xfrm>
            <a:off x="579548" y="1004554"/>
            <a:ext cx="3239999" cy="455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레시피 부제목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269F8E-FD7E-9943-B340-8EA3956A6252}"/>
              </a:ext>
            </a:extLst>
          </p:cNvPr>
          <p:cNvSpPr/>
          <p:nvPr/>
        </p:nvSpPr>
        <p:spPr>
          <a:xfrm>
            <a:off x="776614" y="2019000"/>
            <a:ext cx="964504" cy="964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D553C-593E-9A43-9514-B6CEF39DDF38}"/>
              </a:ext>
            </a:extLst>
          </p:cNvPr>
          <p:cNvSpPr txBox="1"/>
          <p:nvPr/>
        </p:nvSpPr>
        <p:spPr>
          <a:xfrm>
            <a:off x="1579508" y="1554887"/>
            <a:ext cx="124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요리</a:t>
            </a:r>
            <a:r>
              <a:rPr kumimoji="1" lang="ko-KR" altLang="en-US" dirty="0"/>
              <a:t> 제목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8BB06-3E24-A043-9D27-3654B47A4E44}"/>
              </a:ext>
            </a:extLst>
          </p:cNvPr>
          <p:cNvSpPr txBox="1"/>
          <p:nvPr/>
        </p:nvSpPr>
        <p:spPr>
          <a:xfrm>
            <a:off x="1938183" y="2019000"/>
            <a:ext cx="1240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요리</a:t>
            </a:r>
            <a:r>
              <a:rPr kumimoji="1" lang="ko-KR" altLang="en-US" sz="1200" dirty="0"/>
              <a:t> 재료들</a:t>
            </a:r>
            <a:br>
              <a:rPr kumimoji="1" lang="en-US" altLang="ko-KR" sz="1200" dirty="0"/>
            </a:br>
            <a:r>
              <a:rPr kumimoji="1" lang="en-US" altLang="ko-KR" sz="1200" dirty="0"/>
              <a:t>ingredients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0C869-218F-4740-9817-34AABBC1B939}"/>
              </a:ext>
            </a:extLst>
          </p:cNvPr>
          <p:cNvSpPr txBox="1"/>
          <p:nvPr/>
        </p:nvSpPr>
        <p:spPr>
          <a:xfrm>
            <a:off x="1938183" y="2641721"/>
            <a:ext cx="1240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조미료들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ACBA-CC75-3044-9069-408CF56CFFB3}"/>
              </a:ext>
            </a:extLst>
          </p:cNvPr>
          <p:cNvSpPr txBox="1"/>
          <p:nvPr/>
        </p:nvSpPr>
        <p:spPr>
          <a:xfrm>
            <a:off x="776614" y="3167907"/>
            <a:ext cx="2793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ore-KR" altLang="en-US" dirty="0"/>
              <a:t>레시피</a:t>
            </a: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레시피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 err="1"/>
              <a:t>래시피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 err="1"/>
              <a:t>레시미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 err="1"/>
              <a:t>레시비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7553FF-737D-FE45-AF43-7DEE6A778006}"/>
              </a:ext>
            </a:extLst>
          </p:cNvPr>
          <p:cNvSpPr/>
          <p:nvPr/>
        </p:nvSpPr>
        <p:spPr>
          <a:xfrm>
            <a:off x="579548" y="5344495"/>
            <a:ext cx="3239999" cy="96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5:00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499087-F109-AD44-9872-455E88E12DBD}"/>
              </a:ext>
            </a:extLst>
          </p:cNvPr>
          <p:cNvSpPr txBox="1"/>
          <p:nvPr/>
        </p:nvSpPr>
        <p:spPr>
          <a:xfrm>
            <a:off x="4597758" y="914400"/>
            <a:ext cx="7302321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6.</a:t>
            </a:r>
            <a:r>
              <a:rPr kumimoji="1" lang="ko-KR" altLang="en-US" dirty="0"/>
              <a:t>   레시피 화면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레시피를 선택할 시 보여주는 화면이다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ko-KR" altLang="en-US" dirty="0"/>
              <a:t>레시피의 번호를 선택 할 시 그에 맞는 타이머로 변경되고 밑부분을 </a:t>
            </a:r>
            <a:r>
              <a:rPr kumimoji="1" lang="ko-KR" altLang="en-US" dirty="0" err="1"/>
              <a:t>누를시</a:t>
            </a:r>
            <a:r>
              <a:rPr kumimoji="1" lang="ko-KR" altLang="en-US" dirty="0"/>
              <a:t> 시작된다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94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B0452-046C-B147-8CDE-D69ADE4E05C9}"/>
              </a:ext>
            </a:extLst>
          </p:cNvPr>
          <p:cNvSpPr txBox="1"/>
          <p:nvPr/>
        </p:nvSpPr>
        <p:spPr>
          <a:xfrm>
            <a:off x="552450" y="495300"/>
            <a:ext cx="10782300" cy="267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/>
              <a:t>제안 받은 내용</a:t>
            </a:r>
            <a:endParaRPr kumimoji="1" lang="en-US" altLang="ko-KR" sz="2400" b="1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절대 </a:t>
            </a:r>
            <a:r>
              <a:rPr kumimoji="1" lang="ko-KR" altLang="en-US" dirty="0" err="1"/>
              <a:t>안만들</a:t>
            </a:r>
            <a:r>
              <a:rPr kumimoji="1" lang="ko-KR" altLang="en-US" dirty="0"/>
              <a:t> 것 같은 요리는 </a:t>
            </a:r>
            <a:r>
              <a:rPr kumimoji="1" lang="ko-KR" altLang="en-US" dirty="0" err="1"/>
              <a:t>숨길수</a:t>
            </a:r>
            <a:r>
              <a:rPr kumimoji="1" lang="ko-KR" altLang="en-US" dirty="0"/>
              <a:t> 있는 기능이 있으면 좋겠다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직접 레시피를 추가하는 방법도 있으면 좋겠다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재료를 넣으면 결과 음식을 알려주면 좋겠다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사용자를 자취생이라고 제한할 필요가 </a:t>
            </a:r>
            <a:r>
              <a:rPr kumimoji="1" lang="ko-KR" altLang="en-US" dirty="0" err="1"/>
              <a:t>없는것</a:t>
            </a:r>
            <a:r>
              <a:rPr kumimoji="1" lang="ko-KR" altLang="en-US" dirty="0"/>
              <a:t> 같다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유통기한도 등록하면 좋겠다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536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DBB102-5726-D141-84A9-4D0DB418165E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6A700-EE08-1444-A421-BA282726F5BE}"/>
              </a:ext>
            </a:extLst>
          </p:cNvPr>
          <p:cNvSpPr txBox="1"/>
          <p:nvPr/>
        </p:nvSpPr>
        <p:spPr>
          <a:xfrm>
            <a:off x="4597758" y="914400"/>
            <a:ext cx="7302321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 err="1"/>
              <a:t>로딩화면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로딩화면으로 로고를 보여줌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en-US" altLang="ko-KR" dirty="0" err="1"/>
              <a:t>db</a:t>
            </a:r>
            <a:r>
              <a:rPr kumimoji="1" lang="ko-KR" altLang="en-US" dirty="0"/>
              <a:t>정보를 받아오는 등의 작업을 진행한다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1B8D73-366E-CC46-9E4E-D58FAF1B02DD}"/>
              </a:ext>
            </a:extLst>
          </p:cNvPr>
          <p:cNvSpPr/>
          <p:nvPr/>
        </p:nvSpPr>
        <p:spPr>
          <a:xfrm>
            <a:off x="1504089" y="2266681"/>
            <a:ext cx="1390918" cy="1532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1DDBBB-0910-D34C-920E-D0FDF365681D}"/>
              </a:ext>
            </a:extLst>
          </p:cNvPr>
          <p:cNvSpPr/>
          <p:nvPr/>
        </p:nvSpPr>
        <p:spPr>
          <a:xfrm>
            <a:off x="1362422" y="5130583"/>
            <a:ext cx="1674253" cy="309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로딩바</a:t>
            </a:r>
          </a:p>
        </p:txBody>
      </p:sp>
    </p:spTree>
    <p:extLst>
      <p:ext uri="{BB962C8B-B14F-4D97-AF65-F5344CB8AC3E}">
        <p14:creationId xmlns:p14="http://schemas.microsoft.com/office/powerpoint/2010/main" val="378647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15744C9-E190-48BD-94FA-EDE0D64F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04269" cy="68530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B49D84A-70AE-6E46-B373-E8E3286E9E00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3ED72-00F9-7142-8457-FE1CFA7229D0}"/>
              </a:ext>
            </a:extLst>
          </p:cNvPr>
          <p:cNvSpPr txBox="1"/>
          <p:nvPr/>
        </p:nvSpPr>
        <p:spPr>
          <a:xfrm>
            <a:off x="4597758" y="914400"/>
            <a:ext cx="7302321" cy="5033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2.</a:t>
            </a:r>
            <a:r>
              <a:rPr kumimoji="1" lang="ko-KR" altLang="en-US" dirty="0"/>
              <a:t>   메인 화면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메인화면으로 요리 레시피 검색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남는 재료 선택으로 만들 수 있는 레시피 검색을 선택 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레시피 추가하는 버튼이 있다</a:t>
            </a:r>
            <a:r>
              <a:rPr kumimoji="1"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endParaRPr kumimoji="1" lang="en-US" altLang="ko-KR" dirty="0"/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레시피 검색</a:t>
            </a:r>
            <a:br>
              <a:rPr kumimoji="1" lang="en-US" altLang="ko-KR" dirty="0"/>
            </a:br>
            <a:r>
              <a:rPr kumimoji="1" lang="ko-KR" altLang="en-US" dirty="0"/>
              <a:t>모든 레시피를 요리 이름 검색 및 카테고리로 검색 할 수 있다</a:t>
            </a:r>
            <a:r>
              <a:rPr kumimoji="1" lang="en-US" altLang="ko-KR" dirty="0"/>
              <a:t>.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남는 재료 선택</a:t>
            </a:r>
            <a:br>
              <a:rPr kumimoji="1" lang="en-US" altLang="ko-KR" dirty="0"/>
            </a:br>
            <a:r>
              <a:rPr kumimoji="1" lang="ko-KR" altLang="en-US" dirty="0"/>
              <a:t>남는 재료를 선택하여 가능한 레시피를 검색할 수 있다</a:t>
            </a:r>
            <a:r>
              <a:rPr kumimoji="1" lang="en-US" altLang="ko-KR" dirty="0"/>
              <a:t>.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레시피 추가 버튼을 통해 나만의 레시피를 추가 할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9F01E1-0400-9B4C-A048-C5B70BCDCCE8}"/>
              </a:ext>
            </a:extLst>
          </p:cNvPr>
          <p:cNvSpPr/>
          <p:nvPr/>
        </p:nvSpPr>
        <p:spPr>
          <a:xfrm>
            <a:off x="1008253" y="1297264"/>
            <a:ext cx="2382592" cy="54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레시피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검색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489A70-FB3B-7E40-A4A7-2B579C130FC2}"/>
              </a:ext>
            </a:extLst>
          </p:cNvPr>
          <p:cNvSpPr/>
          <p:nvPr/>
        </p:nvSpPr>
        <p:spPr>
          <a:xfrm>
            <a:off x="1008253" y="2064510"/>
            <a:ext cx="2382592" cy="54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남는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재료 선택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ADBF4D-D0B3-E045-AB14-0E10EFF9A2E4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4AA304-8C77-6D4C-928E-5009105FEF3C}"/>
              </a:ext>
            </a:extLst>
          </p:cNvPr>
          <p:cNvSpPr/>
          <p:nvPr/>
        </p:nvSpPr>
        <p:spPr>
          <a:xfrm>
            <a:off x="1008253" y="5399750"/>
            <a:ext cx="2382592" cy="321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레시피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추가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A0C71D7-9509-48A5-959F-1DAAA8AFF998}"/>
              </a:ext>
            </a:extLst>
          </p:cNvPr>
          <p:cNvSpPr/>
          <p:nvPr/>
        </p:nvSpPr>
        <p:spPr>
          <a:xfrm>
            <a:off x="462819" y="5879773"/>
            <a:ext cx="2900180" cy="540259"/>
          </a:xfrm>
          <a:prstGeom prst="roundRect">
            <a:avLst/>
          </a:prstGeom>
          <a:solidFill>
            <a:srgbClr val="EA6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8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0EB199-897E-E840-AB22-A731327E007E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EFF23A-EA5B-2844-BBE4-2680534F3A3F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498848-E4A2-9743-97F1-3FAE486F6715}"/>
              </a:ext>
            </a:extLst>
          </p:cNvPr>
          <p:cNvSpPr/>
          <p:nvPr/>
        </p:nvSpPr>
        <p:spPr>
          <a:xfrm>
            <a:off x="579548" y="1004554"/>
            <a:ext cx="3239999" cy="455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레시피 추가 화면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BDDC3-DDE0-C948-BFCB-559881719573}"/>
              </a:ext>
            </a:extLst>
          </p:cNvPr>
          <p:cNvSpPr txBox="1"/>
          <p:nvPr/>
        </p:nvSpPr>
        <p:spPr>
          <a:xfrm>
            <a:off x="4597758" y="914400"/>
            <a:ext cx="7302321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2-1.</a:t>
            </a:r>
            <a:r>
              <a:rPr kumimoji="1" lang="ko-KR" altLang="en-US" dirty="0"/>
              <a:t>  레시피 추가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레시피 추가 버튼을 </a:t>
            </a:r>
            <a:r>
              <a:rPr kumimoji="1" lang="ko-KR" altLang="en-US" dirty="0" err="1"/>
              <a:t>누를시</a:t>
            </a:r>
            <a:r>
              <a:rPr kumimoji="1" lang="ko-KR" altLang="en-US" dirty="0"/>
              <a:t> 나오는 화면이다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레시피에 추가하기 위한 정보들을 입력 할 수 있다</a:t>
            </a:r>
            <a:r>
              <a:rPr kumimoji="1"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ko-KR" altLang="en-US" dirty="0"/>
              <a:t>레시피 제목을 입력하고 태그 및 요리 방법들을 </a:t>
            </a:r>
            <a:r>
              <a:rPr kumimoji="1" lang="ko-KR" altLang="en-US" dirty="0" err="1"/>
              <a:t>한단계식</a:t>
            </a:r>
            <a:r>
              <a:rPr kumimoji="1" lang="ko-KR" altLang="en-US" dirty="0"/>
              <a:t> 추가 할 수 있다</a:t>
            </a:r>
            <a:r>
              <a:rPr kumimoji="1"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E904F4-6F91-1146-9645-C660FAD57B8B}"/>
              </a:ext>
            </a:extLst>
          </p:cNvPr>
          <p:cNvSpPr/>
          <p:nvPr/>
        </p:nvSpPr>
        <p:spPr>
          <a:xfrm>
            <a:off x="579549" y="5761973"/>
            <a:ext cx="3240000" cy="54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레시피 추가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7E9D92-D167-FD42-9CD0-81081031FDE2}"/>
              </a:ext>
            </a:extLst>
          </p:cNvPr>
          <p:cNvSpPr/>
          <p:nvPr/>
        </p:nvSpPr>
        <p:spPr>
          <a:xfrm>
            <a:off x="1053463" y="2049230"/>
            <a:ext cx="2215166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C45423-4C14-DA43-A475-39D42DAD4253}"/>
              </a:ext>
            </a:extLst>
          </p:cNvPr>
          <p:cNvSpPr/>
          <p:nvPr/>
        </p:nvSpPr>
        <p:spPr>
          <a:xfrm>
            <a:off x="851333" y="3789143"/>
            <a:ext cx="1882243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</a:rPr>
              <a:t>조미료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F81430-FA21-DF41-8968-05AD2A3893BA}"/>
              </a:ext>
            </a:extLst>
          </p:cNvPr>
          <p:cNvSpPr/>
          <p:nvPr/>
        </p:nvSpPr>
        <p:spPr>
          <a:xfrm>
            <a:off x="2970246" y="3779448"/>
            <a:ext cx="596766" cy="289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59313-13C0-E648-957D-88EA624078DE}"/>
              </a:ext>
            </a:extLst>
          </p:cNvPr>
          <p:cNvSpPr txBox="1"/>
          <p:nvPr/>
        </p:nvSpPr>
        <p:spPr>
          <a:xfrm>
            <a:off x="1792454" y="1651261"/>
            <a:ext cx="837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요리</a:t>
            </a:r>
            <a:r>
              <a:rPr kumimoji="1" lang="ko-KR" altLang="en-US" sz="1200" dirty="0"/>
              <a:t> 제목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C6362-B969-F943-AD1B-F2ED9F242773}"/>
              </a:ext>
            </a:extLst>
          </p:cNvPr>
          <p:cNvSpPr txBox="1"/>
          <p:nvPr/>
        </p:nvSpPr>
        <p:spPr>
          <a:xfrm>
            <a:off x="1792453" y="2382064"/>
            <a:ext cx="837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추가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D045CC-BB79-5049-8624-D061316B9926}"/>
              </a:ext>
            </a:extLst>
          </p:cNvPr>
          <p:cNvSpPr/>
          <p:nvPr/>
        </p:nvSpPr>
        <p:spPr>
          <a:xfrm>
            <a:off x="851331" y="2674407"/>
            <a:ext cx="1882243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ysClr val="windowText" lastClr="000000"/>
                </a:solidFill>
              </a:rPr>
              <a:t>재료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D40FE7-19E9-A447-AE03-76705DB28C63}"/>
              </a:ext>
            </a:extLst>
          </p:cNvPr>
          <p:cNvSpPr/>
          <p:nvPr/>
        </p:nvSpPr>
        <p:spPr>
          <a:xfrm>
            <a:off x="2970244" y="2664712"/>
            <a:ext cx="596766" cy="289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추가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71404F-020B-1645-9108-AE0B2206EEBA}"/>
              </a:ext>
            </a:extLst>
          </p:cNvPr>
          <p:cNvSpPr txBox="1"/>
          <p:nvPr/>
        </p:nvSpPr>
        <p:spPr>
          <a:xfrm>
            <a:off x="1673213" y="3493164"/>
            <a:ext cx="107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조미료</a:t>
            </a:r>
            <a:r>
              <a:rPr kumimoji="1" lang="ko-KR" altLang="en-US" sz="1200" dirty="0"/>
              <a:t> 추가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5143C-7847-E248-9A06-E15D80251614}"/>
              </a:ext>
            </a:extLst>
          </p:cNvPr>
          <p:cNvSpPr/>
          <p:nvPr/>
        </p:nvSpPr>
        <p:spPr>
          <a:xfrm>
            <a:off x="851330" y="3038750"/>
            <a:ext cx="2715680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ysClr val="windowText" lastClr="000000"/>
                </a:solidFill>
              </a:rPr>
              <a:t>추가된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 재료들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5A1F84-1929-3F4E-AEBB-A585CA4A5358}"/>
              </a:ext>
            </a:extLst>
          </p:cNvPr>
          <p:cNvSpPr/>
          <p:nvPr/>
        </p:nvSpPr>
        <p:spPr>
          <a:xfrm>
            <a:off x="851330" y="4170388"/>
            <a:ext cx="2715680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ysClr val="windowText" lastClr="000000"/>
                </a:solidFill>
              </a:rPr>
              <a:t>추가된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 조미료들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9FAA71-B3BD-7549-B40C-AFA5B6416CC4}"/>
              </a:ext>
            </a:extLst>
          </p:cNvPr>
          <p:cNvSpPr/>
          <p:nvPr/>
        </p:nvSpPr>
        <p:spPr>
          <a:xfrm>
            <a:off x="835818" y="4997385"/>
            <a:ext cx="1882243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ysClr val="windowText" lastClr="000000"/>
                </a:solidFill>
              </a:rPr>
              <a:t>요리방법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970827-9FC5-7740-B507-E2C4A5975F72}"/>
              </a:ext>
            </a:extLst>
          </p:cNvPr>
          <p:cNvSpPr/>
          <p:nvPr/>
        </p:nvSpPr>
        <p:spPr>
          <a:xfrm>
            <a:off x="2954731" y="4987690"/>
            <a:ext cx="596766" cy="289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추가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BBEEB-DD3D-D24E-9761-C5919DAF6DDB}"/>
              </a:ext>
            </a:extLst>
          </p:cNvPr>
          <p:cNvSpPr txBox="1"/>
          <p:nvPr/>
        </p:nvSpPr>
        <p:spPr>
          <a:xfrm>
            <a:off x="1504773" y="4678422"/>
            <a:ext cx="1312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요리방법</a:t>
            </a:r>
            <a:r>
              <a:rPr kumimoji="1" lang="ko-KR" altLang="en-US" sz="1200" dirty="0"/>
              <a:t> 추가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82DC61-79DF-4440-B77C-F462A45C3822}"/>
              </a:ext>
            </a:extLst>
          </p:cNvPr>
          <p:cNvSpPr/>
          <p:nvPr/>
        </p:nvSpPr>
        <p:spPr>
          <a:xfrm>
            <a:off x="835815" y="5378631"/>
            <a:ext cx="2715680" cy="37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ysClr val="windowText" lastClr="000000"/>
                </a:solidFill>
              </a:rPr>
              <a:t>추가된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 </a:t>
            </a:r>
            <a:r>
              <a:rPr kumimoji="1" lang="ko-KR" altLang="en-US" sz="1100" dirty="0" err="1">
                <a:solidFill>
                  <a:sysClr val="windowText" lastClr="000000"/>
                </a:solidFill>
              </a:rPr>
              <a:t>요리방법들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8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2690FB-4233-BD49-9349-D5FB49C77856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29F63-16A6-974D-8AAC-6891ABE92669}"/>
              </a:ext>
            </a:extLst>
          </p:cNvPr>
          <p:cNvSpPr txBox="1"/>
          <p:nvPr/>
        </p:nvSpPr>
        <p:spPr>
          <a:xfrm>
            <a:off x="4597758" y="914400"/>
            <a:ext cx="7302321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3-1.</a:t>
            </a:r>
            <a:r>
              <a:rPr kumimoji="1" lang="ko-KR" altLang="en-US" dirty="0"/>
              <a:t>  레시피 검색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이름 검색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레시피 검색을 </a:t>
            </a:r>
            <a:r>
              <a:rPr kumimoji="1" lang="ko-KR" altLang="en-US" dirty="0" err="1"/>
              <a:t>누를시</a:t>
            </a:r>
            <a:r>
              <a:rPr kumimoji="1" lang="ko-KR" altLang="en-US" dirty="0"/>
              <a:t> 나오는 화면이다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메뉴바를</a:t>
            </a:r>
            <a:r>
              <a:rPr kumimoji="1" lang="ko-KR" altLang="en-US" dirty="0"/>
              <a:t> 통해 여러 검색 방법을 선택 할 수 있다</a:t>
            </a:r>
            <a:r>
              <a:rPr kumimoji="1"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ko-KR" altLang="en-US" dirty="0"/>
              <a:t>검색 창에 이름을 입력 할 시 요리들을 보여준다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요리를 선택 할 시 레시피를 보여준다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제목 비슷한 순으로 정렬</a:t>
            </a:r>
            <a:endParaRPr kumimoji="1"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CB880B-8E88-5D48-B3A5-0D05F4D80F4A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6EAF07-712F-6746-AA0A-4D24ABC5EE4F}"/>
              </a:ext>
            </a:extLst>
          </p:cNvPr>
          <p:cNvSpPr/>
          <p:nvPr/>
        </p:nvSpPr>
        <p:spPr>
          <a:xfrm>
            <a:off x="862885" y="1880315"/>
            <a:ext cx="2215166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ysClr val="windowText" lastClr="000000"/>
                </a:solidFill>
              </a:rPr>
              <a:t>검색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776AE0-E0ED-B24D-8BDC-FBF700FC9BEF}"/>
              </a:ext>
            </a:extLst>
          </p:cNvPr>
          <p:cNvGrpSpPr/>
          <p:nvPr/>
        </p:nvGrpSpPr>
        <p:grpSpPr>
          <a:xfrm>
            <a:off x="3237727" y="1876198"/>
            <a:ext cx="316901" cy="253604"/>
            <a:chOff x="3284113" y="1867437"/>
            <a:chExt cx="316901" cy="253604"/>
          </a:xfrm>
        </p:grpSpPr>
        <p:sp>
          <p:nvSpPr>
            <p:cNvPr id="10" name="도넛[D] 9">
              <a:extLst>
                <a:ext uri="{FF2B5EF4-FFF2-40B4-BE49-F238E27FC236}">
                  <a16:creationId xmlns:a16="http://schemas.microsoft.com/office/drawing/2014/main" id="{BE4989A1-3AED-0741-BFD9-F391DF776D51}"/>
                </a:ext>
              </a:extLst>
            </p:cNvPr>
            <p:cNvSpPr/>
            <p:nvPr/>
          </p:nvSpPr>
          <p:spPr>
            <a:xfrm>
              <a:off x="3284113" y="1867437"/>
              <a:ext cx="257577" cy="244698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B6A30DD0-834A-6B47-A47E-AE9AA6FE140C}"/>
                </a:ext>
              </a:extLst>
            </p:cNvPr>
            <p:cNvSpPr/>
            <p:nvPr/>
          </p:nvSpPr>
          <p:spPr>
            <a:xfrm rot="18585150" flipH="1">
              <a:off x="3531097" y="2051125"/>
              <a:ext cx="45719" cy="9411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E2CF91-9154-3441-8633-504D7725D6E2}"/>
              </a:ext>
            </a:extLst>
          </p:cNvPr>
          <p:cNvSpPr/>
          <p:nvPr/>
        </p:nvSpPr>
        <p:spPr>
          <a:xfrm>
            <a:off x="862885" y="2322842"/>
            <a:ext cx="2695482" cy="80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707F7E-E67C-9E4C-B562-0B23533A904A}"/>
              </a:ext>
            </a:extLst>
          </p:cNvPr>
          <p:cNvSpPr/>
          <p:nvPr/>
        </p:nvSpPr>
        <p:spPr>
          <a:xfrm>
            <a:off x="989529" y="2443912"/>
            <a:ext cx="540913" cy="51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08347-B643-0D4B-AE7F-E80D433202F6}"/>
              </a:ext>
            </a:extLst>
          </p:cNvPr>
          <p:cNvSpPr txBox="1"/>
          <p:nvPr/>
        </p:nvSpPr>
        <p:spPr>
          <a:xfrm>
            <a:off x="1570770" y="2455280"/>
            <a:ext cx="1249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요리</a:t>
            </a:r>
            <a:r>
              <a:rPr kumimoji="1" lang="ko-KR" altLang="en-US" sz="900" dirty="0"/>
              <a:t> 제목</a:t>
            </a:r>
            <a:endParaRPr kumimoji="1" lang="ko-Kore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559BAF5-C09B-6945-969A-38D15D022675}"/>
              </a:ext>
            </a:extLst>
          </p:cNvPr>
          <p:cNvSpPr/>
          <p:nvPr/>
        </p:nvSpPr>
        <p:spPr>
          <a:xfrm>
            <a:off x="2973605" y="2464522"/>
            <a:ext cx="476902" cy="476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>
                <a:solidFill>
                  <a:sysClr val="windowText" lastClr="000000"/>
                </a:solidFill>
              </a:rPr>
              <a:t>난이도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E6252-AF70-1742-B016-A2D23BF86B85}"/>
              </a:ext>
            </a:extLst>
          </p:cNvPr>
          <p:cNvSpPr txBox="1"/>
          <p:nvPr/>
        </p:nvSpPr>
        <p:spPr>
          <a:xfrm>
            <a:off x="1597404" y="2726776"/>
            <a:ext cx="935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요리</a:t>
            </a:r>
            <a:r>
              <a:rPr kumimoji="1" lang="ko-KR" altLang="en-US" sz="800" dirty="0"/>
              <a:t> 시간</a:t>
            </a:r>
            <a:endParaRPr kumimoji="1" lang="ko-Kore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CDDBB1-5448-2544-9879-39150754AD65}"/>
              </a:ext>
            </a:extLst>
          </p:cNvPr>
          <p:cNvSpPr/>
          <p:nvPr/>
        </p:nvSpPr>
        <p:spPr>
          <a:xfrm>
            <a:off x="862885" y="3318514"/>
            <a:ext cx="2695482" cy="80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B65B34-2A92-2244-A62C-5C282EA9579E}"/>
              </a:ext>
            </a:extLst>
          </p:cNvPr>
          <p:cNvSpPr/>
          <p:nvPr/>
        </p:nvSpPr>
        <p:spPr>
          <a:xfrm>
            <a:off x="989529" y="3439584"/>
            <a:ext cx="540913" cy="51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BA2943-7390-C545-B18E-B0DCE90A96DD}"/>
              </a:ext>
            </a:extLst>
          </p:cNvPr>
          <p:cNvSpPr txBox="1"/>
          <p:nvPr/>
        </p:nvSpPr>
        <p:spPr>
          <a:xfrm>
            <a:off x="1570770" y="3450952"/>
            <a:ext cx="1249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요리</a:t>
            </a:r>
            <a:r>
              <a:rPr kumimoji="1" lang="ko-KR" altLang="en-US" sz="900" dirty="0"/>
              <a:t> 제목</a:t>
            </a:r>
            <a:endParaRPr kumimoji="1" lang="ko-Kore-KR" altLang="en-US" sz="9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CAE479E-CD5D-1B44-BAFB-254925A12FAA}"/>
              </a:ext>
            </a:extLst>
          </p:cNvPr>
          <p:cNvSpPr/>
          <p:nvPr/>
        </p:nvSpPr>
        <p:spPr>
          <a:xfrm>
            <a:off x="2973605" y="3460194"/>
            <a:ext cx="476902" cy="476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>
                <a:solidFill>
                  <a:sysClr val="windowText" lastClr="000000"/>
                </a:solidFill>
              </a:rPr>
              <a:t>난이도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7F5DF6-14BA-494D-9658-270C68FC9EAA}"/>
              </a:ext>
            </a:extLst>
          </p:cNvPr>
          <p:cNvSpPr txBox="1"/>
          <p:nvPr/>
        </p:nvSpPr>
        <p:spPr>
          <a:xfrm>
            <a:off x="1597404" y="3722448"/>
            <a:ext cx="935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요리</a:t>
            </a:r>
            <a:r>
              <a:rPr kumimoji="1" lang="ko-KR" altLang="en-US" sz="800" dirty="0"/>
              <a:t> 시간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ABA5E3-FAD7-D34D-B0BF-F3C0442F3F83}"/>
              </a:ext>
            </a:extLst>
          </p:cNvPr>
          <p:cNvSpPr/>
          <p:nvPr/>
        </p:nvSpPr>
        <p:spPr>
          <a:xfrm>
            <a:off x="862885" y="4295058"/>
            <a:ext cx="2695482" cy="80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35B9B7-1815-2A4A-9BC3-D61F76E935E1}"/>
              </a:ext>
            </a:extLst>
          </p:cNvPr>
          <p:cNvSpPr/>
          <p:nvPr/>
        </p:nvSpPr>
        <p:spPr>
          <a:xfrm>
            <a:off x="989529" y="4416128"/>
            <a:ext cx="540913" cy="51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2F766-8D8E-7146-A74C-BDBBA46B3D5A}"/>
              </a:ext>
            </a:extLst>
          </p:cNvPr>
          <p:cNvSpPr txBox="1"/>
          <p:nvPr/>
        </p:nvSpPr>
        <p:spPr>
          <a:xfrm>
            <a:off x="1570770" y="4427496"/>
            <a:ext cx="1249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요리</a:t>
            </a:r>
            <a:r>
              <a:rPr kumimoji="1" lang="ko-KR" altLang="en-US" sz="900" dirty="0"/>
              <a:t> 제목</a:t>
            </a:r>
            <a:endParaRPr kumimoji="1" lang="ko-Kore-KR" altLang="en-US" sz="9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2463436-0B83-B04D-A638-271BA195026D}"/>
              </a:ext>
            </a:extLst>
          </p:cNvPr>
          <p:cNvSpPr/>
          <p:nvPr/>
        </p:nvSpPr>
        <p:spPr>
          <a:xfrm>
            <a:off x="2973605" y="4436738"/>
            <a:ext cx="476902" cy="476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>
                <a:solidFill>
                  <a:sysClr val="windowText" lastClr="000000"/>
                </a:solidFill>
              </a:rPr>
              <a:t>난이도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673EF8-8301-0643-BB18-32EFF7709F48}"/>
              </a:ext>
            </a:extLst>
          </p:cNvPr>
          <p:cNvSpPr txBox="1"/>
          <p:nvPr/>
        </p:nvSpPr>
        <p:spPr>
          <a:xfrm>
            <a:off x="1597404" y="4698992"/>
            <a:ext cx="935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요리</a:t>
            </a:r>
            <a:r>
              <a:rPr kumimoji="1" lang="ko-KR" altLang="en-US" sz="800" dirty="0"/>
              <a:t> 시간</a:t>
            </a:r>
            <a:endParaRPr kumimoji="1" lang="ko-Kore-KR" altLang="en-US" sz="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C98B3D-45D3-C84B-9298-6A81334FE7BF}"/>
              </a:ext>
            </a:extLst>
          </p:cNvPr>
          <p:cNvSpPr/>
          <p:nvPr/>
        </p:nvSpPr>
        <p:spPr>
          <a:xfrm>
            <a:off x="862885" y="5253847"/>
            <a:ext cx="2695482" cy="80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1F38154-605F-354B-BE19-65C3E0A414F0}"/>
              </a:ext>
            </a:extLst>
          </p:cNvPr>
          <p:cNvSpPr/>
          <p:nvPr/>
        </p:nvSpPr>
        <p:spPr>
          <a:xfrm>
            <a:off x="989529" y="5374917"/>
            <a:ext cx="540913" cy="51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542C96-B676-2849-A535-8CEDB017C84C}"/>
              </a:ext>
            </a:extLst>
          </p:cNvPr>
          <p:cNvSpPr txBox="1"/>
          <p:nvPr/>
        </p:nvSpPr>
        <p:spPr>
          <a:xfrm>
            <a:off x="1570770" y="5386285"/>
            <a:ext cx="1249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요리</a:t>
            </a:r>
            <a:r>
              <a:rPr kumimoji="1" lang="ko-KR" altLang="en-US" sz="900" dirty="0"/>
              <a:t> 제목</a:t>
            </a:r>
            <a:endParaRPr kumimoji="1" lang="ko-Kore-KR" altLang="en-US" sz="9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92C33F-CF89-474B-8998-5FF450354EDA}"/>
              </a:ext>
            </a:extLst>
          </p:cNvPr>
          <p:cNvSpPr/>
          <p:nvPr/>
        </p:nvSpPr>
        <p:spPr>
          <a:xfrm>
            <a:off x="2973605" y="5395527"/>
            <a:ext cx="476902" cy="476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>
                <a:solidFill>
                  <a:sysClr val="windowText" lastClr="000000"/>
                </a:solidFill>
              </a:rPr>
              <a:t>난이도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8483DE-FB98-AC49-B729-8AEF2F416784}"/>
              </a:ext>
            </a:extLst>
          </p:cNvPr>
          <p:cNvSpPr txBox="1"/>
          <p:nvPr/>
        </p:nvSpPr>
        <p:spPr>
          <a:xfrm>
            <a:off x="1597404" y="5657781"/>
            <a:ext cx="935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요리</a:t>
            </a:r>
            <a:r>
              <a:rPr kumimoji="1" lang="ko-KR" altLang="en-US" sz="800" dirty="0"/>
              <a:t> 시간</a:t>
            </a:r>
            <a:endParaRPr kumimoji="1" lang="ko-Kore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D221DA-5640-3D4F-A3CD-977B5950140E}"/>
              </a:ext>
            </a:extLst>
          </p:cNvPr>
          <p:cNvSpPr/>
          <p:nvPr/>
        </p:nvSpPr>
        <p:spPr>
          <a:xfrm>
            <a:off x="579549" y="1004553"/>
            <a:ext cx="1625032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ysClr val="windowText" lastClr="000000"/>
                </a:solidFill>
              </a:rPr>
              <a:t>이름검색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C1195B-BA4A-664E-B8D4-3EF404049E65}"/>
              </a:ext>
            </a:extLst>
          </p:cNvPr>
          <p:cNvSpPr/>
          <p:nvPr/>
        </p:nvSpPr>
        <p:spPr>
          <a:xfrm>
            <a:off x="2204581" y="1004552"/>
            <a:ext cx="1614968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ysClr val="windowText" lastClr="000000"/>
                </a:solidFill>
              </a:rPr>
              <a:t>태그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검색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47F047-3A54-D643-B0D6-48F69C33F263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6C531-44E9-4943-B465-27FBDF8B55B2}"/>
              </a:ext>
            </a:extLst>
          </p:cNvPr>
          <p:cNvSpPr txBox="1"/>
          <p:nvPr/>
        </p:nvSpPr>
        <p:spPr>
          <a:xfrm>
            <a:off x="4597758" y="914400"/>
            <a:ext cx="7302321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3-2.</a:t>
            </a:r>
            <a:r>
              <a:rPr kumimoji="1" lang="ko-KR" altLang="en-US" dirty="0"/>
              <a:t>  레시피 검색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태그 검색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태그 검색을 </a:t>
            </a:r>
            <a:r>
              <a:rPr kumimoji="1" lang="ko-KR" altLang="en-US" dirty="0" err="1"/>
              <a:t>누를시</a:t>
            </a:r>
            <a:r>
              <a:rPr kumimoji="1" lang="ko-KR" altLang="en-US" dirty="0"/>
              <a:t> 나오는 화면이다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ko-KR" altLang="en-US" dirty="0"/>
              <a:t>입력 추천을 통하여 여러 태그들을 보여준다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태그를 하나씩 입력하고 추가 버튼을 누르면 태그를 추가하고 아래 검색 결과가 바뀐다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태그를 </a:t>
            </a:r>
            <a:r>
              <a:rPr kumimoji="1" lang="ko-KR" altLang="en-US" dirty="0" err="1"/>
              <a:t>선택시</a:t>
            </a:r>
            <a:r>
              <a:rPr kumimoji="1" lang="ko-KR" altLang="en-US" dirty="0"/>
              <a:t> 서로 교집합만 보여준다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642A13-A91E-EC46-9449-1640956C5822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0CA622-4C33-164E-8533-347480C7A5B3}"/>
              </a:ext>
            </a:extLst>
          </p:cNvPr>
          <p:cNvSpPr/>
          <p:nvPr/>
        </p:nvSpPr>
        <p:spPr>
          <a:xfrm>
            <a:off x="1037681" y="2336112"/>
            <a:ext cx="551145" cy="28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ysClr val="windowText" lastClr="000000"/>
                </a:solidFill>
              </a:rPr>
              <a:t>한식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64D108-96A5-AF4E-AB62-3FA9CF04BC81}"/>
              </a:ext>
            </a:extLst>
          </p:cNvPr>
          <p:cNvSpPr/>
          <p:nvPr/>
        </p:nvSpPr>
        <p:spPr>
          <a:xfrm>
            <a:off x="837265" y="2417530"/>
            <a:ext cx="112734" cy="1127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17DEE3-D5C2-104A-93B9-1105DB5BDEEF}"/>
              </a:ext>
            </a:extLst>
          </p:cNvPr>
          <p:cNvSpPr/>
          <p:nvPr/>
        </p:nvSpPr>
        <p:spPr>
          <a:xfrm>
            <a:off x="862885" y="3272005"/>
            <a:ext cx="2695482" cy="80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EC5B11-3166-5343-A55C-72F85F19C163}"/>
              </a:ext>
            </a:extLst>
          </p:cNvPr>
          <p:cNvSpPr/>
          <p:nvPr/>
        </p:nvSpPr>
        <p:spPr>
          <a:xfrm>
            <a:off x="989529" y="3393075"/>
            <a:ext cx="540913" cy="51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7156D-B3CC-C248-90B9-59678E1F8B3C}"/>
              </a:ext>
            </a:extLst>
          </p:cNvPr>
          <p:cNvSpPr txBox="1"/>
          <p:nvPr/>
        </p:nvSpPr>
        <p:spPr>
          <a:xfrm>
            <a:off x="1570770" y="3404443"/>
            <a:ext cx="1249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요리</a:t>
            </a:r>
            <a:r>
              <a:rPr kumimoji="1" lang="ko-KR" altLang="en-US" sz="900" dirty="0"/>
              <a:t> 제목</a:t>
            </a:r>
            <a:endParaRPr kumimoji="1" lang="ko-Kore-KR" altLang="en-US" sz="9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7D96F1E-89B0-2948-A309-18AE928B0CA0}"/>
              </a:ext>
            </a:extLst>
          </p:cNvPr>
          <p:cNvSpPr/>
          <p:nvPr/>
        </p:nvSpPr>
        <p:spPr>
          <a:xfrm>
            <a:off x="2973605" y="3413685"/>
            <a:ext cx="476902" cy="476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>
                <a:solidFill>
                  <a:sysClr val="windowText" lastClr="000000"/>
                </a:solidFill>
              </a:rPr>
              <a:t>난이도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E9E5FB-AF09-B44A-90DD-CD4F221E85D2}"/>
              </a:ext>
            </a:extLst>
          </p:cNvPr>
          <p:cNvSpPr txBox="1"/>
          <p:nvPr/>
        </p:nvSpPr>
        <p:spPr>
          <a:xfrm>
            <a:off x="1597404" y="3675939"/>
            <a:ext cx="935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요리</a:t>
            </a:r>
            <a:r>
              <a:rPr kumimoji="1" lang="ko-KR" altLang="en-US" sz="800" dirty="0"/>
              <a:t> 시간</a:t>
            </a:r>
            <a:endParaRPr kumimoji="1" lang="ko-Kore-KR" altLang="en-US" sz="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324DA9-EDA2-314D-AD56-DFEDF8E58BB6}"/>
              </a:ext>
            </a:extLst>
          </p:cNvPr>
          <p:cNvSpPr/>
          <p:nvPr/>
        </p:nvSpPr>
        <p:spPr>
          <a:xfrm>
            <a:off x="856080" y="4318897"/>
            <a:ext cx="2695482" cy="80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21B8D4-2D6D-F44A-8D39-5F48456DC665}"/>
              </a:ext>
            </a:extLst>
          </p:cNvPr>
          <p:cNvSpPr/>
          <p:nvPr/>
        </p:nvSpPr>
        <p:spPr>
          <a:xfrm>
            <a:off x="982724" y="4439967"/>
            <a:ext cx="540913" cy="51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3EC2BC-540F-144A-ACB3-B5A882656446}"/>
              </a:ext>
            </a:extLst>
          </p:cNvPr>
          <p:cNvSpPr txBox="1"/>
          <p:nvPr/>
        </p:nvSpPr>
        <p:spPr>
          <a:xfrm>
            <a:off x="1563965" y="4451335"/>
            <a:ext cx="1249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요리</a:t>
            </a:r>
            <a:r>
              <a:rPr kumimoji="1" lang="ko-KR" altLang="en-US" sz="900" dirty="0"/>
              <a:t> 제목</a:t>
            </a:r>
            <a:endParaRPr kumimoji="1" lang="ko-Kore-KR" altLang="en-US" sz="9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9FC4481-CBE1-7548-ABF7-92A89DC2A921}"/>
              </a:ext>
            </a:extLst>
          </p:cNvPr>
          <p:cNvSpPr/>
          <p:nvPr/>
        </p:nvSpPr>
        <p:spPr>
          <a:xfrm>
            <a:off x="2966800" y="4460577"/>
            <a:ext cx="476902" cy="476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>
                <a:solidFill>
                  <a:sysClr val="windowText" lastClr="000000"/>
                </a:solidFill>
              </a:rPr>
              <a:t>난이도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9CB738-E037-EB4A-A65C-D3CBC59E6F9C}"/>
              </a:ext>
            </a:extLst>
          </p:cNvPr>
          <p:cNvSpPr txBox="1"/>
          <p:nvPr/>
        </p:nvSpPr>
        <p:spPr>
          <a:xfrm>
            <a:off x="1590599" y="4722831"/>
            <a:ext cx="935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요리</a:t>
            </a:r>
            <a:r>
              <a:rPr kumimoji="1" lang="ko-KR" altLang="en-US" sz="800" dirty="0"/>
              <a:t> 시간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5E9177-44A3-9F44-BEF7-6A587E6FD6A6}"/>
              </a:ext>
            </a:extLst>
          </p:cNvPr>
          <p:cNvSpPr/>
          <p:nvPr/>
        </p:nvSpPr>
        <p:spPr>
          <a:xfrm>
            <a:off x="862885" y="5315613"/>
            <a:ext cx="2695482" cy="80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C73462-36C1-5D4C-A1C3-D9E04342A803}"/>
              </a:ext>
            </a:extLst>
          </p:cNvPr>
          <p:cNvSpPr/>
          <p:nvPr/>
        </p:nvSpPr>
        <p:spPr>
          <a:xfrm>
            <a:off x="989529" y="5436683"/>
            <a:ext cx="540913" cy="51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5C8283-7FB1-C643-88CB-EC0BA5AADEA8}"/>
              </a:ext>
            </a:extLst>
          </p:cNvPr>
          <p:cNvSpPr txBox="1"/>
          <p:nvPr/>
        </p:nvSpPr>
        <p:spPr>
          <a:xfrm>
            <a:off x="1570770" y="5448051"/>
            <a:ext cx="1249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요리</a:t>
            </a:r>
            <a:r>
              <a:rPr kumimoji="1" lang="ko-KR" altLang="en-US" sz="900" dirty="0"/>
              <a:t> 제목</a:t>
            </a:r>
            <a:endParaRPr kumimoji="1" lang="ko-Kore-KR" altLang="en-US" sz="9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6BB7D53-8A45-6840-85A8-6BCEEA66D6EB}"/>
              </a:ext>
            </a:extLst>
          </p:cNvPr>
          <p:cNvSpPr/>
          <p:nvPr/>
        </p:nvSpPr>
        <p:spPr>
          <a:xfrm>
            <a:off x="2973605" y="5457293"/>
            <a:ext cx="476902" cy="476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>
                <a:solidFill>
                  <a:sysClr val="windowText" lastClr="000000"/>
                </a:solidFill>
              </a:rPr>
              <a:t>난이도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235386-6F1D-7841-8C63-4194A3CB65C5}"/>
              </a:ext>
            </a:extLst>
          </p:cNvPr>
          <p:cNvSpPr txBox="1"/>
          <p:nvPr/>
        </p:nvSpPr>
        <p:spPr>
          <a:xfrm>
            <a:off x="1597404" y="5719547"/>
            <a:ext cx="935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요리</a:t>
            </a:r>
            <a:r>
              <a:rPr kumimoji="1" lang="ko-KR" altLang="en-US" sz="800" dirty="0"/>
              <a:t> 시간</a:t>
            </a:r>
            <a:endParaRPr kumimoji="1" lang="ko-Kore-KR" altLang="en-US" sz="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9EDAF2-25BC-4F4A-82B0-28841E18F9E8}"/>
              </a:ext>
            </a:extLst>
          </p:cNvPr>
          <p:cNvSpPr/>
          <p:nvPr/>
        </p:nvSpPr>
        <p:spPr>
          <a:xfrm>
            <a:off x="579549" y="1004553"/>
            <a:ext cx="1625032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ysClr val="windowText" lastClr="000000"/>
                </a:solidFill>
              </a:rPr>
              <a:t>이름검색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1A5C3B-FA56-CD46-A4F4-BBADFE2F9F47}"/>
              </a:ext>
            </a:extLst>
          </p:cNvPr>
          <p:cNvSpPr/>
          <p:nvPr/>
        </p:nvSpPr>
        <p:spPr>
          <a:xfrm>
            <a:off x="2204581" y="1004552"/>
            <a:ext cx="1614968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ysClr val="windowText" lastClr="000000"/>
                </a:solidFill>
              </a:rPr>
              <a:t>태그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검색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7ED0D8-24BC-6940-8B4B-0C89513ACB1F}"/>
              </a:ext>
            </a:extLst>
          </p:cNvPr>
          <p:cNvSpPr/>
          <p:nvPr/>
        </p:nvSpPr>
        <p:spPr>
          <a:xfrm>
            <a:off x="2015182" y="2338933"/>
            <a:ext cx="551145" cy="28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ysClr val="windowText" lastClr="000000"/>
                </a:solidFill>
              </a:rPr>
              <a:t>30</a:t>
            </a:r>
            <a:r>
              <a:rPr kumimoji="1" lang="ko-Kore-KR" altLang="en-US" sz="1100" dirty="0">
                <a:solidFill>
                  <a:sysClr val="windowText" lastClr="000000"/>
                </a:solidFill>
              </a:rPr>
              <a:t>분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 이하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649053-2161-E24E-9804-0AD00828DBBE}"/>
              </a:ext>
            </a:extLst>
          </p:cNvPr>
          <p:cNvSpPr/>
          <p:nvPr/>
        </p:nvSpPr>
        <p:spPr>
          <a:xfrm>
            <a:off x="3001246" y="2338433"/>
            <a:ext cx="551145" cy="28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ysClr val="windowText" lastClr="000000"/>
                </a:solidFill>
              </a:rPr>
              <a:t>1</a:t>
            </a:r>
            <a:r>
              <a:rPr kumimoji="1" lang="ko-Kore-KR" altLang="en-US" sz="1100" dirty="0">
                <a:solidFill>
                  <a:sysClr val="windowText" lastClr="000000"/>
                </a:solidFill>
              </a:rPr>
              <a:t>시간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 이상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AC68707-547E-ED44-8E7B-120C89185336}"/>
              </a:ext>
            </a:extLst>
          </p:cNvPr>
          <p:cNvSpPr/>
          <p:nvPr/>
        </p:nvSpPr>
        <p:spPr>
          <a:xfrm>
            <a:off x="1806041" y="2424027"/>
            <a:ext cx="112734" cy="1127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10EE82C-79C4-A042-8745-2449126B2A06}"/>
              </a:ext>
            </a:extLst>
          </p:cNvPr>
          <p:cNvSpPr/>
          <p:nvPr/>
        </p:nvSpPr>
        <p:spPr>
          <a:xfrm>
            <a:off x="2787845" y="2422959"/>
            <a:ext cx="112734" cy="1127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BF9635-9FE0-6842-8DAA-DD1A7F5789DB}"/>
              </a:ext>
            </a:extLst>
          </p:cNvPr>
          <p:cNvSpPr/>
          <p:nvPr/>
        </p:nvSpPr>
        <p:spPr>
          <a:xfrm>
            <a:off x="579549" y="2185581"/>
            <a:ext cx="3240000" cy="921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990E18-CF51-E142-BDFC-FDB7A7362312}"/>
              </a:ext>
            </a:extLst>
          </p:cNvPr>
          <p:cNvSpPr/>
          <p:nvPr/>
        </p:nvSpPr>
        <p:spPr>
          <a:xfrm>
            <a:off x="737758" y="1803313"/>
            <a:ext cx="2215166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solidFill>
                  <a:sysClr val="windowText" lastClr="000000"/>
                </a:solidFill>
              </a:rPr>
              <a:t>태그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 이름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81784-64D3-D44E-867A-320C0C04C0CB}"/>
              </a:ext>
            </a:extLst>
          </p:cNvPr>
          <p:cNvSpPr/>
          <p:nvPr/>
        </p:nvSpPr>
        <p:spPr>
          <a:xfrm>
            <a:off x="3099336" y="1803313"/>
            <a:ext cx="596766" cy="270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55261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FAA9E-AAB3-9B44-9A97-2F4CBEA79E76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3F488D-16B1-C146-9253-98F2065D3008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0846C4-EB1C-CC4B-8576-E754844B13CA}"/>
              </a:ext>
            </a:extLst>
          </p:cNvPr>
          <p:cNvSpPr/>
          <p:nvPr/>
        </p:nvSpPr>
        <p:spPr>
          <a:xfrm>
            <a:off x="579549" y="1004553"/>
            <a:ext cx="1625032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ysClr val="windowText" lastClr="000000"/>
                </a:solidFill>
              </a:rPr>
              <a:t>남는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재료 선택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87E68F-C214-D847-93F1-8C987B27DDC3}"/>
              </a:ext>
            </a:extLst>
          </p:cNvPr>
          <p:cNvSpPr/>
          <p:nvPr/>
        </p:nvSpPr>
        <p:spPr>
          <a:xfrm>
            <a:off x="2204581" y="1004552"/>
            <a:ext cx="1614968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 추가 재료 선택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0D19D-AEDF-A942-B993-19152F368E1B}"/>
              </a:ext>
            </a:extLst>
          </p:cNvPr>
          <p:cNvSpPr txBox="1"/>
          <p:nvPr/>
        </p:nvSpPr>
        <p:spPr>
          <a:xfrm>
            <a:off x="4597758" y="914400"/>
            <a:ext cx="7302321" cy="295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4-1.</a:t>
            </a:r>
            <a:r>
              <a:rPr kumimoji="1" lang="ko-KR" altLang="en-US" dirty="0"/>
              <a:t>  남는 재료 선택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남는 재료 선택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남는 재료 선택을 </a:t>
            </a:r>
            <a:r>
              <a:rPr kumimoji="1" lang="ko-KR" altLang="en-US" dirty="0" err="1"/>
              <a:t>누를시</a:t>
            </a:r>
            <a:r>
              <a:rPr kumimoji="1" lang="ko-KR" altLang="en-US" dirty="0"/>
              <a:t> 나오는 화면이다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남는 재료를 선택을 하면 선택된 재료에 맞게 레시피를 보여준다</a:t>
            </a:r>
            <a:r>
              <a:rPr kumimoji="1"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ko-KR" altLang="en-US" dirty="0"/>
              <a:t>스크롤을 통해 재료를 선택 할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C543C6-E9ED-0940-BA82-D21719335FA8}"/>
              </a:ext>
            </a:extLst>
          </p:cNvPr>
          <p:cNvSpPr/>
          <p:nvPr/>
        </p:nvSpPr>
        <p:spPr>
          <a:xfrm>
            <a:off x="839244" y="1941534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19A205-9886-9D47-A7C8-334379AF7374}"/>
              </a:ext>
            </a:extLst>
          </p:cNvPr>
          <p:cNvSpPr/>
          <p:nvPr/>
        </p:nvSpPr>
        <p:spPr>
          <a:xfrm>
            <a:off x="977030" y="2004164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153EA-41C6-F14C-8448-39DAC3520DC5}"/>
              </a:ext>
            </a:extLst>
          </p:cNvPr>
          <p:cNvSpPr txBox="1"/>
          <p:nvPr/>
        </p:nvSpPr>
        <p:spPr>
          <a:xfrm>
            <a:off x="1565753" y="2089708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0C81C4-48AA-7546-9C8C-541A8FA78C7A}"/>
              </a:ext>
            </a:extLst>
          </p:cNvPr>
          <p:cNvSpPr/>
          <p:nvPr/>
        </p:nvSpPr>
        <p:spPr>
          <a:xfrm>
            <a:off x="3187429" y="2160529"/>
            <a:ext cx="144050" cy="144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9D0E34-FD94-C44B-A11F-9CB16D9E72B1}"/>
              </a:ext>
            </a:extLst>
          </p:cNvPr>
          <p:cNvSpPr/>
          <p:nvPr/>
        </p:nvSpPr>
        <p:spPr>
          <a:xfrm>
            <a:off x="839244" y="2874091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819240-C5B1-7347-8228-2D803C262463}"/>
              </a:ext>
            </a:extLst>
          </p:cNvPr>
          <p:cNvSpPr/>
          <p:nvPr/>
        </p:nvSpPr>
        <p:spPr>
          <a:xfrm>
            <a:off x="977030" y="2936721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10FA8-2808-5B49-84AB-9AE58CBE5A85}"/>
              </a:ext>
            </a:extLst>
          </p:cNvPr>
          <p:cNvSpPr txBox="1"/>
          <p:nvPr/>
        </p:nvSpPr>
        <p:spPr>
          <a:xfrm>
            <a:off x="1565753" y="3022265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FF7610-6834-C847-820E-71854205F523}"/>
              </a:ext>
            </a:extLst>
          </p:cNvPr>
          <p:cNvSpPr/>
          <p:nvPr/>
        </p:nvSpPr>
        <p:spPr>
          <a:xfrm>
            <a:off x="3187429" y="3093086"/>
            <a:ext cx="144050" cy="144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016E1F-9539-C544-B16E-EC7474E9F8FD}"/>
              </a:ext>
            </a:extLst>
          </p:cNvPr>
          <p:cNvSpPr/>
          <p:nvPr/>
        </p:nvSpPr>
        <p:spPr>
          <a:xfrm>
            <a:off x="839244" y="3775965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3914F0-A640-A54A-B054-C71353FE6ECE}"/>
              </a:ext>
            </a:extLst>
          </p:cNvPr>
          <p:cNvSpPr/>
          <p:nvPr/>
        </p:nvSpPr>
        <p:spPr>
          <a:xfrm>
            <a:off x="977030" y="3838595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662E64-BDCF-3745-B904-50BBB2828370}"/>
              </a:ext>
            </a:extLst>
          </p:cNvPr>
          <p:cNvSpPr txBox="1"/>
          <p:nvPr/>
        </p:nvSpPr>
        <p:spPr>
          <a:xfrm>
            <a:off x="1565753" y="3924139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518A0-DEDA-6241-8E5C-263FCD915751}"/>
              </a:ext>
            </a:extLst>
          </p:cNvPr>
          <p:cNvSpPr/>
          <p:nvPr/>
        </p:nvSpPr>
        <p:spPr>
          <a:xfrm>
            <a:off x="3187429" y="3994960"/>
            <a:ext cx="144050" cy="144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14226-EBC7-C04C-A2C2-1CAF9D5A6BE7}"/>
              </a:ext>
            </a:extLst>
          </p:cNvPr>
          <p:cNvSpPr/>
          <p:nvPr/>
        </p:nvSpPr>
        <p:spPr>
          <a:xfrm>
            <a:off x="839244" y="4627735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0932DD-D9FA-9845-B479-6305D928E2A4}"/>
              </a:ext>
            </a:extLst>
          </p:cNvPr>
          <p:cNvSpPr/>
          <p:nvPr/>
        </p:nvSpPr>
        <p:spPr>
          <a:xfrm>
            <a:off x="977030" y="4690365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DDAF6B-8426-A246-ACD1-304A54651707}"/>
              </a:ext>
            </a:extLst>
          </p:cNvPr>
          <p:cNvSpPr txBox="1"/>
          <p:nvPr/>
        </p:nvSpPr>
        <p:spPr>
          <a:xfrm>
            <a:off x="1565753" y="4775909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413EBE-6C52-EB4B-B1EB-D11E58CABE63}"/>
              </a:ext>
            </a:extLst>
          </p:cNvPr>
          <p:cNvSpPr/>
          <p:nvPr/>
        </p:nvSpPr>
        <p:spPr>
          <a:xfrm>
            <a:off x="3187429" y="4846730"/>
            <a:ext cx="144050" cy="144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2F70B6-CAB5-2649-8EC7-9D737A00D648}"/>
              </a:ext>
            </a:extLst>
          </p:cNvPr>
          <p:cNvSpPr/>
          <p:nvPr/>
        </p:nvSpPr>
        <p:spPr>
          <a:xfrm>
            <a:off x="579549" y="5761973"/>
            <a:ext cx="3240000" cy="54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레시피 보기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31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B605EF-583A-4141-A8FD-22BB20BB3406}"/>
              </a:ext>
            </a:extLst>
          </p:cNvPr>
          <p:cNvSpPr>
            <a:spLocks/>
          </p:cNvSpPr>
          <p:nvPr/>
        </p:nvSpPr>
        <p:spPr>
          <a:xfrm>
            <a:off x="579549" y="549000"/>
            <a:ext cx="32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F318AC-A6E3-2349-98C2-790F2A3A7EC4}"/>
              </a:ext>
            </a:extLst>
          </p:cNvPr>
          <p:cNvSpPr/>
          <p:nvPr/>
        </p:nvSpPr>
        <p:spPr>
          <a:xfrm>
            <a:off x="579549" y="549001"/>
            <a:ext cx="3240000" cy="45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>
                <a:solidFill>
                  <a:sysClr val="windowText" lastClr="000000"/>
                </a:solidFill>
              </a:rPr>
              <a:t>&lt;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My</a:t>
            </a:r>
            <a:r>
              <a:rPr kumimoji="1" lang="ko-Kore-KR" altLang="en-US" sz="1400" dirty="0">
                <a:solidFill>
                  <a:sysClr val="windowText" lastClr="000000"/>
                </a:solidFill>
              </a:rPr>
              <a:t>냉장고</a:t>
            </a:r>
            <a:r>
              <a:rPr kumimoji="1" lang="en-US" altLang="ko-Kore-KR" sz="1400" dirty="0">
                <a:solidFill>
                  <a:sysClr val="windowText" lastClr="000000"/>
                </a:solidFill>
              </a:rPr>
              <a:t>.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남은 재료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&gt;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5B96D2-7B54-3347-A7A7-5D880C17DCCD}"/>
              </a:ext>
            </a:extLst>
          </p:cNvPr>
          <p:cNvSpPr/>
          <p:nvPr/>
        </p:nvSpPr>
        <p:spPr>
          <a:xfrm>
            <a:off x="579549" y="1004553"/>
            <a:ext cx="1625032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ysClr val="windowText" lastClr="000000"/>
                </a:solidFill>
              </a:rPr>
              <a:t>남는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재료 선택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E3C603-316A-3344-87BA-02C634C19C26}"/>
              </a:ext>
            </a:extLst>
          </p:cNvPr>
          <p:cNvSpPr/>
          <p:nvPr/>
        </p:nvSpPr>
        <p:spPr>
          <a:xfrm>
            <a:off x="2204581" y="1004552"/>
            <a:ext cx="1614968" cy="669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 추가 재료 선택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6CE543-23E4-7949-BB20-865AEE152689}"/>
              </a:ext>
            </a:extLst>
          </p:cNvPr>
          <p:cNvSpPr/>
          <p:nvPr/>
        </p:nvSpPr>
        <p:spPr>
          <a:xfrm>
            <a:off x="839244" y="1941534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6FD6B2-72FF-D641-BBB4-07E0EEFB3514}"/>
              </a:ext>
            </a:extLst>
          </p:cNvPr>
          <p:cNvSpPr/>
          <p:nvPr/>
        </p:nvSpPr>
        <p:spPr>
          <a:xfrm>
            <a:off x="977030" y="2004164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AF9CF-C0ED-1F4B-A0F8-0F27EF190D6A}"/>
              </a:ext>
            </a:extLst>
          </p:cNvPr>
          <p:cNvSpPr txBox="1"/>
          <p:nvPr/>
        </p:nvSpPr>
        <p:spPr>
          <a:xfrm>
            <a:off x="1565753" y="2004164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0D830F-F735-2441-9949-3684A99E7980}"/>
              </a:ext>
            </a:extLst>
          </p:cNvPr>
          <p:cNvSpPr/>
          <p:nvPr/>
        </p:nvSpPr>
        <p:spPr>
          <a:xfrm>
            <a:off x="3187429" y="2160529"/>
            <a:ext cx="144050" cy="144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2B03D9-D4CF-3244-A647-A4CD9FD24992}"/>
              </a:ext>
            </a:extLst>
          </p:cNvPr>
          <p:cNvSpPr txBox="1"/>
          <p:nvPr/>
        </p:nvSpPr>
        <p:spPr>
          <a:xfrm>
            <a:off x="1589573" y="2241949"/>
            <a:ext cx="978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비용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318899-7CD7-AF4E-B885-68551329F64E}"/>
              </a:ext>
            </a:extLst>
          </p:cNvPr>
          <p:cNvSpPr/>
          <p:nvPr/>
        </p:nvSpPr>
        <p:spPr>
          <a:xfrm>
            <a:off x="839244" y="2733202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B0D5B0-76C4-894F-A16A-1283C65540A8}"/>
              </a:ext>
            </a:extLst>
          </p:cNvPr>
          <p:cNvSpPr/>
          <p:nvPr/>
        </p:nvSpPr>
        <p:spPr>
          <a:xfrm>
            <a:off x="977030" y="2795832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3EEF8-8FC5-D748-AD3B-6024F19BAAD6}"/>
              </a:ext>
            </a:extLst>
          </p:cNvPr>
          <p:cNvSpPr txBox="1"/>
          <p:nvPr/>
        </p:nvSpPr>
        <p:spPr>
          <a:xfrm>
            <a:off x="1565753" y="2795832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8B1159-10D8-4C4C-9D70-68AAA10C2AD0}"/>
              </a:ext>
            </a:extLst>
          </p:cNvPr>
          <p:cNvSpPr/>
          <p:nvPr/>
        </p:nvSpPr>
        <p:spPr>
          <a:xfrm>
            <a:off x="3187429" y="2952197"/>
            <a:ext cx="144050" cy="144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21FB15-F046-C546-A1BE-8F97F69BD65C}"/>
              </a:ext>
            </a:extLst>
          </p:cNvPr>
          <p:cNvSpPr txBox="1"/>
          <p:nvPr/>
        </p:nvSpPr>
        <p:spPr>
          <a:xfrm>
            <a:off x="1589573" y="3033617"/>
            <a:ext cx="978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비용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AAFDE7-0158-4846-823D-F5A00257CCC9}"/>
              </a:ext>
            </a:extLst>
          </p:cNvPr>
          <p:cNvSpPr/>
          <p:nvPr/>
        </p:nvSpPr>
        <p:spPr>
          <a:xfrm>
            <a:off x="839244" y="3522432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ADBA5B-ABD3-C74A-A7E3-9ABD247C3A80}"/>
              </a:ext>
            </a:extLst>
          </p:cNvPr>
          <p:cNvSpPr/>
          <p:nvPr/>
        </p:nvSpPr>
        <p:spPr>
          <a:xfrm>
            <a:off x="977030" y="3585062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D84F59-CA0A-F341-AE86-2B4FD16FA8DF}"/>
              </a:ext>
            </a:extLst>
          </p:cNvPr>
          <p:cNvSpPr txBox="1"/>
          <p:nvPr/>
        </p:nvSpPr>
        <p:spPr>
          <a:xfrm>
            <a:off x="1565753" y="3585062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DA037A-DB38-B14E-A778-6D58A09EBCF9}"/>
              </a:ext>
            </a:extLst>
          </p:cNvPr>
          <p:cNvSpPr/>
          <p:nvPr/>
        </p:nvSpPr>
        <p:spPr>
          <a:xfrm>
            <a:off x="3187429" y="3741427"/>
            <a:ext cx="144050" cy="144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58B831-0829-9544-BB82-903C336A66C8}"/>
              </a:ext>
            </a:extLst>
          </p:cNvPr>
          <p:cNvSpPr txBox="1"/>
          <p:nvPr/>
        </p:nvSpPr>
        <p:spPr>
          <a:xfrm>
            <a:off x="1589573" y="3822847"/>
            <a:ext cx="978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비용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E21C8C-CEED-7C4A-BB15-6716B1CD0FAC}"/>
              </a:ext>
            </a:extLst>
          </p:cNvPr>
          <p:cNvSpPr/>
          <p:nvPr/>
        </p:nvSpPr>
        <p:spPr>
          <a:xfrm>
            <a:off x="839244" y="4311662"/>
            <a:ext cx="2680570" cy="588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533D7B-5706-2C41-8862-37DCB7E9D0B0}"/>
              </a:ext>
            </a:extLst>
          </p:cNvPr>
          <p:cNvSpPr/>
          <p:nvPr/>
        </p:nvSpPr>
        <p:spPr>
          <a:xfrm>
            <a:off x="977030" y="4374292"/>
            <a:ext cx="450937" cy="45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06E6C1-A4EC-394E-AD1C-A303BB18AD44}"/>
              </a:ext>
            </a:extLst>
          </p:cNvPr>
          <p:cNvSpPr txBox="1"/>
          <p:nvPr/>
        </p:nvSpPr>
        <p:spPr>
          <a:xfrm>
            <a:off x="1565753" y="4374292"/>
            <a:ext cx="102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재료</a:t>
            </a:r>
            <a:r>
              <a:rPr kumimoji="1" lang="ko-KR" altLang="en-US" sz="1200" dirty="0"/>
              <a:t> 이름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BD706A-3B93-BE48-A4E3-F48E7A7DBAB1}"/>
              </a:ext>
            </a:extLst>
          </p:cNvPr>
          <p:cNvSpPr/>
          <p:nvPr/>
        </p:nvSpPr>
        <p:spPr>
          <a:xfrm>
            <a:off x="3187429" y="4530657"/>
            <a:ext cx="144050" cy="144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8B68B9-3D73-A74B-A39A-D34F1F0532CF}"/>
              </a:ext>
            </a:extLst>
          </p:cNvPr>
          <p:cNvSpPr txBox="1"/>
          <p:nvPr/>
        </p:nvSpPr>
        <p:spPr>
          <a:xfrm>
            <a:off x="1589573" y="4612077"/>
            <a:ext cx="978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비용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EE1F4F-EE58-644A-AD78-EF4EA0228080}"/>
              </a:ext>
            </a:extLst>
          </p:cNvPr>
          <p:cNvSpPr/>
          <p:nvPr/>
        </p:nvSpPr>
        <p:spPr>
          <a:xfrm>
            <a:off x="579549" y="5473874"/>
            <a:ext cx="3240000" cy="275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>
                <a:solidFill>
                  <a:sysClr val="windowText" lastClr="000000"/>
                </a:solidFill>
              </a:rPr>
              <a:t>현재</a:t>
            </a:r>
            <a:r>
              <a:rPr kumimoji="1" lang="ko-KR" altLang="en-US" sz="1600" dirty="0">
                <a:solidFill>
                  <a:sysClr val="windowText" lastClr="000000"/>
                </a:solidFill>
              </a:rPr>
              <a:t> 예상 비용 </a:t>
            </a:r>
            <a:r>
              <a:rPr kumimoji="1" lang="en-US" altLang="ko-KR" sz="16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6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600" dirty="0">
                <a:solidFill>
                  <a:sysClr val="windowText" lastClr="000000"/>
                </a:solidFill>
              </a:rPr>
              <a:t>10000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E267E2B-1D49-594A-8DB2-28857728F168}"/>
              </a:ext>
            </a:extLst>
          </p:cNvPr>
          <p:cNvSpPr/>
          <p:nvPr/>
        </p:nvSpPr>
        <p:spPr>
          <a:xfrm>
            <a:off x="579549" y="5749446"/>
            <a:ext cx="1625032" cy="559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레시피 보기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3DA584-9C3C-DE43-BBED-B7C95DA1DE0C}"/>
              </a:ext>
            </a:extLst>
          </p:cNvPr>
          <p:cNvSpPr/>
          <p:nvPr/>
        </p:nvSpPr>
        <p:spPr>
          <a:xfrm>
            <a:off x="2199549" y="5749446"/>
            <a:ext cx="1625032" cy="560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마트 검색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9B1D46-39A8-AF41-B83F-76652F67800B}"/>
              </a:ext>
            </a:extLst>
          </p:cNvPr>
          <p:cNvSpPr txBox="1"/>
          <p:nvPr/>
        </p:nvSpPr>
        <p:spPr>
          <a:xfrm>
            <a:off x="4597758" y="914400"/>
            <a:ext cx="730232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4-2.</a:t>
            </a:r>
            <a:r>
              <a:rPr kumimoji="1" lang="ko-KR" altLang="en-US" dirty="0"/>
              <a:t>  남는 재료 선택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추가 재료 선택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개요</a:t>
            </a:r>
            <a:br>
              <a:rPr kumimoji="1" lang="en-US" altLang="ko-KR" dirty="0"/>
            </a:br>
            <a:r>
              <a:rPr kumimoji="1" lang="ko-KR" altLang="en-US" dirty="0"/>
              <a:t>남는 재료 화면에서 추가 재료 선택을 누르면 나오는 화면이다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추가 재료를 선택 할 수 있으며 그에 따른 비용이 출력된다</a:t>
            </a:r>
            <a:r>
              <a:rPr kumimoji="1"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기능</a:t>
            </a:r>
            <a:br>
              <a:rPr kumimoji="1" lang="en-US" altLang="ko-KR" dirty="0"/>
            </a:br>
            <a:r>
              <a:rPr kumimoji="1" lang="ko-KR" altLang="en-US" dirty="0"/>
              <a:t>남는 재료에서 선택하지 않은 애들만 보여야한다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 err="1"/>
              <a:t>추가할때마다</a:t>
            </a:r>
            <a:r>
              <a:rPr kumimoji="1" lang="ko-KR" altLang="en-US" dirty="0"/>
              <a:t> 비용이 계산되어 보여야한다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79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655</Words>
  <Application>Microsoft Office PowerPoint</Application>
  <PresentationFormat>와이드스크린</PresentationFormat>
  <Paragraphs>156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장태준</dc:creator>
  <cp:lastModifiedBy>정태민</cp:lastModifiedBy>
  <cp:revision>17</cp:revision>
  <dcterms:created xsi:type="dcterms:W3CDTF">2021-05-23T13:06:11Z</dcterms:created>
  <dcterms:modified xsi:type="dcterms:W3CDTF">2021-06-07T13:32:17Z</dcterms:modified>
</cp:coreProperties>
</file>