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98791-7C60-8143-9BA5-A6AB7E8CD3C5}" type="doc">
      <dgm:prSet loTypeId="urn:microsoft.com/office/officeart/2005/8/layout/pyramid2" loCatId="" qsTypeId="urn:microsoft.com/office/officeart/2005/8/quickstyle/simple1" qsCatId="simple" csTypeId="urn:microsoft.com/office/officeart/2005/8/colors/accent0_3" csCatId="mainScheme" phldr="1"/>
      <dgm:spPr/>
    </dgm:pt>
    <dgm:pt modelId="{4B6D3147-8836-864A-9492-971360DAA7BB}">
      <dgm:prSet phldrT="[Text]"/>
      <dgm:spPr/>
      <dgm:t>
        <a:bodyPr/>
        <a:lstStyle/>
        <a:p>
          <a:r>
            <a:rPr lang="en-GB" dirty="0"/>
            <a:t>Forecast weekly stock demand </a:t>
          </a:r>
        </a:p>
      </dgm:t>
    </dgm:pt>
    <dgm:pt modelId="{6AF05C1C-AC6C-9143-A481-C8C3D74DC608}" type="parTrans" cxnId="{AA5BB88B-BE34-464A-B5FE-9B67165531C0}">
      <dgm:prSet/>
      <dgm:spPr/>
      <dgm:t>
        <a:bodyPr/>
        <a:lstStyle/>
        <a:p>
          <a:endParaRPr lang="en-GB"/>
        </a:p>
      </dgm:t>
    </dgm:pt>
    <dgm:pt modelId="{BFD4C616-FAA6-3546-9FE0-EA11908780C5}" type="sibTrans" cxnId="{AA5BB88B-BE34-464A-B5FE-9B67165531C0}">
      <dgm:prSet/>
      <dgm:spPr/>
      <dgm:t>
        <a:bodyPr/>
        <a:lstStyle/>
        <a:p>
          <a:endParaRPr lang="en-GB"/>
        </a:p>
      </dgm:t>
    </dgm:pt>
    <dgm:pt modelId="{52E59D08-0E66-DE46-83BC-70271060C253}">
      <dgm:prSet phldrT="[Text]"/>
      <dgm:spPr/>
      <dgm:t>
        <a:bodyPr/>
        <a:lstStyle/>
        <a:p>
          <a:r>
            <a:rPr lang="en-GB" dirty="0"/>
            <a:t>Analysis historical data </a:t>
          </a:r>
        </a:p>
      </dgm:t>
    </dgm:pt>
    <dgm:pt modelId="{FB4C6757-4844-A544-BF83-151776624024}" type="parTrans" cxnId="{86A70325-F3D9-894A-9708-EEFC8FF3214F}">
      <dgm:prSet/>
      <dgm:spPr/>
      <dgm:t>
        <a:bodyPr/>
        <a:lstStyle/>
        <a:p>
          <a:endParaRPr lang="en-GB"/>
        </a:p>
      </dgm:t>
    </dgm:pt>
    <dgm:pt modelId="{8B40E078-E5E7-5944-BD1B-C2C42BF6BD21}" type="sibTrans" cxnId="{86A70325-F3D9-894A-9708-EEFC8FF3214F}">
      <dgm:prSet/>
      <dgm:spPr/>
      <dgm:t>
        <a:bodyPr/>
        <a:lstStyle/>
        <a:p>
          <a:endParaRPr lang="en-GB"/>
        </a:p>
      </dgm:t>
    </dgm:pt>
    <dgm:pt modelId="{B531256C-48E1-7A42-AE13-10C4EBC6C3BA}">
      <dgm:prSet phldrT="[Text]"/>
      <dgm:spPr/>
      <dgm:t>
        <a:bodyPr/>
        <a:lstStyle/>
        <a:p>
          <a:r>
            <a:rPr lang="en-GB" dirty="0"/>
            <a:t>Gather and clean data</a:t>
          </a:r>
        </a:p>
      </dgm:t>
    </dgm:pt>
    <dgm:pt modelId="{99819AE9-1341-E54F-B4A5-97C28CBAB49D}" type="parTrans" cxnId="{B21BE364-C020-E24E-83CF-1E28E669DD37}">
      <dgm:prSet/>
      <dgm:spPr/>
      <dgm:t>
        <a:bodyPr/>
        <a:lstStyle/>
        <a:p>
          <a:endParaRPr lang="en-GB"/>
        </a:p>
      </dgm:t>
    </dgm:pt>
    <dgm:pt modelId="{5E0649FB-EF5F-134D-AD6F-267FE4732F3A}" type="sibTrans" cxnId="{B21BE364-C020-E24E-83CF-1E28E669DD37}">
      <dgm:prSet/>
      <dgm:spPr/>
      <dgm:t>
        <a:bodyPr/>
        <a:lstStyle/>
        <a:p>
          <a:endParaRPr lang="en-GB"/>
        </a:p>
      </dgm:t>
    </dgm:pt>
    <dgm:pt modelId="{4D34069B-99F5-9046-8EF3-510CE8958313}" type="pres">
      <dgm:prSet presAssocID="{CA298791-7C60-8143-9BA5-A6AB7E8CD3C5}" presName="compositeShape" presStyleCnt="0">
        <dgm:presLayoutVars>
          <dgm:dir/>
          <dgm:resizeHandles/>
        </dgm:presLayoutVars>
      </dgm:prSet>
      <dgm:spPr/>
    </dgm:pt>
    <dgm:pt modelId="{28FD202A-47CF-0F4F-9C18-11E2B10E8E38}" type="pres">
      <dgm:prSet presAssocID="{CA298791-7C60-8143-9BA5-A6AB7E8CD3C5}" presName="pyramid" presStyleLbl="node1" presStyleIdx="0" presStyleCnt="1" custLinFactNeighborX="-14531"/>
      <dgm:spPr/>
    </dgm:pt>
    <dgm:pt modelId="{C361F4EA-DB0A-A543-AF84-291B39A61FBB}" type="pres">
      <dgm:prSet presAssocID="{CA298791-7C60-8143-9BA5-A6AB7E8CD3C5}" presName="theList" presStyleCnt="0"/>
      <dgm:spPr/>
    </dgm:pt>
    <dgm:pt modelId="{9E87895C-BE54-1142-A72D-E098DE43AC9E}" type="pres">
      <dgm:prSet presAssocID="{4B6D3147-8836-864A-9492-971360DAA7BB}" presName="aNode" presStyleLbl="fgAcc1" presStyleIdx="0" presStyleCnt="3" custScaleX="93269" custScaleY="79091" custLinFactNeighborX="-65625" custLinFactNeighborY="31424">
        <dgm:presLayoutVars>
          <dgm:bulletEnabled val="1"/>
        </dgm:presLayoutVars>
      </dgm:prSet>
      <dgm:spPr/>
    </dgm:pt>
    <dgm:pt modelId="{042D6F44-B7F2-1D41-B5E4-3E283F7777A4}" type="pres">
      <dgm:prSet presAssocID="{4B6D3147-8836-864A-9492-971360DAA7BB}" presName="aSpace" presStyleCnt="0"/>
      <dgm:spPr/>
    </dgm:pt>
    <dgm:pt modelId="{E3E4E09E-7A17-614F-89FA-1A01925D5BBC}" type="pres">
      <dgm:prSet presAssocID="{52E59D08-0E66-DE46-83BC-70271060C253}" presName="aNode" presStyleLbl="fgAcc1" presStyleIdx="1" presStyleCnt="3" custScaleX="94952" custLinFactNeighborX="-67428" custLinFactNeighborY="50001">
        <dgm:presLayoutVars>
          <dgm:bulletEnabled val="1"/>
        </dgm:presLayoutVars>
      </dgm:prSet>
      <dgm:spPr/>
    </dgm:pt>
    <dgm:pt modelId="{7DD6F5B2-2568-6F4A-8E66-6560B6DE4AB4}" type="pres">
      <dgm:prSet presAssocID="{52E59D08-0E66-DE46-83BC-70271060C253}" presName="aSpace" presStyleCnt="0"/>
      <dgm:spPr/>
    </dgm:pt>
    <dgm:pt modelId="{167C13FF-9C98-4742-8CD8-16BC0781E5C2}" type="pres">
      <dgm:prSet presAssocID="{B531256C-48E1-7A42-AE13-10C4EBC6C3BA}" presName="aNode" presStyleLbl="fgAcc1" presStyleIdx="2" presStyleCnt="3" custScaleY="97648" custLinFactNeighborX="-66707" custLinFactNeighborY="70704">
        <dgm:presLayoutVars>
          <dgm:bulletEnabled val="1"/>
        </dgm:presLayoutVars>
      </dgm:prSet>
      <dgm:spPr/>
    </dgm:pt>
    <dgm:pt modelId="{BA7C1944-DC34-954C-922C-17F5F1B24234}" type="pres">
      <dgm:prSet presAssocID="{B531256C-48E1-7A42-AE13-10C4EBC6C3BA}" presName="aSpace" presStyleCnt="0"/>
      <dgm:spPr/>
    </dgm:pt>
  </dgm:ptLst>
  <dgm:cxnLst>
    <dgm:cxn modelId="{86A70325-F3D9-894A-9708-EEFC8FF3214F}" srcId="{CA298791-7C60-8143-9BA5-A6AB7E8CD3C5}" destId="{52E59D08-0E66-DE46-83BC-70271060C253}" srcOrd="1" destOrd="0" parTransId="{FB4C6757-4844-A544-BF83-151776624024}" sibTransId="{8B40E078-E5E7-5944-BD1B-C2C42BF6BD21}"/>
    <dgm:cxn modelId="{B21BE364-C020-E24E-83CF-1E28E669DD37}" srcId="{CA298791-7C60-8143-9BA5-A6AB7E8CD3C5}" destId="{B531256C-48E1-7A42-AE13-10C4EBC6C3BA}" srcOrd="2" destOrd="0" parTransId="{99819AE9-1341-E54F-B4A5-97C28CBAB49D}" sibTransId="{5E0649FB-EF5F-134D-AD6F-267FE4732F3A}"/>
    <dgm:cxn modelId="{D6552B67-5701-7344-BF61-AC66DA43DD6D}" type="presOf" srcId="{52E59D08-0E66-DE46-83BC-70271060C253}" destId="{E3E4E09E-7A17-614F-89FA-1A01925D5BBC}" srcOrd="0" destOrd="0" presId="urn:microsoft.com/office/officeart/2005/8/layout/pyramid2"/>
    <dgm:cxn modelId="{E1F8C97D-7F73-AE49-BE15-9F8632CF6FA7}" type="presOf" srcId="{B531256C-48E1-7A42-AE13-10C4EBC6C3BA}" destId="{167C13FF-9C98-4742-8CD8-16BC0781E5C2}" srcOrd="0" destOrd="0" presId="urn:microsoft.com/office/officeart/2005/8/layout/pyramid2"/>
    <dgm:cxn modelId="{AA5BB88B-BE34-464A-B5FE-9B67165531C0}" srcId="{CA298791-7C60-8143-9BA5-A6AB7E8CD3C5}" destId="{4B6D3147-8836-864A-9492-971360DAA7BB}" srcOrd="0" destOrd="0" parTransId="{6AF05C1C-AC6C-9143-A481-C8C3D74DC608}" sibTransId="{BFD4C616-FAA6-3546-9FE0-EA11908780C5}"/>
    <dgm:cxn modelId="{AF1F6EA3-CD5C-5945-B822-66D35B7FF40E}" type="presOf" srcId="{4B6D3147-8836-864A-9492-971360DAA7BB}" destId="{9E87895C-BE54-1142-A72D-E098DE43AC9E}" srcOrd="0" destOrd="0" presId="urn:microsoft.com/office/officeart/2005/8/layout/pyramid2"/>
    <dgm:cxn modelId="{9B0E5DEF-E7B7-CF4A-87B9-6B9ABCD394F6}" type="presOf" srcId="{CA298791-7C60-8143-9BA5-A6AB7E8CD3C5}" destId="{4D34069B-99F5-9046-8EF3-510CE8958313}" srcOrd="0" destOrd="0" presId="urn:microsoft.com/office/officeart/2005/8/layout/pyramid2"/>
    <dgm:cxn modelId="{97F2FA38-5E3A-6D4D-8427-4F7E06EEE1E2}" type="presParOf" srcId="{4D34069B-99F5-9046-8EF3-510CE8958313}" destId="{28FD202A-47CF-0F4F-9C18-11E2B10E8E38}" srcOrd="0" destOrd="0" presId="urn:microsoft.com/office/officeart/2005/8/layout/pyramid2"/>
    <dgm:cxn modelId="{BAAE1AAA-0439-7C46-9148-49A56729B8CC}" type="presParOf" srcId="{4D34069B-99F5-9046-8EF3-510CE8958313}" destId="{C361F4EA-DB0A-A543-AF84-291B39A61FBB}" srcOrd="1" destOrd="0" presId="urn:microsoft.com/office/officeart/2005/8/layout/pyramid2"/>
    <dgm:cxn modelId="{AFB3B81E-2CCA-8644-845C-E1E7D426967B}" type="presParOf" srcId="{C361F4EA-DB0A-A543-AF84-291B39A61FBB}" destId="{9E87895C-BE54-1142-A72D-E098DE43AC9E}" srcOrd="0" destOrd="0" presId="urn:microsoft.com/office/officeart/2005/8/layout/pyramid2"/>
    <dgm:cxn modelId="{DC1D770C-069A-054E-9AC7-E2925D3FFBF4}" type="presParOf" srcId="{C361F4EA-DB0A-A543-AF84-291B39A61FBB}" destId="{042D6F44-B7F2-1D41-B5E4-3E283F7777A4}" srcOrd="1" destOrd="0" presId="urn:microsoft.com/office/officeart/2005/8/layout/pyramid2"/>
    <dgm:cxn modelId="{CFCCB4F9-C342-EB4E-8B1B-9C7BAB46DCBF}" type="presParOf" srcId="{C361F4EA-DB0A-A543-AF84-291B39A61FBB}" destId="{E3E4E09E-7A17-614F-89FA-1A01925D5BBC}" srcOrd="2" destOrd="0" presId="urn:microsoft.com/office/officeart/2005/8/layout/pyramid2"/>
    <dgm:cxn modelId="{DA43796C-331F-4747-BEA6-DE81D2C49D1B}" type="presParOf" srcId="{C361F4EA-DB0A-A543-AF84-291B39A61FBB}" destId="{7DD6F5B2-2568-6F4A-8E66-6560B6DE4AB4}" srcOrd="3" destOrd="0" presId="urn:microsoft.com/office/officeart/2005/8/layout/pyramid2"/>
    <dgm:cxn modelId="{61E0CC6B-BCB4-6B48-8CD4-4FBABFAEDCD4}" type="presParOf" srcId="{C361F4EA-DB0A-A543-AF84-291B39A61FBB}" destId="{167C13FF-9C98-4742-8CD8-16BC0781E5C2}" srcOrd="4" destOrd="0" presId="urn:microsoft.com/office/officeart/2005/8/layout/pyramid2"/>
    <dgm:cxn modelId="{23C137CD-A6E7-6B45-9288-DB127F24ACA1}" type="presParOf" srcId="{C361F4EA-DB0A-A543-AF84-291B39A61FBB}" destId="{BA7C1944-DC34-954C-922C-17F5F1B2423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8B757B-FE5F-704D-B7EB-B1879A5D7FB6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06D3C37-E144-E747-B811-BE603CF1F7EE}">
      <dgm:prSet phldrT="[Text]"/>
      <dgm:spPr>
        <a:solidFill>
          <a:schemeClr val="tx2"/>
        </a:solidFill>
      </dgm:spPr>
      <dgm:t>
        <a:bodyPr/>
        <a:lstStyle/>
        <a:p>
          <a:r>
            <a:rPr lang="en-GB" dirty="0"/>
            <a:t>Demand Forecasting</a:t>
          </a:r>
        </a:p>
      </dgm:t>
    </dgm:pt>
    <dgm:pt modelId="{837647EF-94E9-194C-8E51-C7FC9F3F145F}" type="parTrans" cxnId="{718E1694-FFD3-364C-87E1-73FA4B9DBF3E}">
      <dgm:prSet/>
      <dgm:spPr/>
      <dgm:t>
        <a:bodyPr/>
        <a:lstStyle/>
        <a:p>
          <a:endParaRPr lang="en-GB"/>
        </a:p>
      </dgm:t>
    </dgm:pt>
    <dgm:pt modelId="{433837B2-87FF-A644-BFF0-8A8B789EB404}" type="sibTrans" cxnId="{718E1694-FFD3-364C-87E1-73FA4B9DBF3E}">
      <dgm:prSet/>
      <dgm:spPr/>
      <dgm:t>
        <a:bodyPr/>
        <a:lstStyle/>
        <a:p>
          <a:endParaRPr lang="en-GB"/>
        </a:p>
      </dgm:t>
    </dgm:pt>
    <dgm:pt modelId="{7E06B71A-29EB-624C-AE25-3C9A14EAB321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dirty="0"/>
            <a:t>Data Cleaning</a:t>
          </a:r>
        </a:p>
      </dgm:t>
    </dgm:pt>
    <dgm:pt modelId="{BD6776A8-C91A-2B4A-A778-3F28C524A511}" type="parTrans" cxnId="{450510D0-5D25-DD49-BC7F-1D4ED6D51D0D}">
      <dgm:prSet/>
      <dgm:spPr/>
      <dgm:t>
        <a:bodyPr/>
        <a:lstStyle/>
        <a:p>
          <a:endParaRPr lang="en-GB"/>
        </a:p>
      </dgm:t>
    </dgm:pt>
    <dgm:pt modelId="{31D9CA16-9D5E-2340-836C-5C48356C6195}" type="sibTrans" cxnId="{450510D0-5D25-DD49-BC7F-1D4ED6D51D0D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CC9C44FC-BDCA-C942-8C18-6F5AA5812AD3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/>
            <a:t>EDA</a:t>
          </a:r>
        </a:p>
      </dgm:t>
    </dgm:pt>
    <dgm:pt modelId="{89A8787D-7BF7-A54C-B7E6-D1E0BB70FB82}" type="parTrans" cxnId="{FC78C526-C0F1-D04D-A63F-5E485AE0649B}">
      <dgm:prSet/>
      <dgm:spPr/>
      <dgm:t>
        <a:bodyPr/>
        <a:lstStyle/>
        <a:p>
          <a:endParaRPr lang="en-GB"/>
        </a:p>
      </dgm:t>
    </dgm:pt>
    <dgm:pt modelId="{F4AEC699-B56C-1945-B830-EC97864C0083}" type="sibTrans" cxnId="{FC78C526-C0F1-D04D-A63F-5E485AE0649B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C20486B9-4BCB-DE43-83B5-DAC730589743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GB" dirty="0"/>
            <a:t>Feature Engineering</a:t>
          </a:r>
        </a:p>
      </dgm:t>
    </dgm:pt>
    <dgm:pt modelId="{43741B13-5344-F145-966A-137A99B5322F}" type="parTrans" cxnId="{914950AB-5F69-7A43-8405-A929C56B2C0E}">
      <dgm:prSet/>
      <dgm:spPr/>
      <dgm:t>
        <a:bodyPr/>
        <a:lstStyle/>
        <a:p>
          <a:endParaRPr lang="en-GB"/>
        </a:p>
      </dgm:t>
    </dgm:pt>
    <dgm:pt modelId="{92A8D811-0BCA-1B46-ABE8-ACF4A559F40C}" type="sibTrans" cxnId="{914950AB-5F69-7A43-8405-A929C56B2C0E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1B247B59-1220-4845-8A42-0434FA66D8DC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GB" dirty="0"/>
            <a:t>Model training</a:t>
          </a:r>
        </a:p>
      </dgm:t>
    </dgm:pt>
    <dgm:pt modelId="{5AEFA89E-C8B8-E44B-BC24-41C527D0B231}" type="parTrans" cxnId="{0117F717-88C4-4247-86A2-51D91191769B}">
      <dgm:prSet/>
      <dgm:spPr/>
      <dgm:t>
        <a:bodyPr/>
        <a:lstStyle/>
        <a:p>
          <a:endParaRPr lang="en-GB"/>
        </a:p>
      </dgm:t>
    </dgm:pt>
    <dgm:pt modelId="{54CD919E-20F5-3647-A901-8B2F038C9479}" type="sibTrans" cxnId="{0117F717-88C4-4247-86A2-51D91191769B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D65F4083-2EA8-6447-82F4-4C37625E2D4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GB" dirty="0"/>
            <a:t>Performance Evaluation</a:t>
          </a:r>
        </a:p>
      </dgm:t>
    </dgm:pt>
    <dgm:pt modelId="{1E8BBA2A-6382-5D48-9CFA-ACB1DFBBE243}" type="parTrans" cxnId="{3767CEE5-6628-EE41-B219-B59C2EAA0A8F}">
      <dgm:prSet/>
      <dgm:spPr/>
      <dgm:t>
        <a:bodyPr/>
        <a:lstStyle/>
        <a:p>
          <a:endParaRPr lang="en-GB"/>
        </a:p>
      </dgm:t>
    </dgm:pt>
    <dgm:pt modelId="{E8121B2B-B3E9-D74C-8EA1-C3869D6E3D3F}" type="sibTrans" cxnId="{3767CEE5-6628-EE41-B219-B59C2EAA0A8F}">
      <dgm:prSet/>
      <dgm:spPr/>
      <dgm:t>
        <a:bodyPr/>
        <a:lstStyle/>
        <a:p>
          <a:endParaRPr lang="en-GB"/>
        </a:p>
      </dgm:t>
    </dgm:pt>
    <dgm:pt modelId="{653155B8-C0E8-6146-BBCE-8B1A5E8383E7}" type="pres">
      <dgm:prSet presAssocID="{0B8B757B-FE5F-704D-B7EB-B1879A5D7FB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6D3ADDA-482A-AD49-A075-0C8D2818C634}" type="pres">
      <dgm:prSet presAssocID="{D06D3C37-E144-E747-B811-BE603CF1F7EE}" presName="centerShape" presStyleLbl="node0" presStyleIdx="0" presStyleCnt="1"/>
      <dgm:spPr/>
    </dgm:pt>
    <dgm:pt modelId="{E6B807DD-AF85-6448-8C1A-F541E596D9AB}" type="pres">
      <dgm:prSet presAssocID="{7E06B71A-29EB-624C-AE25-3C9A14EAB321}" presName="node" presStyleLbl="node1" presStyleIdx="0" presStyleCnt="5">
        <dgm:presLayoutVars>
          <dgm:bulletEnabled val="1"/>
        </dgm:presLayoutVars>
      </dgm:prSet>
      <dgm:spPr/>
    </dgm:pt>
    <dgm:pt modelId="{0ECA6F7B-C388-044E-BA4A-20450D9608A1}" type="pres">
      <dgm:prSet presAssocID="{7E06B71A-29EB-624C-AE25-3C9A14EAB321}" presName="dummy" presStyleCnt="0"/>
      <dgm:spPr/>
    </dgm:pt>
    <dgm:pt modelId="{7F2CA239-8927-9444-BAFC-25DBA2536A51}" type="pres">
      <dgm:prSet presAssocID="{31D9CA16-9D5E-2340-836C-5C48356C6195}" presName="sibTrans" presStyleLbl="sibTrans2D1" presStyleIdx="0" presStyleCnt="5"/>
      <dgm:spPr/>
    </dgm:pt>
    <dgm:pt modelId="{86291A72-045A-5949-A775-593EDA28E1C3}" type="pres">
      <dgm:prSet presAssocID="{CC9C44FC-BDCA-C942-8C18-6F5AA5812AD3}" presName="node" presStyleLbl="node1" presStyleIdx="1" presStyleCnt="5">
        <dgm:presLayoutVars>
          <dgm:bulletEnabled val="1"/>
        </dgm:presLayoutVars>
      </dgm:prSet>
      <dgm:spPr/>
    </dgm:pt>
    <dgm:pt modelId="{CE7EDA75-97E4-DB41-97D1-E9998612E58E}" type="pres">
      <dgm:prSet presAssocID="{CC9C44FC-BDCA-C942-8C18-6F5AA5812AD3}" presName="dummy" presStyleCnt="0"/>
      <dgm:spPr/>
    </dgm:pt>
    <dgm:pt modelId="{67C8059A-B9E2-8242-AD0B-789633B64DFD}" type="pres">
      <dgm:prSet presAssocID="{F4AEC699-B56C-1945-B830-EC97864C0083}" presName="sibTrans" presStyleLbl="sibTrans2D1" presStyleIdx="1" presStyleCnt="5"/>
      <dgm:spPr/>
    </dgm:pt>
    <dgm:pt modelId="{975955FE-3F6D-F943-BE33-1FF55EA54E12}" type="pres">
      <dgm:prSet presAssocID="{C20486B9-4BCB-DE43-83B5-DAC730589743}" presName="node" presStyleLbl="node1" presStyleIdx="2" presStyleCnt="5">
        <dgm:presLayoutVars>
          <dgm:bulletEnabled val="1"/>
        </dgm:presLayoutVars>
      </dgm:prSet>
      <dgm:spPr/>
    </dgm:pt>
    <dgm:pt modelId="{7A24D94B-17F8-914C-AE96-1AD2DB476B0E}" type="pres">
      <dgm:prSet presAssocID="{C20486B9-4BCB-DE43-83B5-DAC730589743}" presName="dummy" presStyleCnt="0"/>
      <dgm:spPr/>
    </dgm:pt>
    <dgm:pt modelId="{AECD120B-C31A-B849-9FB5-6C0A7618DB14}" type="pres">
      <dgm:prSet presAssocID="{92A8D811-0BCA-1B46-ABE8-ACF4A559F40C}" presName="sibTrans" presStyleLbl="sibTrans2D1" presStyleIdx="2" presStyleCnt="5"/>
      <dgm:spPr/>
    </dgm:pt>
    <dgm:pt modelId="{09CB1F87-C508-8545-963D-0083A22F74D9}" type="pres">
      <dgm:prSet presAssocID="{1B247B59-1220-4845-8A42-0434FA66D8DC}" presName="node" presStyleLbl="node1" presStyleIdx="3" presStyleCnt="5">
        <dgm:presLayoutVars>
          <dgm:bulletEnabled val="1"/>
        </dgm:presLayoutVars>
      </dgm:prSet>
      <dgm:spPr/>
    </dgm:pt>
    <dgm:pt modelId="{F016DC61-ABAC-2C49-ADEC-7B03E9833DCC}" type="pres">
      <dgm:prSet presAssocID="{1B247B59-1220-4845-8A42-0434FA66D8DC}" presName="dummy" presStyleCnt="0"/>
      <dgm:spPr/>
    </dgm:pt>
    <dgm:pt modelId="{F2B4FD03-221A-724C-8092-1D043EE73204}" type="pres">
      <dgm:prSet presAssocID="{54CD919E-20F5-3647-A901-8B2F038C9479}" presName="sibTrans" presStyleLbl="sibTrans2D1" presStyleIdx="3" presStyleCnt="5"/>
      <dgm:spPr/>
    </dgm:pt>
    <dgm:pt modelId="{4F307F8E-A296-AD41-ADA8-88AF313A6A81}" type="pres">
      <dgm:prSet presAssocID="{D65F4083-2EA8-6447-82F4-4C37625E2D49}" presName="node" presStyleLbl="node1" presStyleIdx="4" presStyleCnt="5">
        <dgm:presLayoutVars>
          <dgm:bulletEnabled val="1"/>
        </dgm:presLayoutVars>
      </dgm:prSet>
      <dgm:spPr/>
    </dgm:pt>
    <dgm:pt modelId="{6FEDC3E1-0E74-5A40-87E5-3F3094D6E988}" type="pres">
      <dgm:prSet presAssocID="{D65F4083-2EA8-6447-82F4-4C37625E2D49}" presName="dummy" presStyleCnt="0"/>
      <dgm:spPr/>
    </dgm:pt>
    <dgm:pt modelId="{C237D6A0-46D7-094D-8533-97839243692C}" type="pres">
      <dgm:prSet presAssocID="{E8121B2B-B3E9-D74C-8EA1-C3869D6E3D3F}" presName="sibTrans" presStyleLbl="sibTrans2D1" presStyleIdx="4" presStyleCnt="5"/>
      <dgm:spPr/>
    </dgm:pt>
  </dgm:ptLst>
  <dgm:cxnLst>
    <dgm:cxn modelId="{BC1FF00F-A301-234F-BE38-355115479F50}" type="presOf" srcId="{0B8B757B-FE5F-704D-B7EB-B1879A5D7FB6}" destId="{653155B8-C0E8-6146-BBCE-8B1A5E8383E7}" srcOrd="0" destOrd="0" presId="urn:microsoft.com/office/officeart/2005/8/layout/radial6"/>
    <dgm:cxn modelId="{0117F717-88C4-4247-86A2-51D91191769B}" srcId="{D06D3C37-E144-E747-B811-BE603CF1F7EE}" destId="{1B247B59-1220-4845-8A42-0434FA66D8DC}" srcOrd="3" destOrd="0" parTransId="{5AEFA89E-C8B8-E44B-BC24-41C527D0B231}" sibTransId="{54CD919E-20F5-3647-A901-8B2F038C9479}"/>
    <dgm:cxn modelId="{CDC2991F-F536-BC4B-ADF8-7249DE7CAE48}" type="presOf" srcId="{F4AEC699-B56C-1945-B830-EC97864C0083}" destId="{67C8059A-B9E2-8242-AD0B-789633B64DFD}" srcOrd="0" destOrd="0" presId="urn:microsoft.com/office/officeart/2005/8/layout/radial6"/>
    <dgm:cxn modelId="{FC78C526-C0F1-D04D-A63F-5E485AE0649B}" srcId="{D06D3C37-E144-E747-B811-BE603CF1F7EE}" destId="{CC9C44FC-BDCA-C942-8C18-6F5AA5812AD3}" srcOrd="1" destOrd="0" parTransId="{89A8787D-7BF7-A54C-B7E6-D1E0BB70FB82}" sibTransId="{F4AEC699-B56C-1945-B830-EC97864C0083}"/>
    <dgm:cxn modelId="{645CDB35-2BD6-BD4E-A942-BCAC16709C5B}" type="presOf" srcId="{CC9C44FC-BDCA-C942-8C18-6F5AA5812AD3}" destId="{86291A72-045A-5949-A775-593EDA28E1C3}" srcOrd="0" destOrd="0" presId="urn:microsoft.com/office/officeart/2005/8/layout/radial6"/>
    <dgm:cxn modelId="{53B5BE87-01ED-F844-A8ED-5AD2235E3D13}" type="presOf" srcId="{7E06B71A-29EB-624C-AE25-3C9A14EAB321}" destId="{E6B807DD-AF85-6448-8C1A-F541E596D9AB}" srcOrd="0" destOrd="0" presId="urn:microsoft.com/office/officeart/2005/8/layout/radial6"/>
    <dgm:cxn modelId="{718E1694-FFD3-364C-87E1-73FA4B9DBF3E}" srcId="{0B8B757B-FE5F-704D-B7EB-B1879A5D7FB6}" destId="{D06D3C37-E144-E747-B811-BE603CF1F7EE}" srcOrd="0" destOrd="0" parTransId="{837647EF-94E9-194C-8E51-C7FC9F3F145F}" sibTransId="{433837B2-87FF-A644-BFF0-8A8B789EB404}"/>
    <dgm:cxn modelId="{A8DA3295-4FE3-BD44-9A8C-BA765BF6DA3F}" type="presOf" srcId="{D65F4083-2EA8-6447-82F4-4C37625E2D49}" destId="{4F307F8E-A296-AD41-ADA8-88AF313A6A81}" srcOrd="0" destOrd="0" presId="urn:microsoft.com/office/officeart/2005/8/layout/radial6"/>
    <dgm:cxn modelId="{BDA5809F-6ED4-714E-A06B-D1115B3494E1}" type="presOf" srcId="{31D9CA16-9D5E-2340-836C-5C48356C6195}" destId="{7F2CA239-8927-9444-BAFC-25DBA2536A51}" srcOrd="0" destOrd="0" presId="urn:microsoft.com/office/officeart/2005/8/layout/radial6"/>
    <dgm:cxn modelId="{914950AB-5F69-7A43-8405-A929C56B2C0E}" srcId="{D06D3C37-E144-E747-B811-BE603CF1F7EE}" destId="{C20486B9-4BCB-DE43-83B5-DAC730589743}" srcOrd="2" destOrd="0" parTransId="{43741B13-5344-F145-966A-137A99B5322F}" sibTransId="{92A8D811-0BCA-1B46-ABE8-ACF4A559F40C}"/>
    <dgm:cxn modelId="{1B69D3BC-1BBF-A94D-8AB3-9092BE481D42}" type="presOf" srcId="{D06D3C37-E144-E747-B811-BE603CF1F7EE}" destId="{06D3ADDA-482A-AD49-A075-0C8D2818C634}" srcOrd="0" destOrd="0" presId="urn:microsoft.com/office/officeart/2005/8/layout/radial6"/>
    <dgm:cxn modelId="{450510D0-5D25-DD49-BC7F-1D4ED6D51D0D}" srcId="{D06D3C37-E144-E747-B811-BE603CF1F7EE}" destId="{7E06B71A-29EB-624C-AE25-3C9A14EAB321}" srcOrd="0" destOrd="0" parTransId="{BD6776A8-C91A-2B4A-A778-3F28C524A511}" sibTransId="{31D9CA16-9D5E-2340-836C-5C48356C6195}"/>
    <dgm:cxn modelId="{DCAD3DD0-F6E1-F547-86DB-0BCFF46E89EE}" type="presOf" srcId="{1B247B59-1220-4845-8A42-0434FA66D8DC}" destId="{09CB1F87-C508-8545-963D-0083A22F74D9}" srcOrd="0" destOrd="0" presId="urn:microsoft.com/office/officeart/2005/8/layout/radial6"/>
    <dgm:cxn modelId="{12675DE3-89C9-D94F-A6C5-8B0665B8CDA0}" type="presOf" srcId="{C20486B9-4BCB-DE43-83B5-DAC730589743}" destId="{975955FE-3F6D-F943-BE33-1FF55EA54E12}" srcOrd="0" destOrd="0" presId="urn:microsoft.com/office/officeart/2005/8/layout/radial6"/>
    <dgm:cxn modelId="{3767CEE5-6628-EE41-B219-B59C2EAA0A8F}" srcId="{D06D3C37-E144-E747-B811-BE603CF1F7EE}" destId="{D65F4083-2EA8-6447-82F4-4C37625E2D49}" srcOrd="4" destOrd="0" parTransId="{1E8BBA2A-6382-5D48-9CFA-ACB1DFBBE243}" sibTransId="{E8121B2B-B3E9-D74C-8EA1-C3869D6E3D3F}"/>
    <dgm:cxn modelId="{0EDE3AEB-F5C9-2347-AD57-18718C7D2046}" type="presOf" srcId="{E8121B2B-B3E9-D74C-8EA1-C3869D6E3D3F}" destId="{C237D6A0-46D7-094D-8533-97839243692C}" srcOrd="0" destOrd="0" presId="urn:microsoft.com/office/officeart/2005/8/layout/radial6"/>
    <dgm:cxn modelId="{86E6C5F4-D6F4-3B42-9FAB-81CDBBB6700F}" type="presOf" srcId="{92A8D811-0BCA-1B46-ABE8-ACF4A559F40C}" destId="{AECD120B-C31A-B849-9FB5-6C0A7618DB14}" srcOrd="0" destOrd="0" presId="urn:microsoft.com/office/officeart/2005/8/layout/radial6"/>
    <dgm:cxn modelId="{7F5903FD-DFD8-A442-8CB0-0AFA1E643462}" type="presOf" srcId="{54CD919E-20F5-3647-A901-8B2F038C9479}" destId="{F2B4FD03-221A-724C-8092-1D043EE73204}" srcOrd="0" destOrd="0" presId="urn:microsoft.com/office/officeart/2005/8/layout/radial6"/>
    <dgm:cxn modelId="{ED403BD5-EE6E-D64C-BB37-24E273EDEF75}" type="presParOf" srcId="{653155B8-C0E8-6146-BBCE-8B1A5E8383E7}" destId="{06D3ADDA-482A-AD49-A075-0C8D2818C634}" srcOrd="0" destOrd="0" presId="urn:microsoft.com/office/officeart/2005/8/layout/radial6"/>
    <dgm:cxn modelId="{3318102D-CB40-FA4F-ACD6-4B8D29C978EA}" type="presParOf" srcId="{653155B8-C0E8-6146-BBCE-8B1A5E8383E7}" destId="{E6B807DD-AF85-6448-8C1A-F541E596D9AB}" srcOrd="1" destOrd="0" presId="urn:microsoft.com/office/officeart/2005/8/layout/radial6"/>
    <dgm:cxn modelId="{00A64EDC-58EA-784F-9599-62097D35176D}" type="presParOf" srcId="{653155B8-C0E8-6146-BBCE-8B1A5E8383E7}" destId="{0ECA6F7B-C388-044E-BA4A-20450D9608A1}" srcOrd="2" destOrd="0" presId="urn:microsoft.com/office/officeart/2005/8/layout/radial6"/>
    <dgm:cxn modelId="{176A488A-642C-A746-9048-DD1144D262A0}" type="presParOf" srcId="{653155B8-C0E8-6146-BBCE-8B1A5E8383E7}" destId="{7F2CA239-8927-9444-BAFC-25DBA2536A51}" srcOrd="3" destOrd="0" presId="urn:microsoft.com/office/officeart/2005/8/layout/radial6"/>
    <dgm:cxn modelId="{E79AA167-9987-8F47-9EEC-AE57EAC9489A}" type="presParOf" srcId="{653155B8-C0E8-6146-BBCE-8B1A5E8383E7}" destId="{86291A72-045A-5949-A775-593EDA28E1C3}" srcOrd="4" destOrd="0" presId="urn:microsoft.com/office/officeart/2005/8/layout/radial6"/>
    <dgm:cxn modelId="{A80E1BC6-6E2A-B549-A11D-898C79FFA883}" type="presParOf" srcId="{653155B8-C0E8-6146-BBCE-8B1A5E8383E7}" destId="{CE7EDA75-97E4-DB41-97D1-E9998612E58E}" srcOrd="5" destOrd="0" presId="urn:microsoft.com/office/officeart/2005/8/layout/radial6"/>
    <dgm:cxn modelId="{B96EFE7D-780C-134E-94FE-FFBA9268FCAB}" type="presParOf" srcId="{653155B8-C0E8-6146-BBCE-8B1A5E8383E7}" destId="{67C8059A-B9E2-8242-AD0B-789633B64DFD}" srcOrd="6" destOrd="0" presId="urn:microsoft.com/office/officeart/2005/8/layout/radial6"/>
    <dgm:cxn modelId="{E2709C9A-77B1-EF4E-A2E0-F309B5B9ED1C}" type="presParOf" srcId="{653155B8-C0E8-6146-BBCE-8B1A5E8383E7}" destId="{975955FE-3F6D-F943-BE33-1FF55EA54E12}" srcOrd="7" destOrd="0" presId="urn:microsoft.com/office/officeart/2005/8/layout/radial6"/>
    <dgm:cxn modelId="{5A36424E-2ECD-0343-87A3-E53329F2AE69}" type="presParOf" srcId="{653155B8-C0E8-6146-BBCE-8B1A5E8383E7}" destId="{7A24D94B-17F8-914C-AE96-1AD2DB476B0E}" srcOrd="8" destOrd="0" presId="urn:microsoft.com/office/officeart/2005/8/layout/radial6"/>
    <dgm:cxn modelId="{F57A36AF-759F-3343-8F98-5FBFAFE35801}" type="presParOf" srcId="{653155B8-C0E8-6146-BBCE-8B1A5E8383E7}" destId="{AECD120B-C31A-B849-9FB5-6C0A7618DB14}" srcOrd="9" destOrd="0" presId="urn:microsoft.com/office/officeart/2005/8/layout/radial6"/>
    <dgm:cxn modelId="{1EB791A7-4F0B-FD4A-AFEB-79F73F2CE927}" type="presParOf" srcId="{653155B8-C0E8-6146-BBCE-8B1A5E8383E7}" destId="{09CB1F87-C508-8545-963D-0083A22F74D9}" srcOrd="10" destOrd="0" presId="urn:microsoft.com/office/officeart/2005/8/layout/radial6"/>
    <dgm:cxn modelId="{779E0C48-F305-AD4B-B83B-4666B848CE95}" type="presParOf" srcId="{653155B8-C0E8-6146-BBCE-8B1A5E8383E7}" destId="{F016DC61-ABAC-2C49-ADEC-7B03E9833DCC}" srcOrd="11" destOrd="0" presId="urn:microsoft.com/office/officeart/2005/8/layout/radial6"/>
    <dgm:cxn modelId="{2CF07417-B8C9-D44E-A489-A8AA88A619BB}" type="presParOf" srcId="{653155B8-C0E8-6146-BBCE-8B1A5E8383E7}" destId="{F2B4FD03-221A-724C-8092-1D043EE73204}" srcOrd="12" destOrd="0" presId="urn:microsoft.com/office/officeart/2005/8/layout/radial6"/>
    <dgm:cxn modelId="{8946AA4D-3DA4-EA46-9BA1-5B7FD68DA94D}" type="presParOf" srcId="{653155B8-C0E8-6146-BBCE-8B1A5E8383E7}" destId="{4F307F8E-A296-AD41-ADA8-88AF313A6A81}" srcOrd="13" destOrd="0" presId="urn:microsoft.com/office/officeart/2005/8/layout/radial6"/>
    <dgm:cxn modelId="{5F52A146-B762-724D-8A65-63BA1BD29D90}" type="presParOf" srcId="{653155B8-C0E8-6146-BBCE-8B1A5E8383E7}" destId="{6FEDC3E1-0E74-5A40-87E5-3F3094D6E988}" srcOrd="14" destOrd="0" presId="urn:microsoft.com/office/officeart/2005/8/layout/radial6"/>
    <dgm:cxn modelId="{6513C2F4-24ED-CD49-9C96-55782E214660}" type="presParOf" srcId="{653155B8-C0E8-6146-BBCE-8B1A5E8383E7}" destId="{C237D6A0-46D7-094D-8533-97839243692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D202A-47CF-0F4F-9C18-11E2B10E8E38}">
      <dsp:nvSpPr>
        <dsp:cNvPr id="0" name=""/>
        <dsp:cNvSpPr/>
      </dsp:nvSpPr>
      <dsp:spPr>
        <a:xfrm>
          <a:off x="160879" y="0"/>
          <a:ext cx="5418667" cy="5418667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7895C-BE54-1142-A72D-E098DE43AC9E}">
      <dsp:nvSpPr>
        <dsp:cNvPr id="0" name=""/>
        <dsp:cNvSpPr/>
      </dsp:nvSpPr>
      <dsp:spPr>
        <a:xfrm>
          <a:off x="1464737" y="598431"/>
          <a:ext cx="3285058" cy="108983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Forecast weekly stock demand </a:t>
          </a:r>
        </a:p>
      </dsp:txBody>
      <dsp:txXfrm>
        <a:off x="1517938" y="651632"/>
        <a:ext cx="3178656" cy="983432"/>
      </dsp:txXfrm>
    </dsp:sp>
    <dsp:sp modelId="{E3E4E09E-7A17-614F-89FA-1A01925D5BBC}">
      <dsp:nvSpPr>
        <dsp:cNvPr id="0" name=""/>
        <dsp:cNvSpPr/>
      </dsp:nvSpPr>
      <dsp:spPr>
        <a:xfrm>
          <a:off x="1371594" y="1892507"/>
          <a:ext cx="3344336" cy="137795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Analysis historical data </a:t>
          </a:r>
        </a:p>
      </dsp:txBody>
      <dsp:txXfrm>
        <a:off x="1438860" y="1959773"/>
        <a:ext cx="3209804" cy="1243418"/>
      </dsp:txXfrm>
    </dsp:sp>
    <dsp:sp modelId="{167C13FF-9C98-4742-8CD8-16BC0781E5C2}">
      <dsp:nvSpPr>
        <dsp:cNvPr id="0" name=""/>
        <dsp:cNvSpPr/>
      </dsp:nvSpPr>
      <dsp:spPr>
        <a:xfrm>
          <a:off x="1308090" y="3478360"/>
          <a:ext cx="3522133" cy="134554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Gather and clean data</a:t>
          </a:r>
        </a:p>
      </dsp:txBody>
      <dsp:txXfrm>
        <a:off x="1373774" y="3544044"/>
        <a:ext cx="3390765" cy="1214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7D6A0-46D7-094D-8533-97839243692C}">
      <dsp:nvSpPr>
        <dsp:cNvPr id="0" name=""/>
        <dsp:cNvSpPr/>
      </dsp:nvSpPr>
      <dsp:spPr>
        <a:xfrm>
          <a:off x="3112997" y="474236"/>
          <a:ext cx="3175180" cy="3175180"/>
        </a:xfrm>
        <a:prstGeom prst="blockArc">
          <a:avLst>
            <a:gd name="adj1" fmla="val 11880000"/>
            <a:gd name="adj2" fmla="val 1620000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4FD03-221A-724C-8092-1D043EE73204}">
      <dsp:nvSpPr>
        <dsp:cNvPr id="0" name=""/>
        <dsp:cNvSpPr/>
      </dsp:nvSpPr>
      <dsp:spPr>
        <a:xfrm>
          <a:off x="3112997" y="474236"/>
          <a:ext cx="3175180" cy="3175180"/>
        </a:xfrm>
        <a:prstGeom prst="blockArc">
          <a:avLst>
            <a:gd name="adj1" fmla="val 7560000"/>
            <a:gd name="adj2" fmla="val 11880000"/>
            <a:gd name="adj3" fmla="val 4634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D120B-C31A-B849-9FB5-6C0A7618DB14}">
      <dsp:nvSpPr>
        <dsp:cNvPr id="0" name=""/>
        <dsp:cNvSpPr/>
      </dsp:nvSpPr>
      <dsp:spPr>
        <a:xfrm>
          <a:off x="3112997" y="474236"/>
          <a:ext cx="3175180" cy="3175180"/>
        </a:xfrm>
        <a:prstGeom prst="blockArc">
          <a:avLst>
            <a:gd name="adj1" fmla="val 3240000"/>
            <a:gd name="adj2" fmla="val 7560000"/>
            <a:gd name="adj3" fmla="val 4634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8059A-B9E2-8242-AD0B-789633B64DFD}">
      <dsp:nvSpPr>
        <dsp:cNvPr id="0" name=""/>
        <dsp:cNvSpPr/>
      </dsp:nvSpPr>
      <dsp:spPr>
        <a:xfrm>
          <a:off x="3112997" y="474236"/>
          <a:ext cx="3175180" cy="3175180"/>
        </a:xfrm>
        <a:prstGeom prst="blockArc">
          <a:avLst>
            <a:gd name="adj1" fmla="val 20520000"/>
            <a:gd name="adj2" fmla="val 3240000"/>
            <a:gd name="adj3" fmla="val 4634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CA239-8927-9444-BAFC-25DBA2536A51}">
      <dsp:nvSpPr>
        <dsp:cNvPr id="0" name=""/>
        <dsp:cNvSpPr/>
      </dsp:nvSpPr>
      <dsp:spPr>
        <a:xfrm>
          <a:off x="3112997" y="474236"/>
          <a:ext cx="3175180" cy="3175180"/>
        </a:xfrm>
        <a:prstGeom prst="blockArc">
          <a:avLst>
            <a:gd name="adj1" fmla="val 16200000"/>
            <a:gd name="adj2" fmla="val 20520000"/>
            <a:gd name="adj3" fmla="val 4634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3ADDA-482A-AD49-A075-0C8D2818C634}">
      <dsp:nvSpPr>
        <dsp:cNvPr id="0" name=""/>
        <dsp:cNvSpPr/>
      </dsp:nvSpPr>
      <dsp:spPr>
        <a:xfrm>
          <a:off x="3970711" y="1331950"/>
          <a:ext cx="1459752" cy="1459752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Demand Forecasting</a:t>
          </a:r>
        </a:p>
      </dsp:txBody>
      <dsp:txXfrm>
        <a:off x="4184487" y="1545726"/>
        <a:ext cx="1032200" cy="1032200"/>
      </dsp:txXfrm>
    </dsp:sp>
    <dsp:sp modelId="{E6B807DD-AF85-6448-8C1A-F541E596D9AB}">
      <dsp:nvSpPr>
        <dsp:cNvPr id="0" name=""/>
        <dsp:cNvSpPr/>
      </dsp:nvSpPr>
      <dsp:spPr>
        <a:xfrm>
          <a:off x="4189674" y="109"/>
          <a:ext cx="1021826" cy="1021826"/>
        </a:xfrm>
        <a:prstGeom prst="ellipse">
          <a:avLst/>
        </a:prstGeom>
        <a:solidFill>
          <a:schemeClr val="accent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Data Cleaning</a:t>
          </a:r>
        </a:p>
      </dsp:txBody>
      <dsp:txXfrm>
        <a:off x="4339317" y="149752"/>
        <a:ext cx="722540" cy="722540"/>
      </dsp:txXfrm>
    </dsp:sp>
    <dsp:sp modelId="{86291A72-045A-5949-A775-593EDA28E1C3}">
      <dsp:nvSpPr>
        <dsp:cNvPr id="0" name=""/>
        <dsp:cNvSpPr/>
      </dsp:nvSpPr>
      <dsp:spPr>
        <a:xfrm>
          <a:off x="5664576" y="1071688"/>
          <a:ext cx="1021826" cy="1021826"/>
        </a:xfrm>
        <a:prstGeom prst="ellipse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EDA</a:t>
          </a:r>
        </a:p>
      </dsp:txBody>
      <dsp:txXfrm>
        <a:off x="5814219" y="1221331"/>
        <a:ext cx="722540" cy="722540"/>
      </dsp:txXfrm>
    </dsp:sp>
    <dsp:sp modelId="{975955FE-3F6D-F943-BE33-1FF55EA54E12}">
      <dsp:nvSpPr>
        <dsp:cNvPr id="0" name=""/>
        <dsp:cNvSpPr/>
      </dsp:nvSpPr>
      <dsp:spPr>
        <a:xfrm>
          <a:off x="5101213" y="2805540"/>
          <a:ext cx="1021826" cy="1021826"/>
        </a:xfrm>
        <a:prstGeom prst="ellipse">
          <a:avLst/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Feature Engineering</a:t>
          </a:r>
        </a:p>
      </dsp:txBody>
      <dsp:txXfrm>
        <a:off x="5250856" y="2955183"/>
        <a:ext cx="722540" cy="722540"/>
      </dsp:txXfrm>
    </dsp:sp>
    <dsp:sp modelId="{09CB1F87-C508-8545-963D-0083A22F74D9}">
      <dsp:nvSpPr>
        <dsp:cNvPr id="0" name=""/>
        <dsp:cNvSpPr/>
      </dsp:nvSpPr>
      <dsp:spPr>
        <a:xfrm>
          <a:off x="3278134" y="2805540"/>
          <a:ext cx="1021826" cy="1021826"/>
        </a:xfrm>
        <a:prstGeom prst="ellipse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Model training</a:t>
          </a:r>
        </a:p>
      </dsp:txBody>
      <dsp:txXfrm>
        <a:off x="3427777" y="2955183"/>
        <a:ext cx="722540" cy="722540"/>
      </dsp:txXfrm>
    </dsp:sp>
    <dsp:sp modelId="{4F307F8E-A296-AD41-ADA8-88AF313A6A81}">
      <dsp:nvSpPr>
        <dsp:cNvPr id="0" name=""/>
        <dsp:cNvSpPr/>
      </dsp:nvSpPr>
      <dsp:spPr>
        <a:xfrm>
          <a:off x="2714771" y="1071688"/>
          <a:ext cx="1021826" cy="1021826"/>
        </a:xfrm>
        <a:prstGeom prst="ellipse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Performance Evaluation</a:t>
          </a:r>
        </a:p>
      </dsp:txBody>
      <dsp:txXfrm>
        <a:off x="2864414" y="1221331"/>
        <a:ext cx="722540" cy="72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8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21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0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6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4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1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6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0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4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0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4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F8E846-A4D2-CD4A-A537-F017364FF3C9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037461-B6A8-FE42-83BA-9A80305C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1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B7381D-9916-4C45-9C64-C5CA44BD6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812800"/>
            <a:ext cx="7340600" cy="4124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C3D692-184A-8549-B4D2-6555204B4163}"/>
              </a:ext>
            </a:extLst>
          </p:cNvPr>
          <p:cNvSpPr txBox="1"/>
          <p:nvPr/>
        </p:nvSpPr>
        <p:spPr>
          <a:xfrm>
            <a:off x="0" y="2235200"/>
            <a:ext cx="485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>
                    <a:lumMod val="50000"/>
                  </a:schemeClr>
                </a:solidFill>
                <a:cs typeface="Al Bayan" pitchFamily="2" charset="-78"/>
              </a:rPr>
              <a:t>Stock Demand Forecasting</a:t>
            </a:r>
          </a:p>
          <a:p>
            <a:pPr algn="ctr"/>
            <a:r>
              <a:rPr lang="en-US" sz="6000" b="1" dirty="0">
                <a:solidFill>
                  <a:schemeClr val="bg2">
                    <a:lumMod val="50000"/>
                  </a:schemeClr>
                </a:solidFill>
                <a:cs typeface="Al Bayan" pitchFamily="2" charset="-78"/>
              </a:rPr>
              <a:t>Weekly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BADDF-C4E9-DA49-B486-2FC2EA6B0830}"/>
              </a:ext>
            </a:extLst>
          </p:cNvPr>
          <p:cNvSpPr txBox="1"/>
          <p:nvPr/>
        </p:nvSpPr>
        <p:spPr>
          <a:xfrm>
            <a:off x="3689350" y="5521980"/>
            <a:ext cx="454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Presented by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: Vishal Sharma</a:t>
            </a:r>
          </a:p>
        </p:txBody>
      </p:sp>
    </p:spTree>
    <p:extLst>
      <p:ext uri="{BB962C8B-B14F-4D97-AF65-F5344CB8AC3E}">
        <p14:creationId xmlns:p14="http://schemas.microsoft.com/office/powerpoint/2010/main" val="407346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D6F3-2BFA-914D-BA52-484CA7ABC339}"/>
              </a:ext>
            </a:extLst>
          </p:cNvPr>
          <p:cNvSpPr txBox="1"/>
          <p:nvPr/>
        </p:nvSpPr>
        <p:spPr>
          <a:xfrm>
            <a:off x="508000" y="406400"/>
            <a:ext cx="439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AIM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9236274-C1DE-9F40-91FD-2BFC6C781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2007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86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DF560-0C64-A841-8005-D8094B884683}"/>
              </a:ext>
            </a:extLst>
          </p:cNvPr>
          <p:cNvSpPr txBox="1"/>
          <p:nvPr/>
        </p:nvSpPr>
        <p:spPr>
          <a:xfrm>
            <a:off x="557213" y="4429125"/>
            <a:ext cx="5538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Weekly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212B1-6D6C-E844-A1C1-2CAFE1118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2381" cy="3557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7BDC9F-364C-3E4D-84D0-6C7C709A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818" y="3557588"/>
            <a:ext cx="5941786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68DEF5-04B4-7B41-9CC9-DF03D5B44E6D}"/>
              </a:ext>
            </a:extLst>
          </p:cNvPr>
          <p:cNvSpPr txBox="1"/>
          <p:nvPr/>
        </p:nvSpPr>
        <p:spPr>
          <a:xfrm>
            <a:off x="8629649" y="1085850"/>
            <a:ext cx="3400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Weekday Trends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9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00ACF-5918-A447-932A-2DF428A733CA}"/>
              </a:ext>
            </a:extLst>
          </p:cNvPr>
          <p:cNvSpPr txBox="1"/>
          <p:nvPr/>
        </p:nvSpPr>
        <p:spPr>
          <a:xfrm>
            <a:off x="642938" y="400050"/>
            <a:ext cx="464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218DF-23E1-CA4C-A75F-16A2B2E35C36}"/>
              </a:ext>
            </a:extLst>
          </p:cNvPr>
          <p:cNvSpPr txBox="1"/>
          <p:nvPr/>
        </p:nvSpPr>
        <p:spPr>
          <a:xfrm>
            <a:off x="642938" y="1371600"/>
            <a:ext cx="109156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Approach to clean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Check daily stock demand and do EDA on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Invoice date play important role for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Extract date, day, weekday,  weekend and months help to forecast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Catboost Regressor for forecasting data (maximum features are categorical)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50315F-C0E0-9D4D-A408-55986B8D16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544638"/>
              </p:ext>
            </p:extLst>
          </p:nvPr>
        </p:nvGraphicFramePr>
        <p:xfrm>
          <a:off x="1971675" y="3002816"/>
          <a:ext cx="9401175" cy="3855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16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00ACF-5918-A447-932A-2DF428A733CA}"/>
              </a:ext>
            </a:extLst>
          </p:cNvPr>
          <p:cNvSpPr txBox="1"/>
          <p:nvPr/>
        </p:nvSpPr>
        <p:spPr>
          <a:xfrm>
            <a:off x="642938" y="400050"/>
            <a:ext cx="464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218DF-23E1-CA4C-A75F-16A2B2E35C36}"/>
              </a:ext>
            </a:extLst>
          </p:cNvPr>
          <p:cNvSpPr txBox="1"/>
          <p:nvPr/>
        </p:nvSpPr>
        <p:spPr>
          <a:xfrm>
            <a:off x="300038" y="1107936"/>
            <a:ext cx="1091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Mean Absolute Percentage  Error  for time period (11/7/2011 – 12/3/2011 ) weekly  : </a:t>
            </a:r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86.94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Mean Absolute Error : </a:t>
            </a:r>
            <a:r>
              <a:rPr lang="en-IN" sz="2400" dirty="0"/>
              <a:t>0.8692</a:t>
            </a: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E3F03-7214-D54F-8BFA-BE04F4A5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513" y="2963148"/>
            <a:ext cx="6835984" cy="34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605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{777AA910-C45B-944D-9D41-D4A30CE74484}tf10001073_mac</Template>
  <TotalTime>51</TotalTime>
  <Words>106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2022-01-07T16:42:57Z</dcterms:created>
  <dcterms:modified xsi:type="dcterms:W3CDTF">2022-01-07T17:34:16Z</dcterms:modified>
</cp:coreProperties>
</file>