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65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3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1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6B43A-C29F-41FE-9AEA-35C3240DB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" r="1418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37D64-4703-47AC-BD29-A3966E2A0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33559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Intergalactic Jam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E0B0-1A54-4ADC-8421-A3AD05B2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260090" cy="120814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Delivering Jam to more than just Earth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618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1862-0712-46E4-9103-C2FACE1A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DAC967-5269-4851-AE9C-827D7C36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9" y="2135992"/>
            <a:ext cx="4686954" cy="155279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C4B2A95-3294-4BFA-A395-054E74C59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3" y="3921867"/>
            <a:ext cx="3572374" cy="2010056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31595F-96B4-4D38-9207-7681C183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85" y="3921867"/>
            <a:ext cx="2981741" cy="176237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C14EA8-118B-45F1-AB86-0868F077A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67" y="2126053"/>
            <a:ext cx="584916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9787-A7D7-4054-9111-29DF5FDC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EF4562-E540-41BA-BCB7-D8AEA12D9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30" y="0"/>
            <a:ext cx="4963218" cy="3305636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637E0B-88A9-4C9B-B5ED-98AB950F5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4558357"/>
            <a:ext cx="5649113" cy="1448002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DA3E0D-1B8A-4051-A2C8-06E668FB1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2176288"/>
            <a:ext cx="5582429" cy="250542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A28E08-51F7-4B58-ACFE-13E8DE5CE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72" y="3429000"/>
            <a:ext cx="251495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7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EA35-9723-4EDC-8AC4-D793343C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0FB932-C8E0-4BA5-B869-F31A6C2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973009" cy="261021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98AD88-720D-4679-BA75-36C54805B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4143409"/>
            <a:ext cx="3410426" cy="246731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EB7D4D-4783-4F83-89ED-62E1ADC49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2084115"/>
            <a:ext cx="5439534" cy="2276793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0416EE-2DAA-465E-8FF9-0890D0F04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15" y="2990312"/>
            <a:ext cx="382005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810D-4721-4E57-90E1-B2C73813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E87FE3-E6C5-4519-B859-1AEE47BB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8" y="4658000"/>
            <a:ext cx="4277322" cy="1981477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BCBCF3-739E-4254-BA13-44370DE79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0" y="2175632"/>
            <a:ext cx="5904800" cy="221611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5B2C845-E5D8-45A8-8805-6F57400AA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25" y="2357481"/>
            <a:ext cx="5163271" cy="373432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F93A698C-CFE6-4D8E-84C5-5FE2D1BD8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32" y="140583"/>
            <a:ext cx="5371008" cy="18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8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381A-5824-4D30-96AE-645FB61D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AA331C-E33F-4EC0-8484-7133DF8A446A}"/>
              </a:ext>
            </a:extLst>
          </p:cNvPr>
          <p:cNvSpPr txBox="1">
            <a:spLocks/>
          </p:cNvSpPr>
          <p:nvPr/>
        </p:nvSpPr>
        <p:spPr>
          <a:xfrm>
            <a:off x="1011936" y="2249424"/>
            <a:ext cx="10168128" cy="4177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Most things went well throughout the semester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 mostly had problems with the join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 learned how to add data and remove data from tables, as well as how to calculate equations and get a result which then can be used by a company, and much more. I learned how to use SQL Server efficiently and how to apply what we learned to the real world.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Future releases might include a remade version that is more thought out and has more tables and items then the current one</a:t>
            </a:r>
          </a:p>
        </p:txBody>
      </p:sp>
    </p:spTree>
    <p:extLst>
      <p:ext uri="{BB962C8B-B14F-4D97-AF65-F5344CB8AC3E}">
        <p14:creationId xmlns:p14="http://schemas.microsoft.com/office/powerpoint/2010/main" val="9934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B9D2-24FF-4918-982C-866DCAC3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6358252" cy="1179576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DD86DB6A-85D3-40B8-8CEB-45DE331F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10" y="24960"/>
            <a:ext cx="4643535" cy="68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8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EA71-E12F-49D2-9BB2-48B75638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D19A41D-402B-4723-BA47-911AA7EB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68" y="2266787"/>
            <a:ext cx="5345433" cy="308709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B94650-E9AF-40FE-BE00-A6B0AC8A3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2532551"/>
            <a:ext cx="5664680" cy="20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6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1432-1D11-4ADD-BA6B-ABAABE41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3CDB89-615E-4669-A924-53E1BDD5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2" y="2241173"/>
            <a:ext cx="4390230" cy="3686822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DE7CB7-6F05-4B1C-82CB-FC051FF2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22" y="2773665"/>
            <a:ext cx="5610098" cy="18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E18C-7FF7-4D17-B464-522EBAB9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021338C-4BFE-4ADE-AE56-B065FAD11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3" y="2250094"/>
            <a:ext cx="6088474" cy="28254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F23DCAF-0CA7-4272-94CC-1BDBC3822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08" y="2384757"/>
            <a:ext cx="5414328" cy="27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8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A78A-7B9C-4D5A-B98F-643E0847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A9C4BF2-CEA1-4959-AC76-22E5E64B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4" y="2898913"/>
            <a:ext cx="7277678" cy="1910695"/>
          </a:xfrm>
          <a:prstGeom prst="rect">
            <a:avLst/>
          </a:prstGeom>
        </p:spPr>
      </p:pic>
      <p:pic>
        <p:nvPicPr>
          <p:cNvPr id="7" name="Picture 6" descr="Text, application&#10;&#10;Description automatically generated">
            <a:extLst>
              <a:ext uri="{FF2B5EF4-FFF2-40B4-BE49-F238E27FC236}">
                <a16:creationId xmlns:a16="http://schemas.microsoft.com/office/drawing/2014/main" id="{0ABAAEFD-00A5-4838-B2D2-4AF4CD232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312" y="2173220"/>
            <a:ext cx="4570040" cy="32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6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0420-4B53-4D47-8585-8F70C2B7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ProductOrder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C278ED-E357-425D-8032-D8407B25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1" y="2173201"/>
            <a:ext cx="6370077" cy="251144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E0A293E-4588-4596-9FA9-E4574569A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77" y="2173201"/>
            <a:ext cx="5236069" cy="25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24ED-332F-45F2-8A53-E11A292C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OrderDetails</a:t>
            </a:r>
            <a:endParaRPr lang="en-US" dirty="0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A6688FA-C0E8-48B0-95F3-1432AAB92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6" y="2249429"/>
            <a:ext cx="5211402" cy="367863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7788F1F-5E79-40B3-9994-6022A6E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63" y="2249429"/>
            <a:ext cx="5482512" cy="30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0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5799-C549-44FA-AEE2-9B99D397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Queries</a:t>
            </a:r>
          </a:p>
        </p:txBody>
      </p:sp>
      <p:pic>
        <p:nvPicPr>
          <p:cNvPr id="13" name="Picture 1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EC5EB04-C4F0-4057-965F-4D1A813C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07" y="3526612"/>
            <a:ext cx="5582429" cy="876422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B70F91-3E60-4CC7-ABF6-A16A338EF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5" y="3488507"/>
            <a:ext cx="3572374" cy="1829055"/>
          </a:xfrm>
          <a:prstGeom prst="rect">
            <a:avLst/>
          </a:prstGeom>
        </p:spPr>
      </p:pic>
      <p:pic>
        <p:nvPicPr>
          <p:cNvPr id="17" name="Picture 16" descr="Graphical user interface, text, Word&#10;&#10;Description automatically generated">
            <a:extLst>
              <a:ext uri="{FF2B5EF4-FFF2-40B4-BE49-F238E27FC236}">
                <a16:creationId xmlns:a16="http://schemas.microsoft.com/office/drawing/2014/main" id="{96DDF043-7DA9-4D45-83F7-A791CAAC2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3" y="1856933"/>
            <a:ext cx="7182852" cy="1143160"/>
          </a:xfrm>
          <a:prstGeom prst="rect">
            <a:avLst/>
          </a:prstGeom>
        </p:spPr>
      </p:pic>
      <p:pic>
        <p:nvPicPr>
          <p:cNvPr id="19" name="Picture 1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FB3B9C1-B75E-4A46-94B6-FC056AABB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15" y="4712640"/>
            <a:ext cx="326753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748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B7"/>
      </a:accent1>
      <a:accent2>
        <a:srgbClr val="8C3BB1"/>
      </a:accent2>
      <a:accent3>
        <a:srgbClr val="6D4DC3"/>
      </a:accent3>
      <a:accent4>
        <a:srgbClr val="3F50B3"/>
      </a:accent4>
      <a:accent5>
        <a:srgbClr val="4D90C3"/>
      </a:accent5>
      <a:accent6>
        <a:srgbClr val="3BAFB1"/>
      </a:accent6>
      <a:hlink>
        <a:srgbClr val="3F72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118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AccentBoxVTI</vt:lpstr>
      <vt:lpstr>Intergalactic Jam</vt:lpstr>
      <vt:lpstr>Database Diagram</vt:lpstr>
      <vt:lpstr>Location</vt:lpstr>
      <vt:lpstr>Planet</vt:lpstr>
      <vt:lpstr>Stock</vt:lpstr>
      <vt:lpstr>Customers</vt:lpstr>
      <vt:lpstr>ProductOrder</vt:lpstr>
      <vt:lpstr>OrderDetails</vt:lpstr>
      <vt:lpstr>Summary Queries</vt:lpstr>
      <vt:lpstr>Views</vt:lpstr>
      <vt:lpstr>Stored Procedures</vt:lpstr>
      <vt:lpstr>Functions</vt:lpstr>
      <vt:lpstr>Triggers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Intergalactic Jam</dc:title>
  <dc:creator>kyle fink</dc:creator>
  <cp:lastModifiedBy>kyle fink</cp:lastModifiedBy>
  <cp:revision>4</cp:revision>
  <dcterms:created xsi:type="dcterms:W3CDTF">2021-03-02T02:51:45Z</dcterms:created>
  <dcterms:modified xsi:type="dcterms:W3CDTF">2021-04-18T07:08:48Z</dcterms:modified>
</cp:coreProperties>
</file>