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70" r:id="rId5"/>
    <p:sldId id="260" r:id="rId6"/>
    <p:sldId id="262" r:id="rId7"/>
    <p:sldId id="275" r:id="rId8"/>
    <p:sldId id="264" r:id="rId9"/>
    <p:sldId id="265" r:id="rId10"/>
    <p:sldId id="266" r:id="rId11"/>
    <p:sldId id="277" r:id="rId12"/>
    <p:sldId id="274" r:id="rId13"/>
    <p:sldId id="278" r:id="rId14"/>
    <p:sldId id="279" r:id="rId15"/>
    <p:sldId id="280" r:id="rId16"/>
    <p:sldId id="281" r:id="rId17"/>
    <p:sldId id="284" r:id="rId18"/>
    <p:sldId id="286" r:id="rId19"/>
    <p:sldId id="306" r:id="rId20"/>
    <p:sldId id="287" r:id="rId21"/>
    <p:sldId id="288" r:id="rId22"/>
    <p:sldId id="300" r:id="rId23"/>
    <p:sldId id="297" r:id="rId24"/>
    <p:sldId id="291" r:id="rId25"/>
    <p:sldId id="292" r:id="rId26"/>
    <p:sldId id="295" r:id="rId27"/>
    <p:sldId id="296" r:id="rId28"/>
    <p:sldId id="302" r:id="rId29"/>
    <p:sldId id="301" r:id="rId30"/>
    <p:sldId id="268" r:id="rId31"/>
    <p:sldId id="304" r:id="rId32"/>
    <p:sldId id="30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ry Lin" initials="JL" lastIdx="2" clrIdx="0">
    <p:extLst>
      <p:ext uri="{19B8F6BF-5375-455C-9EA6-DF929625EA0E}">
        <p15:presenceInfo xmlns:p15="http://schemas.microsoft.com/office/powerpoint/2012/main" userId="0d2b5f3baf0c6d8c" providerId="Windows Live"/>
      </p:ext>
    </p:extLst>
  </p:cmAuthor>
  <p:cmAuthor id="2" name="Lisa Strug" initials="LS" lastIdx="1" clrIdx="1">
    <p:extLst>
      <p:ext uri="{19B8F6BF-5375-455C-9EA6-DF929625EA0E}">
        <p15:presenceInfo xmlns:p15="http://schemas.microsoft.com/office/powerpoint/2012/main" userId="S::lisa.strug@sickkids.ca::e094fb45-ce83-42fa-8a94-3d0db862f0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971"/>
    <a:srgbClr val="FF3399"/>
    <a:srgbClr val="62983E"/>
    <a:srgbClr val="0F1A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F919A9-47F5-4EF7-9D24-2388353E7C0C}" v="98" dt="2019-12-05T14:12:32.453"/>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62" d="100"/>
          <a:sy n="62" d="100"/>
        </p:scale>
        <p:origin x="7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ry Lin" userId="0d2b5f3baf0c6d8c" providerId="LiveId" clId="{B7EFCF03-D1C8-4E28-9DF0-243C6B0706F1}"/>
    <pc:docChg chg="undo custSel addSld delSld modSld sldOrd">
      <pc:chgData name="Jerry Lin" userId="0d2b5f3baf0c6d8c" providerId="LiveId" clId="{B7EFCF03-D1C8-4E28-9DF0-243C6B0706F1}" dt="2019-12-02T17:40:59.167" v="5208" actId="20577"/>
      <pc:docMkLst>
        <pc:docMk/>
      </pc:docMkLst>
      <pc:sldChg chg="modSp">
        <pc:chgData name="Jerry Lin" userId="0d2b5f3baf0c6d8c" providerId="LiveId" clId="{B7EFCF03-D1C8-4E28-9DF0-243C6B0706F1}" dt="2019-11-29T21:00:40.751" v="136" actId="20577"/>
        <pc:sldMkLst>
          <pc:docMk/>
          <pc:sldMk cId="1814059977" sldId="256"/>
        </pc:sldMkLst>
        <pc:spChg chg="mod">
          <ac:chgData name="Jerry Lin" userId="0d2b5f3baf0c6d8c" providerId="LiveId" clId="{B7EFCF03-D1C8-4E28-9DF0-243C6B0706F1}" dt="2019-11-29T21:00:40.751" v="136" actId="20577"/>
          <ac:spMkLst>
            <pc:docMk/>
            <pc:sldMk cId="1814059977" sldId="256"/>
            <ac:spMk id="3" creationId="{BAC6B7B6-F452-4F38-BB89-0AA1E7F8249E}"/>
          </ac:spMkLst>
        </pc:spChg>
      </pc:sldChg>
      <pc:sldChg chg="modSp add ord">
        <pc:chgData name="Jerry Lin" userId="0d2b5f3baf0c6d8c" providerId="LiveId" clId="{B7EFCF03-D1C8-4E28-9DF0-243C6B0706F1}" dt="2019-11-29T21:01:30.170" v="241" actId="1035"/>
        <pc:sldMkLst>
          <pc:docMk/>
          <pc:sldMk cId="4294932347" sldId="278"/>
        </pc:sldMkLst>
        <pc:spChg chg="mod">
          <ac:chgData name="Jerry Lin" userId="0d2b5f3baf0c6d8c" providerId="LiveId" clId="{B7EFCF03-D1C8-4E28-9DF0-243C6B0706F1}" dt="2019-11-29T21:01:05.854" v="207" actId="1036"/>
          <ac:spMkLst>
            <pc:docMk/>
            <pc:sldMk cId="4294932347" sldId="278"/>
            <ac:spMk id="2" creationId="{5A507A56-C96D-4433-BB3B-036E4E2A03B7}"/>
          </ac:spMkLst>
        </pc:spChg>
        <pc:spChg chg="mod">
          <ac:chgData name="Jerry Lin" userId="0d2b5f3baf0c6d8c" providerId="LiveId" clId="{B7EFCF03-D1C8-4E28-9DF0-243C6B0706F1}" dt="2019-11-29T21:00:52.162" v="181" actId="20577"/>
          <ac:spMkLst>
            <pc:docMk/>
            <pc:sldMk cId="4294932347" sldId="278"/>
            <ac:spMk id="3" creationId="{BAC6B7B6-F452-4F38-BB89-0AA1E7F8249E}"/>
          </ac:spMkLst>
        </pc:spChg>
        <pc:spChg chg="mod">
          <ac:chgData name="Jerry Lin" userId="0d2b5f3baf0c6d8c" providerId="LiveId" clId="{B7EFCF03-D1C8-4E28-9DF0-243C6B0706F1}" dt="2019-11-29T20:59:41.757" v="7" actId="20577"/>
          <ac:spMkLst>
            <pc:docMk/>
            <pc:sldMk cId="4294932347" sldId="278"/>
            <ac:spMk id="4" creationId="{F4DED6F1-CAF4-4F8F-A6E8-17CD3308FA06}"/>
          </ac:spMkLst>
        </pc:spChg>
        <pc:spChg chg="mod">
          <ac:chgData name="Jerry Lin" userId="0d2b5f3baf0c6d8c" providerId="LiveId" clId="{B7EFCF03-D1C8-4E28-9DF0-243C6B0706F1}" dt="2019-11-29T21:01:30.170" v="241" actId="1035"/>
          <ac:spMkLst>
            <pc:docMk/>
            <pc:sldMk cId="4294932347" sldId="278"/>
            <ac:spMk id="5" creationId="{DC9F2EC1-70E7-43ED-8D08-48D510E8BCA4}"/>
          </ac:spMkLst>
        </pc:spChg>
        <pc:spChg chg="mod">
          <ac:chgData name="Jerry Lin" userId="0d2b5f3baf0c6d8c" providerId="LiveId" clId="{B7EFCF03-D1C8-4E28-9DF0-243C6B0706F1}" dt="2019-11-29T21:01:26.118" v="233" actId="1035"/>
          <ac:spMkLst>
            <pc:docMk/>
            <pc:sldMk cId="4294932347" sldId="278"/>
            <ac:spMk id="8" creationId="{2A7C6822-10CF-43C5-B43F-D64C8FDEE7E4}"/>
          </ac:spMkLst>
        </pc:spChg>
      </pc:sldChg>
      <pc:sldChg chg="delSp modSp add ord modNotesTx">
        <pc:chgData name="Jerry Lin" userId="0d2b5f3baf0c6d8c" providerId="LiveId" clId="{B7EFCF03-D1C8-4E28-9DF0-243C6B0706F1}" dt="2019-11-29T21:18:01.904" v="1163" actId="5793"/>
        <pc:sldMkLst>
          <pc:docMk/>
          <pc:sldMk cId="3039142936" sldId="279"/>
        </pc:sldMkLst>
        <pc:spChg chg="mod">
          <ac:chgData name="Jerry Lin" userId="0d2b5f3baf0c6d8c" providerId="LiveId" clId="{B7EFCF03-D1C8-4E28-9DF0-243C6B0706F1}" dt="2019-11-29T21:18:01.904" v="1163" actId="5793"/>
          <ac:spMkLst>
            <pc:docMk/>
            <pc:sldMk cId="3039142936" sldId="279"/>
            <ac:spMk id="3" creationId="{BCF2B3A2-81C0-4ECF-8653-D88D18544C27}"/>
          </ac:spMkLst>
        </pc:spChg>
        <pc:spChg chg="mod">
          <ac:chgData name="Jerry Lin" userId="0d2b5f3baf0c6d8c" providerId="LiveId" clId="{B7EFCF03-D1C8-4E28-9DF0-243C6B0706F1}" dt="2019-11-29T21:04:38.796" v="393" actId="20577"/>
          <ac:spMkLst>
            <pc:docMk/>
            <pc:sldMk cId="3039142936" sldId="279"/>
            <ac:spMk id="4" creationId="{D83D5C68-3CF4-4241-91F1-0472EC95BB48}"/>
          </ac:spMkLst>
        </pc:spChg>
        <pc:spChg chg="del">
          <ac:chgData name="Jerry Lin" userId="0d2b5f3baf0c6d8c" providerId="LiveId" clId="{B7EFCF03-D1C8-4E28-9DF0-243C6B0706F1}" dt="2019-11-29T21:17:27.645" v="1136" actId="478"/>
          <ac:spMkLst>
            <pc:docMk/>
            <pc:sldMk cId="3039142936" sldId="279"/>
            <ac:spMk id="5" creationId="{8AE7A4A4-DBDA-4986-8DE5-AB396C4C6E9F}"/>
          </ac:spMkLst>
        </pc:spChg>
      </pc:sldChg>
      <pc:sldChg chg="addSp delSp modSp add modNotesTx">
        <pc:chgData name="Jerry Lin" userId="0d2b5f3baf0c6d8c" providerId="LiveId" clId="{B7EFCF03-D1C8-4E28-9DF0-243C6B0706F1}" dt="2019-11-29T21:09:34.339" v="701" actId="6549"/>
        <pc:sldMkLst>
          <pc:docMk/>
          <pc:sldMk cId="3010844118" sldId="280"/>
        </pc:sldMkLst>
        <pc:spChg chg="add mod">
          <ac:chgData name="Jerry Lin" userId="0d2b5f3baf0c6d8c" providerId="LiveId" clId="{B7EFCF03-D1C8-4E28-9DF0-243C6B0706F1}" dt="2019-11-29T21:09:11.620" v="485" actId="1037"/>
          <ac:spMkLst>
            <pc:docMk/>
            <pc:sldMk cId="3010844118" sldId="280"/>
            <ac:spMk id="2" creationId="{32B2952A-9DE7-43C8-AD12-623DA66E760C}"/>
          </ac:spMkLst>
        </pc:spChg>
        <pc:spChg chg="mod">
          <ac:chgData name="Jerry Lin" userId="0d2b5f3baf0c6d8c" providerId="LiveId" clId="{B7EFCF03-D1C8-4E28-9DF0-243C6B0706F1}" dt="2019-11-29T21:06:22.995" v="395" actId="27636"/>
          <ac:spMkLst>
            <pc:docMk/>
            <pc:sldMk cId="3010844118" sldId="280"/>
            <ac:spMk id="3" creationId="{BCF2B3A2-81C0-4ECF-8653-D88D18544C27}"/>
          </ac:spMkLst>
        </pc:spChg>
        <pc:spChg chg="mod">
          <ac:chgData name="Jerry Lin" userId="0d2b5f3baf0c6d8c" providerId="LiveId" clId="{B7EFCF03-D1C8-4E28-9DF0-243C6B0706F1}" dt="2019-11-29T21:02:40.517" v="289" actId="20577"/>
          <ac:spMkLst>
            <pc:docMk/>
            <pc:sldMk cId="3010844118" sldId="280"/>
            <ac:spMk id="4" creationId="{D83D5C68-3CF4-4241-91F1-0472EC95BB48}"/>
          </ac:spMkLst>
        </pc:spChg>
        <pc:spChg chg="del">
          <ac:chgData name="Jerry Lin" userId="0d2b5f3baf0c6d8c" providerId="LiveId" clId="{B7EFCF03-D1C8-4E28-9DF0-243C6B0706F1}" dt="2019-11-29T21:06:25.626" v="396" actId="478"/>
          <ac:spMkLst>
            <pc:docMk/>
            <pc:sldMk cId="3010844118" sldId="280"/>
            <ac:spMk id="5" creationId="{8AE7A4A4-DBDA-4986-8DE5-AB396C4C6E9F}"/>
          </ac:spMkLst>
        </pc:spChg>
      </pc:sldChg>
      <pc:sldChg chg="addSp delSp modSp add modNotesTx">
        <pc:chgData name="Jerry Lin" userId="0d2b5f3baf0c6d8c" providerId="LiveId" clId="{B7EFCF03-D1C8-4E28-9DF0-243C6B0706F1}" dt="2019-11-29T22:49:38.092" v="1474" actId="1076"/>
        <pc:sldMkLst>
          <pc:docMk/>
          <pc:sldMk cId="2081411403" sldId="281"/>
        </pc:sldMkLst>
        <pc:spChg chg="mod">
          <ac:chgData name="Jerry Lin" userId="0d2b5f3baf0c6d8c" providerId="LiveId" clId="{B7EFCF03-D1C8-4E28-9DF0-243C6B0706F1}" dt="2019-11-29T21:34:42.798" v="1192"/>
          <ac:spMkLst>
            <pc:docMk/>
            <pc:sldMk cId="2081411403" sldId="281"/>
            <ac:spMk id="3" creationId="{BCF2B3A2-81C0-4ECF-8653-D88D18544C27}"/>
          </ac:spMkLst>
        </pc:spChg>
        <pc:spChg chg="mod">
          <ac:chgData name="Jerry Lin" userId="0d2b5f3baf0c6d8c" providerId="LiveId" clId="{B7EFCF03-D1C8-4E28-9DF0-243C6B0706F1}" dt="2019-11-29T21:33:49.639" v="1187" actId="20577"/>
          <ac:spMkLst>
            <pc:docMk/>
            <pc:sldMk cId="2081411403" sldId="281"/>
            <ac:spMk id="4" creationId="{D83D5C68-3CF4-4241-91F1-0472EC95BB48}"/>
          </ac:spMkLst>
        </pc:spChg>
        <pc:spChg chg="del">
          <ac:chgData name="Jerry Lin" userId="0d2b5f3baf0c6d8c" providerId="LiveId" clId="{B7EFCF03-D1C8-4E28-9DF0-243C6B0706F1}" dt="2019-11-29T21:34:38.173" v="1191" actId="478"/>
          <ac:spMkLst>
            <pc:docMk/>
            <pc:sldMk cId="2081411403" sldId="281"/>
            <ac:spMk id="5" creationId="{8AE7A4A4-DBDA-4986-8DE5-AB396C4C6E9F}"/>
          </ac:spMkLst>
        </pc:spChg>
        <pc:picChg chg="add mod">
          <ac:chgData name="Jerry Lin" userId="0d2b5f3baf0c6d8c" providerId="LiveId" clId="{B7EFCF03-D1C8-4E28-9DF0-243C6B0706F1}" dt="2019-11-29T22:49:38.092" v="1474" actId="1076"/>
          <ac:picMkLst>
            <pc:docMk/>
            <pc:sldMk cId="2081411403" sldId="281"/>
            <ac:picMk id="2" creationId="{357E0070-AE82-47F9-B352-3F15AD48C039}"/>
          </ac:picMkLst>
        </pc:picChg>
      </pc:sldChg>
      <pc:sldChg chg="add del">
        <pc:chgData name="Jerry Lin" userId="0d2b5f3baf0c6d8c" providerId="LiveId" clId="{B7EFCF03-D1C8-4E28-9DF0-243C6B0706F1}" dt="2019-11-30T00:20:13.084" v="2144" actId="2696"/>
        <pc:sldMkLst>
          <pc:docMk/>
          <pc:sldMk cId="3267454090" sldId="282"/>
        </pc:sldMkLst>
      </pc:sldChg>
      <pc:sldChg chg="addSp modSp add">
        <pc:chgData name="Jerry Lin" userId="0d2b5f3baf0c6d8c" providerId="LiveId" clId="{B7EFCF03-D1C8-4E28-9DF0-243C6B0706F1}" dt="2019-11-29T21:38:00.836" v="1244" actId="1036"/>
        <pc:sldMkLst>
          <pc:docMk/>
          <pc:sldMk cId="3317050102" sldId="283"/>
        </pc:sldMkLst>
        <pc:spChg chg="mod">
          <ac:chgData name="Jerry Lin" userId="0d2b5f3baf0c6d8c" providerId="LiveId" clId="{B7EFCF03-D1C8-4E28-9DF0-243C6B0706F1}" dt="2019-11-29T21:38:00.836" v="1244" actId="1036"/>
          <ac:spMkLst>
            <pc:docMk/>
            <pc:sldMk cId="3317050102" sldId="283"/>
            <ac:spMk id="3" creationId="{BCF2B3A2-81C0-4ECF-8653-D88D18544C27}"/>
          </ac:spMkLst>
        </pc:spChg>
        <pc:spChg chg="mod">
          <ac:chgData name="Jerry Lin" userId="0d2b5f3baf0c6d8c" providerId="LiveId" clId="{B7EFCF03-D1C8-4E28-9DF0-243C6B0706F1}" dt="2019-11-29T21:37:13.901" v="1230" actId="114"/>
          <ac:spMkLst>
            <pc:docMk/>
            <pc:sldMk cId="3317050102" sldId="283"/>
            <ac:spMk id="4" creationId="{D83D5C68-3CF4-4241-91F1-0472EC95BB48}"/>
          </ac:spMkLst>
        </pc:spChg>
        <pc:picChg chg="add mod">
          <ac:chgData name="Jerry Lin" userId="0d2b5f3baf0c6d8c" providerId="LiveId" clId="{B7EFCF03-D1C8-4E28-9DF0-243C6B0706F1}" dt="2019-11-29T21:37:54.983" v="1239" actId="1036"/>
          <ac:picMkLst>
            <pc:docMk/>
            <pc:sldMk cId="3317050102" sldId="283"/>
            <ac:picMk id="5" creationId="{F2DE92AE-9F0A-4132-858A-0D96EADD3AC4}"/>
          </ac:picMkLst>
        </pc:picChg>
      </pc:sldChg>
      <pc:sldChg chg="addSp delSp modSp add">
        <pc:chgData name="Jerry Lin" userId="0d2b5f3baf0c6d8c" providerId="LiveId" clId="{B7EFCF03-D1C8-4E28-9DF0-243C6B0706F1}" dt="2019-11-30T04:39:36.972" v="4894" actId="20577"/>
        <pc:sldMkLst>
          <pc:docMk/>
          <pc:sldMk cId="3998791287" sldId="284"/>
        </pc:sldMkLst>
        <pc:spChg chg="mod">
          <ac:chgData name="Jerry Lin" userId="0d2b5f3baf0c6d8c" providerId="LiveId" clId="{B7EFCF03-D1C8-4E28-9DF0-243C6B0706F1}" dt="2019-11-29T22:45:48.108" v="1446" actId="1035"/>
          <ac:spMkLst>
            <pc:docMk/>
            <pc:sldMk cId="3998791287" sldId="284"/>
            <ac:spMk id="3" creationId="{BCF2B3A2-81C0-4ECF-8653-D88D18544C27}"/>
          </ac:spMkLst>
        </pc:spChg>
        <pc:spChg chg="mod">
          <ac:chgData name="Jerry Lin" userId="0d2b5f3baf0c6d8c" providerId="LiveId" clId="{B7EFCF03-D1C8-4E28-9DF0-243C6B0706F1}" dt="2019-11-29T22:24:59.398" v="1282" actId="20577"/>
          <ac:spMkLst>
            <pc:docMk/>
            <pc:sldMk cId="3998791287" sldId="284"/>
            <ac:spMk id="4" creationId="{D83D5C68-3CF4-4241-91F1-0472EC95BB48}"/>
          </ac:spMkLst>
        </pc:spChg>
        <pc:spChg chg="add mod ord">
          <ac:chgData name="Jerry Lin" userId="0d2b5f3baf0c6d8c" providerId="LiveId" clId="{B7EFCF03-D1C8-4E28-9DF0-243C6B0706F1}" dt="2019-11-29T23:22:01.754" v="1716" actId="1037"/>
          <ac:spMkLst>
            <pc:docMk/>
            <pc:sldMk cId="3998791287" sldId="284"/>
            <ac:spMk id="5" creationId="{5491CF37-28FE-456E-A754-76160337D92F}"/>
          </ac:spMkLst>
        </pc:spChg>
        <pc:spChg chg="add del mod">
          <ac:chgData name="Jerry Lin" userId="0d2b5f3baf0c6d8c" providerId="LiveId" clId="{B7EFCF03-D1C8-4E28-9DF0-243C6B0706F1}" dt="2019-11-29T23:38:56.292" v="1748" actId="14100"/>
          <ac:spMkLst>
            <pc:docMk/>
            <pc:sldMk cId="3998791287" sldId="284"/>
            <ac:spMk id="8" creationId="{6634B9A6-7278-4071-9D15-680391E5C8F7}"/>
          </ac:spMkLst>
        </pc:spChg>
        <pc:spChg chg="add del mod">
          <ac:chgData name="Jerry Lin" userId="0d2b5f3baf0c6d8c" providerId="LiveId" clId="{B7EFCF03-D1C8-4E28-9DF0-243C6B0706F1}" dt="2019-11-29T23:21:51.054" v="1704" actId="478"/>
          <ac:spMkLst>
            <pc:docMk/>
            <pc:sldMk cId="3998791287" sldId="284"/>
            <ac:spMk id="11" creationId="{38585E8F-5209-4B09-B7DD-31230B801E82}"/>
          </ac:spMkLst>
        </pc:spChg>
        <pc:spChg chg="add del mod ord">
          <ac:chgData name="Jerry Lin" userId="0d2b5f3baf0c6d8c" providerId="LiveId" clId="{B7EFCF03-D1C8-4E28-9DF0-243C6B0706F1}" dt="2019-11-29T23:21:48.711" v="1703" actId="478"/>
          <ac:spMkLst>
            <pc:docMk/>
            <pc:sldMk cId="3998791287" sldId="284"/>
            <ac:spMk id="14" creationId="{7D96097D-CA58-41E3-B807-6D4CC67FF82B}"/>
          </ac:spMkLst>
        </pc:spChg>
        <pc:spChg chg="add del">
          <ac:chgData name="Jerry Lin" userId="0d2b5f3baf0c6d8c" providerId="LiveId" clId="{B7EFCF03-D1C8-4E28-9DF0-243C6B0706F1}" dt="2019-11-29T22:56:24.619" v="1493"/>
          <ac:spMkLst>
            <pc:docMk/>
            <pc:sldMk cId="3998791287" sldId="284"/>
            <ac:spMk id="16" creationId="{7A39BE69-6A06-4EC8-8104-2A16A6B2C457}"/>
          </ac:spMkLst>
        </pc:spChg>
        <pc:spChg chg="add del">
          <ac:chgData name="Jerry Lin" userId="0d2b5f3baf0c6d8c" providerId="LiveId" clId="{B7EFCF03-D1C8-4E28-9DF0-243C6B0706F1}" dt="2019-11-29T22:56:24.619" v="1493"/>
          <ac:spMkLst>
            <pc:docMk/>
            <pc:sldMk cId="3998791287" sldId="284"/>
            <ac:spMk id="19" creationId="{ADADB716-ED32-43EE-BB9C-536CDF69BBBE}"/>
          </ac:spMkLst>
        </pc:spChg>
        <pc:spChg chg="add del">
          <ac:chgData name="Jerry Lin" userId="0d2b5f3baf0c6d8c" providerId="LiveId" clId="{B7EFCF03-D1C8-4E28-9DF0-243C6B0706F1}" dt="2019-11-29T22:56:14.041" v="1490"/>
          <ac:spMkLst>
            <pc:docMk/>
            <pc:sldMk cId="3998791287" sldId="284"/>
            <ac:spMk id="21" creationId="{DF18A347-3311-4E8C-80EF-98F269052E9F}"/>
          </ac:spMkLst>
        </pc:spChg>
        <pc:spChg chg="add del">
          <ac:chgData name="Jerry Lin" userId="0d2b5f3baf0c6d8c" providerId="LiveId" clId="{B7EFCF03-D1C8-4E28-9DF0-243C6B0706F1}" dt="2019-11-29T22:56:14.041" v="1490"/>
          <ac:spMkLst>
            <pc:docMk/>
            <pc:sldMk cId="3998791287" sldId="284"/>
            <ac:spMk id="24" creationId="{6B362E5B-5C59-4055-83B9-7A0D6AEB9AC5}"/>
          </ac:spMkLst>
        </pc:spChg>
        <pc:spChg chg="add del mod">
          <ac:chgData name="Jerry Lin" userId="0d2b5f3baf0c6d8c" providerId="LiveId" clId="{B7EFCF03-D1C8-4E28-9DF0-243C6B0706F1}" dt="2019-11-29T23:21:46.466" v="1702" actId="478"/>
          <ac:spMkLst>
            <pc:docMk/>
            <pc:sldMk cId="3998791287" sldId="284"/>
            <ac:spMk id="26" creationId="{531EAC6F-78B9-4594-AA8F-3BF70A067F67}"/>
          </ac:spMkLst>
        </pc:spChg>
        <pc:spChg chg="add del mod">
          <ac:chgData name="Jerry Lin" userId="0d2b5f3baf0c6d8c" providerId="LiveId" clId="{B7EFCF03-D1C8-4E28-9DF0-243C6B0706F1}" dt="2019-11-29T23:07:43.491" v="1664" actId="478"/>
          <ac:spMkLst>
            <pc:docMk/>
            <pc:sldMk cId="3998791287" sldId="284"/>
            <ac:spMk id="27" creationId="{5DD5FA24-D010-4C53-9783-F54A037DEAD7}"/>
          </ac:spMkLst>
        </pc:spChg>
        <pc:spChg chg="add del mod">
          <ac:chgData name="Jerry Lin" userId="0d2b5f3baf0c6d8c" providerId="LiveId" clId="{B7EFCF03-D1C8-4E28-9DF0-243C6B0706F1}" dt="2019-11-29T23:07:36.996" v="1661" actId="478"/>
          <ac:spMkLst>
            <pc:docMk/>
            <pc:sldMk cId="3998791287" sldId="284"/>
            <ac:spMk id="28" creationId="{F1F6A715-E62F-4EDA-B1D6-33F7DA18C58D}"/>
          </ac:spMkLst>
        </pc:spChg>
        <pc:spChg chg="add del mod">
          <ac:chgData name="Jerry Lin" userId="0d2b5f3baf0c6d8c" providerId="LiveId" clId="{B7EFCF03-D1C8-4E28-9DF0-243C6B0706F1}" dt="2019-11-29T23:07:36.996" v="1661" actId="478"/>
          <ac:spMkLst>
            <pc:docMk/>
            <pc:sldMk cId="3998791287" sldId="284"/>
            <ac:spMk id="29" creationId="{B1C9EA33-395C-44FD-BAAC-D33C2B72C12C}"/>
          </ac:spMkLst>
        </pc:spChg>
        <pc:spChg chg="add del">
          <ac:chgData name="Jerry Lin" userId="0d2b5f3baf0c6d8c" providerId="LiveId" clId="{B7EFCF03-D1C8-4E28-9DF0-243C6B0706F1}" dt="2019-11-29T23:07:42.858" v="1663" actId="478"/>
          <ac:spMkLst>
            <pc:docMk/>
            <pc:sldMk cId="3998791287" sldId="284"/>
            <ac:spMk id="34" creationId="{8F8FE92F-EAB1-451C-A669-F0C52D3164E9}"/>
          </ac:spMkLst>
        </pc:spChg>
        <pc:spChg chg="add del">
          <ac:chgData name="Jerry Lin" userId="0d2b5f3baf0c6d8c" providerId="LiveId" clId="{B7EFCF03-D1C8-4E28-9DF0-243C6B0706F1}" dt="2019-11-29T23:07:36.996" v="1661" actId="478"/>
          <ac:spMkLst>
            <pc:docMk/>
            <pc:sldMk cId="3998791287" sldId="284"/>
            <ac:spMk id="35" creationId="{D77BF971-076E-4C06-99EF-78F786F8218A}"/>
          </ac:spMkLst>
        </pc:spChg>
        <pc:spChg chg="add del">
          <ac:chgData name="Jerry Lin" userId="0d2b5f3baf0c6d8c" providerId="LiveId" clId="{B7EFCF03-D1C8-4E28-9DF0-243C6B0706F1}" dt="2019-11-29T23:07:36.996" v="1661" actId="478"/>
          <ac:spMkLst>
            <pc:docMk/>
            <pc:sldMk cId="3998791287" sldId="284"/>
            <ac:spMk id="36" creationId="{C560274A-94CB-4E78-A095-48D80972BA2C}"/>
          </ac:spMkLst>
        </pc:spChg>
        <pc:spChg chg="add del">
          <ac:chgData name="Jerry Lin" userId="0d2b5f3baf0c6d8c" providerId="LiveId" clId="{B7EFCF03-D1C8-4E28-9DF0-243C6B0706F1}" dt="2019-11-29T23:07:41.002" v="1662" actId="478"/>
          <ac:spMkLst>
            <pc:docMk/>
            <pc:sldMk cId="3998791287" sldId="284"/>
            <ac:spMk id="39" creationId="{75582C40-4836-4922-80AB-495D599EB407}"/>
          </ac:spMkLst>
        </pc:spChg>
        <pc:spChg chg="add del">
          <ac:chgData name="Jerry Lin" userId="0d2b5f3baf0c6d8c" providerId="LiveId" clId="{B7EFCF03-D1C8-4E28-9DF0-243C6B0706F1}" dt="2019-11-29T23:07:36.996" v="1661" actId="478"/>
          <ac:spMkLst>
            <pc:docMk/>
            <pc:sldMk cId="3998791287" sldId="284"/>
            <ac:spMk id="40" creationId="{2494617C-B82C-4266-BC7D-3D9D60352906}"/>
          </ac:spMkLst>
        </pc:spChg>
        <pc:spChg chg="add del">
          <ac:chgData name="Jerry Lin" userId="0d2b5f3baf0c6d8c" providerId="LiveId" clId="{B7EFCF03-D1C8-4E28-9DF0-243C6B0706F1}" dt="2019-11-29T23:07:36.996" v="1661" actId="478"/>
          <ac:spMkLst>
            <pc:docMk/>
            <pc:sldMk cId="3998791287" sldId="284"/>
            <ac:spMk id="41" creationId="{85196379-9876-4C35-9DC9-1131924B62AB}"/>
          </ac:spMkLst>
        </pc:spChg>
        <pc:spChg chg="add del mod">
          <ac:chgData name="Jerry Lin" userId="0d2b5f3baf0c6d8c" providerId="LiveId" clId="{B7EFCF03-D1C8-4E28-9DF0-243C6B0706F1}" dt="2019-11-29T23:07:45.295" v="1665" actId="478"/>
          <ac:spMkLst>
            <pc:docMk/>
            <pc:sldMk cId="3998791287" sldId="284"/>
            <ac:spMk id="44" creationId="{58B7B7ED-5864-4FC0-8862-3D776454DFA2}"/>
          </ac:spMkLst>
        </pc:spChg>
        <pc:spChg chg="add mod">
          <ac:chgData name="Jerry Lin" userId="0d2b5f3baf0c6d8c" providerId="LiveId" clId="{B7EFCF03-D1C8-4E28-9DF0-243C6B0706F1}" dt="2019-11-29T23:23:43.024" v="1730" actId="1076"/>
          <ac:spMkLst>
            <pc:docMk/>
            <pc:sldMk cId="3998791287" sldId="284"/>
            <ac:spMk id="45" creationId="{C1267DF6-79BE-4CBF-B0D9-65CCAE98D3F2}"/>
          </ac:spMkLst>
        </pc:spChg>
        <pc:spChg chg="add del mod">
          <ac:chgData name="Jerry Lin" userId="0d2b5f3baf0c6d8c" providerId="LiveId" clId="{B7EFCF03-D1C8-4E28-9DF0-243C6B0706F1}" dt="2019-11-29T23:22:59.444" v="1723" actId="478"/>
          <ac:spMkLst>
            <pc:docMk/>
            <pc:sldMk cId="3998791287" sldId="284"/>
            <ac:spMk id="46" creationId="{1EBD32FD-B650-4720-88ED-2F17E5E96F91}"/>
          </ac:spMkLst>
        </pc:spChg>
        <pc:spChg chg="add mod">
          <ac:chgData name="Jerry Lin" userId="0d2b5f3baf0c6d8c" providerId="LiveId" clId="{B7EFCF03-D1C8-4E28-9DF0-243C6B0706F1}" dt="2019-11-29T23:23:48.191" v="1741" actId="1038"/>
          <ac:spMkLst>
            <pc:docMk/>
            <pc:sldMk cId="3998791287" sldId="284"/>
            <ac:spMk id="47" creationId="{01540D65-3C3B-4D97-9D40-5934C4453E12}"/>
          </ac:spMkLst>
        </pc:spChg>
        <pc:spChg chg="add mod">
          <ac:chgData name="Jerry Lin" userId="0d2b5f3baf0c6d8c" providerId="LiveId" clId="{B7EFCF03-D1C8-4E28-9DF0-243C6B0706F1}" dt="2019-11-29T23:38:45.834" v="1746" actId="20577"/>
          <ac:spMkLst>
            <pc:docMk/>
            <pc:sldMk cId="3998791287" sldId="284"/>
            <ac:spMk id="48" creationId="{880586FF-BC0C-4201-82DB-0D1B2131A417}"/>
          </ac:spMkLst>
        </pc:spChg>
        <pc:spChg chg="add mod">
          <ac:chgData name="Jerry Lin" userId="0d2b5f3baf0c6d8c" providerId="LiveId" clId="{B7EFCF03-D1C8-4E28-9DF0-243C6B0706F1}" dt="2019-11-30T04:39:34.705" v="4892" actId="20577"/>
          <ac:spMkLst>
            <pc:docMk/>
            <pc:sldMk cId="3998791287" sldId="284"/>
            <ac:spMk id="49" creationId="{A739B72F-186F-4BDA-AC7F-AB1D82BAD0B9}"/>
          </ac:spMkLst>
        </pc:spChg>
        <pc:spChg chg="add mod">
          <ac:chgData name="Jerry Lin" userId="0d2b5f3baf0c6d8c" providerId="LiveId" clId="{B7EFCF03-D1C8-4E28-9DF0-243C6B0706F1}" dt="2019-11-30T04:39:36.972" v="4894" actId="20577"/>
          <ac:spMkLst>
            <pc:docMk/>
            <pc:sldMk cId="3998791287" sldId="284"/>
            <ac:spMk id="50" creationId="{BCB278E8-7DD5-45DD-9347-D5539ADC3EE8}"/>
          </ac:spMkLst>
        </pc:spChg>
        <pc:picChg chg="add mod ord">
          <ac:chgData name="Jerry Lin" userId="0d2b5f3baf0c6d8c" providerId="LiveId" clId="{B7EFCF03-D1C8-4E28-9DF0-243C6B0706F1}" dt="2019-11-29T23:22:01.754" v="1716" actId="1037"/>
          <ac:picMkLst>
            <pc:docMk/>
            <pc:sldMk cId="3998791287" sldId="284"/>
            <ac:picMk id="9" creationId="{5EFB8AA5-A1AA-4667-AC2F-A80EF0B5EBA5}"/>
          </ac:picMkLst>
        </pc:picChg>
        <pc:picChg chg="add del mod">
          <ac:chgData name="Jerry Lin" userId="0d2b5f3baf0c6d8c" providerId="LiveId" clId="{B7EFCF03-D1C8-4E28-9DF0-243C6B0706F1}" dt="2019-11-29T22:57:08.797" v="1501" actId="478"/>
          <ac:picMkLst>
            <pc:docMk/>
            <pc:sldMk cId="3998791287" sldId="284"/>
            <ac:picMk id="15" creationId="{BB0FE85C-3B45-4823-84F7-EF03E261E5B2}"/>
          </ac:picMkLst>
        </pc:picChg>
        <pc:picChg chg="add del">
          <ac:chgData name="Jerry Lin" userId="0d2b5f3baf0c6d8c" providerId="LiveId" clId="{B7EFCF03-D1C8-4E28-9DF0-243C6B0706F1}" dt="2019-11-29T22:56:24.619" v="1493"/>
          <ac:picMkLst>
            <pc:docMk/>
            <pc:sldMk cId="3998791287" sldId="284"/>
            <ac:picMk id="20" creationId="{C1583EB6-2A48-4354-BD04-62EB36B13912}"/>
          </ac:picMkLst>
        </pc:picChg>
        <pc:picChg chg="add del">
          <ac:chgData name="Jerry Lin" userId="0d2b5f3baf0c6d8c" providerId="LiveId" clId="{B7EFCF03-D1C8-4E28-9DF0-243C6B0706F1}" dt="2019-11-29T22:56:14.041" v="1490"/>
          <ac:picMkLst>
            <pc:docMk/>
            <pc:sldMk cId="3998791287" sldId="284"/>
            <ac:picMk id="25" creationId="{F86428EE-C97B-411D-B757-9D7A730E53AF}"/>
          </ac:picMkLst>
        </pc:picChg>
        <pc:cxnChg chg="add mod ord">
          <ac:chgData name="Jerry Lin" userId="0d2b5f3baf0c6d8c" providerId="LiveId" clId="{B7EFCF03-D1C8-4E28-9DF0-243C6B0706F1}" dt="2019-11-29T23:22:01.754" v="1716" actId="1037"/>
          <ac:cxnSpMkLst>
            <pc:docMk/>
            <pc:sldMk cId="3998791287" sldId="284"/>
            <ac:cxnSpMk id="6" creationId="{22AED5A5-A6A4-48A0-BCCB-5011726C0A2F}"/>
          </ac:cxnSpMkLst>
        </pc:cxnChg>
        <pc:cxnChg chg="add mod ord">
          <ac:chgData name="Jerry Lin" userId="0d2b5f3baf0c6d8c" providerId="LiveId" clId="{B7EFCF03-D1C8-4E28-9DF0-243C6B0706F1}" dt="2019-11-29T23:22:01.754" v="1716" actId="1037"/>
          <ac:cxnSpMkLst>
            <pc:docMk/>
            <pc:sldMk cId="3998791287" sldId="284"/>
            <ac:cxnSpMk id="7" creationId="{A5F3DEFC-BB45-46D8-ADE4-C0E4A19AE163}"/>
          </ac:cxnSpMkLst>
        </pc:cxnChg>
        <pc:cxnChg chg="add del mod ord">
          <ac:chgData name="Jerry Lin" userId="0d2b5f3baf0c6d8c" providerId="LiveId" clId="{B7EFCF03-D1C8-4E28-9DF0-243C6B0706F1}" dt="2019-11-29T23:21:42.202" v="1700" actId="478"/>
          <ac:cxnSpMkLst>
            <pc:docMk/>
            <pc:sldMk cId="3998791287" sldId="284"/>
            <ac:cxnSpMk id="12" creationId="{866ECB2F-B313-4E1C-903F-85C8C20BC760}"/>
          </ac:cxnSpMkLst>
        </pc:cxnChg>
        <pc:cxnChg chg="add del mod ord">
          <ac:chgData name="Jerry Lin" userId="0d2b5f3baf0c6d8c" providerId="LiveId" clId="{B7EFCF03-D1C8-4E28-9DF0-243C6B0706F1}" dt="2019-11-29T23:21:44.428" v="1701" actId="478"/>
          <ac:cxnSpMkLst>
            <pc:docMk/>
            <pc:sldMk cId="3998791287" sldId="284"/>
            <ac:cxnSpMk id="13" creationId="{B8BAA133-D80F-462C-8FA9-5B2EA87F3B81}"/>
          </ac:cxnSpMkLst>
        </pc:cxnChg>
        <pc:cxnChg chg="add del">
          <ac:chgData name="Jerry Lin" userId="0d2b5f3baf0c6d8c" providerId="LiveId" clId="{B7EFCF03-D1C8-4E28-9DF0-243C6B0706F1}" dt="2019-11-29T22:56:24.619" v="1493"/>
          <ac:cxnSpMkLst>
            <pc:docMk/>
            <pc:sldMk cId="3998791287" sldId="284"/>
            <ac:cxnSpMk id="17" creationId="{202EA2F0-C1CD-4CB9-8D85-BEE4A508E6FB}"/>
          </ac:cxnSpMkLst>
        </pc:cxnChg>
        <pc:cxnChg chg="add del">
          <ac:chgData name="Jerry Lin" userId="0d2b5f3baf0c6d8c" providerId="LiveId" clId="{B7EFCF03-D1C8-4E28-9DF0-243C6B0706F1}" dt="2019-11-29T22:56:24.619" v="1493"/>
          <ac:cxnSpMkLst>
            <pc:docMk/>
            <pc:sldMk cId="3998791287" sldId="284"/>
            <ac:cxnSpMk id="18" creationId="{7244D633-9DD4-4F5A-86B0-DACAEB86DA33}"/>
          </ac:cxnSpMkLst>
        </pc:cxnChg>
        <pc:cxnChg chg="add del">
          <ac:chgData name="Jerry Lin" userId="0d2b5f3baf0c6d8c" providerId="LiveId" clId="{B7EFCF03-D1C8-4E28-9DF0-243C6B0706F1}" dt="2019-11-29T22:56:14.041" v="1490"/>
          <ac:cxnSpMkLst>
            <pc:docMk/>
            <pc:sldMk cId="3998791287" sldId="284"/>
            <ac:cxnSpMk id="22" creationId="{F82E85C8-770D-42D4-8A0E-6362369A00B5}"/>
          </ac:cxnSpMkLst>
        </pc:cxnChg>
        <pc:cxnChg chg="add del">
          <ac:chgData name="Jerry Lin" userId="0d2b5f3baf0c6d8c" providerId="LiveId" clId="{B7EFCF03-D1C8-4E28-9DF0-243C6B0706F1}" dt="2019-11-29T22:56:14.041" v="1490"/>
          <ac:cxnSpMkLst>
            <pc:docMk/>
            <pc:sldMk cId="3998791287" sldId="284"/>
            <ac:cxnSpMk id="23" creationId="{96B076E1-F25A-4795-B239-754BB2E7CE49}"/>
          </ac:cxnSpMkLst>
        </pc:cxnChg>
        <pc:cxnChg chg="add del mod">
          <ac:chgData name="Jerry Lin" userId="0d2b5f3baf0c6d8c" providerId="LiveId" clId="{B7EFCF03-D1C8-4E28-9DF0-243C6B0706F1}" dt="2019-11-29T23:07:36.996" v="1661" actId="478"/>
          <ac:cxnSpMkLst>
            <pc:docMk/>
            <pc:sldMk cId="3998791287" sldId="284"/>
            <ac:cxnSpMk id="30" creationId="{C58BCEE8-618F-434C-AF4E-AB0BF43D9C30}"/>
          </ac:cxnSpMkLst>
        </pc:cxnChg>
        <pc:cxnChg chg="add del mod">
          <ac:chgData name="Jerry Lin" userId="0d2b5f3baf0c6d8c" providerId="LiveId" clId="{B7EFCF03-D1C8-4E28-9DF0-243C6B0706F1}" dt="2019-11-29T23:07:36.996" v="1661" actId="478"/>
          <ac:cxnSpMkLst>
            <pc:docMk/>
            <pc:sldMk cId="3998791287" sldId="284"/>
            <ac:cxnSpMk id="32" creationId="{679995A2-08C9-467C-B901-897D614C6D4B}"/>
          </ac:cxnSpMkLst>
        </pc:cxnChg>
        <pc:cxnChg chg="add del">
          <ac:chgData name="Jerry Lin" userId="0d2b5f3baf0c6d8c" providerId="LiveId" clId="{B7EFCF03-D1C8-4E28-9DF0-243C6B0706F1}" dt="2019-11-29T23:07:36.996" v="1661" actId="478"/>
          <ac:cxnSpMkLst>
            <pc:docMk/>
            <pc:sldMk cId="3998791287" sldId="284"/>
            <ac:cxnSpMk id="37" creationId="{68021C7A-CC5F-4C50-8F21-4D2E15B82A85}"/>
          </ac:cxnSpMkLst>
        </pc:cxnChg>
        <pc:cxnChg chg="add del">
          <ac:chgData name="Jerry Lin" userId="0d2b5f3baf0c6d8c" providerId="LiveId" clId="{B7EFCF03-D1C8-4E28-9DF0-243C6B0706F1}" dt="2019-11-29T23:07:36.996" v="1661" actId="478"/>
          <ac:cxnSpMkLst>
            <pc:docMk/>
            <pc:sldMk cId="3998791287" sldId="284"/>
            <ac:cxnSpMk id="38" creationId="{FAD7A9BA-CCD2-40C9-91D6-9A1235E2EA19}"/>
          </ac:cxnSpMkLst>
        </pc:cxnChg>
        <pc:cxnChg chg="add del">
          <ac:chgData name="Jerry Lin" userId="0d2b5f3baf0c6d8c" providerId="LiveId" clId="{B7EFCF03-D1C8-4E28-9DF0-243C6B0706F1}" dt="2019-11-29T23:07:36.996" v="1661" actId="478"/>
          <ac:cxnSpMkLst>
            <pc:docMk/>
            <pc:sldMk cId="3998791287" sldId="284"/>
            <ac:cxnSpMk id="42" creationId="{D0E6745D-5038-4E5E-892B-EF01F43B041F}"/>
          </ac:cxnSpMkLst>
        </pc:cxnChg>
        <pc:cxnChg chg="add del">
          <ac:chgData name="Jerry Lin" userId="0d2b5f3baf0c6d8c" providerId="LiveId" clId="{B7EFCF03-D1C8-4E28-9DF0-243C6B0706F1}" dt="2019-11-29T23:07:36.996" v="1661" actId="478"/>
          <ac:cxnSpMkLst>
            <pc:docMk/>
            <pc:sldMk cId="3998791287" sldId="284"/>
            <ac:cxnSpMk id="43" creationId="{BDD9061A-FEA1-4222-B1C5-7B2C50E11EA4}"/>
          </ac:cxnSpMkLst>
        </pc:cxnChg>
      </pc:sldChg>
      <pc:sldChg chg="add del">
        <pc:chgData name="Jerry Lin" userId="0d2b5f3baf0c6d8c" providerId="LiveId" clId="{B7EFCF03-D1C8-4E28-9DF0-243C6B0706F1}" dt="2019-11-29T22:53:08.902" v="1475" actId="2696"/>
        <pc:sldMkLst>
          <pc:docMk/>
          <pc:sldMk cId="3895306100" sldId="285"/>
        </pc:sldMkLst>
      </pc:sldChg>
      <pc:sldChg chg="addSp modSp add">
        <pc:chgData name="Jerry Lin" userId="0d2b5f3baf0c6d8c" providerId="LiveId" clId="{B7EFCF03-D1C8-4E28-9DF0-243C6B0706F1}" dt="2019-11-29T22:48:31.370" v="1467" actId="1076"/>
        <pc:sldMkLst>
          <pc:docMk/>
          <pc:sldMk cId="1932699296" sldId="286"/>
        </pc:sldMkLst>
        <pc:spChg chg="mod">
          <ac:chgData name="Jerry Lin" userId="0d2b5f3baf0c6d8c" providerId="LiveId" clId="{B7EFCF03-D1C8-4E28-9DF0-243C6B0706F1}" dt="2019-11-29T22:48:26" v="1466" actId="6549"/>
          <ac:spMkLst>
            <pc:docMk/>
            <pc:sldMk cId="1932699296" sldId="286"/>
            <ac:spMk id="3" creationId="{BCF2B3A2-81C0-4ECF-8653-D88D18544C27}"/>
          </ac:spMkLst>
        </pc:spChg>
        <pc:spChg chg="mod">
          <ac:chgData name="Jerry Lin" userId="0d2b5f3baf0c6d8c" providerId="LiveId" clId="{B7EFCF03-D1C8-4E28-9DF0-243C6B0706F1}" dt="2019-11-29T22:26:18.120" v="1333" actId="20577"/>
          <ac:spMkLst>
            <pc:docMk/>
            <pc:sldMk cId="1932699296" sldId="286"/>
            <ac:spMk id="4" creationId="{D83D5C68-3CF4-4241-91F1-0472EC95BB48}"/>
          </ac:spMkLst>
        </pc:spChg>
        <pc:picChg chg="add mod">
          <ac:chgData name="Jerry Lin" userId="0d2b5f3baf0c6d8c" providerId="LiveId" clId="{B7EFCF03-D1C8-4E28-9DF0-243C6B0706F1}" dt="2019-11-29T22:48:31.370" v="1467" actId="1076"/>
          <ac:picMkLst>
            <pc:docMk/>
            <pc:sldMk cId="1932699296" sldId="286"/>
            <ac:picMk id="2" creationId="{776FFD12-495E-4207-B288-F7FC9BCCFB90}"/>
          </ac:picMkLst>
        </pc:picChg>
      </pc:sldChg>
      <pc:sldChg chg="addSp delSp modSp add ord">
        <pc:chgData name="Jerry Lin" userId="0d2b5f3baf0c6d8c" providerId="LiveId" clId="{B7EFCF03-D1C8-4E28-9DF0-243C6B0706F1}" dt="2019-11-29T23:03:00.018" v="1561" actId="1076"/>
        <pc:sldMkLst>
          <pc:docMk/>
          <pc:sldMk cId="870223543" sldId="287"/>
        </pc:sldMkLst>
        <pc:spChg chg="mod">
          <ac:chgData name="Jerry Lin" userId="0d2b5f3baf0c6d8c" providerId="LiveId" clId="{B7EFCF03-D1C8-4E28-9DF0-243C6B0706F1}" dt="2019-11-29T22:27:00.405" v="1364" actId="20577"/>
          <ac:spMkLst>
            <pc:docMk/>
            <pc:sldMk cId="870223543" sldId="287"/>
            <ac:spMk id="4" creationId="{D83D5C68-3CF4-4241-91F1-0472EC95BB48}"/>
          </ac:spMkLst>
        </pc:spChg>
        <pc:picChg chg="add del mod">
          <ac:chgData name="Jerry Lin" userId="0d2b5f3baf0c6d8c" providerId="LiveId" clId="{B7EFCF03-D1C8-4E28-9DF0-243C6B0706F1}" dt="2019-11-29T23:02:49.579" v="1555" actId="478"/>
          <ac:picMkLst>
            <pc:docMk/>
            <pc:sldMk cId="870223543" sldId="287"/>
            <ac:picMk id="2" creationId="{D53E2BE1-CEF9-40CA-90BA-BDF086556218}"/>
          </ac:picMkLst>
        </pc:picChg>
        <pc:picChg chg="add mod">
          <ac:chgData name="Jerry Lin" userId="0d2b5f3baf0c6d8c" providerId="LiveId" clId="{B7EFCF03-D1C8-4E28-9DF0-243C6B0706F1}" dt="2019-11-29T23:03:00.018" v="1561" actId="1076"/>
          <ac:picMkLst>
            <pc:docMk/>
            <pc:sldMk cId="870223543" sldId="287"/>
            <ac:picMk id="5" creationId="{043020DA-8E94-42E3-8A6E-CD236C8EC981}"/>
          </ac:picMkLst>
        </pc:picChg>
      </pc:sldChg>
      <pc:sldChg chg="addSp delSp modSp add">
        <pc:chgData name="Jerry Lin" userId="0d2b5f3baf0c6d8c" providerId="LiveId" clId="{B7EFCF03-D1C8-4E28-9DF0-243C6B0706F1}" dt="2019-11-30T04:16:26.516" v="4651" actId="20577"/>
        <pc:sldMkLst>
          <pc:docMk/>
          <pc:sldMk cId="3594313052" sldId="288"/>
        </pc:sldMkLst>
        <pc:spChg chg="add del mod">
          <ac:chgData name="Jerry Lin" userId="0d2b5f3baf0c6d8c" providerId="LiveId" clId="{B7EFCF03-D1C8-4E28-9DF0-243C6B0706F1}" dt="2019-11-30T02:52:09.896" v="2768" actId="767"/>
          <ac:spMkLst>
            <pc:docMk/>
            <pc:sldMk cId="3594313052" sldId="288"/>
            <ac:spMk id="2" creationId="{031AD828-98C3-4C04-B1C5-D3086B1C64CF}"/>
          </ac:spMkLst>
        </pc:spChg>
        <pc:spChg chg="mod">
          <ac:chgData name="Jerry Lin" userId="0d2b5f3baf0c6d8c" providerId="LiveId" clId="{B7EFCF03-D1C8-4E28-9DF0-243C6B0706F1}" dt="2019-11-30T04:16:26.516" v="4651" actId="20577"/>
          <ac:spMkLst>
            <pc:docMk/>
            <pc:sldMk cId="3594313052" sldId="288"/>
            <ac:spMk id="3" creationId="{BCF2B3A2-81C0-4ECF-8653-D88D18544C27}"/>
          </ac:spMkLst>
        </pc:spChg>
        <pc:spChg chg="mod">
          <ac:chgData name="Jerry Lin" userId="0d2b5f3baf0c6d8c" providerId="LiveId" clId="{B7EFCF03-D1C8-4E28-9DF0-243C6B0706F1}" dt="2019-11-30T00:03:50.923" v="1837" actId="20577"/>
          <ac:spMkLst>
            <pc:docMk/>
            <pc:sldMk cId="3594313052" sldId="288"/>
            <ac:spMk id="4" creationId="{D83D5C68-3CF4-4241-91F1-0472EC95BB48}"/>
          </ac:spMkLst>
        </pc:spChg>
        <pc:spChg chg="add del mod">
          <ac:chgData name="Jerry Lin" userId="0d2b5f3baf0c6d8c" providerId="LiveId" clId="{B7EFCF03-D1C8-4E28-9DF0-243C6B0706F1}" dt="2019-11-30T02:52:13.762" v="2770" actId="478"/>
          <ac:spMkLst>
            <pc:docMk/>
            <pc:sldMk cId="3594313052" sldId="288"/>
            <ac:spMk id="5" creationId="{2FC7EFF8-291B-4DA3-8A3D-25AAF716B159}"/>
          </ac:spMkLst>
        </pc:spChg>
        <pc:picChg chg="add del mod">
          <ac:chgData name="Jerry Lin" userId="0d2b5f3baf0c6d8c" providerId="LiveId" clId="{B7EFCF03-D1C8-4E28-9DF0-243C6B0706F1}" dt="2019-11-30T03:32:50.156" v="4226" actId="478"/>
          <ac:picMkLst>
            <pc:docMk/>
            <pc:sldMk cId="3594313052" sldId="288"/>
            <ac:picMk id="6" creationId="{188F52E9-78B7-4E5B-8010-080114F9EB84}"/>
          </ac:picMkLst>
        </pc:picChg>
      </pc:sldChg>
      <pc:sldChg chg="add del">
        <pc:chgData name="Jerry Lin" userId="0d2b5f3baf0c6d8c" providerId="LiveId" clId="{B7EFCF03-D1C8-4E28-9DF0-243C6B0706F1}" dt="2019-11-29T22:46:52.289" v="1448" actId="2696"/>
        <pc:sldMkLst>
          <pc:docMk/>
          <pc:sldMk cId="3187763363" sldId="289"/>
        </pc:sldMkLst>
      </pc:sldChg>
      <pc:sldChg chg="modSp add del">
        <pc:chgData name="Jerry Lin" userId="0d2b5f3baf0c6d8c" providerId="LiveId" clId="{B7EFCF03-D1C8-4E28-9DF0-243C6B0706F1}" dt="2019-12-02T01:29:55.067" v="4971" actId="2696"/>
        <pc:sldMkLst>
          <pc:docMk/>
          <pc:sldMk cId="3844115314" sldId="289"/>
        </pc:sldMkLst>
        <pc:spChg chg="mod">
          <ac:chgData name="Jerry Lin" userId="0d2b5f3baf0c6d8c" providerId="LiveId" clId="{B7EFCF03-D1C8-4E28-9DF0-243C6B0706F1}" dt="2019-11-30T00:03:57.274" v="1838" actId="20577"/>
          <ac:spMkLst>
            <pc:docMk/>
            <pc:sldMk cId="3844115314" sldId="289"/>
            <ac:spMk id="3" creationId="{BCF2B3A2-81C0-4ECF-8653-D88D18544C27}"/>
          </ac:spMkLst>
        </pc:spChg>
        <pc:spChg chg="mod">
          <ac:chgData name="Jerry Lin" userId="0d2b5f3baf0c6d8c" providerId="LiveId" clId="{B7EFCF03-D1C8-4E28-9DF0-243C6B0706F1}" dt="2019-11-29T23:03:27.069" v="1582" actId="20577"/>
          <ac:spMkLst>
            <pc:docMk/>
            <pc:sldMk cId="3844115314" sldId="289"/>
            <ac:spMk id="4" creationId="{D83D5C68-3CF4-4241-91F1-0472EC95BB48}"/>
          </ac:spMkLst>
        </pc:spChg>
      </pc:sldChg>
      <pc:sldChg chg="addSp delSp modSp add">
        <pc:chgData name="Jerry Lin" userId="0d2b5f3baf0c6d8c" providerId="LiveId" clId="{B7EFCF03-D1C8-4E28-9DF0-243C6B0706F1}" dt="2019-11-30T03:50:06.948" v="4514" actId="1037"/>
        <pc:sldMkLst>
          <pc:docMk/>
          <pc:sldMk cId="435648290" sldId="290"/>
        </pc:sldMkLst>
        <pc:spChg chg="add del mod">
          <ac:chgData name="Jerry Lin" userId="0d2b5f3baf0c6d8c" providerId="LiveId" clId="{B7EFCF03-D1C8-4E28-9DF0-243C6B0706F1}" dt="2019-11-30T03:46:59.915" v="4455"/>
          <ac:spMkLst>
            <pc:docMk/>
            <pc:sldMk cId="435648290" sldId="290"/>
            <ac:spMk id="3" creationId="{BCF2B3A2-81C0-4ECF-8653-D88D18544C27}"/>
          </ac:spMkLst>
        </pc:spChg>
        <pc:spChg chg="mod">
          <ac:chgData name="Jerry Lin" userId="0d2b5f3baf0c6d8c" providerId="LiveId" clId="{B7EFCF03-D1C8-4E28-9DF0-243C6B0706F1}" dt="2019-11-30T00:04:42.746" v="1867" actId="20577"/>
          <ac:spMkLst>
            <pc:docMk/>
            <pc:sldMk cId="435648290" sldId="290"/>
            <ac:spMk id="4" creationId="{D83D5C68-3CF4-4241-91F1-0472EC95BB48}"/>
          </ac:spMkLst>
        </pc:spChg>
        <pc:spChg chg="add mod">
          <ac:chgData name="Jerry Lin" userId="0d2b5f3baf0c6d8c" providerId="LiveId" clId="{B7EFCF03-D1C8-4E28-9DF0-243C6B0706F1}" dt="2019-11-30T03:44:56.794" v="4367" actId="1076"/>
          <ac:spMkLst>
            <pc:docMk/>
            <pc:sldMk cId="435648290" sldId="290"/>
            <ac:spMk id="17" creationId="{46875062-5362-49A4-AB9E-80B0E128F9E6}"/>
          </ac:spMkLst>
        </pc:spChg>
        <pc:spChg chg="add mod">
          <ac:chgData name="Jerry Lin" userId="0d2b5f3baf0c6d8c" providerId="LiveId" clId="{B7EFCF03-D1C8-4E28-9DF0-243C6B0706F1}" dt="2019-11-30T03:45:58.299" v="4399" actId="1076"/>
          <ac:spMkLst>
            <pc:docMk/>
            <pc:sldMk cId="435648290" sldId="290"/>
            <ac:spMk id="18" creationId="{261DEBAC-CAC4-4EB3-9BF8-E917B9FAC856}"/>
          </ac:spMkLst>
        </pc:spChg>
        <pc:spChg chg="add mod">
          <ac:chgData name="Jerry Lin" userId="0d2b5f3baf0c6d8c" providerId="LiveId" clId="{B7EFCF03-D1C8-4E28-9DF0-243C6B0706F1}" dt="2019-11-30T03:46:01.736" v="4407" actId="1036"/>
          <ac:spMkLst>
            <pc:docMk/>
            <pc:sldMk cId="435648290" sldId="290"/>
            <ac:spMk id="19" creationId="{73471EE0-762D-408B-8F6E-CEF45624DE9B}"/>
          </ac:spMkLst>
        </pc:spChg>
        <pc:spChg chg="add mod">
          <ac:chgData name="Jerry Lin" userId="0d2b5f3baf0c6d8c" providerId="LiveId" clId="{B7EFCF03-D1C8-4E28-9DF0-243C6B0706F1}" dt="2019-11-30T03:46:06.202" v="4416" actId="1035"/>
          <ac:spMkLst>
            <pc:docMk/>
            <pc:sldMk cId="435648290" sldId="290"/>
            <ac:spMk id="23" creationId="{12003281-6E2D-4547-BA6D-DC13ADF6028F}"/>
          </ac:spMkLst>
        </pc:spChg>
        <pc:spChg chg="add mod">
          <ac:chgData name="Jerry Lin" userId="0d2b5f3baf0c6d8c" providerId="LiveId" clId="{B7EFCF03-D1C8-4E28-9DF0-243C6B0706F1}" dt="2019-11-30T03:46:30.306" v="4438" actId="20577"/>
          <ac:spMkLst>
            <pc:docMk/>
            <pc:sldMk cId="435648290" sldId="290"/>
            <ac:spMk id="28" creationId="{8A00A0CF-1480-4398-BCA0-DCC6DE0291B4}"/>
          </ac:spMkLst>
        </pc:spChg>
        <pc:spChg chg="add mod">
          <ac:chgData name="Jerry Lin" userId="0d2b5f3baf0c6d8c" providerId="LiveId" clId="{B7EFCF03-D1C8-4E28-9DF0-243C6B0706F1}" dt="2019-11-30T03:46:47.471" v="4451" actId="20577"/>
          <ac:spMkLst>
            <pc:docMk/>
            <pc:sldMk cId="435648290" sldId="290"/>
            <ac:spMk id="29" creationId="{3930FF6F-BFC7-45C4-9839-9BE71C71D259}"/>
          </ac:spMkLst>
        </pc:spChg>
        <pc:spChg chg="add del mod">
          <ac:chgData name="Jerry Lin" userId="0d2b5f3baf0c6d8c" providerId="LiveId" clId="{B7EFCF03-D1C8-4E28-9DF0-243C6B0706F1}" dt="2019-11-30T03:46:59.915" v="4455"/>
          <ac:spMkLst>
            <pc:docMk/>
            <pc:sldMk cId="435648290" sldId="290"/>
            <ac:spMk id="32" creationId="{2631FCDD-9947-413F-B4BF-6BD074E84067}"/>
          </ac:spMkLst>
        </pc:spChg>
        <pc:spChg chg="add mod">
          <ac:chgData name="Jerry Lin" userId="0d2b5f3baf0c6d8c" providerId="LiveId" clId="{B7EFCF03-D1C8-4E28-9DF0-243C6B0706F1}" dt="2019-11-30T03:47:28.335" v="4474" actId="20577"/>
          <ac:spMkLst>
            <pc:docMk/>
            <pc:sldMk cId="435648290" sldId="290"/>
            <ac:spMk id="33" creationId="{1A38F97D-9B9A-4CAA-BE38-D34E0FF4EC7B}"/>
          </ac:spMkLst>
        </pc:spChg>
        <pc:spChg chg="add del mod">
          <ac:chgData name="Jerry Lin" userId="0d2b5f3baf0c6d8c" providerId="LiveId" clId="{B7EFCF03-D1C8-4E28-9DF0-243C6B0706F1}" dt="2019-11-30T03:47:52.265" v="4477" actId="478"/>
          <ac:spMkLst>
            <pc:docMk/>
            <pc:sldMk cId="435648290" sldId="290"/>
            <ac:spMk id="34" creationId="{BE6DBB3B-24B2-4FD4-A670-2EEF1C9EF9DA}"/>
          </ac:spMkLst>
        </pc:spChg>
        <pc:spChg chg="add del mod">
          <ac:chgData name="Jerry Lin" userId="0d2b5f3baf0c6d8c" providerId="LiveId" clId="{B7EFCF03-D1C8-4E28-9DF0-243C6B0706F1}" dt="2019-11-30T03:48:10.991" v="4482" actId="478"/>
          <ac:spMkLst>
            <pc:docMk/>
            <pc:sldMk cId="435648290" sldId="290"/>
            <ac:spMk id="35" creationId="{4BC5FA75-8560-4687-971F-66D6F11CC485}"/>
          </ac:spMkLst>
        </pc:spChg>
        <pc:spChg chg="add mod">
          <ac:chgData name="Jerry Lin" userId="0d2b5f3baf0c6d8c" providerId="LiveId" clId="{B7EFCF03-D1C8-4E28-9DF0-243C6B0706F1}" dt="2019-11-30T03:48:34.557" v="4487" actId="14100"/>
          <ac:spMkLst>
            <pc:docMk/>
            <pc:sldMk cId="435648290" sldId="290"/>
            <ac:spMk id="36" creationId="{EBF83A46-31B7-4A66-8A5F-AF68F9036D8A}"/>
          </ac:spMkLst>
        </pc:spChg>
        <pc:picChg chg="add del mod">
          <ac:chgData name="Jerry Lin" userId="0d2b5f3baf0c6d8c" providerId="LiveId" clId="{B7EFCF03-D1C8-4E28-9DF0-243C6B0706F1}" dt="2019-11-30T02:29:10.105" v="2150" actId="478"/>
          <ac:picMkLst>
            <pc:docMk/>
            <pc:sldMk cId="435648290" sldId="290"/>
            <ac:picMk id="2" creationId="{5D001731-4DE6-47EE-8AE4-00DECADF515F}"/>
          </ac:picMkLst>
        </pc:picChg>
        <pc:picChg chg="add del mod">
          <ac:chgData name="Jerry Lin" userId="0d2b5f3baf0c6d8c" providerId="LiveId" clId="{B7EFCF03-D1C8-4E28-9DF0-243C6B0706F1}" dt="2019-11-30T03:39:47.909" v="4260" actId="478"/>
          <ac:picMkLst>
            <pc:docMk/>
            <pc:sldMk cId="435648290" sldId="290"/>
            <ac:picMk id="5" creationId="{52EBA0D0-EB76-4439-8097-5968A4A8A769}"/>
          </ac:picMkLst>
        </pc:picChg>
        <pc:picChg chg="add mod">
          <ac:chgData name="Jerry Lin" userId="0d2b5f3baf0c6d8c" providerId="LiveId" clId="{B7EFCF03-D1C8-4E28-9DF0-243C6B0706F1}" dt="2019-11-30T03:48:56.533" v="4492" actId="1076"/>
          <ac:picMkLst>
            <pc:docMk/>
            <pc:sldMk cId="435648290" sldId="290"/>
            <ac:picMk id="6" creationId="{CDAB1E0B-006B-4936-890D-E17501A6177C}"/>
          </ac:picMkLst>
        </pc:picChg>
        <pc:picChg chg="add del mod">
          <ac:chgData name="Jerry Lin" userId="0d2b5f3baf0c6d8c" providerId="LiveId" clId="{B7EFCF03-D1C8-4E28-9DF0-243C6B0706F1}" dt="2019-11-30T03:41:24.730" v="4283" actId="478"/>
          <ac:picMkLst>
            <pc:docMk/>
            <pc:sldMk cId="435648290" sldId="290"/>
            <ac:picMk id="7" creationId="{9FBE132E-7736-4B37-9CC9-D89AFFFEAAB3}"/>
          </ac:picMkLst>
        </pc:picChg>
        <pc:picChg chg="add mod">
          <ac:chgData name="Jerry Lin" userId="0d2b5f3baf0c6d8c" providerId="LiveId" clId="{B7EFCF03-D1C8-4E28-9DF0-243C6B0706F1}" dt="2019-11-30T03:49:13.524" v="4499" actId="1076"/>
          <ac:picMkLst>
            <pc:docMk/>
            <pc:sldMk cId="435648290" sldId="290"/>
            <ac:picMk id="37" creationId="{B5822F9E-45CE-4170-BFD8-49248D3D3ED0}"/>
          </ac:picMkLst>
        </pc:picChg>
        <pc:picChg chg="add mod">
          <ac:chgData name="Jerry Lin" userId="0d2b5f3baf0c6d8c" providerId="LiveId" clId="{B7EFCF03-D1C8-4E28-9DF0-243C6B0706F1}" dt="2019-11-30T03:50:06.948" v="4514" actId="1037"/>
          <ac:picMkLst>
            <pc:docMk/>
            <pc:sldMk cId="435648290" sldId="290"/>
            <ac:picMk id="38" creationId="{D293FB7A-021A-44F7-8434-1DA6C5862670}"/>
          </ac:picMkLst>
        </pc:picChg>
        <pc:picChg chg="add mod">
          <ac:chgData name="Jerry Lin" userId="0d2b5f3baf0c6d8c" providerId="LiveId" clId="{B7EFCF03-D1C8-4E28-9DF0-243C6B0706F1}" dt="2019-11-30T03:50:04.482" v="4512" actId="1038"/>
          <ac:picMkLst>
            <pc:docMk/>
            <pc:sldMk cId="435648290" sldId="290"/>
            <ac:picMk id="39" creationId="{2CA26CD5-CFD9-4889-8153-8FDB74892A60}"/>
          </ac:picMkLst>
        </pc:picChg>
        <pc:picChg chg="add mod">
          <ac:chgData name="Jerry Lin" userId="0d2b5f3baf0c6d8c" providerId="LiveId" clId="{B7EFCF03-D1C8-4E28-9DF0-243C6B0706F1}" dt="2019-11-30T03:50:01.187" v="4510" actId="1037"/>
          <ac:picMkLst>
            <pc:docMk/>
            <pc:sldMk cId="435648290" sldId="290"/>
            <ac:picMk id="40" creationId="{7335726C-DEF5-4C4F-B788-316B0DB7143A}"/>
          </ac:picMkLst>
        </pc:picChg>
        <pc:cxnChg chg="add mod">
          <ac:chgData name="Jerry Lin" userId="0d2b5f3baf0c6d8c" providerId="LiveId" clId="{B7EFCF03-D1C8-4E28-9DF0-243C6B0706F1}" dt="2019-11-30T03:45:04.467" v="4370" actId="14100"/>
          <ac:cxnSpMkLst>
            <pc:docMk/>
            <pc:sldMk cId="435648290" sldId="290"/>
            <ac:cxnSpMk id="8" creationId="{CF2A653E-8759-4509-9924-39B7662BC2D3}"/>
          </ac:cxnSpMkLst>
        </pc:cxnChg>
        <pc:cxnChg chg="add mod">
          <ac:chgData name="Jerry Lin" userId="0d2b5f3baf0c6d8c" providerId="LiveId" clId="{B7EFCF03-D1C8-4E28-9DF0-243C6B0706F1}" dt="2019-11-30T03:45:13.188" v="4372" actId="14100"/>
          <ac:cxnSpMkLst>
            <pc:docMk/>
            <pc:sldMk cId="435648290" sldId="290"/>
            <ac:cxnSpMk id="11" creationId="{6AB79D52-9B8A-49CA-A85F-907F7C3547AE}"/>
          </ac:cxnSpMkLst>
        </pc:cxnChg>
        <pc:cxnChg chg="add mod">
          <ac:chgData name="Jerry Lin" userId="0d2b5f3baf0c6d8c" providerId="LiveId" clId="{B7EFCF03-D1C8-4E28-9DF0-243C6B0706F1}" dt="2019-11-30T03:45:49.734" v="4397" actId="14100"/>
          <ac:cxnSpMkLst>
            <pc:docMk/>
            <pc:sldMk cId="435648290" sldId="290"/>
            <ac:cxnSpMk id="12" creationId="{A40A32B1-1B97-4307-BE34-9325BF58F4AF}"/>
          </ac:cxnSpMkLst>
        </pc:cxnChg>
        <pc:cxnChg chg="add mod">
          <ac:chgData name="Jerry Lin" userId="0d2b5f3baf0c6d8c" providerId="LiveId" clId="{B7EFCF03-D1C8-4E28-9DF0-243C6B0706F1}" dt="2019-11-30T03:45:46.878" v="4396" actId="14100"/>
          <ac:cxnSpMkLst>
            <pc:docMk/>
            <pc:sldMk cId="435648290" sldId="290"/>
            <ac:cxnSpMk id="13" creationId="{E2570C30-9E08-4751-AD4B-DA09A2C3F967}"/>
          </ac:cxnSpMkLst>
        </pc:cxnChg>
        <pc:cxnChg chg="add mod">
          <ac:chgData name="Jerry Lin" userId="0d2b5f3baf0c6d8c" providerId="LiveId" clId="{B7EFCF03-D1C8-4E28-9DF0-243C6B0706F1}" dt="2019-11-30T03:45:53.020" v="4398" actId="14100"/>
          <ac:cxnSpMkLst>
            <pc:docMk/>
            <pc:sldMk cId="435648290" sldId="290"/>
            <ac:cxnSpMk id="14" creationId="{741AD4F2-5A5D-4F3C-85C2-21D565BD0FA6}"/>
          </ac:cxnSpMkLst>
        </pc:cxnChg>
        <pc:cxnChg chg="add mod">
          <ac:chgData name="Jerry Lin" userId="0d2b5f3baf0c6d8c" providerId="LiveId" clId="{B7EFCF03-D1C8-4E28-9DF0-243C6B0706F1}" dt="2019-11-30T03:42:52.408" v="4305" actId="1076"/>
          <ac:cxnSpMkLst>
            <pc:docMk/>
            <pc:sldMk cId="435648290" sldId="290"/>
            <ac:cxnSpMk id="15" creationId="{5A4EA148-1595-497B-A6CB-599192CD771A}"/>
          </ac:cxnSpMkLst>
        </pc:cxnChg>
        <pc:cxnChg chg="add mod">
          <ac:chgData name="Jerry Lin" userId="0d2b5f3baf0c6d8c" providerId="LiveId" clId="{B7EFCF03-D1C8-4E28-9DF0-243C6B0706F1}" dt="2019-11-30T03:46:53.543" v="4453" actId="14100"/>
          <ac:cxnSpMkLst>
            <pc:docMk/>
            <pc:sldMk cId="435648290" sldId="290"/>
            <ac:cxnSpMk id="16" creationId="{C3F1F8E8-914F-4B21-B2A6-AA4177EB5B58}"/>
          </ac:cxnSpMkLst>
        </pc:cxnChg>
      </pc:sldChg>
      <pc:sldChg chg="addSp delSp modSp add">
        <pc:chgData name="Jerry Lin" userId="0d2b5f3baf0c6d8c" providerId="LiveId" clId="{B7EFCF03-D1C8-4E28-9DF0-243C6B0706F1}" dt="2019-11-30T02:43:26.715" v="2677" actId="1035"/>
        <pc:sldMkLst>
          <pc:docMk/>
          <pc:sldMk cId="2295454232" sldId="291"/>
        </pc:sldMkLst>
        <pc:spChg chg="del">
          <ac:chgData name="Jerry Lin" userId="0d2b5f3baf0c6d8c" providerId="LiveId" clId="{B7EFCF03-D1C8-4E28-9DF0-243C6B0706F1}" dt="2019-11-30T02:35:43.027" v="2285"/>
          <ac:spMkLst>
            <pc:docMk/>
            <pc:sldMk cId="2295454232" sldId="291"/>
            <ac:spMk id="3" creationId="{BCF2B3A2-81C0-4ECF-8653-D88D18544C27}"/>
          </ac:spMkLst>
        </pc:spChg>
        <pc:spChg chg="mod">
          <ac:chgData name="Jerry Lin" userId="0d2b5f3baf0c6d8c" providerId="LiveId" clId="{B7EFCF03-D1C8-4E28-9DF0-243C6B0706F1}" dt="2019-11-30T00:08:31.470" v="1979" actId="20577"/>
          <ac:spMkLst>
            <pc:docMk/>
            <pc:sldMk cId="2295454232" sldId="291"/>
            <ac:spMk id="4" creationId="{D83D5C68-3CF4-4241-91F1-0472EC95BB48}"/>
          </ac:spMkLst>
        </pc:spChg>
        <pc:spChg chg="add mod">
          <ac:chgData name="Jerry Lin" userId="0d2b5f3baf0c6d8c" providerId="LiveId" clId="{B7EFCF03-D1C8-4E28-9DF0-243C6B0706F1}" dt="2019-11-30T02:43:26.715" v="2677" actId="1035"/>
          <ac:spMkLst>
            <pc:docMk/>
            <pc:sldMk cId="2295454232" sldId="291"/>
            <ac:spMk id="5" creationId="{1D486700-4E31-499D-BBBA-FA592463D431}"/>
          </ac:spMkLst>
        </pc:spChg>
        <pc:graphicFrameChg chg="add mod modGraphic">
          <ac:chgData name="Jerry Lin" userId="0d2b5f3baf0c6d8c" providerId="LiveId" clId="{B7EFCF03-D1C8-4E28-9DF0-243C6B0706F1}" dt="2019-11-30T02:41:27.111" v="2495" actId="1037"/>
          <ac:graphicFrameMkLst>
            <pc:docMk/>
            <pc:sldMk cId="2295454232" sldId="291"/>
            <ac:graphicFrameMk id="2" creationId="{6B9C21D9-1222-4815-A9E0-03C039BD250A}"/>
          </ac:graphicFrameMkLst>
        </pc:graphicFrameChg>
      </pc:sldChg>
      <pc:sldChg chg="addSp delSp modSp add">
        <pc:chgData name="Jerry Lin" userId="0d2b5f3baf0c6d8c" providerId="LiveId" clId="{B7EFCF03-D1C8-4E28-9DF0-243C6B0706F1}" dt="2019-11-30T04:18:04.934" v="4736" actId="5793"/>
        <pc:sldMkLst>
          <pc:docMk/>
          <pc:sldMk cId="3984760370" sldId="292"/>
        </pc:sldMkLst>
        <pc:spChg chg="mod">
          <ac:chgData name="Jerry Lin" userId="0d2b5f3baf0c6d8c" providerId="LiveId" clId="{B7EFCF03-D1C8-4E28-9DF0-243C6B0706F1}" dt="2019-11-30T00:17:16.096" v="2012" actId="20577"/>
          <ac:spMkLst>
            <pc:docMk/>
            <pc:sldMk cId="3984760370" sldId="292"/>
            <ac:spMk id="4" creationId="{D83D5C68-3CF4-4241-91F1-0472EC95BB48}"/>
          </ac:spMkLst>
        </pc:spChg>
        <pc:spChg chg="add mod">
          <ac:chgData name="Jerry Lin" userId="0d2b5f3baf0c6d8c" providerId="LiveId" clId="{B7EFCF03-D1C8-4E28-9DF0-243C6B0706F1}" dt="2019-11-30T04:18:04.934" v="4736" actId="5793"/>
          <ac:spMkLst>
            <pc:docMk/>
            <pc:sldMk cId="3984760370" sldId="292"/>
            <ac:spMk id="6" creationId="{03A0C0AC-B700-498A-A0D1-32B88C50702C}"/>
          </ac:spMkLst>
        </pc:spChg>
        <pc:picChg chg="add del mod">
          <ac:chgData name="Jerry Lin" userId="0d2b5f3baf0c6d8c" providerId="LiveId" clId="{B7EFCF03-D1C8-4E28-9DF0-243C6B0706F1}" dt="2019-11-30T04:13:44.451" v="4535" actId="478"/>
          <ac:picMkLst>
            <pc:docMk/>
            <pc:sldMk cId="3984760370" sldId="292"/>
            <ac:picMk id="2" creationId="{08A96A03-43CD-4540-9379-9A2E825D2D33}"/>
          </ac:picMkLst>
        </pc:picChg>
        <pc:picChg chg="add mod">
          <ac:chgData name="Jerry Lin" userId="0d2b5f3baf0c6d8c" providerId="LiveId" clId="{B7EFCF03-D1C8-4E28-9DF0-243C6B0706F1}" dt="2019-11-30T04:13:49.064" v="4538" actId="14100"/>
          <ac:picMkLst>
            <pc:docMk/>
            <pc:sldMk cId="3984760370" sldId="292"/>
            <ac:picMk id="5" creationId="{A382FD8C-35C6-4593-9D4E-4E1FA2033A54}"/>
          </ac:picMkLst>
        </pc:picChg>
      </pc:sldChg>
      <pc:sldChg chg="add del">
        <pc:chgData name="Jerry Lin" userId="0d2b5f3baf0c6d8c" providerId="LiveId" clId="{B7EFCF03-D1C8-4E28-9DF0-243C6B0706F1}" dt="2019-11-30T03:18:02.418" v="3385" actId="2696"/>
        <pc:sldMkLst>
          <pc:docMk/>
          <pc:sldMk cId="2679566200" sldId="293"/>
        </pc:sldMkLst>
      </pc:sldChg>
      <pc:sldChg chg="add del">
        <pc:chgData name="Jerry Lin" userId="0d2b5f3baf0c6d8c" providerId="LiveId" clId="{B7EFCF03-D1C8-4E28-9DF0-243C6B0706F1}" dt="2019-11-30T00:18:06.459" v="2016" actId="2696"/>
        <pc:sldMkLst>
          <pc:docMk/>
          <pc:sldMk cId="1327009176" sldId="294"/>
        </pc:sldMkLst>
      </pc:sldChg>
      <pc:sldChg chg="addSp modSp add">
        <pc:chgData name="Jerry Lin" userId="0d2b5f3baf0c6d8c" providerId="LiveId" clId="{B7EFCF03-D1C8-4E28-9DF0-243C6B0706F1}" dt="2019-11-30T03:36:40.708" v="4246" actId="1036"/>
        <pc:sldMkLst>
          <pc:docMk/>
          <pc:sldMk cId="3535166609" sldId="295"/>
        </pc:sldMkLst>
        <pc:spChg chg="mod">
          <ac:chgData name="Jerry Lin" userId="0d2b5f3baf0c6d8c" providerId="LiveId" clId="{B7EFCF03-D1C8-4E28-9DF0-243C6B0706F1}" dt="2019-11-30T00:18:26.990" v="2080" actId="20577"/>
          <ac:spMkLst>
            <pc:docMk/>
            <pc:sldMk cId="3535166609" sldId="295"/>
            <ac:spMk id="4" creationId="{D83D5C68-3CF4-4241-91F1-0472EC95BB48}"/>
          </ac:spMkLst>
        </pc:spChg>
        <pc:picChg chg="add mod">
          <ac:chgData name="Jerry Lin" userId="0d2b5f3baf0c6d8c" providerId="LiveId" clId="{B7EFCF03-D1C8-4E28-9DF0-243C6B0706F1}" dt="2019-11-30T03:36:40.708" v="4246" actId="1036"/>
          <ac:picMkLst>
            <pc:docMk/>
            <pc:sldMk cId="3535166609" sldId="295"/>
            <ac:picMk id="2" creationId="{759B0246-D4CD-40C1-A91E-758BB70F5BCD}"/>
          </ac:picMkLst>
        </pc:picChg>
      </pc:sldChg>
      <pc:sldChg chg="addSp delSp modSp add">
        <pc:chgData name="Jerry Lin" userId="0d2b5f3baf0c6d8c" providerId="LiveId" clId="{B7EFCF03-D1C8-4E28-9DF0-243C6B0706F1}" dt="2019-11-30T04:40:56.947" v="4910" actId="20577"/>
        <pc:sldMkLst>
          <pc:docMk/>
          <pc:sldMk cId="1055234848" sldId="296"/>
        </pc:sldMkLst>
        <pc:spChg chg="del">
          <ac:chgData name="Jerry Lin" userId="0d2b5f3baf0c6d8c" providerId="LiveId" clId="{B7EFCF03-D1C8-4E28-9DF0-243C6B0706F1}" dt="2019-11-30T02:44:24.481" v="2680"/>
          <ac:spMkLst>
            <pc:docMk/>
            <pc:sldMk cId="1055234848" sldId="296"/>
            <ac:spMk id="3" creationId="{BCF2B3A2-81C0-4ECF-8653-D88D18544C27}"/>
          </ac:spMkLst>
        </pc:spChg>
        <pc:spChg chg="mod">
          <ac:chgData name="Jerry Lin" userId="0d2b5f3baf0c6d8c" providerId="LiveId" clId="{B7EFCF03-D1C8-4E28-9DF0-243C6B0706F1}" dt="2019-11-30T00:19:09.943" v="2131" actId="20577"/>
          <ac:spMkLst>
            <pc:docMk/>
            <pc:sldMk cId="1055234848" sldId="296"/>
            <ac:spMk id="4" creationId="{D83D5C68-3CF4-4241-91F1-0472EC95BB48}"/>
          </ac:spMkLst>
        </pc:spChg>
        <pc:spChg chg="add mod">
          <ac:chgData name="Jerry Lin" userId="0d2b5f3baf0c6d8c" providerId="LiveId" clId="{B7EFCF03-D1C8-4E28-9DF0-243C6B0706F1}" dt="2019-11-30T02:47:07.236" v="2766" actId="1036"/>
          <ac:spMkLst>
            <pc:docMk/>
            <pc:sldMk cId="1055234848" sldId="296"/>
            <ac:spMk id="6" creationId="{9948854D-4C49-46A6-8E3D-D93D8F2FA14C}"/>
          </ac:spMkLst>
        </pc:spChg>
        <pc:graphicFrameChg chg="add del mod">
          <ac:chgData name="Jerry Lin" userId="0d2b5f3baf0c6d8c" providerId="LiveId" clId="{B7EFCF03-D1C8-4E28-9DF0-243C6B0706F1}" dt="2019-11-30T02:44:21.001" v="2679"/>
          <ac:graphicFrameMkLst>
            <pc:docMk/>
            <pc:sldMk cId="1055234848" sldId="296"/>
            <ac:graphicFrameMk id="2" creationId="{8B6B6AD6-4D3F-4968-99D2-537571179E07}"/>
          </ac:graphicFrameMkLst>
        </pc:graphicFrameChg>
        <pc:graphicFrameChg chg="add mod modGraphic">
          <ac:chgData name="Jerry Lin" userId="0d2b5f3baf0c6d8c" providerId="LiveId" clId="{B7EFCF03-D1C8-4E28-9DF0-243C6B0706F1}" dt="2019-11-30T04:40:56.947" v="4910" actId="20577"/>
          <ac:graphicFrameMkLst>
            <pc:docMk/>
            <pc:sldMk cId="1055234848" sldId="296"/>
            <ac:graphicFrameMk id="5" creationId="{2C96C817-EDD4-46FF-92F2-D989E7ECF855}"/>
          </ac:graphicFrameMkLst>
        </pc:graphicFrameChg>
      </pc:sldChg>
      <pc:sldChg chg="addSp modSp add">
        <pc:chgData name="Jerry Lin" userId="0d2b5f3baf0c6d8c" providerId="LiveId" clId="{B7EFCF03-D1C8-4E28-9DF0-243C6B0706F1}" dt="2019-11-30T03:56:51.749" v="4526" actId="1035"/>
        <pc:sldMkLst>
          <pc:docMk/>
          <pc:sldMk cId="2191166048" sldId="297"/>
        </pc:sldMkLst>
        <pc:spChg chg="mod">
          <ac:chgData name="Jerry Lin" userId="0d2b5f3baf0c6d8c" providerId="LiveId" clId="{B7EFCF03-D1C8-4E28-9DF0-243C6B0706F1}" dt="2019-11-30T02:29:40.417" v="2163" actId="20577"/>
          <ac:spMkLst>
            <pc:docMk/>
            <pc:sldMk cId="2191166048" sldId="297"/>
            <ac:spMk id="4" creationId="{D83D5C68-3CF4-4241-91F1-0472EC95BB48}"/>
          </ac:spMkLst>
        </pc:spChg>
        <pc:picChg chg="add mod">
          <ac:chgData name="Jerry Lin" userId="0d2b5f3baf0c6d8c" providerId="LiveId" clId="{B7EFCF03-D1C8-4E28-9DF0-243C6B0706F1}" dt="2019-11-30T03:56:51.749" v="4526" actId="1035"/>
          <ac:picMkLst>
            <pc:docMk/>
            <pc:sldMk cId="2191166048" sldId="297"/>
            <ac:picMk id="2" creationId="{FB0C3155-D5B8-46DE-8045-BECDFB1B7A98}"/>
          </ac:picMkLst>
        </pc:picChg>
      </pc:sldChg>
      <pc:sldChg chg="modSp add del">
        <pc:chgData name="Jerry Lin" userId="0d2b5f3baf0c6d8c" providerId="LiveId" clId="{B7EFCF03-D1C8-4E28-9DF0-243C6B0706F1}" dt="2019-12-02T17:37:03.322" v="5153" actId="2696"/>
        <pc:sldMkLst>
          <pc:docMk/>
          <pc:sldMk cId="887667917" sldId="298"/>
        </pc:sldMkLst>
        <pc:spChg chg="mod">
          <ac:chgData name="Jerry Lin" userId="0d2b5f3baf0c6d8c" providerId="LiveId" clId="{B7EFCF03-D1C8-4E28-9DF0-243C6B0706F1}" dt="2019-12-02T02:38:49.692" v="5108" actId="14100"/>
          <ac:spMkLst>
            <pc:docMk/>
            <pc:sldMk cId="887667917" sldId="298"/>
            <ac:spMk id="3" creationId="{BCF2B3A2-81C0-4ECF-8653-D88D18544C27}"/>
          </ac:spMkLst>
        </pc:spChg>
        <pc:spChg chg="mod">
          <ac:chgData name="Jerry Lin" userId="0d2b5f3baf0c6d8c" providerId="LiveId" clId="{B7EFCF03-D1C8-4E28-9DF0-243C6B0706F1}" dt="2019-11-30T00:19:50.166" v="2143" actId="20577"/>
          <ac:spMkLst>
            <pc:docMk/>
            <pc:sldMk cId="887667917" sldId="298"/>
            <ac:spMk id="4" creationId="{D83D5C68-3CF4-4241-91F1-0472EC95BB48}"/>
          </ac:spMkLst>
        </pc:spChg>
      </pc:sldChg>
      <pc:sldChg chg="addSp delSp modSp add">
        <pc:chgData name="Jerry Lin" userId="0d2b5f3baf0c6d8c" providerId="LiveId" clId="{B7EFCF03-D1C8-4E28-9DF0-243C6B0706F1}" dt="2019-12-02T01:08:03.257" v="4968" actId="1036"/>
        <pc:sldMkLst>
          <pc:docMk/>
          <pc:sldMk cId="1137811503" sldId="299"/>
        </pc:sldMkLst>
        <pc:spChg chg="del">
          <ac:chgData name="Jerry Lin" userId="0d2b5f3baf0c6d8c" providerId="LiveId" clId="{B7EFCF03-D1C8-4E28-9DF0-243C6B0706F1}" dt="2019-11-30T04:29:35.488" v="4737"/>
          <ac:spMkLst>
            <pc:docMk/>
            <pc:sldMk cId="1137811503" sldId="299"/>
            <ac:spMk id="3" creationId="{BCF2B3A2-81C0-4ECF-8653-D88D18544C27}"/>
          </ac:spMkLst>
        </pc:spChg>
        <pc:spChg chg="mod">
          <ac:chgData name="Jerry Lin" userId="0d2b5f3baf0c6d8c" providerId="LiveId" clId="{B7EFCF03-D1C8-4E28-9DF0-243C6B0706F1}" dt="2019-11-30T02:30:58.321" v="2284" actId="255"/>
          <ac:spMkLst>
            <pc:docMk/>
            <pc:sldMk cId="1137811503" sldId="299"/>
            <ac:spMk id="4" creationId="{D83D5C68-3CF4-4241-91F1-0472EC95BB48}"/>
          </ac:spMkLst>
        </pc:spChg>
        <pc:spChg chg="add del mod">
          <ac:chgData name="Jerry Lin" userId="0d2b5f3baf0c6d8c" providerId="LiveId" clId="{B7EFCF03-D1C8-4E28-9DF0-243C6B0706F1}" dt="2019-11-30T04:36:15.846" v="4832"/>
          <ac:spMkLst>
            <pc:docMk/>
            <pc:sldMk cId="1137811503" sldId="299"/>
            <ac:spMk id="6" creationId="{42132F30-D0F1-4527-972E-CB46287659A0}"/>
          </ac:spMkLst>
        </pc:spChg>
        <pc:graphicFrameChg chg="add del mod">
          <ac:chgData name="Jerry Lin" userId="0d2b5f3baf0c6d8c" providerId="LiveId" clId="{B7EFCF03-D1C8-4E28-9DF0-243C6B0706F1}" dt="2019-11-30T04:30:23.125" v="4752" actId="478"/>
          <ac:graphicFrameMkLst>
            <pc:docMk/>
            <pc:sldMk cId="1137811503" sldId="299"/>
            <ac:graphicFrameMk id="8" creationId="{BC8F99AB-8072-4D81-B7FD-007947A10EC1}"/>
          </ac:graphicFrameMkLst>
        </pc:graphicFrameChg>
        <pc:graphicFrameChg chg="add del mod modGraphic">
          <ac:chgData name="Jerry Lin" userId="0d2b5f3baf0c6d8c" providerId="LiveId" clId="{B7EFCF03-D1C8-4E28-9DF0-243C6B0706F1}" dt="2019-11-30T04:36:14.827" v="4831" actId="478"/>
          <ac:graphicFrameMkLst>
            <pc:docMk/>
            <pc:sldMk cId="1137811503" sldId="299"/>
            <ac:graphicFrameMk id="9" creationId="{2003CB8E-2301-4970-BCCF-311927D8B037}"/>
          </ac:graphicFrameMkLst>
        </pc:graphicFrameChg>
        <pc:graphicFrameChg chg="add mod modGraphic">
          <ac:chgData name="Jerry Lin" userId="0d2b5f3baf0c6d8c" providerId="LiveId" clId="{B7EFCF03-D1C8-4E28-9DF0-243C6B0706F1}" dt="2019-11-30T04:39:14.867" v="4890" actId="1038"/>
          <ac:graphicFrameMkLst>
            <pc:docMk/>
            <pc:sldMk cId="1137811503" sldId="299"/>
            <ac:graphicFrameMk id="10" creationId="{FD1440E3-3C99-44BA-AA65-5D1FCECCFF29}"/>
          </ac:graphicFrameMkLst>
        </pc:graphicFrameChg>
        <pc:picChg chg="add del mod">
          <ac:chgData name="Jerry Lin" userId="0d2b5f3baf0c6d8c" providerId="LiveId" clId="{B7EFCF03-D1C8-4E28-9DF0-243C6B0706F1}" dt="2019-12-02T01:07:47.426" v="4940" actId="478"/>
          <ac:picMkLst>
            <pc:docMk/>
            <pc:sldMk cId="1137811503" sldId="299"/>
            <ac:picMk id="2" creationId="{85D57931-7CE3-449C-979A-21CA88A28285}"/>
          </ac:picMkLst>
        </pc:picChg>
        <pc:picChg chg="add del mod">
          <ac:chgData name="Jerry Lin" userId="0d2b5f3baf0c6d8c" providerId="LiveId" clId="{B7EFCF03-D1C8-4E28-9DF0-243C6B0706F1}" dt="2019-11-30T04:29:47.350" v="4743" actId="478"/>
          <ac:picMkLst>
            <pc:docMk/>
            <pc:sldMk cId="1137811503" sldId="299"/>
            <ac:picMk id="2" creationId="{C1E0E30F-C3B5-447C-8D35-A472A555B41D}"/>
          </ac:picMkLst>
        </pc:picChg>
        <pc:picChg chg="add mod">
          <ac:chgData name="Jerry Lin" userId="0d2b5f3baf0c6d8c" providerId="LiveId" clId="{B7EFCF03-D1C8-4E28-9DF0-243C6B0706F1}" dt="2019-12-02T01:08:03.257" v="4968" actId="1036"/>
          <ac:picMkLst>
            <pc:docMk/>
            <pc:sldMk cId="1137811503" sldId="299"/>
            <ac:picMk id="3" creationId="{7FF4590E-E445-45FA-BE60-44CA1793C8AA}"/>
          </ac:picMkLst>
        </pc:picChg>
        <pc:picChg chg="add del mod">
          <ac:chgData name="Jerry Lin" userId="0d2b5f3baf0c6d8c" providerId="LiveId" clId="{B7EFCF03-D1C8-4E28-9DF0-243C6B0706F1}" dt="2019-12-02T01:06:12.743" v="4911" actId="478"/>
          <ac:picMkLst>
            <pc:docMk/>
            <pc:sldMk cId="1137811503" sldId="299"/>
            <ac:picMk id="7" creationId="{D4406963-6BCE-414A-9DB4-A41526B8C544}"/>
          </ac:picMkLst>
        </pc:picChg>
      </pc:sldChg>
      <pc:sldChg chg="modSp add">
        <pc:chgData name="Jerry Lin" userId="0d2b5f3baf0c6d8c" providerId="LiveId" clId="{B7EFCF03-D1C8-4E28-9DF0-243C6B0706F1}" dt="2019-11-30T03:23:34.725" v="3821" actId="20577"/>
        <pc:sldMkLst>
          <pc:docMk/>
          <pc:sldMk cId="357808380" sldId="300"/>
        </pc:sldMkLst>
        <pc:spChg chg="mod">
          <ac:chgData name="Jerry Lin" userId="0d2b5f3baf0c6d8c" providerId="LiveId" clId="{B7EFCF03-D1C8-4E28-9DF0-243C6B0706F1}" dt="2019-11-30T03:23:34.725" v="3821" actId="20577"/>
          <ac:spMkLst>
            <pc:docMk/>
            <pc:sldMk cId="357808380" sldId="300"/>
            <ac:spMk id="3" creationId="{BCF2B3A2-81C0-4ECF-8653-D88D18544C27}"/>
          </ac:spMkLst>
        </pc:spChg>
      </pc:sldChg>
      <pc:sldChg chg="addSp delSp modSp add ord">
        <pc:chgData name="Jerry Lin" userId="0d2b5f3baf0c6d8c" providerId="LiveId" clId="{B7EFCF03-D1C8-4E28-9DF0-243C6B0706F1}" dt="2019-12-02T01:34:38.397" v="5074" actId="1036"/>
        <pc:sldMkLst>
          <pc:docMk/>
          <pc:sldMk cId="1463229595" sldId="301"/>
        </pc:sldMkLst>
        <pc:spChg chg="del">
          <ac:chgData name="Jerry Lin" userId="0d2b5f3baf0c6d8c" providerId="LiveId" clId="{B7EFCF03-D1C8-4E28-9DF0-243C6B0706F1}" dt="2019-12-02T01:30:57.243" v="4985" actId="478"/>
          <ac:spMkLst>
            <pc:docMk/>
            <pc:sldMk cId="1463229595" sldId="301"/>
            <ac:spMk id="21" creationId="{75FAC1F3-377E-4094-96B0-239EF2569A17}"/>
          </ac:spMkLst>
        </pc:spChg>
        <pc:spChg chg="mod">
          <ac:chgData name="Jerry Lin" userId="0d2b5f3baf0c6d8c" providerId="LiveId" clId="{B7EFCF03-D1C8-4E28-9DF0-243C6B0706F1}" dt="2019-12-02T01:34:32.511" v="5071" actId="1076"/>
          <ac:spMkLst>
            <pc:docMk/>
            <pc:sldMk cId="1463229595" sldId="301"/>
            <ac:spMk id="23" creationId="{92C49160-DD97-48B9-BFE6-C6877A635CD7}"/>
          </ac:spMkLst>
        </pc:spChg>
        <pc:spChg chg="mod">
          <ac:chgData name="Jerry Lin" userId="0d2b5f3baf0c6d8c" providerId="LiveId" clId="{B7EFCF03-D1C8-4E28-9DF0-243C6B0706F1}" dt="2019-12-02T01:34:38.397" v="5074" actId="1036"/>
          <ac:spMkLst>
            <pc:docMk/>
            <pc:sldMk cId="1463229595" sldId="301"/>
            <ac:spMk id="24" creationId="{B8EFF8E3-900F-4332-BED1-21E4364AC893}"/>
          </ac:spMkLst>
        </pc:spChg>
        <pc:spChg chg="mod">
          <ac:chgData name="Jerry Lin" userId="0d2b5f3baf0c6d8c" providerId="LiveId" clId="{B7EFCF03-D1C8-4E28-9DF0-243C6B0706F1}" dt="2019-12-02T01:34:23.878" v="5068" actId="1076"/>
          <ac:spMkLst>
            <pc:docMk/>
            <pc:sldMk cId="1463229595" sldId="301"/>
            <ac:spMk id="25" creationId="{64829371-5BF5-4C1A-AD5A-4E1192FDDD8C}"/>
          </ac:spMkLst>
        </pc:spChg>
        <pc:grpChg chg="add mod">
          <ac:chgData name="Jerry Lin" userId="0d2b5f3baf0c6d8c" providerId="LiveId" clId="{B7EFCF03-D1C8-4E28-9DF0-243C6B0706F1}" dt="2019-12-02T01:31:03.861" v="4988" actId="1076"/>
          <ac:grpSpMkLst>
            <pc:docMk/>
            <pc:sldMk cId="1463229595" sldId="301"/>
            <ac:grpSpMk id="19" creationId="{A80E5B55-DC44-445D-AF6F-FC47CBE79CD4}"/>
          </ac:grpSpMkLst>
        </pc:grpChg>
        <pc:picChg chg="add del">
          <ac:chgData name="Jerry Lin" userId="0d2b5f3baf0c6d8c" providerId="LiveId" clId="{B7EFCF03-D1C8-4E28-9DF0-243C6B0706F1}" dt="2019-12-02T01:30:26.961" v="4977" actId="478"/>
          <ac:picMkLst>
            <pc:docMk/>
            <pc:sldMk cId="1463229595" sldId="301"/>
            <ac:picMk id="2" creationId="{05479E5F-2D00-4B93-8C21-F1F444C16094}"/>
          </ac:picMkLst>
        </pc:picChg>
        <pc:picChg chg="del">
          <ac:chgData name="Jerry Lin" userId="0d2b5f3baf0c6d8c" providerId="LiveId" clId="{B7EFCF03-D1C8-4E28-9DF0-243C6B0706F1}" dt="2019-12-02T01:30:17.003" v="4972" actId="478"/>
          <ac:picMkLst>
            <pc:docMk/>
            <pc:sldMk cId="1463229595" sldId="301"/>
            <ac:picMk id="5" creationId="{A93DAFBA-8DCF-4024-A733-4E8A7EC3195B}"/>
          </ac:picMkLst>
        </pc:picChg>
        <pc:picChg chg="del">
          <ac:chgData name="Jerry Lin" userId="0d2b5f3baf0c6d8c" providerId="LiveId" clId="{B7EFCF03-D1C8-4E28-9DF0-243C6B0706F1}" dt="2019-12-02T01:30:18.628" v="4973" actId="478"/>
          <ac:picMkLst>
            <pc:docMk/>
            <pc:sldMk cId="1463229595" sldId="301"/>
            <ac:picMk id="8" creationId="{D6532090-7B1D-40B9-964F-50D653BAB4E2}"/>
          </ac:picMkLst>
        </pc:picChg>
        <pc:picChg chg="del">
          <ac:chgData name="Jerry Lin" userId="0d2b5f3baf0c6d8c" providerId="LiveId" clId="{B7EFCF03-D1C8-4E28-9DF0-243C6B0706F1}" dt="2019-12-02T01:30:22.221" v="4975" actId="478"/>
          <ac:picMkLst>
            <pc:docMk/>
            <pc:sldMk cId="1463229595" sldId="301"/>
            <ac:picMk id="10" creationId="{BE4E3D3C-4FBD-4CBB-8413-F1C919B13CE3}"/>
          </ac:picMkLst>
        </pc:picChg>
        <pc:picChg chg="add mod">
          <ac:chgData name="Jerry Lin" userId="0d2b5f3baf0c6d8c" providerId="LiveId" clId="{B7EFCF03-D1C8-4E28-9DF0-243C6B0706F1}" dt="2019-12-02T01:31:09.838" v="4990" actId="1076"/>
          <ac:picMkLst>
            <pc:docMk/>
            <pc:sldMk cId="1463229595" sldId="301"/>
            <ac:picMk id="17" creationId="{CC005678-DE28-429D-9840-806C223CB0AD}"/>
          </ac:picMkLst>
        </pc:picChg>
        <pc:picChg chg="add mod">
          <ac:chgData name="Jerry Lin" userId="0d2b5f3baf0c6d8c" providerId="LiveId" clId="{B7EFCF03-D1C8-4E28-9DF0-243C6B0706F1}" dt="2019-12-02T01:31:01.172" v="4987" actId="1076"/>
          <ac:picMkLst>
            <pc:docMk/>
            <pc:sldMk cId="1463229595" sldId="301"/>
            <ac:picMk id="18" creationId="{B35031F2-45CD-4494-9FB9-9A16C3DB16E2}"/>
          </ac:picMkLst>
        </pc:picChg>
        <pc:picChg chg="add mod">
          <ac:chgData name="Jerry Lin" userId="0d2b5f3baf0c6d8c" providerId="LiveId" clId="{B7EFCF03-D1C8-4E28-9DF0-243C6B0706F1}" dt="2019-12-02T01:31:06.518" v="4989" actId="1076"/>
          <ac:picMkLst>
            <pc:docMk/>
            <pc:sldMk cId="1463229595" sldId="301"/>
            <ac:picMk id="29" creationId="{7F93D717-A3A2-4964-9684-EE543BF5055F}"/>
          </ac:picMkLst>
        </pc:picChg>
        <pc:picChg chg="del">
          <ac:chgData name="Jerry Lin" userId="0d2b5f3baf0c6d8c" providerId="LiveId" clId="{B7EFCF03-D1C8-4E28-9DF0-243C6B0706F1}" dt="2019-12-02T01:30:20.652" v="4974" actId="478"/>
          <ac:picMkLst>
            <pc:docMk/>
            <pc:sldMk cId="1463229595" sldId="301"/>
            <ac:picMk id="1026" creationId="{C3B0DAFE-822B-47ED-9114-10506D67BE01}"/>
          </ac:picMkLst>
        </pc:picChg>
      </pc:sldChg>
      <pc:sldChg chg="addSp delSp modSp add">
        <pc:chgData name="Jerry Lin" userId="0d2b5f3baf0c6d8c" providerId="LiveId" clId="{B7EFCF03-D1C8-4E28-9DF0-243C6B0706F1}" dt="2019-12-02T17:40:59.167" v="5208" actId="20577"/>
        <pc:sldMkLst>
          <pc:docMk/>
          <pc:sldMk cId="3139419082" sldId="302"/>
        </pc:sldMkLst>
        <pc:spChg chg="mod">
          <ac:chgData name="Jerry Lin" userId="0d2b5f3baf0c6d8c" providerId="LiveId" clId="{B7EFCF03-D1C8-4E28-9DF0-243C6B0706F1}" dt="2019-12-02T17:40:59.167" v="5208" actId="20577"/>
          <ac:spMkLst>
            <pc:docMk/>
            <pc:sldMk cId="3139419082" sldId="302"/>
            <ac:spMk id="4" creationId="{D83D5C68-3CF4-4241-91F1-0472EC95BB48}"/>
          </ac:spMkLst>
        </pc:spChg>
        <pc:spChg chg="add del mod">
          <ac:chgData name="Jerry Lin" userId="0d2b5f3baf0c6d8c" providerId="LiveId" clId="{B7EFCF03-D1C8-4E28-9DF0-243C6B0706F1}" dt="2019-12-02T17:34:42.314" v="5112"/>
          <ac:spMkLst>
            <pc:docMk/>
            <pc:sldMk cId="3139419082" sldId="302"/>
            <ac:spMk id="5" creationId="{1AC2A714-CA54-4DE8-9A3A-21280FDD617F}"/>
          </ac:spMkLst>
        </pc:spChg>
        <pc:graphicFrameChg chg="del">
          <ac:chgData name="Jerry Lin" userId="0d2b5f3baf0c6d8c" providerId="LiveId" clId="{B7EFCF03-D1C8-4E28-9DF0-243C6B0706F1}" dt="2019-12-02T17:34:39.199" v="5111" actId="478"/>
          <ac:graphicFrameMkLst>
            <pc:docMk/>
            <pc:sldMk cId="3139419082" sldId="302"/>
            <ac:graphicFrameMk id="10" creationId="{FD1440E3-3C99-44BA-AA65-5D1FCECCFF29}"/>
          </ac:graphicFrameMkLst>
        </pc:graphicFrameChg>
        <pc:picChg chg="del">
          <ac:chgData name="Jerry Lin" userId="0d2b5f3baf0c6d8c" providerId="LiveId" clId="{B7EFCF03-D1C8-4E28-9DF0-243C6B0706F1}" dt="2019-12-02T17:34:36.558" v="5110" actId="478"/>
          <ac:picMkLst>
            <pc:docMk/>
            <pc:sldMk cId="3139419082" sldId="302"/>
            <ac:picMk id="3" creationId="{7FF4590E-E445-45FA-BE60-44CA1793C8AA}"/>
          </ac:picMkLst>
        </pc:picChg>
        <pc:picChg chg="add mod">
          <ac:chgData name="Jerry Lin" userId="0d2b5f3baf0c6d8c" providerId="LiveId" clId="{B7EFCF03-D1C8-4E28-9DF0-243C6B0706F1}" dt="2019-12-02T17:35:07.676" v="5152" actId="1038"/>
          <ac:picMkLst>
            <pc:docMk/>
            <pc:sldMk cId="3139419082" sldId="302"/>
            <ac:picMk id="6" creationId="{E92DAB12-73F1-45BF-A295-29758361D5E9}"/>
          </ac:picMkLst>
        </pc:picChg>
      </pc:sldChg>
    </pc:docChg>
  </pc:docChgLst>
  <pc:docChgLst>
    <pc:chgData name="Jerry Lin" userId="0d2b5f3baf0c6d8c" providerId="LiveId" clId="{8AF919A9-47F5-4EF7-9D24-2388353E7C0C}"/>
    <pc:docChg chg="undo custSel addSld delSld modSld sldOrd">
      <pc:chgData name="Jerry Lin" userId="0d2b5f3baf0c6d8c" providerId="LiveId" clId="{8AF919A9-47F5-4EF7-9D24-2388353E7C0C}" dt="2019-12-05T14:12:43.312" v="4982" actId="1037"/>
      <pc:docMkLst>
        <pc:docMk/>
      </pc:docMkLst>
      <pc:sldChg chg="ord">
        <pc:chgData name="Jerry Lin" userId="0d2b5f3baf0c6d8c" providerId="LiveId" clId="{8AF919A9-47F5-4EF7-9D24-2388353E7C0C}" dt="2019-12-04T16:49:41.504" v="4760"/>
        <pc:sldMkLst>
          <pc:docMk/>
          <pc:sldMk cId="1949525200" sldId="268"/>
        </pc:sldMkLst>
      </pc:sldChg>
      <pc:sldChg chg="modSp">
        <pc:chgData name="Jerry Lin" userId="0d2b5f3baf0c6d8c" providerId="LiveId" clId="{8AF919A9-47F5-4EF7-9D24-2388353E7C0C}" dt="2019-12-03T17:32:35.256" v="188" actId="20577"/>
        <pc:sldMkLst>
          <pc:docMk/>
          <pc:sldMk cId="3010844118" sldId="280"/>
        </pc:sldMkLst>
        <pc:spChg chg="mod">
          <ac:chgData name="Jerry Lin" userId="0d2b5f3baf0c6d8c" providerId="LiveId" clId="{8AF919A9-47F5-4EF7-9D24-2388353E7C0C}" dt="2019-12-03T17:32:35.256" v="188" actId="20577"/>
          <ac:spMkLst>
            <pc:docMk/>
            <pc:sldMk cId="3010844118" sldId="280"/>
            <ac:spMk id="2" creationId="{32B2952A-9DE7-43C8-AD12-623DA66E760C}"/>
          </ac:spMkLst>
        </pc:spChg>
      </pc:sldChg>
      <pc:sldChg chg="addSp delSp modSp">
        <pc:chgData name="Jerry Lin" userId="0d2b5f3baf0c6d8c" providerId="LiveId" clId="{8AF919A9-47F5-4EF7-9D24-2388353E7C0C}" dt="2019-12-04T23:21:28.659" v="4913" actId="20577"/>
        <pc:sldMkLst>
          <pc:docMk/>
          <pc:sldMk cId="2081411403" sldId="281"/>
        </pc:sldMkLst>
        <pc:spChg chg="mod">
          <ac:chgData name="Jerry Lin" userId="0d2b5f3baf0c6d8c" providerId="LiveId" clId="{8AF919A9-47F5-4EF7-9D24-2388353E7C0C}" dt="2019-12-04T23:21:28.659" v="4913" actId="20577"/>
          <ac:spMkLst>
            <pc:docMk/>
            <pc:sldMk cId="2081411403" sldId="281"/>
            <ac:spMk id="3" creationId="{BCF2B3A2-81C0-4ECF-8653-D88D18544C27}"/>
          </ac:spMkLst>
        </pc:spChg>
        <pc:picChg chg="del">
          <ac:chgData name="Jerry Lin" userId="0d2b5f3baf0c6d8c" providerId="LiveId" clId="{8AF919A9-47F5-4EF7-9D24-2388353E7C0C}" dt="2019-12-03T17:31:58.217" v="159" actId="478"/>
          <ac:picMkLst>
            <pc:docMk/>
            <pc:sldMk cId="2081411403" sldId="281"/>
            <ac:picMk id="2" creationId="{357E0070-AE82-47F9-B352-3F15AD48C039}"/>
          </ac:picMkLst>
        </pc:picChg>
        <pc:picChg chg="add mod">
          <ac:chgData name="Jerry Lin" userId="0d2b5f3baf0c6d8c" providerId="LiveId" clId="{8AF919A9-47F5-4EF7-9D24-2388353E7C0C}" dt="2019-12-03T17:32:17.547" v="177" actId="1035"/>
          <ac:picMkLst>
            <pc:docMk/>
            <pc:sldMk cId="2081411403" sldId="281"/>
            <ac:picMk id="5" creationId="{EDFDC76E-58C0-4046-A741-81FB0887BF20}"/>
          </ac:picMkLst>
        </pc:picChg>
      </pc:sldChg>
      <pc:sldChg chg="addSp delSp modSp del">
        <pc:chgData name="Jerry Lin" userId="0d2b5f3baf0c6d8c" providerId="LiveId" clId="{8AF919A9-47F5-4EF7-9D24-2388353E7C0C}" dt="2019-12-03T22:01:28.042" v="2242" actId="2696"/>
        <pc:sldMkLst>
          <pc:docMk/>
          <pc:sldMk cId="3317050102" sldId="283"/>
        </pc:sldMkLst>
        <pc:spChg chg="add mod">
          <ac:chgData name="Jerry Lin" userId="0d2b5f3baf0c6d8c" providerId="LiveId" clId="{8AF919A9-47F5-4EF7-9D24-2388353E7C0C}" dt="2019-12-03T19:17:02.449" v="1167" actId="1036"/>
          <ac:spMkLst>
            <pc:docMk/>
            <pc:sldMk cId="3317050102" sldId="283"/>
            <ac:spMk id="2" creationId="{5C686EBC-E21B-4C61-B15D-D637F08E5981}"/>
          </ac:spMkLst>
        </pc:spChg>
        <pc:spChg chg="mod">
          <ac:chgData name="Jerry Lin" userId="0d2b5f3baf0c6d8c" providerId="LiveId" clId="{8AF919A9-47F5-4EF7-9D24-2388353E7C0C}" dt="2019-12-03T19:14:22.562" v="1142" actId="12"/>
          <ac:spMkLst>
            <pc:docMk/>
            <pc:sldMk cId="3317050102" sldId="283"/>
            <ac:spMk id="3" creationId="{BCF2B3A2-81C0-4ECF-8653-D88D18544C27}"/>
          </ac:spMkLst>
        </pc:spChg>
        <pc:spChg chg="add mod">
          <ac:chgData name="Jerry Lin" userId="0d2b5f3baf0c6d8c" providerId="LiveId" clId="{8AF919A9-47F5-4EF7-9D24-2388353E7C0C}" dt="2019-12-03T19:17:02.449" v="1167" actId="1036"/>
          <ac:spMkLst>
            <pc:docMk/>
            <pc:sldMk cId="3317050102" sldId="283"/>
            <ac:spMk id="6" creationId="{35FE2D63-5DCE-4228-8B05-CC2DF1C161B4}"/>
          </ac:spMkLst>
        </pc:spChg>
        <pc:spChg chg="add mod">
          <ac:chgData name="Jerry Lin" userId="0d2b5f3baf0c6d8c" providerId="LiveId" clId="{8AF919A9-47F5-4EF7-9D24-2388353E7C0C}" dt="2019-12-03T19:17:02.449" v="1167" actId="1036"/>
          <ac:spMkLst>
            <pc:docMk/>
            <pc:sldMk cId="3317050102" sldId="283"/>
            <ac:spMk id="7" creationId="{7168BACE-FCEA-462D-9AF4-B43C782FF3E6}"/>
          </ac:spMkLst>
        </pc:spChg>
        <pc:spChg chg="add mod">
          <ac:chgData name="Jerry Lin" userId="0d2b5f3baf0c6d8c" providerId="LiveId" clId="{8AF919A9-47F5-4EF7-9D24-2388353E7C0C}" dt="2019-12-03T19:17:02.449" v="1167" actId="1036"/>
          <ac:spMkLst>
            <pc:docMk/>
            <pc:sldMk cId="3317050102" sldId="283"/>
            <ac:spMk id="8" creationId="{CEB51F39-D5B3-4C92-94EA-20D2A61CD009}"/>
          </ac:spMkLst>
        </pc:spChg>
        <pc:spChg chg="add mod">
          <ac:chgData name="Jerry Lin" userId="0d2b5f3baf0c6d8c" providerId="LiveId" clId="{8AF919A9-47F5-4EF7-9D24-2388353E7C0C}" dt="2019-12-03T19:17:02.449" v="1167" actId="1036"/>
          <ac:spMkLst>
            <pc:docMk/>
            <pc:sldMk cId="3317050102" sldId="283"/>
            <ac:spMk id="9" creationId="{90963919-BD8B-4B87-8E46-FECF4521D24E}"/>
          </ac:spMkLst>
        </pc:spChg>
        <pc:spChg chg="add mod">
          <ac:chgData name="Jerry Lin" userId="0d2b5f3baf0c6d8c" providerId="LiveId" clId="{8AF919A9-47F5-4EF7-9D24-2388353E7C0C}" dt="2019-12-03T19:17:02.449" v="1167" actId="1036"/>
          <ac:spMkLst>
            <pc:docMk/>
            <pc:sldMk cId="3317050102" sldId="283"/>
            <ac:spMk id="10" creationId="{701391B8-B849-4790-9780-BF7529080383}"/>
          </ac:spMkLst>
        </pc:spChg>
        <pc:spChg chg="add mod">
          <ac:chgData name="Jerry Lin" userId="0d2b5f3baf0c6d8c" providerId="LiveId" clId="{8AF919A9-47F5-4EF7-9D24-2388353E7C0C}" dt="2019-12-03T19:17:02.449" v="1167" actId="1036"/>
          <ac:spMkLst>
            <pc:docMk/>
            <pc:sldMk cId="3317050102" sldId="283"/>
            <ac:spMk id="11" creationId="{4B911037-0E30-4B6E-82E1-9054F3DFB39A}"/>
          </ac:spMkLst>
        </pc:spChg>
        <pc:spChg chg="add mod">
          <ac:chgData name="Jerry Lin" userId="0d2b5f3baf0c6d8c" providerId="LiveId" clId="{8AF919A9-47F5-4EF7-9D24-2388353E7C0C}" dt="2019-12-03T19:28:05.557" v="1258" actId="1038"/>
          <ac:spMkLst>
            <pc:docMk/>
            <pc:sldMk cId="3317050102" sldId="283"/>
            <ac:spMk id="12" creationId="{F35BA590-1E85-4C63-91E3-EAC38BFBA8CB}"/>
          </ac:spMkLst>
        </pc:spChg>
        <pc:spChg chg="add mod">
          <ac:chgData name="Jerry Lin" userId="0d2b5f3baf0c6d8c" providerId="LiveId" clId="{8AF919A9-47F5-4EF7-9D24-2388353E7C0C}" dt="2019-12-03T19:28:11.097" v="1266" actId="1037"/>
          <ac:spMkLst>
            <pc:docMk/>
            <pc:sldMk cId="3317050102" sldId="283"/>
            <ac:spMk id="13" creationId="{485E996C-AE83-4A0B-AFA7-FD9887E07D04}"/>
          </ac:spMkLst>
        </pc:spChg>
        <pc:spChg chg="add mod">
          <ac:chgData name="Jerry Lin" userId="0d2b5f3baf0c6d8c" providerId="LiveId" clId="{8AF919A9-47F5-4EF7-9D24-2388353E7C0C}" dt="2019-12-03T19:29:24.017" v="1282" actId="114"/>
          <ac:spMkLst>
            <pc:docMk/>
            <pc:sldMk cId="3317050102" sldId="283"/>
            <ac:spMk id="14" creationId="{04D656BF-1AC3-4A9C-BDF1-B9D199C2FD71}"/>
          </ac:spMkLst>
        </pc:spChg>
        <pc:spChg chg="add mod">
          <ac:chgData name="Jerry Lin" userId="0d2b5f3baf0c6d8c" providerId="LiveId" clId="{8AF919A9-47F5-4EF7-9D24-2388353E7C0C}" dt="2019-12-03T19:32:13.235" v="1334" actId="20577"/>
          <ac:spMkLst>
            <pc:docMk/>
            <pc:sldMk cId="3317050102" sldId="283"/>
            <ac:spMk id="15" creationId="{B838FCE7-D906-43DD-8A82-921C3FEDAADC}"/>
          </ac:spMkLst>
        </pc:spChg>
        <pc:spChg chg="add mod">
          <ac:chgData name="Jerry Lin" userId="0d2b5f3baf0c6d8c" providerId="LiveId" clId="{8AF919A9-47F5-4EF7-9D24-2388353E7C0C}" dt="2019-12-03T19:32:14.896" v="1336" actId="20577"/>
          <ac:spMkLst>
            <pc:docMk/>
            <pc:sldMk cId="3317050102" sldId="283"/>
            <ac:spMk id="16" creationId="{A5080E20-D412-4566-B58C-4D09F3E82945}"/>
          </ac:spMkLst>
        </pc:spChg>
        <pc:spChg chg="add mod">
          <ac:chgData name="Jerry Lin" userId="0d2b5f3baf0c6d8c" providerId="LiveId" clId="{8AF919A9-47F5-4EF7-9D24-2388353E7C0C}" dt="2019-12-03T19:32:17.341" v="1338" actId="20577"/>
          <ac:spMkLst>
            <pc:docMk/>
            <pc:sldMk cId="3317050102" sldId="283"/>
            <ac:spMk id="17" creationId="{FD9A2950-DFA5-4701-8373-672B31B89A43}"/>
          </ac:spMkLst>
        </pc:spChg>
        <pc:spChg chg="add mod">
          <ac:chgData name="Jerry Lin" userId="0d2b5f3baf0c6d8c" providerId="LiveId" clId="{8AF919A9-47F5-4EF7-9D24-2388353E7C0C}" dt="2019-12-03T19:33:11.503" v="1343" actId="1038"/>
          <ac:spMkLst>
            <pc:docMk/>
            <pc:sldMk cId="3317050102" sldId="283"/>
            <ac:spMk id="18" creationId="{1EF58667-CB84-40C3-B911-54DD9DFFB6B4}"/>
          </ac:spMkLst>
        </pc:spChg>
        <pc:spChg chg="add mod">
          <ac:chgData name="Jerry Lin" userId="0d2b5f3baf0c6d8c" providerId="LiveId" clId="{8AF919A9-47F5-4EF7-9D24-2388353E7C0C}" dt="2019-12-03T19:34:42.013" v="1389" actId="1035"/>
          <ac:spMkLst>
            <pc:docMk/>
            <pc:sldMk cId="3317050102" sldId="283"/>
            <ac:spMk id="19" creationId="{BC7EA4EB-A7D8-45BF-8420-43C5C205BC8A}"/>
          </ac:spMkLst>
        </pc:spChg>
        <pc:spChg chg="add mod">
          <ac:chgData name="Jerry Lin" userId="0d2b5f3baf0c6d8c" providerId="LiveId" clId="{8AF919A9-47F5-4EF7-9D24-2388353E7C0C}" dt="2019-12-03T19:48:05.354" v="1431" actId="1035"/>
          <ac:spMkLst>
            <pc:docMk/>
            <pc:sldMk cId="3317050102" sldId="283"/>
            <ac:spMk id="20" creationId="{ABAD130B-A259-46A3-9766-03A7B4181E69}"/>
          </ac:spMkLst>
        </pc:spChg>
        <pc:spChg chg="add mod">
          <ac:chgData name="Jerry Lin" userId="0d2b5f3baf0c6d8c" providerId="LiveId" clId="{8AF919A9-47F5-4EF7-9D24-2388353E7C0C}" dt="2019-12-03T19:48:11.361" v="1439" actId="1036"/>
          <ac:spMkLst>
            <pc:docMk/>
            <pc:sldMk cId="3317050102" sldId="283"/>
            <ac:spMk id="21" creationId="{8AB379BE-CDC1-4926-884B-4DFD78C93593}"/>
          </ac:spMkLst>
        </pc:spChg>
        <pc:picChg chg="del">
          <ac:chgData name="Jerry Lin" userId="0d2b5f3baf0c6d8c" providerId="LiveId" clId="{8AF919A9-47F5-4EF7-9D24-2388353E7C0C}" dt="2019-12-03T18:41:51.779" v="781" actId="478"/>
          <ac:picMkLst>
            <pc:docMk/>
            <pc:sldMk cId="3317050102" sldId="283"/>
            <ac:picMk id="5" creationId="{F2DE92AE-9F0A-4132-858A-0D96EADD3AC4}"/>
          </ac:picMkLst>
        </pc:picChg>
      </pc:sldChg>
      <pc:sldChg chg="addSp delSp modSp">
        <pc:chgData name="Jerry Lin" userId="0d2b5f3baf0c6d8c" providerId="LiveId" clId="{8AF919A9-47F5-4EF7-9D24-2388353E7C0C}" dt="2019-12-03T17:49:31.611" v="692" actId="1037"/>
        <pc:sldMkLst>
          <pc:docMk/>
          <pc:sldMk cId="3998791287" sldId="284"/>
        </pc:sldMkLst>
        <pc:spChg chg="add del mod">
          <ac:chgData name="Jerry Lin" userId="0d2b5f3baf0c6d8c" providerId="LiveId" clId="{8AF919A9-47F5-4EF7-9D24-2388353E7C0C}" dt="2019-12-03T17:45:16.072" v="557" actId="478"/>
          <ac:spMkLst>
            <pc:docMk/>
            <pc:sldMk cId="3998791287" sldId="284"/>
            <ac:spMk id="2" creationId="{699075DF-1C59-4304-9AB2-691B8C57BDF4}"/>
          </ac:spMkLst>
        </pc:spChg>
        <pc:spChg chg="mod">
          <ac:chgData name="Jerry Lin" userId="0d2b5f3baf0c6d8c" providerId="LiveId" clId="{8AF919A9-47F5-4EF7-9D24-2388353E7C0C}" dt="2019-12-03T17:49:31.611" v="692" actId="1037"/>
          <ac:spMkLst>
            <pc:docMk/>
            <pc:sldMk cId="3998791287" sldId="284"/>
            <ac:spMk id="3" creationId="{BCF2B3A2-81C0-4ECF-8653-D88D18544C27}"/>
          </ac:spMkLst>
        </pc:spChg>
        <pc:spChg chg="del mod">
          <ac:chgData name="Jerry Lin" userId="0d2b5f3baf0c6d8c" providerId="LiveId" clId="{8AF919A9-47F5-4EF7-9D24-2388353E7C0C}" dt="2019-12-03T17:37:38.452" v="213" actId="478"/>
          <ac:spMkLst>
            <pc:docMk/>
            <pc:sldMk cId="3998791287" sldId="284"/>
            <ac:spMk id="5" creationId="{5491CF37-28FE-456E-A754-76160337D92F}"/>
          </ac:spMkLst>
        </pc:spChg>
        <pc:spChg chg="del">
          <ac:chgData name="Jerry Lin" userId="0d2b5f3baf0c6d8c" providerId="LiveId" clId="{8AF919A9-47F5-4EF7-9D24-2388353E7C0C}" dt="2019-12-03T17:34:36.843" v="195" actId="478"/>
          <ac:spMkLst>
            <pc:docMk/>
            <pc:sldMk cId="3998791287" sldId="284"/>
            <ac:spMk id="8" creationId="{6634B9A6-7278-4071-9D15-680391E5C8F7}"/>
          </ac:spMkLst>
        </pc:spChg>
        <pc:spChg chg="add del mod">
          <ac:chgData name="Jerry Lin" userId="0d2b5f3baf0c6d8c" providerId="LiveId" clId="{8AF919A9-47F5-4EF7-9D24-2388353E7C0C}" dt="2019-12-03T17:49:09.352" v="663" actId="478"/>
          <ac:spMkLst>
            <pc:docMk/>
            <pc:sldMk cId="3998791287" sldId="284"/>
            <ac:spMk id="10" creationId="{FCEB8CEB-8121-4AC2-8718-3F5492C5100B}"/>
          </ac:spMkLst>
        </pc:spChg>
        <pc:spChg chg="add del mod">
          <ac:chgData name="Jerry Lin" userId="0d2b5f3baf0c6d8c" providerId="LiveId" clId="{8AF919A9-47F5-4EF7-9D24-2388353E7C0C}" dt="2019-12-03T17:49:21.701" v="682" actId="478"/>
          <ac:spMkLst>
            <pc:docMk/>
            <pc:sldMk cId="3998791287" sldId="284"/>
            <ac:spMk id="11" creationId="{F8B8D595-5826-454D-A1B8-3874AAC0EA37}"/>
          </ac:spMkLst>
        </pc:spChg>
        <pc:spChg chg="del">
          <ac:chgData name="Jerry Lin" userId="0d2b5f3baf0c6d8c" providerId="LiveId" clId="{8AF919A9-47F5-4EF7-9D24-2388353E7C0C}" dt="2019-12-03T17:34:31.648" v="192" actId="478"/>
          <ac:spMkLst>
            <pc:docMk/>
            <pc:sldMk cId="3998791287" sldId="284"/>
            <ac:spMk id="45" creationId="{C1267DF6-79BE-4CBF-B0D9-65CCAE98D3F2}"/>
          </ac:spMkLst>
        </pc:spChg>
        <pc:spChg chg="del">
          <ac:chgData name="Jerry Lin" userId="0d2b5f3baf0c6d8c" providerId="LiveId" clId="{8AF919A9-47F5-4EF7-9D24-2388353E7C0C}" dt="2019-12-03T17:34:29.104" v="191" actId="478"/>
          <ac:spMkLst>
            <pc:docMk/>
            <pc:sldMk cId="3998791287" sldId="284"/>
            <ac:spMk id="47" creationId="{01540D65-3C3B-4D97-9D40-5934C4453E12}"/>
          </ac:spMkLst>
        </pc:spChg>
        <pc:spChg chg="del mod">
          <ac:chgData name="Jerry Lin" userId="0d2b5f3baf0c6d8c" providerId="LiveId" clId="{8AF919A9-47F5-4EF7-9D24-2388353E7C0C}" dt="2019-12-03T17:37:37.232" v="212"/>
          <ac:spMkLst>
            <pc:docMk/>
            <pc:sldMk cId="3998791287" sldId="284"/>
            <ac:spMk id="48" creationId="{880586FF-BC0C-4201-82DB-0D1B2131A417}"/>
          </ac:spMkLst>
        </pc:spChg>
        <pc:spChg chg="del mod">
          <ac:chgData name="Jerry Lin" userId="0d2b5f3baf0c6d8c" providerId="LiveId" clId="{8AF919A9-47F5-4EF7-9D24-2388353E7C0C}" dt="2019-12-03T17:34:39.333" v="196" actId="478"/>
          <ac:spMkLst>
            <pc:docMk/>
            <pc:sldMk cId="3998791287" sldId="284"/>
            <ac:spMk id="49" creationId="{A739B72F-186F-4BDA-AC7F-AB1D82BAD0B9}"/>
          </ac:spMkLst>
        </pc:spChg>
        <pc:spChg chg="del">
          <ac:chgData name="Jerry Lin" userId="0d2b5f3baf0c6d8c" providerId="LiveId" clId="{8AF919A9-47F5-4EF7-9D24-2388353E7C0C}" dt="2019-12-03T17:34:33.253" v="193" actId="478"/>
          <ac:spMkLst>
            <pc:docMk/>
            <pc:sldMk cId="3998791287" sldId="284"/>
            <ac:spMk id="50" creationId="{BCB278E8-7DD5-45DD-9347-D5539ADC3EE8}"/>
          </ac:spMkLst>
        </pc:spChg>
        <pc:picChg chg="del">
          <ac:chgData name="Jerry Lin" userId="0d2b5f3baf0c6d8c" providerId="LiveId" clId="{8AF919A9-47F5-4EF7-9D24-2388353E7C0C}" dt="2019-12-03T17:34:40.790" v="197" actId="478"/>
          <ac:picMkLst>
            <pc:docMk/>
            <pc:sldMk cId="3998791287" sldId="284"/>
            <ac:picMk id="9" creationId="{5EFB8AA5-A1AA-4667-AC2F-A80EF0B5EBA5}"/>
          </ac:picMkLst>
        </pc:picChg>
        <pc:cxnChg chg="del">
          <ac:chgData name="Jerry Lin" userId="0d2b5f3baf0c6d8c" providerId="LiveId" clId="{8AF919A9-47F5-4EF7-9D24-2388353E7C0C}" dt="2019-12-03T17:34:25.059" v="189" actId="478"/>
          <ac:cxnSpMkLst>
            <pc:docMk/>
            <pc:sldMk cId="3998791287" sldId="284"/>
            <ac:cxnSpMk id="6" creationId="{22AED5A5-A6A4-48A0-BCCB-5011726C0A2F}"/>
          </ac:cxnSpMkLst>
        </pc:cxnChg>
        <pc:cxnChg chg="del">
          <ac:chgData name="Jerry Lin" userId="0d2b5f3baf0c6d8c" providerId="LiveId" clId="{8AF919A9-47F5-4EF7-9D24-2388353E7C0C}" dt="2019-12-03T17:34:27.154" v="190" actId="478"/>
          <ac:cxnSpMkLst>
            <pc:docMk/>
            <pc:sldMk cId="3998791287" sldId="284"/>
            <ac:cxnSpMk id="7" creationId="{A5F3DEFC-BB45-46D8-ADE4-C0E4A19AE163}"/>
          </ac:cxnSpMkLst>
        </pc:cxnChg>
      </pc:sldChg>
      <pc:sldChg chg="addSp modSp">
        <pc:chgData name="Jerry Lin" userId="0d2b5f3baf0c6d8c" providerId="LiveId" clId="{8AF919A9-47F5-4EF7-9D24-2388353E7C0C}" dt="2019-12-03T17:55:51.950" v="742" actId="1037"/>
        <pc:sldMkLst>
          <pc:docMk/>
          <pc:sldMk cId="1932699296" sldId="286"/>
        </pc:sldMkLst>
        <pc:spChg chg="mod">
          <ac:chgData name="Jerry Lin" userId="0d2b5f3baf0c6d8c" providerId="LiveId" clId="{8AF919A9-47F5-4EF7-9D24-2388353E7C0C}" dt="2019-12-03T17:43:07.738" v="510" actId="20577"/>
          <ac:spMkLst>
            <pc:docMk/>
            <pc:sldMk cId="1932699296" sldId="286"/>
            <ac:spMk id="3" creationId="{BCF2B3A2-81C0-4ECF-8653-D88D18544C27}"/>
          </ac:spMkLst>
        </pc:spChg>
        <pc:spChg chg="add mod">
          <ac:chgData name="Jerry Lin" userId="0d2b5f3baf0c6d8c" providerId="LiveId" clId="{8AF919A9-47F5-4EF7-9D24-2388353E7C0C}" dt="2019-12-03T17:43:47.921" v="546" actId="1036"/>
          <ac:spMkLst>
            <pc:docMk/>
            <pc:sldMk cId="1932699296" sldId="286"/>
            <ac:spMk id="5" creationId="{6FDE5E5F-3839-4123-902B-A46EDE2004A6}"/>
          </ac:spMkLst>
        </pc:spChg>
        <pc:spChg chg="add mod">
          <ac:chgData name="Jerry Lin" userId="0d2b5f3baf0c6d8c" providerId="LiveId" clId="{8AF919A9-47F5-4EF7-9D24-2388353E7C0C}" dt="2019-12-03T17:55:17.446" v="696" actId="208"/>
          <ac:spMkLst>
            <pc:docMk/>
            <pc:sldMk cId="1932699296" sldId="286"/>
            <ac:spMk id="6" creationId="{216B66C7-6674-46E0-99E9-AF68FCA45CF0}"/>
          </ac:spMkLst>
        </pc:spChg>
        <pc:spChg chg="add mod">
          <ac:chgData name="Jerry Lin" userId="0d2b5f3baf0c6d8c" providerId="LiveId" clId="{8AF919A9-47F5-4EF7-9D24-2388353E7C0C}" dt="2019-12-03T17:55:51.950" v="742" actId="1037"/>
          <ac:spMkLst>
            <pc:docMk/>
            <pc:sldMk cId="1932699296" sldId="286"/>
            <ac:spMk id="7" creationId="{8DDFDBFC-F08D-4D28-988B-A6E42E38B4D0}"/>
          </ac:spMkLst>
        </pc:spChg>
        <pc:picChg chg="mod">
          <ac:chgData name="Jerry Lin" userId="0d2b5f3baf0c6d8c" providerId="LiveId" clId="{8AF919A9-47F5-4EF7-9D24-2388353E7C0C}" dt="2019-12-03T17:43:23.386" v="519" actId="1076"/>
          <ac:picMkLst>
            <pc:docMk/>
            <pc:sldMk cId="1932699296" sldId="286"/>
            <ac:picMk id="2" creationId="{776FFD12-495E-4207-B288-F7FC9BCCFB90}"/>
          </ac:picMkLst>
        </pc:picChg>
      </pc:sldChg>
      <pc:sldChg chg="addSp delSp modSp">
        <pc:chgData name="Jerry Lin" userId="0d2b5f3baf0c6d8c" providerId="LiveId" clId="{8AF919A9-47F5-4EF7-9D24-2388353E7C0C}" dt="2019-12-03T18:22:30.812" v="751" actId="1076"/>
        <pc:sldMkLst>
          <pc:docMk/>
          <pc:sldMk cId="870223543" sldId="287"/>
        </pc:sldMkLst>
        <pc:spChg chg="del mod">
          <ac:chgData name="Jerry Lin" userId="0d2b5f3baf0c6d8c" providerId="LiveId" clId="{8AF919A9-47F5-4EF7-9D24-2388353E7C0C}" dt="2019-12-03T18:22:16.652" v="746"/>
          <ac:spMkLst>
            <pc:docMk/>
            <pc:sldMk cId="870223543" sldId="287"/>
            <ac:spMk id="3" creationId="{BCF2B3A2-81C0-4ECF-8653-D88D18544C27}"/>
          </ac:spMkLst>
        </pc:spChg>
        <pc:picChg chg="add mod">
          <ac:chgData name="Jerry Lin" userId="0d2b5f3baf0c6d8c" providerId="LiveId" clId="{8AF919A9-47F5-4EF7-9D24-2388353E7C0C}" dt="2019-12-03T18:22:30.812" v="751" actId="1076"/>
          <ac:picMkLst>
            <pc:docMk/>
            <pc:sldMk cId="870223543" sldId="287"/>
            <ac:picMk id="2" creationId="{33707282-C776-4415-BE1C-931B119CC038}"/>
          </ac:picMkLst>
        </pc:picChg>
        <pc:picChg chg="del mod">
          <ac:chgData name="Jerry Lin" userId="0d2b5f3baf0c6d8c" providerId="LiveId" clId="{8AF919A9-47F5-4EF7-9D24-2388353E7C0C}" dt="2019-12-03T18:22:14.476" v="745" actId="478"/>
          <ac:picMkLst>
            <pc:docMk/>
            <pc:sldMk cId="870223543" sldId="287"/>
            <ac:picMk id="5" creationId="{043020DA-8E94-42E3-8A6E-CD236C8EC981}"/>
          </ac:picMkLst>
        </pc:picChg>
      </pc:sldChg>
      <pc:sldChg chg="modSp">
        <pc:chgData name="Jerry Lin" userId="0d2b5f3baf0c6d8c" providerId="LiveId" clId="{8AF919A9-47F5-4EF7-9D24-2388353E7C0C}" dt="2019-12-03T20:00:29.382" v="1618" actId="20577"/>
        <pc:sldMkLst>
          <pc:docMk/>
          <pc:sldMk cId="3594313052" sldId="288"/>
        </pc:sldMkLst>
        <pc:spChg chg="mod">
          <ac:chgData name="Jerry Lin" userId="0d2b5f3baf0c6d8c" providerId="LiveId" clId="{8AF919A9-47F5-4EF7-9D24-2388353E7C0C}" dt="2019-12-03T20:00:29.382" v="1618" actId="20577"/>
          <ac:spMkLst>
            <pc:docMk/>
            <pc:sldMk cId="3594313052" sldId="288"/>
            <ac:spMk id="3" creationId="{BCF2B3A2-81C0-4ECF-8653-D88D18544C27}"/>
          </ac:spMkLst>
        </pc:spChg>
      </pc:sldChg>
      <pc:sldChg chg="del">
        <pc:chgData name="Jerry Lin" userId="0d2b5f3baf0c6d8c" providerId="LiveId" clId="{8AF919A9-47F5-4EF7-9D24-2388353E7C0C}" dt="2019-12-03T18:22:57.445" v="752" actId="2696"/>
        <pc:sldMkLst>
          <pc:docMk/>
          <pc:sldMk cId="435648290" sldId="290"/>
        </pc:sldMkLst>
      </pc:sldChg>
      <pc:sldChg chg="modSp">
        <pc:chgData name="Jerry Lin" userId="0d2b5f3baf0c6d8c" providerId="LiveId" clId="{8AF919A9-47F5-4EF7-9D24-2388353E7C0C}" dt="2019-12-03T22:44:21.480" v="2377" actId="20577"/>
        <pc:sldMkLst>
          <pc:docMk/>
          <pc:sldMk cId="2295454232" sldId="291"/>
        </pc:sldMkLst>
        <pc:graphicFrameChg chg="modGraphic">
          <ac:chgData name="Jerry Lin" userId="0d2b5f3baf0c6d8c" providerId="LiveId" clId="{8AF919A9-47F5-4EF7-9D24-2388353E7C0C}" dt="2019-12-03T22:44:21.480" v="2377" actId="20577"/>
          <ac:graphicFrameMkLst>
            <pc:docMk/>
            <pc:sldMk cId="2295454232" sldId="291"/>
            <ac:graphicFrameMk id="2" creationId="{6B9C21D9-1222-4815-A9E0-03C039BD250A}"/>
          </ac:graphicFrameMkLst>
        </pc:graphicFrameChg>
      </pc:sldChg>
      <pc:sldChg chg="addSp delSp modSp">
        <pc:chgData name="Jerry Lin" userId="0d2b5f3baf0c6d8c" providerId="LiveId" clId="{8AF919A9-47F5-4EF7-9D24-2388353E7C0C}" dt="2019-12-04T16:49:17.791" v="4759" actId="20577"/>
        <pc:sldMkLst>
          <pc:docMk/>
          <pc:sldMk cId="3984760370" sldId="292"/>
        </pc:sldMkLst>
        <pc:spChg chg="del">
          <ac:chgData name="Jerry Lin" userId="0d2b5f3baf0c6d8c" providerId="LiveId" clId="{8AF919A9-47F5-4EF7-9D24-2388353E7C0C}" dt="2019-12-03T22:39:25.714" v="2244"/>
          <ac:spMkLst>
            <pc:docMk/>
            <pc:sldMk cId="3984760370" sldId="292"/>
            <ac:spMk id="3" creationId="{BCF2B3A2-81C0-4ECF-8653-D88D18544C27}"/>
          </ac:spMkLst>
        </pc:spChg>
        <pc:spChg chg="add mod">
          <ac:chgData name="Jerry Lin" userId="0d2b5f3baf0c6d8c" providerId="LiveId" clId="{8AF919A9-47F5-4EF7-9D24-2388353E7C0C}" dt="2019-12-04T16:48:58.599" v="4743" actId="478"/>
          <ac:spMkLst>
            <pc:docMk/>
            <pc:sldMk cId="3984760370" sldId="292"/>
            <ac:spMk id="5" creationId="{AA7F9423-811F-4D2A-B28E-58C55D3F59AB}"/>
          </ac:spMkLst>
        </pc:spChg>
        <pc:spChg chg="mod">
          <ac:chgData name="Jerry Lin" userId="0d2b5f3baf0c6d8c" providerId="LiveId" clId="{8AF919A9-47F5-4EF7-9D24-2388353E7C0C}" dt="2019-12-04T16:49:17.791" v="4759" actId="20577"/>
          <ac:spMkLst>
            <pc:docMk/>
            <pc:sldMk cId="3984760370" sldId="292"/>
            <ac:spMk id="6" creationId="{03A0C0AC-B700-498A-A0D1-32B88C50702C}"/>
          </ac:spMkLst>
        </pc:spChg>
        <pc:picChg chg="add del mod">
          <ac:chgData name="Jerry Lin" userId="0d2b5f3baf0c6d8c" providerId="LiveId" clId="{8AF919A9-47F5-4EF7-9D24-2388353E7C0C}" dt="2019-12-04T16:48:58.599" v="4743" actId="478"/>
          <ac:picMkLst>
            <pc:docMk/>
            <pc:sldMk cId="3984760370" sldId="292"/>
            <ac:picMk id="2" creationId="{A808AE32-E55C-4586-81B9-B3B2484DDF44}"/>
          </ac:picMkLst>
        </pc:picChg>
        <pc:picChg chg="del">
          <ac:chgData name="Jerry Lin" userId="0d2b5f3baf0c6d8c" providerId="LiveId" clId="{8AF919A9-47F5-4EF7-9D24-2388353E7C0C}" dt="2019-12-03T22:39:23.571" v="2243" actId="478"/>
          <ac:picMkLst>
            <pc:docMk/>
            <pc:sldMk cId="3984760370" sldId="292"/>
            <ac:picMk id="5" creationId="{A382FD8C-35C6-4593-9D4E-4E1FA2033A54}"/>
          </ac:picMkLst>
        </pc:picChg>
        <pc:picChg chg="add mod">
          <ac:chgData name="Jerry Lin" userId="0d2b5f3baf0c6d8c" providerId="LiveId" clId="{8AF919A9-47F5-4EF7-9D24-2388353E7C0C}" dt="2019-12-04T16:49:03.043" v="4745" actId="1076"/>
          <ac:picMkLst>
            <pc:docMk/>
            <pc:sldMk cId="3984760370" sldId="292"/>
            <ac:picMk id="7" creationId="{4C105CFF-B95A-47A4-B50A-4107939B987F}"/>
          </ac:picMkLst>
        </pc:picChg>
      </pc:sldChg>
      <pc:sldChg chg="addSp delSp modSp">
        <pc:chgData name="Jerry Lin" userId="0d2b5f3baf0c6d8c" providerId="LiveId" clId="{8AF919A9-47F5-4EF7-9D24-2388353E7C0C}" dt="2019-12-05T14:12:43.312" v="4982" actId="1037"/>
        <pc:sldMkLst>
          <pc:docMk/>
          <pc:sldMk cId="3535166609" sldId="295"/>
        </pc:sldMkLst>
        <pc:spChg chg="add del mod">
          <ac:chgData name="Jerry Lin" userId="0d2b5f3baf0c6d8c" providerId="LiveId" clId="{8AF919A9-47F5-4EF7-9D24-2388353E7C0C}" dt="2019-12-05T14:12:32.453" v="4976"/>
          <ac:spMkLst>
            <pc:docMk/>
            <pc:sldMk cId="3535166609" sldId="295"/>
            <ac:spMk id="3" creationId="{A9BBD764-2867-40BC-B22F-D4FF29639A70}"/>
          </ac:spMkLst>
        </pc:spChg>
        <pc:spChg chg="del">
          <ac:chgData name="Jerry Lin" userId="0d2b5f3baf0c6d8c" providerId="LiveId" clId="{8AF919A9-47F5-4EF7-9D24-2388353E7C0C}" dt="2019-12-03T22:59:07.293" v="2419"/>
          <ac:spMkLst>
            <pc:docMk/>
            <pc:sldMk cId="3535166609" sldId="295"/>
            <ac:spMk id="3" creationId="{BCF2B3A2-81C0-4ECF-8653-D88D18544C27}"/>
          </ac:spMkLst>
        </pc:spChg>
        <pc:spChg chg="mod">
          <ac:chgData name="Jerry Lin" userId="0d2b5f3baf0c6d8c" providerId="LiveId" clId="{8AF919A9-47F5-4EF7-9D24-2388353E7C0C}" dt="2019-12-03T23:06:05.795" v="2524" actId="20577"/>
          <ac:spMkLst>
            <pc:docMk/>
            <pc:sldMk cId="3535166609" sldId="295"/>
            <ac:spMk id="4" creationId="{D83D5C68-3CF4-4241-91F1-0472EC95BB48}"/>
          </ac:spMkLst>
        </pc:spChg>
        <pc:spChg chg="add del mod">
          <ac:chgData name="Jerry Lin" userId="0d2b5f3baf0c6d8c" providerId="LiveId" clId="{8AF919A9-47F5-4EF7-9D24-2388353E7C0C}" dt="2019-12-03T22:59:25.039" v="2424"/>
          <ac:spMkLst>
            <pc:docMk/>
            <pc:sldMk cId="3535166609" sldId="295"/>
            <ac:spMk id="7" creationId="{DDF05781-2C5D-4A93-811E-F447F38EC0A0}"/>
          </ac:spMkLst>
        </pc:spChg>
        <pc:picChg chg="del mod">
          <ac:chgData name="Jerry Lin" userId="0d2b5f3baf0c6d8c" providerId="LiveId" clId="{8AF919A9-47F5-4EF7-9D24-2388353E7C0C}" dt="2019-12-03T22:59:04.965" v="2418" actId="478"/>
          <ac:picMkLst>
            <pc:docMk/>
            <pc:sldMk cId="3535166609" sldId="295"/>
            <ac:picMk id="2" creationId="{759B0246-D4CD-40C1-A91E-758BB70F5BCD}"/>
          </ac:picMkLst>
        </pc:picChg>
        <pc:picChg chg="add mod">
          <ac:chgData name="Jerry Lin" userId="0d2b5f3baf0c6d8c" providerId="LiveId" clId="{8AF919A9-47F5-4EF7-9D24-2388353E7C0C}" dt="2019-12-05T14:12:43.312" v="4982" actId="1037"/>
          <ac:picMkLst>
            <pc:docMk/>
            <pc:sldMk cId="3535166609" sldId="295"/>
            <ac:picMk id="5" creationId="{6F749119-3BB5-484B-8C6E-2E1069EB3FEB}"/>
          </ac:picMkLst>
        </pc:picChg>
        <pc:picChg chg="add del mod">
          <ac:chgData name="Jerry Lin" userId="0d2b5f3baf0c6d8c" providerId="LiveId" clId="{8AF919A9-47F5-4EF7-9D24-2388353E7C0C}" dt="2019-12-03T22:59:13.679" v="2423" actId="478"/>
          <ac:picMkLst>
            <pc:docMk/>
            <pc:sldMk cId="3535166609" sldId="295"/>
            <ac:picMk id="5" creationId="{859A0583-2A35-4737-B4C9-7B811DA2F88E}"/>
          </ac:picMkLst>
        </pc:picChg>
        <pc:picChg chg="add del mod">
          <ac:chgData name="Jerry Lin" userId="0d2b5f3baf0c6d8c" providerId="LiveId" clId="{8AF919A9-47F5-4EF7-9D24-2388353E7C0C}" dt="2019-12-05T14:12:30.015" v="4975" actId="478"/>
          <ac:picMkLst>
            <pc:docMk/>
            <pc:sldMk cId="3535166609" sldId="295"/>
            <ac:picMk id="8" creationId="{846083EC-3FF3-49F5-9A0C-F92A07CEAFFD}"/>
          </ac:picMkLst>
        </pc:picChg>
      </pc:sldChg>
      <pc:sldChg chg="modSp">
        <pc:chgData name="Jerry Lin" userId="0d2b5f3baf0c6d8c" providerId="LiveId" clId="{8AF919A9-47F5-4EF7-9D24-2388353E7C0C}" dt="2019-12-03T20:36:29.682" v="1756" actId="20577"/>
        <pc:sldMkLst>
          <pc:docMk/>
          <pc:sldMk cId="1055234848" sldId="296"/>
        </pc:sldMkLst>
        <pc:graphicFrameChg chg="modGraphic">
          <ac:chgData name="Jerry Lin" userId="0d2b5f3baf0c6d8c" providerId="LiveId" clId="{8AF919A9-47F5-4EF7-9D24-2388353E7C0C}" dt="2019-12-03T20:36:29.682" v="1756" actId="20577"/>
          <ac:graphicFrameMkLst>
            <pc:docMk/>
            <pc:sldMk cId="1055234848" sldId="296"/>
            <ac:graphicFrameMk id="5" creationId="{2C96C817-EDD4-46FF-92F2-D989E7ECF855}"/>
          </ac:graphicFrameMkLst>
        </pc:graphicFrameChg>
      </pc:sldChg>
      <pc:sldChg chg="addSp delSp modSp ord">
        <pc:chgData name="Jerry Lin" userId="0d2b5f3baf0c6d8c" providerId="LiveId" clId="{8AF919A9-47F5-4EF7-9D24-2388353E7C0C}" dt="2019-12-03T21:31:40.751" v="2241" actId="1038"/>
        <pc:sldMkLst>
          <pc:docMk/>
          <pc:sldMk cId="2191166048" sldId="297"/>
        </pc:sldMkLst>
        <pc:spChg chg="del">
          <ac:chgData name="Jerry Lin" userId="0d2b5f3baf0c6d8c" providerId="LiveId" clId="{8AF919A9-47F5-4EF7-9D24-2388353E7C0C}" dt="2019-12-03T21:31:31.051" v="2230"/>
          <ac:spMkLst>
            <pc:docMk/>
            <pc:sldMk cId="2191166048" sldId="297"/>
            <ac:spMk id="3" creationId="{BCF2B3A2-81C0-4ECF-8653-D88D18544C27}"/>
          </ac:spMkLst>
        </pc:spChg>
        <pc:picChg chg="del">
          <ac:chgData name="Jerry Lin" userId="0d2b5f3baf0c6d8c" providerId="LiveId" clId="{8AF919A9-47F5-4EF7-9D24-2388353E7C0C}" dt="2019-12-03T21:31:28.720" v="2229" actId="478"/>
          <ac:picMkLst>
            <pc:docMk/>
            <pc:sldMk cId="2191166048" sldId="297"/>
            <ac:picMk id="2" creationId="{FB0C3155-D5B8-46DE-8045-BECDFB1B7A98}"/>
          </ac:picMkLst>
        </pc:picChg>
        <pc:picChg chg="add mod">
          <ac:chgData name="Jerry Lin" userId="0d2b5f3baf0c6d8c" providerId="LiveId" clId="{8AF919A9-47F5-4EF7-9D24-2388353E7C0C}" dt="2019-12-03T21:31:40.751" v="2241" actId="1038"/>
          <ac:picMkLst>
            <pc:docMk/>
            <pc:sldMk cId="2191166048" sldId="297"/>
            <ac:picMk id="5" creationId="{461D0DA5-631B-4E1A-930F-E55D398E31C5}"/>
          </ac:picMkLst>
        </pc:picChg>
      </pc:sldChg>
      <pc:sldChg chg="del">
        <pc:chgData name="Jerry Lin" userId="0d2b5f3baf0c6d8c" providerId="LiveId" clId="{8AF919A9-47F5-4EF7-9D24-2388353E7C0C}" dt="2019-12-03T18:52:48.354" v="865" actId="2696"/>
        <pc:sldMkLst>
          <pc:docMk/>
          <pc:sldMk cId="1137811503" sldId="299"/>
        </pc:sldMkLst>
      </pc:sldChg>
      <pc:sldChg chg="modSp">
        <pc:chgData name="Jerry Lin" userId="0d2b5f3baf0c6d8c" providerId="LiveId" clId="{8AF919A9-47F5-4EF7-9D24-2388353E7C0C}" dt="2019-12-03T19:01:57.802" v="974" actId="20577"/>
        <pc:sldMkLst>
          <pc:docMk/>
          <pc:sldMk cId="357808380" sldId="300"/>
        </pc:sldMkLst>
        <pc:spChg chg="mod">
          <ac:chgData name="Jerry Lin" userId="0d2b5f3baf0c6d8c" providerId="LiveId" clId="{8AF919A9-47F5-4EF7-9D24-2388353E7C0C}" dt="2019-12-03T19:01:57.802" v="974" actId="20577"/>
          <ac:spMkLst>
            <pc:docMk/>
            <pc:sldMk cId="357808380" sldId="300"/>
            <ac:spMk id="3" creationId="{BCF2B3A2-81C0-4ECF-8653-D88D18544C27}"/>
          </ac:spMkLst>
        </pc:spChg>
      </pc:sldChg>
      <pc:sldChg chg="addSp modSp">
        <pc:chgData name="Jerry Lin" userId="0d2b5f3baf0c6d8c" providerId="LiveId" clId="{8AF919A9-47F5-4EF7-9D24-2388353E7C0C}" dt="2019-12-04T19:08:17.160" v="4861" actId="1036"/>
        <pc:sldMkLst>
          <pc:docMk/>
          <pc:sldMk cId="1463229595" sldId="301"/>
        </pc:sldMkLst>
        <pc:spChg chg="add mod">
          <ac:chgData name="Jerry Lin" userId="0d2b5f3baf0c6d8c" providerId="LiveId" clId="{8AF919A9-47F5-4EF7-9D24-2388353E7C0C}" dt="2019-12-04T18:59:17.554" v="4854" actId="255"/>
          <ac:spMkLst>
            <pc:docMk/>
            <pc:sldMk cId="1463229595" sldId="301"/>
            <ac:spMk id="21" creationId="{F980ED9B-B550-4E00-85E7-F3547EA09B4A}"/>
          </ac:spMkLst>
        </pc:spChg>
        <pc:spChg chg="mod">
          <ac:chgData name="Jerry Lin" userId="0d2b5f3baf0c6d8c" providerId="LiveId" clId="{8AF919A9-47F5-4EF7-9D24-2388353E7C0C}" dt="2019-12-04T19:08:17.160" v="4861" actId="1036"/>
          <ac:spMkLst>
            <pc:docMk/>
            <pc:sldMk cId="1463229595" sldId="301"/>
            <ac:spMk id="23" creationId="{92C49160-DD97-48B9-BFE6-C6877A635CD7}"/>
          </ac:spMkLst>
        </pc:spChg>
        <pc:spChg chg="mod">
          <ac:chgData name="Jerry Lin" userId="0d2b5f3baf0c6d8c" providerId="LiveId" clId="{8AF919A9-47F5-4EF7-9D24-2388353E7C0C}" dt="2019-12-04T19:08:17.160" v="4861" actId="1036"/>
          <ac:spMkLst>
            <pc:docMk/>
            <pc:sldMk cId="1463229595" sldId="301"/>
            <ac:spMk id="24" creationId="{B8EFF8E3-900F-4332-BED1-21E4364AC893}"/>
          </ac:spMkLst>
        </pc:spChg>
        <pc:spChg chg="mod">
          <ac:chgData name="Jerry Lin" userId="0d2b5f3baf0c6d8c" providerId="LiveId" clId="{8AF919A9-47F5-4EF7-9D24-2388353E7C0C}" dt="2019-12-04T18:58:35.397" v="4803" actId="1036"/>
          <ac:spMkLst>
            <pc:docMk/>
            <pc:sldMk cId="1463229595" sldId="301"/>
            <ac:spMk id="25" creationId="{64829371-5BF5-4C1A-AD5A-4E1192FDDD8C}"/>
          </ac:spMkLst>
        </pc:spChg>
      </pc:sldChg>
      <pc:sldChg chg="del">
        <pc:chgData name="Jerry Lin" userId="0d2b5f3baf0c6d8c" providerId="LiveId" clId="{8AF919A9-47F5-4EF7-9D24-2388353E7C0C}" dt="2019-12-03T18:43:43.815" v="782" actId="2696"/>
        <pc:sldMkLst>
          <pc:docMk/>
          <pc:sldMk cId="3139419082" sldId="302"/>
        </pc:sldMkLst>
      </pc:sldChg>
      <pc:sldChg chg="addSp delSp modSp add">
        <pc:chgData name="Jerry Lin" userId="0d2b5f3baf0c6d8c" providerId="LiveId" clId="{8AF919A9-47F5-4EF7-9D24-2388353E7C0C}" dt="2019-12-04T02:31:53.709" v="3215" actId="27636"/>
        <pc:sldMkLst>
          <pc:docMk/>
          <pc:sldMk cId="3924501540" sldId="302"/>
        </pc:sldMkLst>
        <pc:spChg chg="mod">
          <ac:chgData name="Jerry Lin" userId="0d2b5f3baf0c6d8c" providerId="LiveId" clId="{8AF919A9-47F5-4EF7-9D24-2388353E7C0C}" dt="2019-12-03T18:44:08.212" v="806" actId="20577"/>
          <ac:spMkLst>
            <pc:docMk/>
            <pc:sldMk cId="3924501540" sldId="302"/>
            <ac:spMk id="4" creationId="{D83D5C68-3CF4-4241-91F1-0472EC95BB48}"/>
          </ac:spMkLst>
        </pc:spChg>
        <pc:spChg chg="add mod">
          <ac:chgData name="Jerry Lin" userId="0d2b5f3baf0c6d8c" providerId="LiveId" clId="{8AF919A9-47F5-4EF7-9D24-2388353E7C0C}" dt="2019-12-04T02:31:53.709" v="3215" actId="27636"/>
          <ac:spMkLst>
            <pc:docMk/>
            <pc:sldMk cId="3924501540" sldId="302"/>
            <ac:spMk id="5" creationId="{3C99F3B5-2EA5-409D-BE02-7E7845517F2B}"/>
          </ac:spMkLst>
        </pc:spChg>
        <pc:graphicFrameChg chg="del modGraphic">
          <ac:chgData name="Jerry Lin" userId="0d2b5f3baf0c6d8c" providerId="LiveId" clId="{8AF919A9-47F5-4EF7-9D24-2388353E7C0C}" dt="2019-12-03T18:43:59.803" v="786" actId="478"/>
          <ac:graphicFrameMkLst>
            <pc:docMk/>
            <pc:sldMk cId="3924501540" sldId="302"/>
            <ac:graphicFrameMk id="10" creationId="{FD1440E3-3C99-44BA-AA65-5D1FCECCFF29}"/>
          </ac:graphicFrameMkLst>
        </pc:graphicFrameChg>
        <pc:picChg chg="del">
          <ac:chgData name="Jerry Lin" userId="0d2b5f3baf0c6d8c" providerId="LiveId" clId="{8AF919A9-47F5-4EF7-9D24-2388353E7C0C}" dt="2019-12-03T18:43:53.758" v="784" actId="478"/>
          <ac:picMkLst>
            <pc:docMk/>
            <pc:sldMk cId="3924501540" sldId="302"/>
            <ac:picMk id="3" creationId="{7FF4590E-E445-45FA-BE60-44CA1793C8AA}"/>
          </ac:picMkLst>
        </pc:picChg>
      </pc:sldChg>
      <pc:sldChg chg="addSp delSp modSp add del">
        <pc:chgData name="Jerry Lin" userId="0d2b5f3baf0c6d8c" providerId="LiveId" clId="{8AF919A9-47F5-4EF7-9D24-2388353E7C0C}" dt="2019-12-04T23:40:16.850" v="4914" actId="2696"/>
        <pc:sldMkLst>
          <pc:docMk/>
          <pc:sldMk cId="786284427" sldId="303"/>
        </pc:sldMkLst>
        <pc:spChg chg="del">
          <ac:chgData name="Jerry Lin" userId="0d2b5f3baf0c6d8c" providerId="LiveId" clId="{8AF919A9-47F5-4EF7-9D24-2388353E7C0C}" dt="2019-12-03T20:07:03.553" v="1619" actId="478"/>
          <ac:spMkLst>
            <pc:docMk/>
            <pc:sldMk cId="786284427" sldId="303"/>
            <ac:spMk id="2" creationId="{5C686EBC-E21B-4C61-B15D-D637F08E5981}"/>
          </ac:spMkLst>
        </pc:spChg>
        <pc:spChg chg="add mod">
          <ac:chgData name="Jerry Lin" userId="0d2b5f3baf0c6d8c" providerId="LiveId" clId="{8AF919A9-47F5-4EF7-9D24-2388353E7C0C}" dt="2019-12-04T16:21:37.386" v="3900" actId="1036"/>
          <ac:spMkLst>
            <pc:docMk/>
            <pc:sldMk cId="786284427" sldId="303"/>
            <ac:spMk id="2" creationId="{F8762EA6-11B8-409C-B2C6-F32AFECA53D1}"/>
          </ac:spMkLst>
        </pc:spChg>
        <pc:spChg chg="mod">
          <ac:chgData name="Jerry Lin" userId="0d2b5f3baf0c6d8c" providerId="LiveId" clId="{8AF919A9-47F5-4EF7-9D24-2388353E7C0C}" dt="2019-12-03T21:29:40.214" v="2228" actId="1035"/>
          <ac:spMkLst>
            <pc:docMk/>
            <pc:sldMk cId="786284427" sldId="303"/>
            <ac:spMk id="3" creationId="{BCF2B3A2-81C0-4ECF-8653-D88D18544C27}"/>
          </ac:spMkLst>
        </pc:spChg>
        <pc:spChg chg="del">
          <ac:chgData name="Jerry Lin" userId="0d2b5f3baf0c6d8c" providerId="LiveId" clId="{8AF919A9-47F5-4EF7-9D24-2388353E7C0C}" dt="2019-12-03T20:07:07.708" v="1620" actId="478"/>
          <ac:spMkLst>
            <pc:docMk/>
            <pc:sldMk cId="786284427" sldId="303"/>
            <ac:spMk id="6" creationId="{35FE2D63-5DCE-4228-8B05-CC2DF1C161B4}"/>
          </ac:spMkLst>
        </pc:spChg>
        <pc:spChg chg="add mod">
          <ac:chgData name="Jerry Lin" userId="0d2b5f3baf0c6d8c" providerId="LiveId" clId="{8AF919A9-47F5-4EF7-9D24-2388353E7C0C}" dt="2019-12-04T16:21:37.386" v="3900" actId="1036"/>
          <ac:spMkLst>
            <pc:docMk/>
            <pc:sldMk cId="786284427" sldId="303"/>
            <ac:spMk id="6" creationId="{4C70297A-3A70-4184-A25C-2FB8BCB03FC0}"/>
          </ac:spMkLst>
        </pc:spChg>
        <pc:spChg chg="del">
          <ac:chgData name="Jerry Lin" userId="0d2b5f3baf0c6d8c" providerId="LiveId" clId="{8AF919A9-47F5-4EF7-9D24-2388353E7C0C}" dt="2019-12-03T20:07:09.123" v="1621" actId="478"/>
          <ac:spMkLst>
            <pc:docMk/>
            <pc:sldMk cId="786284427" sldId="303"/>
            <ac:spMk id="7" creationId="{7168BACE-FCEA-462D-9AF4-B43C782FF3E6}"/>
          </ac:spMkLst>
        </pc:spChg>
        <pc:spChg chg="add mod">
          <ac:chgData name="Jerry Lin" userId="0d2b5f3baf0c6d8c" providerId="LiveId" clId="{8AF919A9-47F5-4EF7-9D24-2388353E7C0C}" dt="2019-12-04T16:21:37.386" v="3900" actId="1036"/>
          <ac:spMkLst>
            <pc:docMk/>
            <pc:sldMk cId="786284427" sldId="303"/>
            <ac:spMk id="7" creationId="{767D05DB-F96D-4987-B44D-EDF2E0E7950B}"/>
          </ac:spMkLst>
        </pc:spChg>
        <pc:spChg chg="del">
          <ac:chgData name="Jerry Lin" userId="0d2b5f3baf0c6d8c" providerId="LiveId" clId="{8AF919A9-47F5-4EF7-9D24-2388353E7C0C}" dt="2019-12-03T20:07:10.197" v="1622" actId="478"/>
          <ac:spMkLst>
            <pc:docMk/>
            <pc:sldMk cId="786284427" sldId="303"/>
            <ac:spMk id="8" creationId="{CEB51F39-D5B3-4C92-94EA-20D2A61CD009}"/>
          </ac:spMkLst>
        </pc:spChg>
        <pc:spChg chg="add mod">
          <ac:chgData name="Jerry Lin" userId="0d2b5f3baf0c6d8c" providerId="LiveId" clId="{8AF919A9-47F5-4EF7-9D24-2388353E7C0C}" dt="2019-12-04T16:21:37.386" v="3900" actId="1036"/>
          <ac:spMkLst>
            <pc:docMk/>
            <pc:sldMk cId="786284427" sldId="303"/>
            <ac:spMk id="8" creationId="{EE03A9CA-BEF9-4015-BC61-AB17993D0C6C}"/>
          </ac:spMkLst>
        </pc:spChg>
        <pc:spChg chg="add mod">
          <ac:chgData name="Jerry Lin" userId="0d2b5f3baf0c6d8c" providerId="LiveId" clId="{8AF919A9-47F5-4EF7-9D24-2388353E7C0C}" dt="2019-12-04T16:21:37.386" v="3900" actId="1036"/>
          <ac:spMkLst>
            <pc:docMk/>
            <pc:sldMk cId="786284427" sldId="303"/>
            <ac:spMk id="9" creationId="{4E685625-D002-499D-88FF-706B08FEF4B6}"/>
          </ac:spMkLst>
        </pc:spChg>
        <pc:spChg chg="del">
          <ac:chgData name="Jerry Lin" userId="0d2b5f3baf0c6d8c" providerId="LiveId" clId="{8AF919A9-47F5-4EF7-9D24-2388353E7C0C}" dt="2019-12-03T20:07:11.213" v="1623" actId="478"/>
          <ac:spMkLst>
            <pc:docMk/>
            <pc:sldMk cId="786284427" sldId="303"/>
            <ac:spMk id="9" creationId="{90963919-BD8B-4B87-8E46-FECF4521D24E}"/>
          </ac:spMkLst>
        </pc:spChg>
        <pc:spChg chg="add mod">
          <ac:chgData name="Jerry Lin" userId="0d2b5f3baf0c6d8c" providerId="LiveId" clId="{8AF919A9-47F5-4EF7-9D24-2388353E7C0C}" dt="2019-12-04T16:21:37.386" v="3900" actId="1036"/>
          <ac:spMkLst>
            <pc:docMk/>
            <pc:sldMk cId="786284427" sldId="303"/>
            <ac:spMk id="10" creationId="{26E233CA-C6A5-4981-91A9-31DAB6B8B374}"/>
          </ac:spMkLst>
        </pc:spChg>
        <pc:spChg chg="del">
          <ac:chgData name="Jerry Lin" userId="0d2b5f3baf0c6d8c" providerId="LiveId" clId="{8AF919A9-47F5-4EF7-9D24-2388353E7C0C}" dt="2019-12-03T20:07:12.169" v="1624" actId="478"/>
          <ac:spMkLst>
            <pc:docMk/>
            <pc:sldMk cId="786284427" sldId="303"/>
            <ac:spMk id="10" creationId="{701391B8-B849-4790-9780-BF7529080383}"/>
          </ac:spMkLst>
        </pc:spChg>
        <pc:spChg chg="del">
          <ac:chgData name="Jerry Lin" userId="0d2b5f3baf0c6d8c" providerId="LiveId" clId="{8AF919A9-47F5-4EF7-9D24-2388353E7C0C}" dt="2019-12-03T20:07:13.215" v="1625" actId="478"/>
          <ac:spMkLst>
            <pc:docMk/>
            <pc:sldMk cId="786284427" sldId="303"/>
            <ac:spMk id="11" creationId="{4B911037-0E30-4B6E-82E1-9054F3DFB39A}"/>
          </ac:spMkLst>
        </pc:spChg>
        <pc:spChg chg="add mod">
          <ac:chgData name="Jerry Lin" userId="0d2b5f3baf0c6d8c" providerId="LiveId" clId="{8AF919A9-47F5-4EF7-9D24-2388353E7C0C}" dt="2019-12-04T16:21:37.386" v="3900" actId="1036"/>
          <ac:spMkLst>
            <pc:docMk/>
            <pc:sldMk cId="786284427" sldId="303"/>
            <ac:spMk id="11" creationId="{801565C5-831E-45D4-981F-A61C05E6F475}"/>
          </ac:spMkLst>
        </pc:spChg>
        <pc:spChg chg="add mod">
          <ac:chgData name="Jerry Lin" userId="0d2b5f3baf0c6d8c" providerId="LiveId" clId="{8AF919A9-47F5-4EF7-9D24-2388353E7C0C}" dt="2019-12-04T16:21:37.386" v="3900" actId="1036"/>
          <ac:spMkLst>
            <pc:docMk/>
            <pc:sldMk cId="786284427" sldId="303"/>
            <ac:spMk id="12" creationId="{9B5933A8-8FB3-499E-AD3D-F26C2B2F3639}"/>
          </ac:spMkLst>
        </pc:spChg>
        <pc:spChg chg="add mod">
          <ac:chgData name="Jerry Lin" userId="0d2b5f3baf0c6d8c" providerId="LiveId" clId="{8AF919A9-47F5-4EF7-9D24-2388353E7C0C}" dt="2019-12-04T16:21:37.386" v="3900" actId="1036"/>
          <ac:spMkLst>
            <pc:docMk/>
            <pc:sldMk cId="786284427" sldId="303"/>
            <ac:spMk id="13" creationId="{696B7D68-6618-42D2-B4A7-3B11CEAB49B0}"/>
          </ac:spMkLst>
        </pc:spChg>
        <pc:spChg chg="add mod">
          <ac:chgData name="Jerry Lin" userId="0d2b5f3baf0c6d8c" providerId="LiveId" clId="{8AF919A9-47F5-4EF7-9D24-2388353E7C0C}" dt="2019-12-04T16:21:37.386" v="3900" actId="1036"/>
          <ac:spMkLst>
            <pc:docMk/>
            <pc:sldMk cId="786284427" sldId="303"/>
            <ac:spMk id="14" creationId="{FA214518-F67C-4F76-8BF0-6AE841AB978D}"/>
          </ac:spMkLst>
        </pc:spChg>
        <pc:spChg chg="add mod">
          <ac:chgData name="Jerry Lin" userId="0d2b5f3baf0c6d8c" providerId="LiveId" clId="{8AF919A9-47F5-4EF7-9D24-2388353E7C0C}" dt="2019-12-04T16:21:37.386" v="3900" actId="1036"/>
          <ac:spMkLst>
            <pc:docMk/>
            <pc:sldMk cId="786284427" sldId="303"/>
            <ac:spMk id="15" creationId="{7797AEEF-E7DA-4174-89A0-78708CF2B688}"/>
          </ac:spMkLst>
        </pc:spChg>
        <pc:spChg chg="add mod">
          <ac:chgData name="Jerry Lin" userId="0d2b5f3baf0c6d8c" providerId="LiveId" clId="{8AF919A9-47F5-4EF7-9D24-2388353E7C0C}" dt="2019-12-04T16:21:37.386" v="3900" actId="1036"/>
          <ac:spMkLst>
            <pc:docMk/>
            <pc:sldMk cId="786284427" sldId="303"/>
            <ac:spMk id="16" creationId="{01C46EFC-6C36-401E-9438-A005C8186F21}"/>
          </ac:spMkLst>
        </pc:spChg>
        <pc:spChg chg="add mod">
          <ac:chgData name="Jerry Lin" userId="0d2b5f3baf0c6d8c" providerId="LiveId" clId="{8AF919A9-47F5-4EF7-9D24-2388353E7C0C}" dt="2019-12-04T16:21:37.386" v="3900" actId="1036"/>
          <ac:spMkLst>
            <pc:docMk/>
            <pc:sldMk cId="786284427" sldId="303"/>
            <ac:spMk id="17" creationId="{A869D5FF-56B7-4CCC-89A3-D334E4BF9DA2}"/>
          </ac:spMkLst>
        </pc:spChg>
        <pc:spChg chg="add mod">
          <ac:chgData name="Jerry Lin" userId="0d2b5f3baf0c6d8c" providerId="LiveId" clId="{8AF919A9-47F5-4EF7-9D24-2388353E7C0C}" dt="2019-12-04T16:23:03.111" v="3934" actId="1035"/>
          <ac:spMkLst>
            <pc:docMk/>
            <pc:sldMk cId="786284427" sldId="303"/>
            <ac:spMk id="18" creationId="{96B2F063-764B-411B-98F5-9858CCE97274}"/>
          </ac:spMkLst>
        </pc:spChg>
        <pc:spChg chg="add mod">
          <ac:chgData name="Jerry Lin" userId="0d2b5f3baf0c6d8c" providerId="LiveId" clId="{8AF919A9-47F5-4EF7-9D24-2388353E7C0C}" dt="2019-12-04T16:23:07.852" v="3945" actId="1036"/>
          <ac:spMkLst>
            <pc:docMk/>
            <pc:sldMk cId="786284427" sldId="303"/>
            <ac:spMk id="19" creationId="{5BFF10A0-C681-432E-8EA6-C87929CAE7E0}"/>
          </ac:spMkLst>
        </pc:spChg>
        <pc:spChg chg="add mod">
          <ac:chgData name="Jerry Lin" userId="0d2b5f3baf0c6d8c" providerId="LiveId" clId="{8AF919A9-47F5-4EF7-9D24-2388353E7C0C}" dt="2019-12-04T16:23:16.818" v="3956" actId="20577"/>
          <ac:spMkLst>
            <pc:docMk/>
            <pc:sldMk cId="786284427" sldId="303"/>
            <ac:spMk id="20" creationId="{A63E83D1-AC1D-49E5-907F-6E26F5E529CF}"/>
          </ac:spMkLst>
        </pc:spChg>
        <pc:spChg chg="add mod">
          <ac:chgData name="Jerry Lin" userId="0d2b5f3baf0c6d8c" providerId="LiveId" clId="{8AF919A9-47F5-4EF7-9D24-2388353E7C0C}" dt="2019-12-04T16:23:34.826" v="3968" actId="1035"/>
          <ac:spMkLst>
            <pc:docMk/>
            <pc:sldMk cId="786284427" sldId="303"/>
            <ac:spMk id="21" creationId="{81488CFC-C942-44AB-9291-7E9680F9F2E9}"/>
          </ac:spMkLst>
        </pc:spChg>
        <pc:picChg chg="add del mod">
          <ac:chgData name="Jerry Lin" userId="0d2b5f3baf0c6d8c" providerId="LiveId" clId="{8AF919A9-47F5-4EF7-9D24-2388353E7C0C}" dt="2019-12-04T16:15:15.423" v="3686" actId="478"/>
          <ac:picMkLst>
            <pc:docMk/>
            <pc:sldMk cId="786284427" sldId="303"/>
            <ac:picMk id="5" creationId="{7E56199C-B76B-4B0B-B9DC-E0749A1A0E9C}"/>
          </ac:picMkLst>
        </pc:picChg>
      </pc:sldChg>
      <pc:sldChg chg="addSp delSp modSp add ord">
        <pc:chgData name="Jerry Lin" userId="0d2b5f3baf0c6d8c" providerId="LiveId" clId="{8AF919A9-47F5-4EF7-9D24-2388353E7C0C}" dt="2019-12-05T01:48:19.313" v="4953" actId="20577"/>
        <pc:sldMkLst>
          <pc:docMk/>
          <pc:sldMk cId="3971999450" sldId="304"/>
        </pc:sldMkLst>
        <pc:spChg chg="del mod">
          <ac:chgData name="Jerry Lin" userId="0d2b5f3baf0c6d8c" providerId="LiveId" clId="{8AF919A9-47F5-4EF7-9D24-2388353E7C0C}" dt="2019-12-03T21:07:29.170" v="1795" actId="478"/>
          <ac:spMkLst>
            <pc:docMk/>
            <pc:sldMk cId="3971999450" sldId="304"/>
            <ac:spMk id="3" creationId="{BCF2B3A2-81C0-4ECF-8653-D88D18544C27}"/>
          </ac:spMkLst>
        </pc:spChg>
        <pc:spChg chg="mod">
          <ac:chgData name="Jerry Lin" userId="0d2b5f3baf0c6d8c" providerId="LiveId" clId="{8AF919A9-47F5-4EF7-9D24-2388353E7C0C}" dt="2019-12-03T21:07:21.790" v="1793" actId="20577"/>
          <ac:spMkLst>
            <pc:docMk/>
            <pc:sldMk cId="3971999450" sldId="304"/>
            <ac:spMk id="4" creationId="{D83D5C68-3CF4-4241-91F1-0472EC95BB48}"/>
          </ac:spMkLst>
        </pc:spChg>
        <pc:spChg chg="add del mod">
          <ac:chgData name="Jerry Lin" userId="0d2b5f3baf0c6d8c" providerId="LiveId" clId="{8AF919A9-47F5-4EF7-9D24-2388353E7C0C}" dt="2019-12-03T21:07:42.376" v="1797"/>
          <ac:spMkLst>
            <pc:docMk/>
            <pc:sldMk cId="3971999450" sldId="304"/>
            <ac:spMk id="5" creationId="{3EE4F535-13A0-497F-9E9A-5E99EEF24959}"/>
          </ac:spMkLst>
        </pc:spChg>
        <pc:spChg chg="add mod">
          <ac:chgData name="Jerry Lin" userId="0d2b5f3baf0c6d8c" providerId="LiveId" clId="{8AF919A9-47F5-4EF7-9D24-2388353E7C0C}" dt="2019-12-03T21:12:30.110" v="2132" actId="1036"/>
          <ac:spMkLst>
            <pc:docMk/>
            <pc:sldMk cId="3971999450" sldId="304"/>
            <ac:spMk id="8" creationId="{EB0551D1-05E4-4D7F-9818-547E90D834B3}"/>
          </ac:spMkLst>
        </pc:spChg>
        <pc:graphicFrameChg chg="add mod ord modGraphic">
          <ac:chgData name="Jerry Lin" userId="0d2b5f3baf0c6d8c" providerId="LiveId" clId="{8AF919A9-47F5-4EF7-9D24-2388353E7C0C}" dt="2019-12-05T01:48:19.313" v="4953" actId="20577"/>
          <ac:graphicFrameMkLst>
            <pc:docMk/>
            <pc:sldMk cId="3971999450" sldId="304"/>
            <ac:graphicFrameMk id="6" creationId="{D22E5365-C3B5-4BC3-9EE8-B506F3709F27}"/>
          </ac:graphicFrameMkLst>
        </pc:graphicFrameChg>
      </pc:sldChg>
      <pc:sldChg chg="addSp delSp modSp add ord">
        <pc:chgData name="Jerry Lin" userId="0d2b5f3baf0c6d8c" providerId="LiveId" clId="{8AF919A9-47F5-4EF7-9D24-2388353E7C0C}" dt="2019-12-04T02:45:22.285" v="3685" actId="20577"/>
        <pc:sldMkLst>
          <pc:docMk/>
          <pc:sldMk cId="488755942" sldId="305"/>
        </pc:sldMkLst>
        <pc:spChg chg="del mod">
          <ac:chgData name="Jerry Lin" userId="0d2b5f3baf0c6d8c" providerId="LiveId" clId="{8AF919A9-47F5-4EF7-9D24-2388353E7C0C}" dt="2019-12-04T02:36:39.125" v="3273"/>
          <ac:spMkLst>
            <pc:docMk/>
            <pc:sldMk cId="488755942" sldId="305"/>
            <ac:spMk id="3" creationId="{BCF2B3A2-81C0-4ECF-8653-D88D18544C27}"/>
          </ac:spMkLst>
        </pc:spChg>
        <pc:spChg chg="mod">
          <ac:chgData name="Jerry Lin" userId="0d2b5f3baf0c6d8c" providerId="LiveId" clId="{8AF919A9-47F5-4EF7-9D24-2388353E7C0C}" dt="2019-12-04T02:36:12.836" v="3270" actId="20577"/>
          <ac:spMkLst>
            <pc:docMk/>
            <pc:sldMk cId="488755942" sldId="305"/>
            <ac:spMk id="4" creationId="{D83D5C68-3CF4-4241-91F1-0472EC95BB48}"/>
          </ac:spMkLst>
        </pc:spChg>
        <pc:spChg chg="add del mod">
          <ac:chgData name="Jerry Lin" userId="0d2b5f3baf0c6d8c" providerId="LiveId" clId="{8AF919A9-47F5-4EF7-9D24-2388353E7C0C}" dt="2019-12-04T02:36:44.787" v="3275" actId="478"/>
          <ac:spMkLst>
            <pc:docMk/>
            <pc:sldMk cId="488755942" sldId="305"/>
            <ac:spMk id="6" creationId="{3C1C99A6-7362-4180-A106-D7142F0D8339}"/>
          </ac:spMkLst>
        </pc:spChg>
        <pc:graphicFrameChg chg="add mod ord modGraphic">
          <ac:chgData name="Jerry Lin" userId="0d2b5f3baf0c6d8c" providerId="LiveId" clId="{8AF919A9-47F5-4EF7-9D24-2388353E7C0C}" dt="2019-12-04T02:45:22.285" v="3685" actId="20577"/>
          <ac:graphicFrameMkLst>
            <pc:docMk/>
            <pc:sldMk cId="488755942" sldId="305"/>
            <ac:graphicFrameMk id="2" creationId="{C285859A-F2EB-4F7A-860A-3CFCBCAE516B}"/>
          </ac:graphicFrameMkLst>
        </pc:graphicFrameChg>
      </pc:sldChg>
      <pc:sldChg chg="addSp delSp modSp add">
        <pc:chgData name="Jerry Lin" userId="0d2b5f3baf0c6d8c" providerId="LiveId" clId="{8AF919A9-47F5-4EF7-9D24-2388353E7C0C}" dt="2019-12-05T01:49:52.670" v="4974" actId="20577"/>
        <pc:sldMkLst>
          <pc:docMk/>
          <pc:sldMk cId="1050625319" sldId="306"/>
        </pc:sldMkLst>
        <pc:spChg chg="add mod">
          <ac:chgData name="Jerry Lin" userId="0d2b5f3baf0c6d8c" providerId="LiveId" clId="{8AF919A9-47F5-4EF7-9D24-2388353E7C0C}" dt="2019-12-04T16:53:47.193" v="4773" actId="20577"/>
          <ac:spMkLst>
            <pc:docMk/>
            <pc:sldMk cId="1050625319" sldId="306"/>
            <ac:spMk id="2" creationId="{8D6502CD-63CE-4A00-B78C-7DD4FA70318E}"/>
          </ac:spMkLst>
        </pc:spChg>
        <pc:spChg chg="del">
          <ac:chgData name="Jerry Lin" userId="0d2b5f3baf0c6d8c" providerId="LiveId" clId="{8AF919A9-47F5-4EF7-9D24-2388353E7C0C}" dt="2019-12-04T16:26:21.673" v="3970" actId="478"/>
          <ac:spMkLst>
            <pc:docMk/>
            <pc:sldMk cId="1050625319" sldId="306"/>
            <ac:spMk id="2" creationId="{F8762EA6-11B8-409C-B2C6-F32AFECA53D1}"/>
          </ac:spMkLst>
        </pc:spChg>
        <pc:spChg chg="mod">
          <ac:chgData name="Jerry Lin" userId="0d2b5f3baf0c6d8c" providerId="LiveId" clId="{8AF919A9-47F5-4EF7-9D24-2388353E7C0C}" dt="2019-12-04T16:53:26.498" v="4767" actId="1076"/>
          <ac:spMkLst>
            <pc:docMk/>
            <pc:sldMk cId="1050625319" sldId="306"/>
            <ac:spMk id="3" creationId="{BCF2B3A2-81C0-4ECF-8653-D88D18544C27}"/>
          </ac:spMkLst>
        </pc:spChg>
        <pc:spChg chg="mod">
          <ac:chgData name="Jerry Lin" userId="0d2b5f3baf0c6d8c" providerId="LiveId" clId="{8AF919A9-47F5-4EF7-9D24-2388353E7C0C}" dt="2019-12-04T16:53:59.993" v="4777" actId="403"/>
          <ac:spMkLst>
            <pc:docMk/>
            <pc:sldMk cId="1050625319" sldId="306"/>
            <ac:spMk id="4" creationId="{D83D5C68-3CF4-4241-91F1-0472EC95BB48}"/>
          </ac:spMkLst>
        </pc:spChg>
        <pc:spChg chg="del">
          <ac:chgData name="Jerry Lin" userId="0d2b5f3baf0c6d8c" providerId="LiveId" clId="{8AF919A9-47F5-4EF7-9D24-2388353E7C0C}" dt="2019-12-04T16:26:21.673" v="3970" actId="478"/>
          <ac:spMkLst>
            <pc:docMk/>
            <pc:sldMk cId="1050625319" sldId="306"/>
            <ac:spMk id="6" creationId="{4C70297A-3A70-4184-A25C-2FB8BCB03FC0}"/>
          </ac:spMkLst>
        </pc:spChg>
        <pc:spChg chg="del">
          <ac:chgData name="Jerry Lin" userId="0d2b5f3baf0c6d8c" providerId="LiveId" clId="{8AF919A9-47F5-4EF7-9D24-2388353E7C0C}" dt="2019-12-04T16:26:21.673" v="3970" actId="478"/>
          <ac:spMkLst>
            <pc:docMk/>
            <pc:sldMk cId="1050625319" sldId="306"/>
            <ac:spMk id="7" creationId="{767D05DB-F96D-4987-B44D-EDF2E0E7950B}"/>
          </ac:spMkLst>
        </pc:spChg>
        <pc:spChg chg="del">
          <ac:chgData name="Jerry Lin" userId="0d2b5f3baf0c6d8c" providerId="LiveId" clId="{8AF919A9-47F5-4EF7-9D24-2388353E7C0C}" dt="2019-12-04T16:26:21.673" v="3970" actId="478"/>
          <ac:spMkLst>
            <pc:docMk/>
            <pc:sldMk cId="1050625319" sldId="306"/>
            <ac:spMk id="8" creationId="{EE03A9CA-BEF9-4015-BC61-AB17993D0C6C}"/>
          </ac:spMkLst>
        </pc:spChg>
        <pc:spChg chg="del">
          <ac:chgData name="Jerry Lin" userId="0d2b5f3baf0c6d8c" providerId="LiveId" clId="{8AF919A9-47F5-4EF7-9D24-2388353E7C0C}" dt="2019-12-04T16:26:21.673" v="3970" actId="478"/>
          <ac:spMkLst>
            <pc:docMk/>
            <pc:sldMk cId="1050625319" sldId="306"/>
            <ac:spMk id="9" creationId="{4E685625-D002-499D-88FF-706B08FEF4B6}"/>
          </ac:spMkLst>
        </pc:spChg>
        <pc:spChg chg="del">
          <ac:chgData name="Jerry Lin" userId="0d2b5f3baf0c6d8c" providerId="LiveId" clId="{8AF919A9-47F5-4EF7-9D24-2388353E7C0C}" dt="2019-12-04T16:26:21.673" v="3970" actId="478"/>
          <ac:spMkLst>
            <pc:docMk/>
            <pc:sldMk cId="1050625319" sldId="306"/>
            <ac:spMk id="10" creationId="{26E233CA-C6A5-4981-91A9-31DAB6B8B374}"/>
          </ac:spMkLst>
        </pc:spChg>
        <pc:spChg chg="del">
          <ac:chgData name="Jerry Lin" userId="0d2b5f3baf0c6d8c" providerId="LiveId" clId="{8AF919A9-47F5-4EF7-9D24-2388353E7C0C}" dt="2019-12-04T16:26:21.673" v="3970" actId="478"/>
          <ac:spMkLst>
            <pc:docMk/>
            <pc:sldMk cId="1050625319" sldId="306"/>
            <ac:spMk id="11" creationId="{801565C5-831E-45D4-981F-A61C05E6F475}"/>
          </ac:spMkLst>
        </pc:spChg>
        <pc:spChg chg="del">
          <ac:chgData name="Jerry Lin" userId="0d2b5f3baf0c6d8c" providerId="LiveId" clId="{8AF919A9-47F5-4EF7-9D24-2388353E7C0C}" dt="2019-12-04T16:26:21.673" v="3970" actId="478"/>
          <ac:spMkLst>
            <pc:docMk/>
            <pc:sldMk cId="1050625319" sldId="306"/>
            <ac:spMk id="12" creationId="{9B5933A8-8FB3-499E-AD3D-F26C2B2F3639}"/>
          </ac:spMkLst>
        </pc:spChg>
        <pc:spChg chg="del">
          <ac:chgData name="Jerry Lin" userId="0d2b5f3baf0c6d8c" providerId="LiveId" clId="{8AF919A9-47F5-4EF7-9D24-2388353E7C0C}" dt="2019-12-04T16:26:21.673" v="3970" actId="478"/>
          <ac:spMkLst>
            <pc:docMk/>
            <pc:sldMk cId="1050625319" sldId="306"/>
            <ac:spMk id="13" creationId="{696B7D68-6618-42D2-B4A7-3B11CEAB49B0}"/>
          </ac:spMkLst>
        </pc:spChg>
        <pc:spChg chg="del">
          <ac:chgData name="Jerry Lin" userId="0d2b5f3baf0c6d8c" providerId="LiveId" clId="{8AF919A9-47F5-4EF7-9D24-2388353E7C0C}" dt="2019-12-04T16:26:21.673" v="3970" actId="478"/>
          <ac:spMkLst>
            <pc:docMk/>
            <pc:sldMk cId="1050625319" sldId="306"/>
            <ac:spMk id="14" creationId="{FA214518-F67C-4F76-8BF0-6AE841AB978D}"/>
          </ac:spMkLst>
        </pc:spChg>
        <pc:spChg chg="del">
          <ac:chgData name="Jerry Lin" userId="0d2b5f3baf0c6d8c" providerId="LiveId" clId="{8AF919A9-47F5-4EF7-9D24-2388353E7C0C}" dt="2019-12-04T16:26:21.673" v="3970" actId="478"/>
          <ac:spMkLst>
            <pc:docMk/>
            <pc:sldMk cId="1050625319" sldId="306"/>
            <ac:spMk id="15" creationId="{7797AEEF-E7DA-4174-89A0-78708CF2B688}"/>
          </ac:spMkLst>
        </pc:spChg>
        <pc:spChg chg="del">
          <ac:chgData name="Jerry Lin" userId="0d2b5f3baf0c6d8c" providerId="LiveId" clId="{8AF919A9-47F5-4EF7-9D24-2388353E7C0C}" dt="2019-12-04T16:26:21.673" v="3970" actId="478"/>
          <ac:spMkLst>
            <pc:docMk/>
            <pc:sldMk cId="1050625319" sldId="306"/>
            <ac:spMk id="16" creationId="{01C46EFC-6C36-401E-9438-A005C8186F21}"/>
          </ac:spMkLst>
        </pc:spChg>
        <pc:spChg chg="del">
          <ac:chgData name="Jerry Lin" userId="0d2b5f3baf0c6d8c" providerId="LiveId" clId="{8AF919A9-47F5-4EF7-9D24-2388353E7C0C}" dt="2019-12-04T16:26:21.673" v="3970" actId="478"/>
          <ac:spMkLst>
            <pc:docMk/>
            <pc:sldMk cId="1050625319" sldId="306"/>
            <ac:spMk id="17" creationId="{A869D5FF-56B7-4CCC-89A3-D334E4BF9DA2}"/>
          </ac:spMkLst>
        </pc:spChg>
        <pc:spChg chg="del">
          <ac:chgData name="Jerry Lin" userId="0d2b5f3baf0c6d8c" providerId="LiveId" clId="{8AF919A9-47F5-4EF7-9D24-2388353E7C0C}" dt="2019-12-04T16:26:24.947" v="3971" actId="478"/>
          <ac:spMkLst>
            <pc:docMk/>
            <pc:sldMk cId="1050625319" sldId="306"/>
            <ac:spMk id="18" creationId="{96B2F063-764B-411B-98F5-9858CCE97274}"/>
          </ac:spMkLst>
        </pc:spChg>
        <pc:spChg chg="del">
          <ac:chgData name="Jerry Lin" userId="0d2b5f3baf0c6d8c" providerId="LiveId" clId="{8AF919A9-47F5-4EF7-9D24-2388353E7C0C}" dt="2019-12-04T16:26:26.462" v="3972" actId="478"/>
          <ac:spMkLst>
            <pc:docMk/>
            <pc:sldMk cId="1050625319" sldId="306"/>
            <ac:spMk id="19" creationId="{5BFF10A0-C681-432E-8EA6-C87929CAE7E0}"/>
          </ac:spMkLst>
        </pc:spChg>
        <pc:spChg chg="del">
          <ac:chgData name="Jerry Lin" userId="0d2b5f3baf0c6d8c" providerId="LiveId" clId="{8AF919A9-47F5-4EF7-9D24-2388353E7C0C}" dt="2019-12-04T16:26:21.673" v="3970" actId="478"/>
          <ac:spMkLst>
            <pc:docMk/>
            <pc:sldMk cId="1050625319" sldId="306"/>
            <ac:spMk id="20" creationId="{A63E83D1-AC1D-49E5-907F-6E26F5E529CF}"/>
          </ac:spMkLst>
        </pc:spChg>
        <pc:spChg chg="del">
          <ac:chgData name="Jerry Lin" userId="0d2b5f3baf0c6d8c" providerId="LiveId" clId="{8AF919A9-47F5-4EF7-9D24-2388353E7C0C}" dt="2019-12-04T16:26:21.673" v="3970" actId="478"/>
          <ac:spMkLst>
            <pc:docMk/>
            <pc:sldMk cId="1050625319" sldId="306"/>
            <ac:spMk id="21" creationId="{81488CFC-C942-44AB-9291-7E9680F9F2E9}"/>
          </ac:spMkLst>
        </pc:spChg>
        <pc:spChg chg="add mod">
          <ac:chgData name="Jerry Lin" userId="0d2b5f3baf0c6d8c" providerId="LiveId" clId="{8AF919A9-47F5-4EF7-9D24-2388353E7C0C}" dt="2019-12-04T16:32:54.075" v="4641" actId="1076"/>
          <ac:spMkLst>
            <pc:docMk/>
            <pc:sldMk cId="1050625319" sldId="306"/>
            <ac:spMk id="22" creationId="{767ADE30-6CD9-4C2A-AA18-A3570D246DA6}"/>
          </ac:spMkLst>
        </pc:spChg>
        <pc:spChg chg="add mod">
          <ac:chgData name="Jerry Lin" userId="0d2b5f3baf0c6d8c" providerId="LiveId" clId="{8AF919A9-47F5-4EF7-9D24-2388353E7C0C}" dt="2019-12-04T16:30:14.306" v="4502" actId="207"/>
          <ac:spMkLst>
            <pc:docMk/>
            <pc:sldMk cId="1050625319" sldId="306"/>
            <ac:spMk id="23" creationId="{8CC87309-95E0-4412-B278-60F4234A3BFD}"/>
          </ac:spMkLst>
        </pc:spChg>
        <pc:spChg chg="add mod">
          <ac:chgData name="Jerry Lin" userId="0d2b5f3baf0c6d8c" providerId="LiveId" clId="{8AF919A9-47F5-4EF7-9D24-2388353E7C0C}" dt="2019-12-04T16:30:23.662" v="4505" actId="207"/>
          <ac:spMkLst>
            <pc:docMk/>
            <pc:sldMk cId="1050625319" sldId="306"/>
            <ac:spMk id="24" creationId="{AD76FFAE-F6BC-4D6E-9523-7C43342DD5FD}"/>
          </ac:spMkLst>
        </pc:spChg>
        <pc:spChg chg="add mod">
          <ac:chgData name="Jerry Lin" userId="0d2b5f3baf0c6d8c" providerId="LiveId" clId="{8AF919A9-47F5-4EF7-9D24-2388353E7C0C}" dt="2019-12-04T16:33:20.320" v="4661" actId="1037"/>
          <ac:spMkLst>
            <pc:docMk/>
            <pc:sldMk cId="1050625319" sldId="306"/>
            <ac:spMk id="25" creationId="{E8DD5050-F41A-428B-A527-A65289478EA7}"/>
          </ac:spMkLst>
        </pc:spChg>
        <pc:spChg chg="add mod">
          <ac:chgData name="Jerry Lin" userId="0d2b5f3baf0c6d8c" providerId="LiveId" clId="{8AF919A9-47F5-4EF7-9D24-2388353E7C0C}" dt="2019-12-04T16:33:25.389" v="4680" actId="1037"/>
          <ac:spMkLst>
            <pc:docMk/>
            <pc:sldMk cId="1050625319" sldId="306"/>
            <ac:spMk id="26" creationId="{B3F8815F-922F-42AD-B80C-5381510537FA}"/>
          </ac:spMkLst>
        </pc:spChg>
        <pc:spChg chg="add mod">
          <ac:chgData name="Jerry Lin" userId="0d2b5f3baf0c6d8c" providerId="LiveId" clId="{8AF919A9-47F5-4EF7-9D24-2388353E7C0C}" dt="2019-12-04T16:32:58.335" v="4642" actId="1076"/>
          <ac:spMkLst>
            <pc:docMk/>
            <pc:sldMk cId="1050625319" sldId="306"/>
            <ac:spMk id="27" creationId="{EB760CFC-C4CE-40FE-AB48-76B496498498}"/>
          </ac:spMkLst>
        </pc:spChg>
        <pc:spChg chg="add del mod">
          <ac:chgData name="Jerry Lin" userId="0d2b5f3baf0c6d8c" providerId="LiveId" clId="{8AF919A9-47F5-4EF7-9D24-2388353E7C0C}" dt="2019-12-04T16:31:25.576" v="4566" actId="478"/>
          <ac:spMkLst>
            <pc:docMk/>
            <pc:sldMk cId="1050625319" sldId="306"/>
            <ac:spMk id="28" creationId="{CA81301D-BDCD-42D2-8D90-06C0498F38BE}"/>
          </ac:spMkLst>
        </pc:spChg>
        <pc:spChg chg="add del mod">
          <ac:chgData name="Jerry Lin" userId="0d2b5f3baf0c6d8c" providerId="LiveId" clId="{8AF919A9-47F5-4EF7-9D24-2388353E7C0C}" dt="2019-12-04T16:31:28.701" v="4567" actId="478"/>
          <ac:spMkLst>
            <pc:docMk/>
            <pc:sldMk cId="1050625319" sldId="306"/>
            <ac:spMk id="29" creationId="{06DF8E0F-36E3-4744-80B1-B0D33AD80723}"/>
          </ac:spMkLst>
        </pc:spChg>
        <pc:spChg chg="add mod">
          <ac:chgData name="Jerry Lin" userId="0d2b5f3baf0c6d8c" providerId="LiveId" clId="{8AF919A9-47F5-4EF7-9D24-2388353E7C0C}" dt="2019-12-04T16:35:55.407" v="4712" actId="207"/>
          <ac:spMkLst>
            <pc:docMk/>
            <pc:sldMk cId="1050625319" sldId="306"/>
            <ac:spMk id="30" creationId="{49069E47-2C17-4A41-A922-D8C16834EA86}"/>
          </ac:spMkLst>
        </pc:spChg>
        <pc:spChg chg="add mod">
          <ac:chgData name="Jerry Lin" userId="0d2b5f3baf0c6d8c" providerId="LiveId" clId="{8AF919A9-47F5-4EF7-9D24-2388353E7C0C}" dt="2019-12-04T16:28:28.056" v="4420" actId="1038"/>
          <ac:spMkLst>
            <pc:docMk/>
            <pc:sldMk cId="1050625319" sldId="306"/>
            <ac:spMk id="31" creationId="{97243E14-0BD4-4962-BC25-741F2BCA9916}"/>
          </ac:spMkLst>
        </pc:spChg>
        <pc:spChg chg="add mod">
          <ac:chgData name="Jerry Lin" userId="0d2b5f3baf0c6d8c" providerId="LiveId" clId="{8AF919A9-47F5-4EF7-9D24-2388353E7C0C}" dt="2019-12-05T01:49:52.670" v="4974" actId="20577"/>
          <ac:spMkLst>
            <pc:docMk/>
            <pc:sldMk cId="1050625319" sldId="306"/>
            <ac:spMk id="35" creationId="{3B938B74-F8AA-4926-A3C7-97DD0ED4DE17}"/>
          </ac:spMkLst>
        </pc:spChg>
        <pc:spChg chg="add mod">
          <ac:chgData name="Jerry Lin" userId="0d2b5f3baf0c6d8c" providerId="LiveId" clId="{8AF919A9-47F5-4EF7-9D24-2388353E7C0C}" dt="2019-12-04T16:39:15.439" v="4742" actId="1076"/>
          <ac:spMkLst>
            <pc:docMk/>
            <pc:sldMk cId="1050625319" sldId="306"/>
            <ac:spMk id="36" creationId="{B275DB4E-0B0E-4201-AF99-83E16BA1CB4B}"/>
          </ac:spMkLst>
        </pc:spChg>
        <pc:spChg chg="add mod">
          <ac:chgData name="Jerry Lin" userId="0d2b5f3baf0c6d8c" providerId="LiveId" clId="{8AF919A9-47F5-4EF7-9D24-2388353E7C0C}" dt="2019-12-04T16:35:40.425" v="4697" actId="1076"/>
          <ac:spMkLst>
            <pc:docMk/>
            <pc:sldMk cId="1050625319" sldId="306"/>
            <ac:spMk id="37" creationId="{037F35B7-7691-4271-AF58-C92202011156}"/>
          </ac:spMkLst>
        </pc:spChg>
        <pc:spChg chg="add mod">
          <ac:chgData name="Jerry Lin" userId="0d2b5f3baf0c6d8c" providerId="LiveId" clId="{8AF919A9-47F5-4EF7-9D24-2388353E7C0C}" dt="2019-12-04T16:32:41.141" v="4638" actId="1037"/>
          <ac:spMkLst>
            <pc:docMk/>
            <pc:sldMk cId="1050625319" sldId="306"/>
            <ac:spMk id="38" creationId="{8A8AF2DA-CDF8-4B88-A980-92CEE22875A0}"/>
          </ac:spMkLst>
        </pc:spChg>
        <pc:spChg chg="add mod">
          <ac:chgData name="Jerry Lin" userId="0d2b5f3baf0c6d8c" providerId="LiveId" clId="{8AF919A9-47F5-4EF7-9D24-2388353E7C0C}" dt="2019-12-04T16:33:08.487" v="4644" actId="207"/>
          <ac:spMkLst>
            <pc:docMk/>
            <pc:sldMk cId="1050625319" sldId="306"/>
            <ac:spMk id="39" creationId="{9D2BA528-A306-4326-B764-C133DFD126E0}"/>
          </ac:spMkLst>
        </pc:spChg>
        <pc:spChg chg="add mod ord">
          <ac:chgData name="Jerry Lin" userId="0d2b5f3baf0c6d8c" providerId="LiveId" clId="{8AF919A9-47F5-4EF7-9D24-2388353E7C0C}" dt="2019-12-04T16:35:19.679" v="4694" actId="1582"/>
          <ac:spMkLst>
            <pc:docMk/>
            <pc:sldMk cId="1050625319" sldId="306"/>
            <ac:spMk id="44" creationId="{A965D21F-A43F-4CE2-A83A-68FD61AB85DD}"/>
          </ac:spMkLst>
        </pc:spChg>
        <pc:cxnChg chg="add mod">
          <ac:chgData name="Jerry Lin" userId="0d2b5f3baf0c6d8c" providerId="LiveId" clId="{8AF919A9-47F5-4EF7-9D24-2388353E7C0C}" dt="2019-12-04T16:36:18.198" v="4716" actId="14100"/>
          <ac:cxnSpMkLst>
            <pc:docMk/>
            <pc:sldMk cId="1050625319" sldId="306"/>
            <ac:cxnSpMk id="32" creationId="{873D0543-4DB2-44BF-9F2A-81C2866458CC}"/>
          </ac:cxnSpMkLst>
        </pc:cxnChg>
        <pc:cxnChg chg="add mod">
          <ac:chgData name="Jerry Lin" userId="0d2b5f3baf0c6d8c" providerId="LiveId" clId="{8AF919A9-47F5-4EF7-9D24-2388353E7C0C}" dt="2019-12-04T16:39:02.030" v="4740" actId="208"/>
          <ac:cxnSpMkLst>
            <pc:docMk/>
            <pc:sldMk cId="1050625319" sldId="306"/>
            <ac:cxnSpMk id="33" creationId="{F79FC03C-E31C-4C7D-BF28-177D41634276}"/>
          </ac:cxnSpMkLst>
        </pc:cxnChg>
        <pc:cxnChg chg="add mod">
          <ac:chgData name="Jerry Lin" userId="0d2b5f3baf0c6d8c" providerId="LiveId" clId="{8AF919A9-47F5-4EF7-9D24-2388353E7C0C}" dt="2019-12-04T16:39:07.083" v="4741" actId="208"/>
          <ac:cxnSpMkLst>
            <pc:docMk/>
            <pc:sldMk cId="1050625319" sldId="306"/>
            <ac:cxnSpMk id="34" creationId="{D5A58522-8CA7-4AF3-9F61-AAA452FEC675}"/>
          </ac:cxnSpMkLst>
        </pc:cxnChg>
        <pc:cxnChg chg="add mod">
          <ac:chgData name="Jerry Lin" userId="0d2b5f3baf0c6d8c" providerId="LiveId" clId="{8AF919A9-47F5-4EF7-9D24-2388353E7C0C}" dt="2019-12-04T16:34:09.798" v="4689" actId="208"/>
          <ac:cxnSpMkLst>
            <pc:docMk/>
            <pc:sldMk cId="1050625319" sldId="306"/>
            <ac:cxnSpMk id="40" creationId="{9D4341DB-4411-48D1-97A8-2367502695E0}"/>
          </ac:cxnSpMkLst>
        </pc:cxnChg>
        <pc:cxnChg chg="add mod">
          <ac:chgData name="Jerry Lin" userId="0d2b5f3baf0c6d8c" providerId="LiveId" clId="{8AF919A9-47F5-4EF7-9D24-2388353E7C0C}" dt="2019-12-04T16:33:49.799" v="4687" actId="1076"/>
          <ac:cxnSpMkLst>
            <pc:docMk/>
            <pc:sldMk cId="1050625319" sldId="306"/>
            <ac:cxnSpMk id="41" creationId="{D8991CDB-914F-41F2-B85B-C765E006F16B}"/>
          </ac:cxnSpMkLst>
        </pc:cxnChg>
        <pc:cxnChg chg="add del mod">
          <ac:chgData name="Jerry Lin" userId="0d2b5f3baf0c6d8c" providerId="LiveId" clId="{8AF919A9-47F5-4EF7-9D24-2388353E7C0C}" dt="2019-12-04T16:37:05.359" v="4719" actId="478"/>
          <ac:cxnSpMkLst>
            <pc:docMk/>
            <pc:sldMk cId="1050625319" sldId="306"/>
            <ac:cxnSpMk id="47" creationId="{77026D01-7AF1-44FB-B96B-C48A25DDE2E2}"/>
          </ac:cxnSpMkLst>
        </pc:cxnChg>
        <pc:cxnChg chg="add mod">
          <ac:chgData name="Jerry Lin" userId="0d2b5f3baf0c6d8c" providerId="LiveId" clId="{8AF919A9-47F5-4EF7-9D24-2388353E7C0C}" dt="2019-12-04T16:38:15.251" v="4732" actId="208"/>
          <ac:cxnSpMkLst>
            <pc:docMk/>
            <pc:sldMk cId="1050625319" sldId="306"/>
            <ac:cxnSpMk id="49" creationId="{06994538-F5CD-46EA-A6E1-5DEF3C78432D}"/>
          </ac:cxnSpMkLst>
        </pc:cxnChg>
        <pc:cxnChg chg="add mod">
          <ac:chgData name="Jerry Lin" userId="0d2b5f3baf0c6d8c" providerId="LiveId" clId="{8AF919A9-47F5-4EF7-9D24-2388353E7C0C}" dt="2019-12-04T16:38:19.488" v="4733" actId="208"/>
          <ac:cxnSpMkLst>
            <pc:docMk/>
            <pc:sldMk cId="1050625319" sldId="306"/>
            <ac:cxnSpMk id="50" creationId="{567AB3C5-8842-4CCC-9C0D-1D551D46AB1D}"/>
          </ac:cxnSpMkLst>
        </pc:cxnChg>
        <pc:cxnChg chg="add mod">
          <ac:chgData name="Jerry Lin" userId="0d2b5f3baf0c6d8c" providerId="LiveId" clId="{8AF919A9-47F5-4EF7-9D24-2388353E7C0C}" dt="2019-12-04T16:38:10.458" v="4731" actId="14100"/>
          <ac:cxnSpMkLst>
            <pc:docMk/>
            <pc:sldMk cId="1050625319" sldId="306"/>
            <ac:cxnSpMk id="51" creationId="{4F5A8B3C-DDAA-494F-8109-8AF9351CA0C0}"/>
          </ac:cxnSpMkLst>
        </pc:cxnChg>
        <pc:cxnChg chg="add mod">
          <ac:chgData name="Jerry Lin" userId="0d2b5f3baf0c6d8c" providerId="LiveId" clId="{8AF919A9-47F5-4EF7-9D24-2388353E7C0C}" dt="2019-12-04T16:38:06.028" v="4730" actId="1076"/>
          <ac:cxnSpMkLst>
            <pc:docMk/>
            <pc:sldMk cId="1050625319" sldId="306"/>
            <ac:cxnSpMk id="53" creationId="{6C027345-A4DF-40AA-85EA-92496A1B944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2FA85-818D-4354-8BCE-C70BF0244EF8}"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2F6C7-6D20-41CC-9B19-A502EA424081}" type="slidenum">
              <a:rPr lang="en-US" smtClean="0"/>
              <a:t>‹#›</a:t>
            </a:fld>
            <a:endParaRPr lang="en-US"/>
          </a:p>
        </p:txBody>
      </p:sp>
    </p:spTree>
    <p:extLst>
      <p:ext uri="{BB962C8B-B14F-4D97-AF65-F5344CB8AC3E}">
        <p14:creationId xmlns:p14="http://schemas.microsoft.com/office/powerpoint/2010/main" val="152417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we’d like to investigate whether those CFTR carriers demonstrate a phenotype. For this study, we define carriers as any individual with one F508del mutation. We excluded individuals carrying other CFTR mutations and those with CF.</a:t>
            </a:r>
          </a:p>
        </p:txBody>
      </p:sp>
      <p:sp>
        <p:nvSpPr>
          <p:cNvPr id="4" name="Slide Number Placeholder 3"/>
          <p:cNvSpPr>
            <a:spLocks noGrp="1"/>
          </p:cNvSpPr>
          <p:nvPr>
            <p:ph type="sldNum" sz="quarter" idx="5"/>
          </p:nvPr>
        </p:nvSpPr>
        <p:spPr/>
        <p:txBody>
          <a:bodyPr/>
          <a:lstStyle/>
          <a:p>
            <a:fld id="{43B2F6C7-6D20-41CC-9B19-A502EA424081}" type="slidenum">
              <a:rPr lang="en-US" smtClean="0"/>
              <a:t>2</a:t>
            </a:fld>
            <a:endParaRPr lang="en-US"/>
          </a:p>
        </p:txBody>
      </p:sp>
    </p:spTree>
    <p:extLst>
      <p:ext uri="{BB962C8B-B14F-4D97-AF65-F5344CB8AC3E}">
        <p14:creationId xmlns:p14="http://schemas.microsoft.com/office/powerpoint/2010/main" val="1213849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B2F6C7-6D20-41CC-9B19-A502EA424081}" type="slidenum">
              <a:rPr lang="en-US" smtClean="0"/>
              <a:t>15</a:t>
            </a:fld>
            <a:endParaRPr lang="en-US"/>
          </a:p>
        </p:txBody>
      </p:sp>
    </p:spTree>
    <p:extLst>
      <p:ext uri="{BB962C8B-B14F-4D97-AF65-F5344CB8AC3E}">
        <p14:creationId xmlns:p14="http://schemas.microsoft.com/office/powerpoint/2010/main" val="3753168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B2F6C7-6D20-41CC-9B19-A502EA424081}" type="slidenum">
              <a:rPr lang="en-US" smtClean="0"/>
              <a:t>16</a:t>
            </a:fld>
            <a:endParaRPr lang="en-US"/>
          </a:p>
        </p:txBody>
      </p:sp>
    </p:spTree>
    <p:extLst>
      <p:ext uri="{BB962C8B-B14F-4D97-AF65-F5344CB8AC3E}">
        <p14:creationId xmlns:p14="http://schemas.microsoft.com/office/powerpoint/2010/main" val="1453962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B2F6C7-6D20-41CC-9B19-A502EA424081}" type="slidenum">
              <a:rPr lang="en-US" smtClean="0"/>
              <a:t>17</a:t>
            </a:fld>
            <a:endParaRPr lang="en-US"/>
          </a:p>
        </p:txBody>
      </p:sp>
    </p:spTree>
    <p:extLst>
      <p:ext uri="{BB962C8B-B14F-4D97-AF65-F5344CB8AC3E}">
        <p14:creationId xmlns:p14="http://schemas.microsoft.com/office/powerpoint/2010/main" val="61000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B2F6C7-6D20-41CC-9B19-A502EA424081}" type="slidenum">
              <a:rPr lang="en-US" smtClean="0"/>
              <a:t>18</a:t>
            </a:fld>
            <a:endParaRPr lang="en-US"/>
          </a:p>
        </p:txBody>
      </p:sp>
    </p:spTree>
    <p:extLst>
      <p:ext uri="{BB962C8B-B14F-4D97-AF65-F5344CB8AC3E}">
        <p14:creationId xmlns:p14="http://schemas.microsoft.com/office/powerpoint/2010/main" val="4269850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B2F6C7-6D20-41CC-9B19-A502EA424081}" type="slidenum">
              <a:rPr lang="en-US" smtClean="0"/>
              <a:t>19</a:t>
            </a:fld>
            <a:endParaRPr lang="en-US"/>
          </a:p>
        </p:txBody>
      </p:sp>
    </p:spTree>
    <p:extLst>
      <p:ext uri="{BB962C8B-B14F-4D97-AF65-F5344CB8AC3E}">
        <p14:creationId xmlns:p14="http://schemas.microsoft.com/office/powerpoint/2010/main" val="395423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B2F6C7-6D20-41CC-9B19-A502EA424081}" type="slidenum">
              <a:rPr lang="en-US" smtClean="0"/>
              <a:t>20</a:t>
            </a:fld>
            <a:endParaRPr lang="en-US"/>
          </a:p>
        </p:txBody>
      </p:sp>
    </p:spTree>
    <p:extLst>
      <p:ext uri="{BB962C8B-B14F-4D97-AF65-F5344CB8AC3E}">
        <p14:creationId xmlns:p14="http://schemas.microsoft.com/office/powerpoint/2010/main" val="1889799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B2F6C7-6D20-41CC-9B19-A502EA424081}" type="slidenum">
              <a:rPr lang="en-US" smtClean="0"/>
              <a:t>21</a:t>
            </a:fld>
            <a:endParaRPr lang="en-US"/>
          </a:p>
        </p:txBody>
      </p:sp>
    </p:spTree>
    <p:extLst>
      <p:ext uri="{BB962C8B-B14F-4D97-AF65-F5344CB8AC3E}">
        <p14:creationId xmlns:p14="http://schemas.microsoft.com/office/powerpoint/2010/main" val="1833261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B2F6C7-6D20-41CC-9B19-A502EA424081}" type="slidenum">
              <a:rPr lang="en-US" smtClean="0"/>
              <a:t>22</a:t>
            </a:fld>
            <a:endParaRPr lang="en-US"/>
          </a:p>
        </p:txBody>
      </p:sp>
    </p:spTree>
    <p:extLst>
      <p:ext uri="{BB962C8B-B14F-4D97-AF65-F5344CB8AC3E}">
        <p14:creationId xmlns:p14="http://schemas.microsoft.com/office/powerpoint/2010/main" val="2211650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B2F6C7-6D20-41CC-9B19-A502EA424081}" type="slidenum">
              <a:rPr lang="en-US" smtClean="0"/>
              <a:t>23</a:t>
            </a:fld>
            <a:endParaRPr lang="en-US"/>
          </a:p>
        </p:txBody>
      </p:sp>
    </p:spTree>
    <p:extLst>
      <p:ext uri="{BB962C8B-B14F-4D97-AF65-F5344CB8AC3E}">
        <p14:creationId xmlns:p14="http://schemas.microsoft.com/office/powerpoint/2010/main" val="2900678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B2F6C7-6D20-41CC-9B19-A502EA424081}" type="slidenum">
              <a:rPr lang="en-US" smtClean="0"/>
              <a:t>24</a:t>
            </a:fld>
            <a:endParaRPr lang="en-US"/>
          </a:p>
        </p:txBody>
      </p:sp>
    </p:spTree>
    <p:extLst>
      <p:ext uri="{BB962C8B-B14F-4D97-AF65-F5344CB8AC3E}">
        <p14:creationId xmlns:p14="http://schemas.microsoft.com/office/powerpoint/2010/main" val="1568695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-Conceptual model for diseases in CF. </a:t>
            </a:r>
          </a:p>
          <a:p>
            <a:r>
              <a:rPr lang="en-US" dirty="0"/>
              <a:t>-Having two CFTR mutations, along with environmental exposures/modifier genes, they all contribute to disease severity in each organ.</a:t>
            </a:r>
          </a:p>
          <a:p>
            <a:r>
              <a:rPr lang="en-US" dirty="0"/>
              <a:t>-Triangle represents organs affected in CF. As we move from top to the bottom, disease severity becomes more complex with greater contributions from modifier genes and environmental exposures. </a:t>
            </a:r>
          </a:p>
          <a:p>
            <a:r>
              <a:rPr lang="en-US" dirty="0"/>
              <a:t>-For instance, exocrine pancreas (CFTR mutations explains most of the morbidity) in the airways, environmental effect such as exposure to microbes can become much more important. </a:t>
            </a:r>
          </a:p>
          <a:p>
            <a:r>
              <a:rPr lang="en-US" dirty="0"/>
              <a:t>-Here we ask whether individuals with just one CFTR mutation, in particular the F508del mutation, will exhibit increased morbidity in the organs affected in CF.</a:t>
            </a:r>
          </a:p>
        </p:txBody>
      </p:sp>
      <p:sp>
        <p:nvSpPr>
          <p:cNvPr id="4" name="Slide Number Placeholder 3"/>
          <p:cNvSpPr>
            <a:spLocks noGrp="1"/>
          </p:cNvSpPr>
          <p:nvPr>
            <p:ph type="sldNum" sz="quarter" idx="5"/>
          </p:nvPr>
        </p:nvSpPr>
        <p:spPr/>
        <p:txBody>
          <a:bodyPr/>
          <a:lstStyle/>
          <a:p>
            <a:fld id="{43B2F6C7-6D20-41CC-9B19-A502EA424081}" type="slidenum">
              <a:rPr lang="en-US" smtClean="0"/>
              <a:t>3</a:t>
            </a:fld>
            <a:endParaRPr lang="en-US"/>
          </a:p>
        </p:txBody>
      </p:sp>
    </p:spTree>
    <p:extLst>
      <p:ext uri="{BB962C8B-B14F-4D97-AF65-F5344CB8AC3E}">
        <p14:creationId xmlns:p14="http://schemas.microsoft.com/office/powerpoint/2010/main" val="749336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B2F6C7-6D20-41CC-9B19-A502EA424081}" type="slidenum">
              <a:rPr lang="en-US" smtClean="0"/>
              <a:t>25</a:t>
            </a:fld>
            <a:endParaRPr lang="en-US"/>
          </a:p>
        </p:txBody>
      </p:sp>
    </p:spTree>
    <p:extLst>
      <p:ext uri="{BB962C8B-B14F-4D97-AF65-F5344CB8AC3E}">
        <p14:creationId xmlns:p14="http://schemas.microsoft.com/office/powerpoint/2010/main" val="3677081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B2F6C7-6D20-41CC-9B19-A502EA424081}" type="slidenum">
              <a:rPr lang="en-US" smtClean="0"/>
              <a:t>26</a:t>
            </a:fld>
            <a:endParaRPr lang="en-US"/>
          </a:p>
        </p:txBody>
      </p:sp>
    </p:spTree>
    <p:extLst>
      <p:ext uri="{BB962C8B-B14F-4D97-AF65-F5344CB8AC3E}">
        <p14:creationId xmlns:p14="http://schemas.microsoft.com/office/powerpoint/2010/main" val="414230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B2F6C7-6D20-41CC-9B19-A502EA424081}" type="slidenum">
              <a:rPr lang="en-US" smtClean="0"/>
              <a:t>27</a:t>
            </a:fld>
            <a:endParaRPr lang="en-US"/>
          </a:p>
        </p:txBody>
      </p:sp>
    </p:spTree>
    <p:extLst>
      <p:ext uri="{BB962C8B-B14F-4D97-AF65-F5344CB8AC3E}">
        <p14:creationId xmlns:p14="http://schemas.microsoft.com/office/powerpoint/2010/main" val="3582625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B2F6C7-6D20-41CC-9B19-A502EA424081}" type="slidenum">
              <a:rPr lang="en-US" smtClean="0"/>
              <a:t>28</a:t>
            </a:fld>
            <a:endParaRPr lang="en-US"/>
          </a:p>
        </p:txBody>
      </p:sp>
    </p:spTree>
    <p:extLst>
      <p:ext uri="{BB962C8B-B14F-4D97-AF65-F5344CB8AC3E}">
        <p14:creationId xmlns:p14="http://schemas.microsoft.com/office/powerpoint/2010/main" val="1863755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B2F6C7-6D20-41CC-9B19-A502EA424081}" type="slidenum">
              <a:rPr lang="en-US" smtClean="0"/>
              <a:t>31</a:t>
            </a:fld>
            <a:endParaRPr lang="en-US"/>
          </a:p>
        </p:txBody>
      </p:sp>
    </p:spTree>
    <p:extLst>
      <p:ext uri="{BB962C8B-B14F-4D97-AF65-F5344CB8AC3E}">
        <p14:creationId xmlns:p14="http://schemas.microsoft.com/office/powerpoint/2010/main" val="4001446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B2F6C7-6D20-41CC-9B19-A502EA424081}" type="slidenum">
              <a:rPr lang="en-US" smtClean="0"/>
              <a:t>32</a:t>
            </a:fld>
            <a:endParaRPr lang="en-US"/>
          </a:p>
        </p:txBody>
      </p:sp>
    </p:spTree>
    <p:extLst>
      <p:ext uri="{BB962C8B-B14F-4D97-AF65-F5344CB8AC3E}">
        <p14:creationId xmlns:p14="http://schemas.microsoft.com/office/powerpoint/2010/main" val="102585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access to the </a:t>
            </a:r>
            <a:r>
              <a:rPr lang="en-US" dirty="0" err="1"/>
              <a:t>UKBiobank</a:t>
            </a:r>
            <a:r>
              <a:rPr lang="en-US" dirty="0"/>
              <a:t> data, it allows us to investigate the phenotypes of F508del carriers. (Large sample size and high </a:t>
            </a:r>
            <a:r>
              <a:rPr lang="en-US" dirty="0" err="1"/>
              <a:t>freq</a:t>
            </a:r>
            <a:r>
              <a:rPr lang="en-US" dirty="0"/>
              <a:t> of 1 in 25 carriers in European)</a:t>
            </a:r>
          </a:p>
          <a:p>
            <a:endParaRPr lang="en-US" dirty="0"/>
          </a:p>
        </p:txBody>
      </p:sp>
      <p:sp>
        <p:nvSpPr>
          <p:cNvPr id="4" name="Slide Number Placeholder 3"/>
          <p:cNvSpPr>
            <a:spLocks noGrp="1"/>
          </p:cNvSpPr>
          <p:nvPr>
            <p:ph type="sldNum" sz="quarter" idx="5"/>
          </p:nvPr>
        </p:nvSpPr>
        <p:spPr/>
        <p:txBody>
          <a:bodyPr/>
          <a:lstStyle/>
          <a:p>
            <a:fld id="{43B2F6C7-6D20-41CC-9B19-A502EA424081}" type="slidenum">
              <a:rPr lang="en-US" smtClean="0"/>
              <a:t>4</a:t>
            </a:fld>
            <a:endParaRPr lang="en-US"/>
          </a:p>
        </p:txBody>
      </p:sp>
    </p:spTree>
    <p:extLst>
      <p:ext uri="{BB962C8B-B14F-4D97-AF65-F5344CB8AC3E}">
        <p14:creationId xmlns:p14="http://schemas.microsoft.com/office/powerpoint/2010/main" val="3708262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B2F6C7-6D20-41CC-9B19-A502EA424081}" type="slidenum">
              <a:rPr lang="en-US" smtClean="0"/>
              <a:t>8</a:t>
            </a:fld>
            <a:endParaRPr lang="en-US"/>
          </a:p>
        </p:txBody>
      </p:sp>
    </p:spTree>
    <p:extLst>
      <p:ext uri="{BB962C8B-B14F-4D97-AF65-F5344CB8AC3E}">
        <p14:creationId xmlns:p14="http://schemas.microsoft.com/office/powerpoint/2010/main" val="2882646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which phenotypes are contributing to the group associations, we sampled 2/3 of the data 500 different times to create 500 different subsets, akin to bootstrapping but without replacements. </a:t>
            </a:r>
          </a:p>
        </p:txBody>
      </p:sp>
      <p:sp>
        <p:nvSpPr>
          <p:cNvPr id="4" name="Slide Number Placeholder 3"/>
          <p:cNvSpPr>
            <a:spLocks noGrp="1"/>
          </p:cNvSpPr>
          <p:nvPr>
            <p:ph type="sldNum" sz="quarter" idx="5"/>
          </p:nvPr>
        </p:nvSpPr>
        <p:spPr/>
        <p:txBody>
          <a:bodyPr/>
          <a:lstStyle/>
          <a:p>
            <a:fld id="{43B2F6C7-6D20-41CC-9B19-A502EA424081}" type="slidenum">
              <a:rPr lang="en-US" smtClean="0"/>
              <a:t>9</a:t>
            </a:fld>
            <a:endParaRPr lang="en-US"/>
          </a:p>
        </p:txBody>
      </p:sp>
    </p:spTree>
    <p:extLst>
      <p:ext uri="{BB962C8B-B14F-4D97-AF65-F5344CB8AC3E}">
        <p14:creationId xmlns:p14="http://schemas.microsoft.com/office/powerpoint/2010/main" val="1168042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shows the proportion of times different digestive phenotypes show association at the .05 level across 500 different datasets.</a:t>
            </a:r>
          </a:p>
          <a:p>
            <a:r>
              <a:rPr lang="en-US" dirty="0"/>
              <a:t>The second bar is the nonspecific abnormal findings in stool contents, with 770 cases. It shows association at the .05 level in over 75% of the datasets. </a:t>
            </a:r>
          </a:p>
          <a:p>
            <a:r>
              <a:rPr lang="en-US" dirty="0"/>
              <a:t>Almost 60% of the phenotypes were never chosen, but as we can see, 7 phenotypes had p &lt; 0.05 greater than half of the times.</a:t>
            </a:r>
          </a:p>
          <a:p>
            <a:r>
              <a:rPr lang="en-US" dirty="0"/>
              <a:t>Interestingly, almost all of the top phenotypes reflect obstructions across the CF-affected organs, including bile duct, esophagus, intestine and liver. More importantly, all the top phenotypes showed increased risk for the F508del carriers. The effect sizes are all in the same direction.  </a:t>
            </a:r>
          </a:p>
        </p:txBody>
      </p:sp>
      <p:sp>
        <p:nvSpPr>
          <p:cNvPr id="4" name="Slide Number Placeholder 3"/>
          <p:cNvSpPr>
            <a:spLocks noGrp="1"/>
          </p:cNvSpPr>
          <p:nvPr>
            <p:ph type="sldNum" sz="quarter" idx="5"/>
          </p:nvPr>
        </p:nvSpPr>
        <p:spPr/>
        <p:txBody>
          <a:bodyPr/>
          <a:lstStyle/>
          <a:p>
            <a:fld id="{43B2F6C7-6D20-41CC-9B19-A502EA424081}" type="slidenum">
              <a:rPr lang="en-US" smtClean="0"/>
              <a:t>10</a:t>
            </a:fld>
            <a:endParaRPr lang="en-US"/>
          </a:p>
        </p:txBody>
      </p:sp>
    </p:spTree>
    <p:extLst>
      <p:ext uri="{BB962C8B-B14F-4D97-AF65-F5344CB8AC3E}">
        <p14:creationId xmlns:p14="http://schemas.microsoft.com/office/powerpoint/2010/main" val="232658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exact same figure but for the mental disorder phenotypes. </a:t>
            </a:r>
          </a:p>
          <a:p>
            <a:endParaRPr lang="en-US" dirty="0"/>
          </a:p>
          <a:p>
            <a:r>
              <a:rPr lang="en-US" dirty="0"/>
              <a:t>This comes as a surprising result for us* as to our knowledge there has been no relationship with mental health phenotypes in CF.</a:t>
            </a:r>
          </a:p>
        </p:txBody>
      </p:sp>
      <p:sp>
        <p:nvSpPr>
          <p:cNvPr id="4" name="Slide Number Placeholder 3"/>
          <p:cNvSpPr>
            <a:spLocks noGrp="1"/>
          </p:cNvSpPr>
          <p:nvPr>
            <p:ph type="sldNum" sz="quarter" idx="5"/>
          </p:nvPr>
        </p:nvSpPr>
        <p:spPr/>
        <p:txBody>
          <a:bodyPr/>
          <a:lstStyle/>
          <a:p>
            <a:fld id="{43B2F6C7-6D20-41CC-9B19-A502EA424081}" type="slidenum">
              <a:rPr lang="en-US" smtClean="0"/>
              <a:t>11</a:t>
            </a:fld>
            <a:endParaRPr lang="en-US"/>
          </a:p>
        </p:txBody>
      </p:sp>
    </p:spTree>
    <p:extLst>
      <p:ext uri="{BB962C8B-B14F-4D97-AF65-F5344CB8AC3E}">
        <p14:creationId xmlns:p14="http://schemas.microsoft.com/office/powerpoint/2010/main" val="2253901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Many digestive phenotypes showing association are related to obstructions in CF affected organs. Future work will investigate more rigorously the extent to which this obstructive phenotype impacts F508del carriers. </a:t>
            </a:r>
          </a:p>
          <a:p>
            <a:endParaRPr lang="en-US" dirty="0"/>
          </a:p>
        </p:txBody>
      </p:sp>
      <p:sp>
        <p:nvSpPr>
          <p:cNvPr id="4" name="Slide Number Placeholder 3"/>
          <p:cNvSpPr>
            <a:spLocks noGrp="1"/>
          </p:cNvSpPr>
          <p:nvPr>
            <p:ph type="sldNum" sz="quarter" idx="5"/>
          </p:nvPr>
        </p:nvSpPr>
        <p:spPr/>
        <p:txBody>
          <a:bodyPr/>
          <a:lstStyle/>
          <a:p>
            <a:fld id="{43B2F6C7-6D20-41CC-9B19-A502EA424081}" type="slidenum">
              <a:rPr lang="en-US" smtClean="0"/>
              <a:t>12</a:t>
            </a:fld>
            <a:endParaRPr lang="en-US"/>
          </a:p>
        </p:txBody>
      </p:sp>
    </p:spTree>
    <p:extLst>
      <p:ext uri="{BB962C8B-B14F-4D97-AF65-F5344CB8AC3E}">
        <p14:creationId xmlns:p14="http://schemas.microsoft.com/office/powerpoint/2010/main" val="1824699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B2F6C7-6D20-41CC-9B19-A502EA424081}" type="slidenum">
              <a:rPr lang="en-US" smtClean="0"/>
              <a:t>14</a:t>
            </a:fld>
            <a:endParaRPr lang="en-US"/>
          </a:p>
        </p:txBody>
      </p:sp>
    </p:spTree>
    <p:extLst>
      <p:ext uri="{BB962C8B-B14F-4D97-AF65-F5344CB8AC3E}">
        <p14:creationId xmlns:p14="http://schemas.microsoft.com/office/powerpoint/2010/main" val="3162993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8B44-6F5B-4CE4-A482-8030529397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41965-A193-4A78-8C65-2A742B9D78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1D2294-34EE-4047-BD6A-2305BFFCEDAF}"/>
              </a:ext>
            </a:extLst>
          </p:cNvPr>
          <p:cNvSpPr>
            <a:spLocks noGrp="1"/>
          </p:cNvSpPr>
          <p:nvPr>
            <p:ph type="dt" sz="half" idx="10"/>
          </p:nvPr>
        </p:nvSpPr>
        <p:spPr/>
        <p:txBody>
          <a:bodyPr/>
          <a:lstStyle/>
          <a:p>
            <a:fld id="{AF51195A-08DA-417F-8D88-3ACBA10B8447}" type="datetimeFigureOut">
              <a:rPr lang="en-US" smtClean="0"/>
              <a:t>12/5/2019</a:t>
            </a:fld>
            <a:endParaRPr lang="en-US"/>
          </a:p>
        </p:txBody>
      </p:sp>
      <p:sp>
        <p:nvSpPr>
          <p:cNvPr id="5" name="Footer Placeholder 4">
            <a:extLst>
              <a:ext uri="{FF2B5EF4-FFF2-40B4-BE49-F238E27FC236}">
                <a16:creationId xmlns:a16="http://schemas.microsoft.com/office/drawing/2014/main" id="{5CAA4BD2-EC07-4D5E-8BAF-8FCBD7C1D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1ACA6-0907-405C-B423-66FE62901C37}"/>
              </a:ext>
            </a:extLst>
          </p:cNvPr>
          <p:cNvSpPr>
            <a:spLocks noGrp="1"/>
          </p:cNvSpPr>
          <p:nvPr>
            <p:ph type="sldNum" sz="quarter" idx="12"/>
          </p:nvPr>
        </p:nvSpPr>
        <p:spPr/>
        <p:txBody>
          <a:bodyPr/>
          <a:lstStyle/>
          <a:p>
            <a:fld id="{5086F4CC-1F10-4FE7-9C13-DB25FF7D2FA2}" type="slidenum">
              <a:rPr lang="en-US" smtClean="0"/>
              <a:t>‹#›</a:t>
            </a:fld>
            <a:endParaRPr lang="en-US"/>
          </a:p>
        </p:txBody>
      </p:sp>
    </p:spTree>
    <p:extLst>
      <p:ext uri="{BB962C8B-B14F-4D97-AF65-F5344CB8AC3E}">
        <p14:creationId xmlns:p14="http://schemas.microsoft.com/office/powerpoint/2010/main" val="613785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C9FF-7BE2-484D-B1C4-989991AC5A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07376E-E968-4AA6-A71D-0DEA31404B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69AD5-B269-421D-A7BE-A9CE422743C8}"/>
              </a:ext>
            </a:extLst>
          </p:cNvPr>
          <p:cNvSpPr>
            <a:spLocks noGrp="1"/>
          </p:cNvSpPr>
          <p:nvPr>
            <p:ph type="dt" sz="half" idx="10"/>
          </p:nvPr>
        </p:nvSpPr>
        <p:spPr/>
        <p:txBody>
          <a:bodyPr/>
          <a:lstStyle/>
          <a:p>
            <a:fld id="{AF51195A-08DA-417F-8D88-3ACBA10B8447}" type="datetimeFigureOut">
              <a:rPr lang="en-US" smtClean="0"/>
              <a:t>12/5/2019</a:t>
            </a:fld>
            <a:endParaRPr lang="en-US"/>
          </a:p>
        </p:txBody>
      </p:sp>
      <p:sp>
        <p:nvSpPr>
          <p:cNvPr id="5" name="Footer Placeholder 4">
            <a:extLst>
              <a:ext uri="{FF2B5EF4-FFF2-40B4-BE49-F238E27FC236}">
                <a16:creationId xmlns:a16="http://schemas.microsoft.com/office/drawing/2014/main" id="{EFADD8AF-6582-412E-9DCB-5527DC80C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E3B3A-DF1C-4C01-A748-47E06B158092}"/>
              </a:ext>
            </a:extLst>
          </p:cNvPr>
          <p:cNvSpPr>
            <a:spLocks noGrp="1"/>
          </p:cNvSpPr>
          <p:nvPr>
            <p:ph type="sldNum" sz="quarter" idx="12"/>
          </p:nvPr>
        </p:nvSpPr>
        <p:spPr/>
        <p:txBody>
          <a:bodyPr/>
          <a:lstStyle/>
          <a:p>
            <a:fld id="{5086F4CC-1F10-4FE7-9C13-DB25FF7D2FA2}" type="slidenum">
              <a:rPr lang="en-US" smtClean="0"/>
              <a:t>‹#›</a:t>
            </a:fld>
            <a:endParaRPr lang="en-US"/>
          </a:p>
        </p:txBody>
      </p:sp>
    </p:spTree>
    <p:extLst>
      <p:ext uri="{BB962C8B-B14F-4D97-AF65-F5344CB8AC3E}">
        <p14:creationId xmlns:p14="http://schemas.microsoft.com/office/powerpoint/2010/main" val="320457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AD1269-093F-447A-9D7A-6F723933AB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00EDDE-EDF3-4158-999E-CC8B5B2A00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381A5-8E42-4201-9AD0-0BC163664053}"/>
              </a:ext>
            </a:extLst>
          </p:cNvPr>
          <p:cNvSpPr>
            <a:spLocks noGrp="1"/>
          </p:cNvSpPr>
          <p:nvPr>
            <p:ph type="dt" sz="half" idx="10"/>
          </p:nvPr>
        </p:nvSpPr>
        <p:spPr/>
        <p:txBody>
          <a:bodyPr/>
          <a:lstStyle/>
          <a:p>
            <a:fld id="{AF51195A-08DA-417F-8D88-3ACBA10B8447}" type="datetimeFigureOut">
              <a:rPr lang="en-US" smtClean="0"/>
              <a:t>12/5/2019</a:t>
            </a:fld>
            <a:endParaRPr lang="en-US"/>
          </a:p>
        </p:txBody>
      </p:sp>
      <p:sp>
        <p:nvSpPr>
          <p:cNvPr id="5" name="Footer Placeholder 4">
            <a:extLst>
              <a:ext uri="{FF2B5EF4-FFF2-40B4-BE49-F238E27FC236}">
                <a16:creationId xmlns:a16="http://schemas.microsoft.com/office/drawing/2014/main" id="{4773412A-A2CD-497F-B25B-7E85E98E3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CE608-E1CD-4D37-8662-51490CBBFC25}"/>
              </a:ext>
            </a:extLst>
          </p:cNvPr>
          <p:cNvSpPr>
            <a:spLocks noGrp="1"/>
          </p:cNvSpPr>
          <p:nvPr>
            <p:ph type="sldNum" sz="quarter" idx="12"/>
          </p:nvPr>
        </p:nvSpPr>
        <p:spPr/>
        <p:txBody>
          <a:bodyPr/>
          <a:lstStyle/>
          <a:p>
            <a:fld id="{5086F4CC-1F10-4FE7-9C13-DB25FF7D2FA2}" type="slidenum">
              <a:rPr lang="en-US" smtClean="0"/>
              <a:t>‹#›</a:t>
            </a:fld>
            <a:endParaRPr lang="en-US"/>
          </a:p>
        </p:txBody>
      </p:sp>
    </p:spTree>
    <p:extLst>
      <p:ext uri="{BB962C8B-B14F-4D97-AF65-F5344CB8AC3E}">
        <p14:creationId xmlns:p14="http://schemas.microsoft.com/office/powerpoint/2010/main" val="18303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A6E9-5A04-4DE1-BDE9-50C8BB124F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D13FB-793A-4D01-9E68-AF45819270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C5909C-E7C6-428B-92A3-C91B52DED801}"/>
              </a:ext>
            </a:extLst>
          </p:cNvPr>
          <p:cNvSpPr>
            <a:spLocks noGrp="1"/>
          </p:cNvSpPr>
          <p:nvPr>
            <p:ph type="dt" sz="half" idx="10"/>
          </p:nvPr>
        </p:nvSpPr>
        <p:spPr/>
        <p:txBody>
          <a:bodyPr/>
          <a:lstStyle/>
          <a:p>
            <a:fld id="{AF51195A-08DA-417F-8D88-3ACBA10B8447}" type="datetimeFigureOut">
              <a:rPr lang="en-US" smtClean="0"/>
              <a:t>12/5/2019</a:t>
            </a:fld>
            <a:endParaRPr lang="en-US"/>
          </a:p>
        </p:txBody>
      </p:sp>
      <p:sp>
        <p:nvSpPr>
          <p:cNvPr id="5" name="Footer Placeholder 4">
            <a:extLst>
              <a:ext uri="{FF2B5EF4-FFF2-40B4-BE49-F238E27FC236}">
                <a16:creationId xmlns:a16="http://schemas.microsoft.com/office/drawing/2014/main" id="{BD9E921B-79F0-497F-AA59-7A1756FB2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E9B82-0105-4FA2-99F2-717F94618B7E}"/>
              </a:ext>
            </a:extLst>
          </p:cNvPr>
          <p:cNvSpPr>
            <a:spLocks noGrp="1"/>
          </p:cNvSpPr>
          <p:nvPr>
            <p:ph type="sldNum" sz="quarter" idx="12"/>
          </p:nvPr>
        </p:nvSpPr>
        <p:spPr/>
        <p:txBody>
          <a:bodyPr/>
          <a:lstStyle/>
          <a:p>
            <a:fld id="{5086F4CC-1F10-4FE7-9C13-DB25FF7D2FA2}" type="slidenum">
              <a:rPr lang="en-US" smtClean="0"/>
              <a:t>‹#›</a:t>
            </a:fld>
            <a:endParaRPr lang="en-US"/>
          </a:p>
        </p:txBody>
      </p:sp>
    </p:spTree>
    <p:extLst>
      <p:ext uri="{BB962C8B-B14F-4D97-AF65-F5344CB8AC3E}">
        <p14:creationId xmlns:p14="http://schemas.microsoft.com/office/powerpoint/2010/main" val="136365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56F4-14B8-40BA-814B-D575281BE7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E8E088-90D8-409B-B43B-E75B8D4DB7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0AE9EF-B579-4823-B3D3-04D00F977775}"/>
              </a:ext>
            </a:extLst>
          </p:cNvPr>
          <p:cNvSpPr>
            <a:spLocks noGrp="1"/>
          </p:cNvSpPr>
          <p:nvPr>
            <p:ph type="dt" sz="half" idx="10"/>
          </p:nvPr>
        </p:nvSpPr>
        <p:spPr/>
        <p:txBody>
          <a:bodyPr/>
          <a:lstStyle/>
          <a:p>
            <a:fld id="{AF51195A-08DA-417F-8D88-3ACBA10B8447}" type="datetimeFigureOut">
              <a:rPr lang="en-US" smtClean="0"/>
              <a:t>12/5/2019</a:t>
            </a:fld>
            <a:endParaRPr lang="en-US"/>
          </a:p>
        </p:txBody>
      </p:sp>
      <p:sp>
        <p:nvSpPr>
          <p:cNvPr id="5" name="Footer Placeholder 4">
            <a:extLst>
              <a:ext uri="{FF2B5EF4-FFF2-40B4-BE49-F238E27FC236}">
                <a16:creationId xmlns:a16="http://schemas.microsoft.com/office/drawing/2014/main" id="{95334CFB-A837-4F92-A9B2-8FB8C8100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0A143-72CF-4D01-A764-48670EB86FE0}"/>
              </a:ext>
            </a:extLst>
          </p:cNvPr>
          <p:cNvSpPr>
            <a:spLocks noGrp="1"/>
          </p:cNvSpPr>
          <p:nvPr>
            <p:ph type="sldNum" sz="quarter" idx="12"/>
          </p:nvPr>
        </p:nvSpPr>
        <p:spPr/>
        <p:txBody>
          <a:bodyPr/>
          <a:lstStyle/>
          <a:p>
            <a:fld id="{5086F4CC-1F10-4FE7-9C13-DB25FF7D2FA2}" type="slidenum">
              <a:rPr lang="en-US" smtClean="0"/>
              <a:t>‹#›</a:t>
            </a:fld>
            <a:endParaRPr lang="en-US"/>
          </a:p>
        </p:txBody>
      </p:sp>
    </p:spTree>
    <p:extLst>
      <p:ext uri="{BB962C8B-B14F-4D97-AF65-F5344CB8AC3E}">
        <p14:creationId xmlns:p14="http://schemas.microsoft.com/office/powerpoint/2010/main" val="1300291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5C1B-44FD-48AC-89A3-76DA5C5C6C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C67E0-B88F-468E-AF0A-36299F03B5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3C628C-3BBD-44CC-8BA2-1B1338ED65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373D1E-A497-4F5F-BE25-45B48CC3ECF7}"/>
              </a:ext>
            </a:extLst>
          </p:cNvPr>
          <p:cNvSpPr>
            <a:spLocks noGrp="1"/>
          </p:cNvSpPr>
          <p:nvPr>
            <p:ph type="dt" sz="half" idx="10"/>
          </p:nvPr>
        </p:nvSpPr>
        <p:spPr/>
        <p:txBody>
          <a:bodyPr/>
          <a:lstStyle/>
          <a:p>
            <a:fld id="{AF51195A-08DA-417F-8D88-3ACBA10B8447}" type="datetimeFigureOut">
              <a:rPr lang="en-US" smtClean="0"/>
              <a:t>12/5/2019</a:t>
            </a:fld>
            <a:endParaRPr lang="en-US"/>
          </a:p>
        </p:txBody>
      </p:sp>
      <p:sp>
        <p:nvSpPr>
          <p:cNvPr id="6" name="Footer Placeholder 5">
            <a:extLst>
              <a:ext uri="{FF2B5EF4-FFF2-40B4-BE49-F238E27FC236}">
                <a16:creationId xmlns:a16="http://schemas.microsoft.com/office/drawing/2014/main" id="{2BD651D3-944B-43AD-B302-995ED3D12B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61F27-4296-471B-8132-E0B28458F071}"/>
              </a:ext>
            </a:extLst>
          </p:cNvPr>
          <p:cNvSpPr>
            <a:spLocks noGrp="1"/>
          </p:cNvSpPr>
          <p:nvPr>
            <p:ph type="sldNum" sz="quarter" idx="12"/>
          </p:nvPr>
        </p:nvSpPr>
        <p:spPr/>
        <p:txBody>
          <a:bodyPr/>
          <a:lstStyle/>
          <a:p>
            <a:fld id="{5086F4CC-1F10-4FE7-9C13-DB25FF7D2FA2}" type="slidenum">
              <a:rPr lang="en-US" smtClean="0"/>
              <a:t>‹#›</a:t>
            </a:fld>
            <a:endParaRPr lang="en-US"/>
          </a:p>
        </p:txBody>
      </p:sp>
    </p:spTree>
    <p:extLst>
      <p:ext uri="{BB962C8B-B14F-4D97-AF65-F5344CB8AC3E}">
        <p14:creationId xmlns:p14="http://schemas.microsoft.com/office/powerpoint/2010/main" val="362762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AD551-6313-4A2E-A37E-4CF8825503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8C2007-F29D-4902-B8BC-7AC9A6B992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7C75C-9A98-49C6-BAD7-05C3D6A32F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A42CEF-35BD-46DE-A4E7-723B2CB12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F9E44D-1B47-4026-B18B-FCA0E7CDAD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D78EEF-A5DF-4F19-A559-D7CC790318F0}"/>
              </a:ext>
            </a:extLst>
          </p:cNvPr>
          <p:cNvSpPr>
            <a:spLocks noGrp="1"/>
          </p:cNvSpPr>
          <p:nvPr>
            <p:ph type="dt" sz="half" idx="10"/>
          </p:nvPr>
        </p:nvSpPr>
        <p:spPr/>
        <p:txBody>
          <a:bodyPr/>
          <a:lstStyle/>
          <a:p>
            <a:fld id="{AF51195A-08DA-417F-8D88-3ACBA10B8447}" type="datetimeFigureOut">
              <a:rPr lang="en-US" smtClean="0"/>
              <a:t>12/5/2019</a:t>
            </a:fld>
            <a:endParaRPr lang="en-US"/>
          </a:p>
        </p:txBody>
      </p:sp>
      <p:sp>
        <p:nvSpPr>
          <p:cNvPr id="8" name="Footer Placeholder 7">
            <a:extLst>
              <a:ext uri="{FF2B5EF4-FFF2-40B4-BE49-F238E27FC236}">
                <a16:creationId xmlns:a16="http://schemas.microsoft.com/office/drawing/2014/main" id="{C69339DE-5768-45A8-911E-CB8E9512D5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E837A9-E344-4500-A17F-3E5CEF128852}"/>
              </a:ext>
            </a:extLst>
          </p:cNvPr>
          <p:cNvSpPr>
            <a:spLocks noGrp="1"/>
          </p:cNvSpPr>
          <p:nvPr>
            <p:ph type="sldNum" sz="quarter" idx="12"/>
          </p:nvPr>
        </p:nvSpPr>
        <p:spPr/>
        <p:txBody>
          <a:bodyPr/>
          <a:lstStyle/>
          <a:p>
            <a:fld id="{5086F4CC-1F10-4FE7-9C13-DB25FF7D2FA2}" type="slidenum">
              <a:rPr lang="en-US" smtClean="0"/>
              <a:t>‹#›</a:t>
            </a:fld>
            <a:endParaRPr lang="en-US"/>
          </a:p>
        </p:txBody>
      </p:sp>
    </p:spTree>
    <p:extLst>
      <p:ext uri="{BB962C8B-B14F-4D97-AF65-F5344CB8AC3E}">
        <p14:creationId xmlns:p14="http://schemas.microsoft.com/office/powerpoint/2010/main" val="140704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5F165-8334-4A3F-B44B-8980D1B27B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B8532F-1B08-4D27-AD6B-6D294462E650}"/>
              </a:ext>
            </a:extLst>
          </p:cNvPr>
          <p:cNvSpPr>
            <a:spLocks noGrp="1"/>
          </p:cNvSpPr>
          <p:nvPr>
            <p:ph type="dt" sz="half" idx="10"/>
          </p:nvPr>
        </p:nvSpPr>
        <p:spPr/>
        <p:txBody>
          <a:bodyPr/>
          <a:lstStyle/>
          <a:p>
            <a:fld id="{AF51195A-08DA-417F-8D88-3ACBA10B8447}" type="datetimeFigureOut">
              <a:rPr lang="en-US" smtClean="0"/>
              <a:t>12/5/2019</a:t>
            </a:fld>
            <a:endParaRPr lang="en-US"/>
          </a:p>
        </p:txBody>
      </p:sp>
      <p:sp>
        <p:nvSpPr>
          <p:cNvPr id="4" name="Footer Placeholder 3">
            <a:extLst>
              <a:ext uri="{FF2B5EF4-FFF2-40B4-BE49-F238E27FC236}">
                <a16:creationId xmlns:a16="http://schemas.microsoft.com/office/drawing/2014/main" id="{82807289-9840-4D80-AF75-F29912369C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FA0EA2-6AB2-4341-A280-C18CAB0CE47A}"/>
              </a:ext>
            </a:extLst>
          </p:cNvPr>
          <p:cNvSpPr>
            <a:spLocks noGrp="1"/>
          </p:cNvSpPr>
          <p:nvPr>
            <p:ph type="sldNum" sz="quarter" idx="12"/>
          </p:nvPr>
        </p:nvSpPr>
        <p:spPr/>
        <p:txBody>
          <a:bodyPr/>
          <a:lstStyle/>
          <a:p>
            <a:fld id="{5086F4CC-1F10-4FE7-9C13-DB25FF7D2FA2}" type="slidenum">
              <a:rPr lang="en-US" smtClean="0"/>
              <a:t>‹#›</a:t>
            </a:fld>
            <a:endParaRPr lang="en-US"/>
          </a:p>
        </p:txBody>
      </p:sp>
    </p:spTree>
    <p:extLst>
      <p:ext uri="{BB962C8B-B14F-4D97-AF65-F5344CB8AC3E}">
        <p14:creationId xmlns:p14="http://schemas.microsoft.com/office/powerpoint/2010/main" val="977134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2B57EF-137B-42F5-A109-8DAE65C7C1C0}"/>
              </a:ext>
            </a:extLst>
          </p:cNvPr>
          <p:cNvSpPr>
            <a:spLocks noGrp="1"/>
          </p:cNvSpPr>
          <p:nvPr>
            <p:ph type="dt" sz="half" idx="10"/>
          </p:nvPr>
        </p:nvSpPr>
        <p:spPr/>
        <p:txBody>
          <a:bodyPr/>
          <a:lstStyle/>
          <a:p>
            <a:fld id="{AF51195A-08DA-417F-8D88-3ACBA10B8447}" type="datetimeFigureOut">
              <a:rPr lang="en-US" smtClean="0"/>
              <a:t>12/5/2019</a:t>
            </a:fld>
            <a:endParaRPr lang="en-US"/>
          </a:p>
        </p:txBody>
      </p:sp>
      <p:sp>
        <p:nvSpPr>
          <p:cNvPr id="3" name="Footer Placeholder 2">
            <a:extLst>
              <a:ext uri="{FF2B5EF4-FFF2-40B4-BE49-F238E27FC236}">
                <a16:creationId xmlns:a16="http://schemas.microsoft.com/office/drawing/2014/main" id="{E06B04E0-91D6-4662-8497-FB99F88398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9A2C8C-CF99-43EB-8B2D-7B64E631CDE5}"/>
              </a:ext>
            </a:extLst>
          </p:cNvPr>
          <p:cNvSpPr>
            <a:spLocks noGrp="1"/>
          </p:cNvSpPr>
          <p:nvPr>
            <p:ph type="sldNum" sz="quarter" idx="12"/>
          </p:nvPr>
        </p:nvSpPr>
        <p:spPr/>
        <p:txBody>
          <a:bodyPr/>
          <a:lstStyle/>
          <a:p>
            <a:fld id="{5086F4CC-1F10-4FE7-9C13-DB25FF7D2FA2}" type="slidenum">
              <a:rPr lang="en-US" smtClean="0"/>
              <a:t>‹#›</a:t>
            </a:fld>
            <a:endParaRPr lang="en-US"/>
          </a:p>
        </p:txBody>
      </p:sp>
    </p:spTree>
    <p:extLst>
      <p:ext uri="{BB962C8B-B14F-4D97-AF65-F5344CB8AC3E}">
        <p14:creationId xmlns:p14="http://schemas.microsoft.com/office/powerpoint/2010/main" val="368095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48D4-A12E-4E6C-A245-1ECE8276C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200170-CE13-4E83-9CA1-6C53EED0A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64DC42-0501-4459-8578-70AC67478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111319-9CC7-4C06-8345-79A8EE97E237}"/>
              </a:ext>
            </a:extLst>
          </p:cNvPr>
          <p:cNvSpPr>
            <a:spLocks noGrp="1"/>
          </p:cNvSpPr>
          <p:nvPr>
            <p:ph type="dt" sz="half" idx="10"/>
          </p:nvPr>
        </p:nvSpPr>
        <p:spPr/>
        <p:txBody>
          <a:bodyPr/>
          <a:lstStyle/>
          <a:p>
            <a:fld id="{AF51195A-08DA-417F-8D88-3ACBA10B8447}" type="datetimeFigureOut">
              <a:rPr lang="en-US" smtClean="0"/>
              <a:t>12/5/2019</a:t>
            </a:fld>
            <a:endParaRPr lang="en-US"/>
          </a:p>
        </p:txBody>
      </p:sp>
      <p:sp>
        <p:nvSpPr>
          <p:cNvPr id="6" name="Footer Placeholder 5">
            <a:extLst>
              <a:ext uri="{FF2B5EF4-FFF2-40B4-BE49-F238E27FC236}">
                <a16:creationId xmlns:a16="http://schemas.microsoft.com/office/drawing/2014/main" id="{55445324-2DF7-4E95-B737-53AC01AD4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A82190-618A-499F-9BC9-7F7882D99F2E}"/>
              </a:ext>
            </a:extLst>
          </p:cNvPr>
          <p:cNvSpPr>
            <a:spLocks noGrp="1"/>
          </p:cNvSpPr>
          <p:nvPr>
            <p:ph type="sldNum" sz="quarter" idx="12"/>
          </p:nvPr>
        </p:nvSpPr>
        <p:spPr/>
        <p:txBody>
          <a:bodyPr/>
          <a:lstStyle/>
          <a:p>
            <a:fld id="{5086F4CC-1F10-4FE7-9C13-DB25FF7D2FA2}" type="slidenum">
              <a:rPr lang="en-US" smtClean="0"/>
              <a:t>‹#›</a:t>
            </a:fld>
            <a:endParaRPr lang="en-US"/>
          </a:p>
        </p:txBody>
      </p:sp>
    </p:spTree>
    <p:extLst>
      <p:ext uri="{BB962C8B-B14F-4D97-AF65-F5344CB8AC3E}">
        <p14:creationId xmlns:p14="http://schemas.microsoft.com/office/powerpoint/2010/main" val="169417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1CC5-1A76-4049-96EF-B504595AD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FE1732-B310-4074-957A-6D7146B57B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84380A-B3A2-4AF6-B152-9C68DDC28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3CF478-CEFB-4CF1-9B38-A6186BFD57A3}"/>
              </a:ext>
            </a:extLst>
          </p:cNvPr>
          <p:cNvSpPr>
            <a:spLocks noGrp="1"/>
          </p:cNvSpPr>
          <p:nvPr>
            <p:ph type="dt" sz="half" idx="10"/>
          </p:nvPr>
        </p:nvSpPr>
        <p:spPr/>
        <p:txBody>
          <a:bodyPr/>
          <a:lstStyle/>
          <a:p>
            <a:fld id="{AF51195A-08DA-417F-8D88-3ACBA10B8447}" type="datetimeFigureOut">
              <a:rPr lang="en-US" smtClean="0"/>
              <a:t>12/5/2019</a:t>
            </a:fld>
            <a:endParaRPr lang="en-US"/>
          </a:p>
        </p:txBody>
      </p:sp>
      <p:sp>
        <p:nvSpPr>
          <p:cNvPr id="6" name="Footer Placeholder 5">
            <a:extLst>
              <a:ext uri="{FF2B5EF4-FFF2-40B4-BE49-F238E27FC236}">
                <a16:creationId xmlns:a16="http://schemas.microsoft.com/office/drawing/2014/main" id="{5BA2A618-CC90-4CFA-BBE2-B8620FE5E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663C07-FB7D-4505-BFFE-1ABE1EEDF344}"/>
              </a:ext>
            </a:extLst>
          </p:cNvPr>
          <p:cNvSpPr>
            <a:spLocks noGrp="1"/>
          </p:cNvSpPr>
          <p:nvPr>
            <p:ph type="sldNum" sz="quarter" idx="12"/>
          </p:nvPr>
        </p:nvSpPr>
        <p:spPr/>
        <p:txBody>
          <a:bodyPr/>
          <a:lstStyle/>
          <a:p>
            <a:fld id="{5086F4CC-1F10-4FE7-9C13-DB25FF7D2FA2}" type="slidenum">
              <a:rPr lang="en-US" smtClean="0"/>
              <a:t>‹#›</a:t>
            </a:fld>
            <a:endParaRPr lang="en-US"/>
          </a:p>
        </p:txBody>
      </p:sp>
    </p:spTree>
    <p:extLst>
      <p:ext uri="{BB962C8B-B14F-4D97-AF65-F5344CB8AC3E}">
        <p14:creationId xmlns:p14="http://schemas.microsoft.com/office/powerpoint/2010/main" val="273944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91D769-5D0E-4672-857E-BBDC0DCFA3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58F76A-6B96-410A-857D-B14801A57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F10161-D0AB-46E8-AC77-5D8DF48AAE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1195A-08DA-417F-8D88-3ACBA10B8447}" type="datetimeFigureOut">
              <a:rPr lang="en-US" smtClean="0"/>
              <a:t>12/5/2019</a:t>
            </a:fld>
            <a:endParaRPr lang="en-US"/>
          </a:p>
        </p:txBody>
      </p:sp>
      <p:sp>
        <p:nvSpPr>
          <p:cNvPr id="5" name="Footer Placeholder 4">
            <a:extLst>
              <a:ext uri="{FF2B5EF4-FFF2-40B4-BE49-F238E27FC236}">
                <a16:creationId xmlns:a16="http://schemas.microsoft.com/office/drawing/2014/main" id="{C14B0E2D-3D36-4036-BCA3-FD1D62B1D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8A859B-2304-4EFF-8692-63FB432DCE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6F4CC-1F10-4FE7-9C13-DB25FF7D2FA2}" type="slidenum">
              <a:rPr lang="en-US" smtClean="0"/>
              <a:t>‹#›</a:t>
            </a:fld>
            <a:endParaRPr lang="en-US"/>
          </a:p>
        </p:txBody>
      </p:sp>
    </p:spTree>
    <p:extLst>
      <p:ext uri="{BB962C8B-B14F-4D97-AF65-F5344CB8AC3E}">
        <p14:creationId xmlns:p14="http://schemas.microsoft.com/office/powerpoint/2010/main" val="2341571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AC6B7B6-F452-4F38-BB89-0AA1E7F8249E}"/>
              </a:ext>
            </a:extLst>
          </p:cNvPr>
          <p:cNvSpPr>
            <a:spLocks noGrp="1"/>
          </p:cNvSpPr>
          <p:nvPr>
            <p:ph type="subTitle" idx="1"/>
          </p:nvPr>
        </p:nvSpPr>
        <p:spPr>
          <a:xfrm>
            <a:off x="1524000" y="5739236"/>
            <a:ext cx="9144000" cy="1000854"/>
          </a:xfrm>
        </p:spPr>
        <p:txBody>
          <a:bodyPr>
            <a:normAutofit/>
          </a:bodyPr>
          <a:lstStyle/>
          <a:p>
            <a:r>
              <a:rPr lang="en-US" dirty="0"/>
              <a:t>Cystic Fibrosis Centre Seminar</a:t>
            </a:r>
          </a:p>
          <a:p>
            <a:r>
              <a:rPr lang="en-US" dirty="0"/>
              <a:t>December 5</a:t>
            </a:r>
            <a:r>
              <a:rPr lang="en-US" baseline="30000" dirty="0"/>
              <a:t>th</a:t>
            </a:r>
            <a:r>
              <a:rPr lang="en-US" dirty="0"/>
              <a:t>, 2019</a:t>
            </a:r>
          </a:p>
        </p:txBody>
      </p:sp>
      <p:sp>
        <p:nvSpPr>
          <p:cNvPr id="6" name="TextBox 5">
            <a:extLst>
              <a:ext uri="{FF2B5EF4-FFF2-40B4-BE49-F238E27FC236}">
                <a16:creationId xmlns:a16="http://schemas.microsoft.com/office/drawing/2014/main" id="{415F0D94-992B-402F-B8F4-F3F118103572}"/>
              </a:ext>
            </a:extLst>
          </p:cNvPr>
          <p:cNvSpPr txBox="1"/>
          <p:nvPr/>
        </p:nvSpPr>
        <p:spPr>
          <a:xfrm>
            <a:off x="162026" y="1439000"/>
            <a:ext cx="11810198" cy="1200329"/>
          </a:xfrm>
          <a:prstGeom prst="rect">
            <a:avLst/>
          </a:prstGeom>
          <a:noFill/>
        </p:spPr>
        <p:txBody>
          <a:bodyPr wrap="square" rtlCol="0">
            <a:spAutoFit/>
          </a:bodyPr>
          <a:lstStyle/>
          <a:p>
            <a:pPr algn="ctr"/>
            <a:endParaRPr lang="en-US" sz="3600" b="1" dirty="0">
              <a:solidFill>
                <a:srgbClr val="0070C0"/>
              </a:solidFill>
              <a:latin typeface="Arial" panose="020B0604020202020204" pitchFamily="34" charset="0"/>
              <a:cs typeface="Arial" panose="020B0604020202020204" pitchFamily="34" charset="0"/>
            </a:endParaRPr>
          </a:p>
          <a:p>
            <a:pPr algn="ctr"/>
            <a:endParaRPr lang="en-US" sz="3600" b="1" dirty="0">
              <a:solidFill>
                <a:srgbClr val="0070C0"/>
              </a:solidFill>
              <a:latin typeface="Arial" panose="020B0604020202020204" pitchFamily="34" charset="0"/>
              <a:cs typeface="Arial" panose="020B0604020202020204" pitchFamily="34" charset="0"/>
            </a:endParaRPr>
          </a:p>
        </p:txBody>
      </p:sp>
      <p:sp>
        <p:nvSpPr>
          <p:cNvPr id="7" name="Title 2">
            <a:extLst>
              <a:ext uri="{FF2B5EF4-FFF2-40B4-BE49-F238E27FC236}">
                <a16:creationId xmlns:a16="http://schemas.microsoft.com/office/drawing/2014/main" id="{30715737-D2F6-40F5-944F-3A9C482CB4E1}"/>
              </a:ext>
            </a:extLst>
          </p:cNvPr>
          <p:cNvSpPr txBox="1">
            <a:spLocks/>
          </p:cNvSpPr>
          <p:nvPr/>
        </p:nvSpPr>
        <p:spPr>
          <a:xfrm>
            <a:off x="2046" y="0"/>
            <a:ext cx="12189954" cy="2009122"/>
          </a:xfrm>
          <a:prstGeom prst="rect">
            <a:avLst/>
          </a:prstGeom>
          <a:solidFill>
            <a:srgbClr val="0F1A7F"/>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200" b="1" dirty="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4DED6F1-CAF4-4F8F-A6E8-17CD3308FA06}"/>
              </a:ext>
            </a:extLst>
          </p:cNvPr>
          <p:cNvSpPr txBox="1"/>
          <p:nvPr/>
        </p:nvSpPr>
        <p:spPr>
          <a:xfrm>
            <a:off x="219776" y="375380"/>
            <a:ext cx="11648173" cy="1200329"/>
          </a:xfrm>
          <a:prstGeom prst="rect">
            <a:avLst/>
          </a:prstGeom>
          <a:noFill/>
        </p:spPr>
        <p:txBody>
          <a:bodyPr wrap="square" rtlCol="0">
            <a:spAutoFit/>
          </a:bodyPr>
          <a:lstStyle/>
          <a:p>
            <a:pPr algn="ctr"/>
            <a:r>
              <a:rPr lang="en-US" sz="3600" b="1" dirty="0">
                <a:solidFill>
                  <a:schemeClr val="bg1"/>
                </a:solidFill>
                <a:cs typeface="Arial" panose="020B0604020202020204" pitchFamily="34" charset="0"/>
              </a:rPr>
              <a:t>Defining the Phenotypic Signature of </a:t>
            </a:r>
          </a:p>
          <a:p>
            <a:pPr algn="ctr"/>
            <a:r>
              <a:rPr lang="en-US" sz="3600" b="1" i="1" dirty="0">
                <a:solidFill>
                  <a:schemeClr val="bg1"/>
                </a:solidFill>
                <a:cs typeface="Arial" panose="020B0604020202020204" pitchFamily="34" charset="0"/>
              </a:rPr>
              <a:t>CFTR</a:t>
            </a:r>
            <a:r>
              <a:rPr lang="en-US" sz="3600" b="1" dirty="0">
                <a:solidFill>
                  <a:schemeClr val="bg1"/>
                </a:solidFill>
                <a:cs typeface="Arial" panose="020B0604020202020204" pitchFamily="34" charset="0"/>
              </a:rPr>
              <a:t> Mutation Carriers in the UK Biobank</a:t>
            </a:r>
            <a:endParaRPr lang="en-US" sz="3600" dirty="0"/>
          </a:p>
        </p:txBody>
      </p:sp>
      <p:sp>
        <p:nvSpPr>
          <p:cNvPr id="2" name="TextBox 1">
            <a:extLst>
              <a:ext uri="{FF2B5EF4-FFF2-40B4-BE49-F238E27FC236}">
                <a16:creationId xmlns:a16="http://schemas.microsoft.com/office/drawing/2014/main" id="{5A507A56-C96D-4433-BB3B-036E4E2A03B7}"/>
              </a:ext>
            </a:extLst>
          </p:cNvPr>
          <p:cNvSpPr txBox="1"/>
          <p:nvPr/>
        </p:nvSpPr>
        <p:spPr>
          <a:xfrm>
            <a:off x="465221" y="2351167"/>
            <a:ext cx="11261557" cy="830997"/>
          </a:xfrm>
          <a:prstGeom prst="rect">
            <a:avLst/>
          </a:prstGeom>
          <a:noFill/>
        </p:spPr>
        <p:txBody>
          <a:bodyPr wrap="square" rtlCol="0">
            <a:spAutoFit/>
          </a:bodyPr>
          <a:lstStyle/>
          <a:p>
            <a:pPr algn="ctr"/>
            <a:r>
              <a:rPr lang="en-US" sz="2400" dirty="0"/>
              <a:t>Yu-Chung Lin (Jerry), </a:t>
            </a:r>
            <a:r>
              <a:rPr lang="en-US" sz="2400" dirty="0" err="1"/>
              <a:t>Naim</a:t>
            </a:r>
            <a:r>
              <a:rPr lang="en-US" sz="2400" dirty="0"/>
              <a:t> </a:t>
            </a:r>
            <a:r>
              <a:rPr lang="en-US" sz="2400" dirty="0" err="1"/>
              <a:t>Panjwani</a:t>
            </a:r>
            <a:r>
              <a:rPr lang="en-US" sz="2400" dirty="0"/>
              <a:t>, </a:t>
            </a:r>
            <a:r>
              <a:rPr lang="en-US" sz="2400" dirty="0" err="1"/>
              <a:t>Faizan</a:t>
            </a:r>
            <a:r>
              <a:rPr lang="en-US" sz="2400" dirty="0"/>
              <a:t> Mohsin, Mitchell Sutton, Jessica Dennis, Johanna M. </a:t>
            </a:r>
            <a:r>
              <a:rPr lang="en-US" sz="2400" dirty="0" err="1"/>
              <a:t>Rommens</a:t>
            </a:r>
            <a:r>
              <a:rPr lang="en-US" sz="2400" dirty="0"/>
              <a:t>, Lei Sun, Lisa J. </a:t>
            </a:r>
            <a:r>
              <a:rPr lang="en-US" sz="2400" dirty="0" err="1"/>
              <a:t>Strug</a:t>
            </a:r>
            <a:endParaRPr lang="en-US" sz="2400" dirty="0"/>
          </a:p>
        </p:txBody>
      </p:sp>
      <p:sp>
        <p:nvSpPr>
          <p:cNvPr id="5" name="TextBox 4">
            <a:extLst>
              <a:ext uri="{FF2B5EF4-FFF2-40B4-BE49-F238E27FC236}">
                <a16:creationId xmlns:a16="http://schemas.microsoft.com/office/drawing/2014/main" id="{DC9F2EC1-70E7-43ED-8D08-48D510E8BCA4}"/>
              </a:ext>
            </a:extLst>
          </p:cNvPr>
          <p:cNvSpPr txBox="1"/>
          <p:nvPr/>
        </p:nvSpPr>
        <p:spPr>
          <a:xfrm>
            <a:off x="2091891" y="4312139"/>
            <a:ext cx="7950467" cy="707886"/>
          </a:xfrm>
          <a:prstGeom prst="rect">
            <a:avLst/>
          </a:prstGeom>
          <a:noFill/>
        </p:spPr>
        <p:txBody>
          <a:bodyPr wrap="square" rtlCol="0">
            <a:spAutoFit/>
          </a:bodyPr>
          <a:lstStyle/>
          <a:p>
            <a:pPr algn="ctr"/>
            <a:r>
              <a:rPr lang="en-US" sz="2000" dirty="0"/>
              <a:t>PhD Candidate, Biostatistics</a:t>
            </a:r>
          </a:p>
          <a:p>
            <a:pPr algn="ctr"/>
            <a:r>
              <a:rPr lang="en-US" sz="2000" dirty="0"/>
              <a:t>Dalla Lana School of Public Health, University of Toronto</a:t>
            </a:r>
          </a:p>
        </p:txBody>
      </p:sp>
      <p:sp>
        <p:nvSpPr>
          <p:cNvPr id="8" name="TextBox 7">
            <a:extLst>
              <a:ext uri="{FF2B5EF4-FFF2-40B4-BE49-F238E27FC236}">
                <a16:creationId xmlns:a16="http://schemas.microsoft.com/office/drawing/2014/main" id="{2A7C6822-10CF-43C5-B43F-D64C8FDEE7E4}"/>
              </a:ext>
            </a:extLst>
          </p:cNvPr>
          <p:cNvSpPr txBox="1"/>
          <p:nvPr/>
        </p:nvSpPr>
        <p:spPr>
          <a:xfrm>
            <a:off x="2573153" y="3788318"/>
            <a:ext cx="7045693" cy="523220"/>
          </a:xfrm>
          <a:prstGeom prst="rect">
            <a:avLst/>
          </a:prstGeom>
          <a:noFill/>
        </p:spPr>
        <p:txBody>
          <a:bodyPr wrap="square" rtlCol="0">
            <a:spAutoFit/>
          </a:bodyPr>
          <a:lstStyle/>
          <a:p>
            <a:pPr algn="ctr"/>
            <a:r>
              <a:rPr lang="en-US" sz="2800" b="1" dirty="0"/>
              <a:t>Presenter: Yu-Chung Lin (Jerry)</a:t>
            </a:r>
          </a:p>
        </p:txBody>
      </p:sp>
    </p:spTree>
    <p:extLst>
      <p:ext uri="{BB962C8B-B14F-4D97-AF65-F5344CB8AC3E}">
        <p14:creationId xmlns:p14="http://schemas.microsoft.com/office/powerpoint/2010/main" val="1814059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796FA8D-2DA8-4839-A3CB-E791F5E92696}"/>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Digestive Phenotypes contributing to the Group Association</a:t>
            </a:r>
            <a:endParaRPr lang="en-CA" sz="3600" dirty="0">
              <a:solidFill>
                <a:schemeClr val="bg1"/>
              </a:solidFill>
              <a:latin typeface="+mn-lt"/>
            </a:endParaRPr>
          </a:p>
        </p:txBody>
      </p:sp>
      <p:pic>
        <p:nvPicPr>
          <p:cNvPr id="18" name="Picture 17">
            <a:extLst>
              <a:ext uri="{FF2B5EF4-FFF2-40B4-BE49-F238E27FC236}">
                <a16:creationId xmlns:a16="http://schemas.microsoft.com/office/drawing/2014/main" id="{D622FEB7-7966-4B43-99F1-8E3B0F352B53}"/>
              </a:ext>
            </a:extLst>
          </p:cNvPr>
          <p:cNvPicPr>
            <a:picLocks noChangeAspect="1"/>
          </p:cNvPicPr>
          <p:nvPr/>
        </p:nvPicPr>
        <p:blipFill>
          <a:blip r:embed="rId3"/>
          <a:stretch>
            <a:fillRect/>
          </a:stretch>
        </p:blipFill>
        <p:spPr>
          <a:xfrm>
            <a:off x="43284" y="1289785"/>
            <a:ext cx="8240210" cy="5568215"/>
          </a:xfrm>
          <a:prstGeom prst="rect">
            <a:avLst/>
          </a:prstGeom>
        </p:spPr>
      </p:pic>
      <p:sp>
        <p:nvSpPr>
          <p:cNvPr id="17" name="TextBox 16">
            <a:extLst>
              <a:ext uri="{FF2B5EF4-FFF2-40B4-BE49-F238E27FC236}">
                <a16:creationId xmlns:a16="http://schemas.microsoft.com/office/drawing/2014/main" id="{F7710E7D-C0B8-4F87-8A7E-232E2D83DD8D}"/>
              </a:ext>
            </a:extLst>
          </p:cNvPr>
          <p:cNvSpPr txBox="1"/>
          <p:nvPr/>
        </p:nvSpPr>
        <p:spPr>
          <a:xfrm>
            <a:off x="596768" y="1846404"/>
            <a:ext cx="895150" cy="400110"/>
          </a:xfrm>
          <a:prstGeom prst="rect">
            <a:avLst/>
          </a:prstGeom>
          <a:noFill/>
        </p:spPr>
        <p:txBody>
          <a:bodyPr wrap="square" rtlCol="0">
            <a:spAutoFit/>
          </a:bodyPr>
          <a:lstStyle/>
          <a:p>
            <a:r>
              <a:rPr lang="en-US" sz="2000" b="1" dirty="0">
                <a:solidFill>
                  <a:srgbClr val="62983E"/>
                </a:solidFill>
              </a:rPr>
              <a:t>n=462</a:t>
            </a:r>
          </a:p>
        </p:txBody>
      </p:sp>
      <p:sp>
        <p:nvSpPr>
          <p:cNvPr id="19" name="TextBox 18">
            <a:extLst>
              <a:ext uri="{FF2B5EF4-FFF2-40B4-BE49-F238E27FC236}">
                <a16:creationId xmlns:a16="http://schemas.microsoft.com/office/drawing/2014/main" id="{2BA9ED24-AADA-4293-942C-ACEB6CACFD27}"/>
              </a:ext>
            </a:extLst>
          </p:cNvPr>
          <p:cNvSpPr txBox="1"/>
          <p:nvPr/>
        </p:nvSpPr>
        <p:spPr>
          <a:xfrm>
            <a:off x="1355559" y="2482589"/>
            <a:ext cx="895150" cy="400110"/>
          </a:xfrm>
          <a:prstGeom prst="rect">
            <a:avLst/>
          </a:prstGeom>
          <a:noFill/>
        </p:spPr>
        <p:txBody>
          <a:bodyPr wrap="square" rtlCol="0">
            <a:spAutoFit/>
          </a:bodyPr>
          <a:lstStyle/>
          <a:p>
            <a:r>
              <a:rPr lang="en-US" sz="2000" b="1" dirty="0">
                <a:solidFill>
                  <a:srgbClr val="62983E"/>
                </a:solidFill>
              </a:rPr>
              <a:t>n=770</a:t>
            </a:r>
          </a:p>
        </p:txBody>
      </p:sp>
      <p:sp>
        <p:nvSpPr>
          <p:cNvPr id="20" name="TextBox 19">
            <a:extLst>
              <a:ext uri="{FF2B5EF4-FFF2-40B4-BE49-F238E27FC236}">
                <a16:creationId xmlns:a16="http://schemas.microsoft.com/office/drawing/2014/main" id="{4B127CDB-73C0-40AF-B314-E8C148CEECDE}"/>
              </a:ext>
            </a:extLst>
          </p:cNvPr>
          <p:cNvSpPr txBox="1"/>
          <p:nvPr/>
        </p:nvSpPr>
        <p:spPr>
          <a:xfrm>
            <a:off x="2115956" y="2718145"/>
            <a:ext cx="895150" cy="400110"/>
          </a:xfrm>
          <a:prstGeom prst="rect">
            <a:avLst/>
          </a:prstGeom>
          <a:noFill/>
        </p:spPr>
        <p:txBody>
          <a:bodyPr wrap="square" rtlCol="0">
            <a:spAutoFit/>
          </a:bodyPr>
          <a:lstStyle/>
          <a:p>
            <a:r>
              <a:rPr lang="en-US" sz="2000" b="1" dirty="0">
                <a:solidFill>
                  <a:srgbClr val="62983E"/>
                </a:solidFill>
              </a:rPr>
              <a:t>n=421</a:t>
            </a:r>
          </a:p>
        </p:txBody>
      </p:sp>
      <p:sp>
        <p:nvSpPr>
          <p:cNvPr id="21" name="TextBox 20">
            <a:extLst>
              <a:ext uri="{FF2B5EF4-FFF2-40B4-BE49-F238E27FC236}">
                <a16:creationId xmlns:a16="http://schemas.microsoft.com/office/drawing/2014/main" id="{6FEC8BBC-E5CE-4BB9-8B25-C52D7FECC1A9}"/>
              </a:ext>
            </a:extLst>
          </p:cNvPr>
          <p:cNvSpPr txBox="1"/>
          <p:nvPr/>
        </p:nvSpPr>
        <p:spPr>
          <a:xfrm>
            <a:off x="2922876" y="3002262"/>
            <a:ext cx="895150" cy="400110"/>
          </a:xfrm>
          <a:prstGeom prst="rect">
            <a:avLst/>
          </a:prstGeom>
          <a:noFill/>
        </p:spPr>
        <p:txBody>
          <a:bodyPr wrap="square" rtlCol="0">
            <a:spAutoFit/>
          </a:bodyPr>
          <a:lstStyle/>
          <a:p>
            <a:r>
              <a:rPr lang="en-US" sz="2000" b="1" dirty="0">
                <a:solidFill>
                  <a:srgbClr val="62983E"/>
                </a:solidFill>
              </a:rPr>
              <a:t>n=81</a:t>
            </a:r>
          </a:p>
        </p:txBody>
      </p:sp>
      <p:sp>
        <p:nvSpPr>
          <p:cNvPr id="22" name="TextBox 21">
            <a:extLst>
              <a:ext uri="{FF2B5EF4-FFF2-40B4-BE49-F238E27FC236}">
                <a16:creationId xmlns:a16="http://schemas.microsoft.com/office/drawing/2014/main" id="{8648E060-4DD1-4E4D-AC6D-285B9763AA00}"/>
              </a:ext>
            </a:extLst>
          </p:cNvPr>
          <p:cNvSpPr txBox="1"/>
          <p:nvPr/>
        </p:nvSpPr>
        <p:spPr>
          <a:xfrm>
            <a:off x="3545684" y="3202317"/>
            <a:ext cx="1127667" cy="400110"/>
          </a:xfrm>
          <a:prstGeom prst="rect">
            <a:avLst/>
          </a:prstGeom>
          <a:noFill/>
        </p:spPr>
        <p:txBody>
          <a:bodyPr wrap="square" rtlCol="0">
            <a:spAutoFit/>
          </a:bodyPr>
          <a:lstStyle/>
          <a:p>
            <a:r>
              <a:rPr lang="en-US" sz="2000" b="1" dirty="0">
                <a:solidFill>
                  <a:srgbClr val="62983E"/>
                </a:solidFill>
              </a:rPr>
              <a:t>n=4,661</a:t>
            </a:r>
          </a:p>
        </p:txBody>
      </p:sp>
      <p:sp>
        <p:nvSpPr>
          <p:cNvPr id="23" name="TextBox 22">
            <a:extLst>
              <a:ext uri="{FF2B5EF4-FFF2-40B4-BE49-F238E27FC236}">
                <a16:creationId xmlns:a16="http://schemas.microsoft.com/office/drawing/2014/main" id="{911AF5D1-890D-4580-BFFD-E0940A61DB41}"/>
              </a:ext>
            </a:extLst>
          </p:cNvPr>
          <p:cNvSpPr txBox="1"/>
          <p:nvPr/>
        </p:nvSpPr>
        <p:spPr>
          <a:xfrm>
            <a:off x="4380613" y="3380227"/>
            <a:ext cx="895150" cy="400110"/>
          </a:xfrm>
          <a:prstGeom prst="rect">
            <a:avLst/>
          </a:prstGeom>
          <a:noFill/>
        </p:spPr>
        <p:txBody>
          <a:bodyPr wrap="square" rtlCol="0">
            <a:spAutoFit/>
          </a:bodyPr>
          <a:lstStyle/>
          <a:p>
            <a:r>
              <a:rPr lang="en-US" sz="2000" b="1" dirty="0">
                <a:solidFill>
                  <a:srgbClr val="62983E"/>
                </a:solidFill>
              </a:rPr>
              <a:t>n=670</a:t>
            </a:r>
          </a:p>
        </p:txBody>
      </p:sp>
      <p:sp>
        <p:nvSpPr>
          <p:cNvPr id="24" name="TextBox 23">
            <a:extLst>
              <a:ext uri="{FF2B5EF4-FFF2-40B4-BE49-F238E27FC236}">
                <a16:creationId xmlns:a16="http://schemas.microsoft.com/office/drawing/2014/main" id="{A0B1B530-FAF0-44BD-9967-1E06B6C98AC9}"/>
              </a:ext>
            </a:extLst>
          </p:cNvPr>
          <p:cNvSpPr txBox="1"/>
          <p:nvPr/>
        </p:nvSpPr>
        <p:spPr>
          <a:xfrm>
            <a:off x="5120704" y="3526132"/>
            <a:ext cx="895150" cy="400110"/>
          </a:xfrm>
          <a:prstGeom prst="rect">
            <a:avLst/>
          </a:prstGeom>
          <a:noFill/>
        </p:spPr>
        <p:txBody>
          <a:bodyPr wrap="square" rtlCol="0">
            <a:spAutoFit/>
          </a:bodyPr>
          <a:lstStyle/>
          <a:p>
            <a:r>
              <a:rPr lang="en-US" sz="2000" b="1" dirty="0">
                <a:solidFill>
                  <a:srgbClr val="62983E"/>
                </a:solidFill>
              </a:rPr>
              <a:t>n=107</a:t>
            </a:r>
          </a:p>
        </p:txBody>
      </p:sp>
      <p:sp>
        <p:nvSpPr>
          <p:cNvPr id="2" name="TextBox 1">
            <a:extLst>
              <a:ext uri="{FF2B5EF4-FFF2-40B4-BE49-F238E27FC236}">
                <a16:creationId xmlns:a16="http://schemas.microsoft.com/office/drawing/2014/main" id="{4E0D5CF7-AC04-4234-88FF-4D862E4EF01E}"/>
              </a:ext>
            </a:extLst>
          </p:cNvPr>
          <p:cNvSpPr txBox="1"/>
          <p:nvPr/>
        </p:nvSpPr>
        <p:spPr>
          <a:xfrm rot="10800000">
            <a:off x="739591" y="2656569"/>
            <a:ext cx="523220" cy="3646231"/>
          </a:xfrm>
          <a:prstGeom prst="rect">
            <a:avLst/>
          </a:prstGeom>
          <a:noFill/>
        </p:spPr>
        <p:txBody>
          <a:bodyPr vert="eaVert" wrap="square" rtlCol="0">
            <a:spAutoFit/>
          </a:bodyPr>
          <a:lstStyle/>
          <a:p>
            <a:r>
              <a:rPr lang="en-US" sz="2200" b="1" dirty="0">
                <a:solidFill>
                  <a:schemeClr val="bg1"/>
                </a:solidFill>
              </a:rPr>
              <a:t>Obstruction of Bile Duct</a:t>
            </a:r>
          </a:p>
        </p:txBody>
      </p:sp>
      <p:sp>
        <p:nvSpPr>
          <p:cNvPr id="3" name="TextBox 2">
            <a:extLst>
              <a:ext uri="{FF2B5EF4-FFF2-40B4-BE49-F238E27FC236}">
                <a16:creationId xmlns:a16="http://schemas.microsoft.com/office/drawing/2014/main" id="{476D448F-FD29-4CC3-8A59-BA8D7B1E3672}"/>
              </a:ext>
            </a:extLst>
          </p:cNvPr>
          <p:cNvSpPr txBox="1"/>
          <p:nvPr/>
        </p:nvSpPr>
        <p:spPr>
          <a:xfrm rot="10800000">
            <a:off x="1342129" y="3031138"/>
            <a:ext cx="800219" cy="3271666"/>
          </a:xfrm>
          <a:prstGeom prst="rect">
            <a:avLst/>
          </a:prstGeom>
          <a:noFill/>
        </p:spPr>
        <p:txBody>
          <a:bodyPr vert="eaVert" wrap="square" rtlCol="0">
            <a:spAutoFit/>
          </a:bodyPr>
          <a:lstStyle/>
          <a:p>
            <a:r>
              <a:rPr lang="en-US" sz="2000" b="1" dirty="0">
                <a:solidFill>
                  <a:schemeClr val="bg1"/>
                </a:solidFill>
              </a:rPr>
              <a:t>Nonspecific Abnormal Findings in Stool Contents</a:t>
            </a:r>
          </a:p>
        </p:txBody>
      </p:sp>
      <p:sp>
        <p:nvSpPr>
          <p:cNvPr id="5" name="TextBox 4">
            <a:extLst>
              <a:ext uri="{FF2B5EF4-FFF2-40B4-BE49-F238E27FC236}">
                <a16:creationId xmlns:a16="http://schemas.microsoft.com/office/drawing/2014/main" id="{756BB31F-CF0B-4565-9EF4-55827AAF62AE}"/>
              </a:ext>
            </a:extLst>
          </p:cNvPr>
          <p:cNvSpPr txBox="1"/>
          <p:nvPr/>
        </p:nvSpPr>
        <p:spPr>
          <a:xfrm rot="10800000">
            <a:off x="2099687" y="3436215"/>
            <a:ext cx="800219" cy="2876210"/>
          </a:xfrm>
          <a:prstGeom prst="rect">
            <a:avLst/>
          </a:prstGeom>
          <a:noFill/>
        </p:spPr>
        <p:txBody>
          <a:bodyPr vert="eaVert" wrap="square" rtlCol="0">
            <a:spAutoFit/>
          </a:bodyPr>
          <a:lstStyle/>
          <a:p>
            <a:r>
              <a:rPr lang="en-US" sz="2000" b="1" dirty="0">
                <a:solidFill>
                  <a:schemeClr val="bg1"/>
                </a:solidFill>
              </a:rPr>
              <a:t>Hemorrhage from Gastrointestinal Ulcer</a:t>
            </a:r>
          </a:p>
        </p:txBody>
      </p:sp>
      <p:sp>
        <p:nvSpPr>
          <p:cNvPr id="6" name="TextBox 5">
            <a:extLst>
              <a:ext uri="{FF2B5EF4-FFF2-40B4-BE49-F238E27FC236}">
                <a16:creationId xmlns:a16="http://schemas.microsoft.com/office/drawing/2014/main" id="{63F7ED27-E56A-46FF-BE98-5346075C93CC}"/>
              </a:ext>
            </a:extLst>
          </p:cNvPr>
          <p:cNvSpPr txBox="1"/>
          <p:nvPr/>
        </p:nvSpPr>
        <p:spPr>
          <a:xfrm rot="10800000">
            <a:off x="2978555" y="2872149"/>
            <a:ext cx="492443" cy="3458651"/>
          </a:xfrm>
          <a:prstGeom prst="rect">
            <a:avLst/>
          </a:prstGeom>
          <a:noFill/>
        </p:spPr>
        <p:txBody>
          <a:bodyPr vert="eaVert" wrap="square" rtlCol="0">
            <a:spAutoFit/>
          </a:bodyPr>
          <a:lstStyle/>
          <a:p>
            <a:r>
              <a:rPr lang="en-US" sz="2000" b="1" dirty="0">
                <a:solidFill>
                  <a:schemeClr val="bg1"/>
                </a:solidFill>
              </a:rPr>
              <a:t>Diverticulum of Esophagus</a:t>
            </a:r>
          </a:p>
        </p:txBody>
      </p:sp>
      <p:sp>
        <p:nvSpPr>
          <p:cNvPr id="7" name="TextBox 6">
            <a:extLst>
              <a:ext uri="{FF2B5EF4-FFF2-40B4-BE49-F238E27FC236}">
                <a16:creationId xmlns:a16="http://schemas.microsoft.com/office/drawing/2014/main" id="{1901DA96-42F2-4C48-884D-FEBF4BFD3D70}"/>
              </a:ext>
            </a:extLst>
          </p:cNvPr>
          <p:cNvSpPr txBox="1"/>
          <p:nvPr/>
        </p:nvSpPr>
        <p:spPr>
          <a:xfrm rot="10800000">
            <a:off x="3607652" y="3227528"/>
            <a:ext cx="800219" cy="3104149"/>
          </a:xfrm>
          <a:prstGeom prst="rect">
            <a:avLst/>
          </a:prstGeom>
          <a:noFill/>
        </p:spPr>
        <p:txBody>
          <a:bodyPr vert="eaVert" wrap="square" rtlCol="0">
            <a:spAutoFit/>
          </a:bodyPr>
          <a:lstStyle/>
          <a:p>
            <a:r>
              <a:rPr lang="en-US" sz="2000" b="1" dirty="0">
                <a:solidFill>
                  <a:schemeClr val="bg1"/>
                </a:solidFill>
              </a:rPr>
              <a:t>Cholelithiasis with other cholecystitis</a:t>
            </a:r>
          </a:p>
        </p:txBody>
      </p:sp>
      <p:sp>
        <p:nvSpPr>
          <p:cNvPr id="9" name="TextBox 8">
            <a:extLst>
              <a:ext uri="{FF2B5EF4-FFF2-40B4-BE49-F238E27FC236}">
                <a16:creationId xmlns:a16="http://schemas.microsoft.com/office/drawing/2014/main" id="{E4E6FBAE-2FED-42E0-9120-D045812F2885}"/>
              </a:ext>
            </a:extLst>
          </p:cNvPr>
          <p:cNvSpPr txBox="1"/>
          <p:nvPr/>
        </p:nvSpPr>
        <p:spPr>
          <a:xfrm rot="10800000">
            <a:off x="4341663" y="4080245"/>
            <a:ext cx="800219" cy="2241808"/>
          </a:xfrm>
          <a:prstGeom prst="rect">
            <a:avLst/>
          </a:prstGeom>
          <a:noFill/>
        </p:spPr>
        <p:txBody>
          <a:bodyPr vert="eaVert" wrap="square" rtlCol="0">
            <a:spAutoFit/>
          </a:bodyPr>
          <a:lstStyle/>
          <a:p>
            <a:r>
              <a:rPr lang="en-US" sz="2000" b="1" dirty="0">
                <a:solidFill>
                  <a:schemeClr val="bg1"/>
                </a:solidFill>
              </a:rPr>
              <a:t>Peritoneal and Intestinal Adhesions</a:t>
            </a:r>
          </a:p>
        </p:txBody>
      </p:sp>
      <p:sp>
        <p:nvSpPr>
          <p:cNvPr id="26" name="TextBox 25">
            <a:extLst>
              <a:ext uri="{FF2B5EF4-FFF2-40B4-BE49-F238E27FC236}">
                <a16:creationId xmlns:a16="http://schemas.microsoft.com/office/drawing/2014/main" id="{7D421605-1B02-4076-A780-7A5AC84D61DF}"/>
              </a:ext>
            </a:extLst>
          </p:cNvPr>
          <p:cNvSpPr txBox="1"/>
          <p:nvPr/>
        </p:nvSpPr>
        <p:spPr>
          <a:xfrm rot="10800000">
            <a:off x="5102332" y="4007259"/>
            <a:ext cx="800219" cy="2324419"/>
          </a:xfrm>
          <a:prstGeom prst="rect">
            <a:avLst/>
          </a:prstGeom>
          <a:noFill/>
        </p:spPr>
        <p:txBody>
          <a:bodyPr vert="eaVert" wrap="square" rtlCol="0">
            <a:spAutoFit/>
          </a:bodyPr>
          <a:lstStyle/>
          <a:p>
            <a:r>
              <a:rPr lang="en-US" sz="2000" b="1" dirty="0">
                <a:solidFill>
                  <a:schemeClr val="bg1"/>
                </a:solidFill>
              </a:rPr>
              <a:t>Primary Biliary Cirrhosis</a:t>
            </a:r>
          </a:p>
        </p:txBody>
      </p:sp>
      <p:sp>
        <p:nvSpPr>
          <p:cNvPr id="27" name="TextBox 26">
            <a:extLst>
              <a:ext uri="{FF2B5EF4-FFF2-40B4-BE49-F238E27FC236}">
                <a16:creationId xmlns:a16="http://schemas.microsoft.com/office/drawing/2014/main" id="{2F4FAE5D-1E85-4F10-9774-55EC79EB9109}"/>
              </a:ext>
            </a:extLst>
          </p:cNvPr>
          <p:cNvSpPr txBox="1"/>
          <p:nvPr/>
        </p:nvSpPr>
        <p:spPr>
          <a:xfrm>
            <a:off x="8237718" y="596766"/>
            <a:ext cx="3809853" cy="4893647"/>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Each bar represents a phenotype. </a:t>
            </a:r>
          </a:p>
          <a:p>
            <a:pPr marL="285750" indent="-285750">
              <a:buFont typeface="Arial" panose="020B0604020202020204" pitchFamily="34" charset="0"/>
              <a:buChar char="•"/>
            </a:pPr>
            <a:r>
              <a:rPr lang="en-US" sz="2200" dirty="0"/>
              <a:t>Height of the bar is the proportion of datasets with p &lt; 0.05. </a:t>
            </a:r>
          </a:p>
          <a:p>
            <a:pPr marL="742950" lvl="1" indent="-285750">
              <a:buFont typeface="Arial" panose="020B0604020202020204" pitchFamily="34" charset="0"/>
              <a:buChar char="•"/>
            </a:pPr>
            <a:r>
              <a:rPr lang="en-US" sz="2200" dirty="0"/>
              <a:t>59% of the all digestive phenotypes never had p&lt;0.05.</a:t>
            </a:r>
          </a:p>
          <a:p>
            <a:pPr marL="742950" lvl="1" indent="-285750">
              <a:buFont typeface="Arial" panose="020B0604020202020204" pitchFamily="34" charset="0"/>
              <a:buChar char="•"/>
            </a:pPr>
            <a:r>
              <a:rPr lang="en-US" sz="2200" dirty="0"/>
              <a:t>7 phenotypes had p &lt; 0.05 greater than 50% of the time.</a:t>
            </a:r>
          </a:p>
          <a:p>
            <a:pPr marL="285750" indent="-285750">
              <a:buFont typeface="Arial" panose="020B0604020202020204" pitchFamily="34" charset="0"/>
              <a:buChar char="•"/>
            </a:pPr>
            <a:endParaRPr lang="en-US" sz="2400" dirty="0"/>
          </a:p>
        </p:txBody>
      </p:sp>
      <p:sp>
        <p:nvSpPr>
          <p:cNvPr id="28" name="TextBox 27">
            <a:extLst>
              <a:ext uri="{FF2B5EF4-FFF2-40B4-BE49-F238E27FC236}">
                <a16:creationId xmlns:a16="http://schemas.microsoft.com/office/drawing/2014/main" id="{7395EFE2-D7C9-4CAF-80F7-351E8A366436}"/>
              </a:ext>
            </a:extLst>
          </p:cNvPr>
          <p:cNvSpPr txBox="1"/>
          <p:nvPr/>
        </p:nvSpPr>
        <p:spPr>
          <a:xfrm>
            <a:off x="8650816" y="5338485"/>
            <a:ext cx="3072753" cy="1200329"/>
          </a:xfrm>
          <a:prstGeom prst="rect">
            <a:avLst/>
          </a:prstGeom>
          <a:noFill/>
          <a:ln w="76200">
            <a:solidFill>
              <a:schemeClr val="accent6">
                <a:lumMod val="50000"/>
              </a:schemeClr>
            </a:solidFill>
          </a:ln>
        </p:spPr>
        <p:txBody>
          <a:bodyPr wrap="square" rtlCol="0">
            <a:spAutoFit/>
          </a:bodyPr>
          <a:lstStyle/>
          <a:p>
            <a:r>
              <a:rPr lang="en-US" sz="2400" b="1" dirty="0"/>
              <a:t>Almost all the top phenotypes reflect obstructions.</a:t>
            </a:r>
          </a:p>
        </p:txBody>
      </p:sp>
    </p:spTree>
    <p:extLst>
      <p:ext uri="{BB962C8B-B14F-4D97-AF65-F5344CB8AC3E}">
        <p14:creationId xmlns:p14="http://schemas.microsoft.com/office/powerpoint/2010/main" val="2630640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BE0F146-6CF0-46D9-A306-8B30585A728E}"/>
              </a:ext>
            </a:extLst>
          </p:cNvPr>
          <p:cNvSpPr txBox="1">
            <a:spLocks/>
          </p:cNvSpPr>
          <p:nvPr/>
        </p:nvSpPr>
        <p:spPr>
          <a:xfrm>
            <a:off x="1638"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Mental Disorder Phenotypes contributing to the Group Association</a:t>
            </a:r>
          </a:p>
        </p:txBody>
      </p:sp>
      <p:pic>
        <p:nvPicPr>
          <p:cNvPr id="26" name="Picture 25">
            <a:extLst>
              <a:ext uri="{FF2B5EF4-FFF2-40B4-BE49-F238E27FC236}">
                <a16:creationId xmlns:a16="http://schemas.microsoft.com/office/drawing/2014/main" id="{1FDB5E00-35E9-4F78-BFA7-46EEA046624B}"/>
              </a:ext>
            </a:extLst>
          </p:cNvPr>
          <p:cNvPicPr>
            <a:picLocks noChangeAspect="1"/>
          </p:cNvPicPr>
          <p:nvPr/>
        </p:nvPicPr>
        <p:blipFill>
          <a:blip r:embed="rId3"/>
          <a:stretch>
            <a:fillRect/>
          </a:stretch>
        </p:blipFill>
        <p:spPr>
          <a:xfrm>
            <a:off x="95539" y="1158924"/>
            <a:ext cx="8000722" cy="5758975"/>
          </a:xfrm>
          <a:prstGeom prst="rect">
            <a:avLst/>
          </a:prstGeom>
        </p:spPr>
      </p:pic>
      <p:sp>
        <p:nvSpPr>
          <p:cNvPr id="15" name="TextBox 14">
            <a:extLst>
              <a:ext uri="{FF2B5EF4-FFF2-40B4-BE49-F238E27FC236}">
                <a16:creationId xmlns:a16="http://schemas.microsoft.com/office/drawing/2014/main" id="{2869DE92-464B-4AE2-A1A6-C070EA5DB1C0}"/>
              </a:ext>
            </a:extLst>
          </p:cNvPr>
          <p:cNvSpPr txBox="1"/>
          <p:nvPr/>
        </p:nvSpPr>
        <p:spPr>
          <a:xfrm>
            <a:off x="596764" y="1703672"/>
            <a:ext cx="1078031" cy="400110"/>
          </a:xfrm>
          <a:prstGeom prst="rect">
            <a:avLst/>
          </a:prstGeom>
          <a:noFill/>
        </p:spPr>
        <p:txBody>
          <a:bodyPr wrap="square" rtlCol="0">
            <a:spAutoFit/>
          </a:bodyPr>
          <a:lstStyle/>
          <a:p>
            <a:r>
              <a:rPr lang="en-US" sz="2000" b="1" dirty="0">
                <a:solidFill>
                  <a:srgbClr val="FF3399"/>
                </a:solidFill>
              </a:rPr>
              <a:t>n=1,128</a:t>
            </a:r>
          </a:p>
        </p:txBody>
      </p:sp>
      <p:sp>
        <p:nvSpPr>
          <p:cNvPr id="16" name="TextBox 15">
            <a:extLst>
              <a:ext uri="{FF2B5EF4-FFF2-40B4-BE49-F238E27FC236}">
                <a16:creationId xmlns:a16="http://schemas.microsoft.com/office/drawing/2014/main" id="{E02742A8-1BB5-4AE2-A45D-E3055C759EFE}"/>
              </a:ext>
            </a:extLst>
          </p:cNvPr>
          <p:cNvSpPr txBox="1"/>
          <p:nvPr/>
        </p:nvSpPr>
        <p:spPr>
          <a:xfrm>
            <a:off x="1509557" y="2354013"/>
            <a:ext cx="733130" cy="400110"/>
          </a:xfrm>
          <a:prstGeom prst="rect">
            <a:avLst/>
          </a:prstGeom>
          <a:noFill/>
        </p:spPr>
        <p:txBody>
          <a:bodyPr wrap="square" rtlCol="0">
            <a:spAutoFit/>
          </a:bodyPr>
          <a:lstStyle/>
          <a:p>
            <a:r>
              <a:rPr lang="en-US" sz="2000" b="1" dirty="0">
                <a:solidFill>
                  <a:srgbClr val="FF3399"/>
                </a:solidFill>
              </a:rPr>
              <a:t>n=29</a:t>
            </a:r>
          </a:p>
        </p:txBody>
      </p:sp>
      <p:sp>
        <p:nvSpPr>
          <p:cNvPr id="17" name="TextBox 16">
            <a:extLst>
              <a:ext uri="{FF2B5EF4-FFF2-40B4-BE49-F238E27FC236}">
                <a16:creationId xmlns:a16="http://schemas.microsoft.com/office/drawing/2014/main" id="{5098B36F-2F6F-4D81-8C8A-FB513505338E}"/>
              </a:ext>
            </a:extLst>
          </p:cNvPr>
          <p:cNvSpPr txBox="1"/>
          <p:nvPr/>
        </p:nvSpPr>
        <p:spPr>
          <a:xfrm>
            <a:off x="2059811" y="2855176"/>
            <a:ext cx="1049153" cy="400110"/>
          </a:xfrm>
          <a:prstGeom prst="rect">
            <a:avLst/>
          </a:prstGeom>
          <a:noFill/>
        </p:spPr>
        <p:txBody>
          <a:bodyPr wrap="square" rtlCol="0">
            <a:spAutoFit/>
          </a:bodyPr>
          <a:lstStyle/>
          <a:p>
            <a:r>
              <a:rPr lang="en-US" sz="2000" b="1" dirty="0">
                <a:solidFill>
                  <a:srgbClr val="FF3399"/>
                </a:solidFill>
              </a:rPr>
              <a:t>n=1,110</a:t>
            </a:r>
          </a:p>
        </p:txBody>
      </p:sp>
      <p:sp>
        <p:nvSpPr>
          <p:cNvPr id="18" name="TextBox 17">
            <a:extLst>
              <a:ext uri="{FF2B5EF4-FFF2-40B4-BE49-F238E27FC236}">
                <a16:creationId xmlns:a16="http://schemas.microsoft.com/office/drawing/2014/main" id="{6CF4912F-9EE1-4067-9F61-409BB0920798}"/>
              </a:ext>
            </a:extLst>
          </p:cNvPr>
          <p:cNvSpPr txBox="1"/>
          <p:nvPr/>
        </p:nvSpPr>
        <p:spPr>
          <a:xfrm>
            <a:off x="2903616" y="3000850"/>
            <a:ext cx="850236" cy="400110"/>
          </a:xfrm>
          <a:prstGeom prst="rect">
            <a:avLst/>
          </a:prstGeom>
          <a:noFill/>
        </p:spPr>
        <p:txBody>
          <a:bodyPr wrap="square" rtlCol="0">
            <a:spAutoFit/>
          </a:bodyPr>
          <a:lstStyle/>
          <a:p>
            <a:r>
              <a:rPr lang="en-US" sz="2000" b="1" dirty="0">
                <a:solidFill>
                  <a:srgbClr val="FF3399"/>
                </a:solidFill>
              </a:rPr>
              <a:t>n=597</a:t>
            </a:r>
          </a:p>
        </p:txBody>
      </p:sp>
      <p:sp>
        <p:nvSpPr>
          <p:cNvPr id="19" name="TextBox 18">
            <a:extLst>
              <a:ext uri="{FF2B5EF4-FFF2-40B4-BE49-F238E27FC236}">
                <a16:creationId xmlns:a16="http://schemas.microsoft.com/office/drawing/2014/main" id="{1290F68A-FFD0-4C59-BB57-60B5488B041C}"/>
              </a:ext>
            </a:extLst>
          </p:cNvPr>
          <p:cNvSpPr txBox="1"/>
          <p:nvPr/>
        </p:nvSpPr>
        <p:spPr>
          <a:xfrm>
            <a:off x="3635139" y="3404606"/>
            <a:ext cx="850236" cy="400110"/>
          </a:xfrm>
          <a:prstGeom prst="rect">
            <a:avLst/>
          </a:prstGeom>
          <a:noFill/>
        </p:spPr>
        <p:txBody>
          <a:bodyPr wrap="square" rtlCol="0">
            <a:spAutoFit/>
          </a:bodyPr>
          <a:lstStyle/>
          <a:p>
            <a:r>
              <a:rPr lang="en-US" sz="2000" b="1" dirty="0">
                <a:solidFill>
                  <a:srgbClr val="FF3399"/>
                </a:solidFill>
              </a:rPr>
              <a:t>n=182</a:t>
            </a:r>
          </a:p>
        </p:txBody>
      </p:sp>
      <p:sp>
        <p:nvSpPr>
          <p:cNvPr id="2" name="TextBox 1">
            <a:extLst>
              <a:ext uri="{FF2B5EF4-FFF2-40B4-BE49-F238E27FC236}">
                <a16:creationId xmlns:a16="http://schemas.microsoft.com/office/drawing/2014/main" id="{7DA77D37-F378-405B-A298-BC07EABACC2A}"/>
              </a:ext>
            </a:extLst>
          </p:cNvPr>
          <p:cNvSpPr txBox="1"/>
          <p:nvPr/>
        </p:nvSpPr>
        <p:spPr>
          <a:xfrm rot="10800000">
            <a:off x="802658" y="2333465"/>
            <a:ext cx="553998" cy="3874830"/>
          </a:xfrm>
          <a:prstGeom prst="rect">
            <a:avLst/>
          </a:prstGeom>
          <a:noFill/>
        </p:spPr>
        <p:txBody>
          <a:bodyPr vert="eaVert" wrap="square" rtlCol="0">
            <a:spAutoFit/>
          </a:bodyPr>
          <a:lstStyle/>
          <a:p>
            <a:r>
              <a:rPr lang="en-US" sz="2400" b="1" dirty="0">
                <a:solidFill>
                  <a:schemeClr val="bg1"/>
                </a:solidFill>
              </a:rPr>
              <a:t>Major Depressive Disorder</a:t>
            </a:r>
          </a:p>
        </p:txBody>
      </p:sp>
      <p:sp>
        <p:nvSpPr>
          <p:cNvPr id="3" name="TextBox 2">
            <a:extLst>
              <a:ext uri="{FF2B5EF4-FFF2-40B4-BE49-F238E27FC236}">
                <a16:creationId xmlns:a16="http://schemas.microsoft.com/office/drawing/2014/main" id="{E1DFFEF8-B264-4809-9690-9F9968BF524E}"/>
              </a:ext>
            </a:extLst>
          </p:cNvPr>
          <p:cNvSpPr txBox="1"/>
          <p:nvPr/>
        </p:nvSpPr>
        <p:spPr>
          <a:xfrm rot="10800000">
            <a:off x="1538603" y="3650379"/>
            <a:ext cx="553998" cy="2538666"/>
          </a:xfrm>
          <a:prstGeom prst="rect">
            <a:avLst/>
          </a:prstGeom>
          <a:noFill/>
        </p:spPr>
        <p:txBody>
          <a:bodyPr vert="eaVert" wrap="square" rtlCol="0">
            <a:spAutoFit/>
          </a:bodyPr>
          <a:lstStyle/>
          <a:p>
            <a:r>
              <a:rPr lang="en-US" sz="2400" b="1" dirty="0">
                <a:solidFill>
                  <a:schemeClr val="bg1"/>
                </a:solidFill>
              </a:rPr>
              <a:t>Hallucinations</a:t>
            </a:r>
          </a:p>
        </p:txBody>
      </p:sp>
      <p:sp>
        <p:nvSpPr>
          <p:cNvPr id="5" name="TextBox 4">
            <a:extLst>
              <a:ext uri="{FF2B5EF4-FFF2-40B4-BE49-F238E27FC236}">
                <a16:creationId xmlns:a16="http://schemas.microsoft.com/office/drawing/2014/main" id="{10D41974-9699-4ED9-971D-7C33E5242D65}"/>
              </a:ext>
            </a:extLst>
          </p:cNvPr>
          <p:cNvSpPr txBox="1"/>
          <p:nvPr/>
        </p:nvSpPr>
        <p:spPr>
          <a:xfrm rot="10800000">
            <a:off x="2133799" y="3404605"/>
            <a:ext cx="800219" cy="2811838"/>
          </a:xfrm>
          <a:prstGeom prst="rect">
            <a:avLst/>
          </a:prstGeom>
          <a:noFill/>
        </p:spPr>
        <p:txBody>
          <a:bodyPr vert="eaVert" wrap="square" rtlCol="0">
            <a:spAutoFit/>
          </a:bodyPr>
          <a:lstStyle/>
          <a:p>
            <a:r>
              <a:rPr lang="en-US" sz="2000" b="1" dirty="0">
                <a:solidFill>
                  <a:schemeClr val="bg1"/>
                </a:solidFill>
              </a:rPr>
              <a:t>Mood Disorders (Non-bipolar/depression)</a:t>
            </a:r>
          </a:p>
        </p:txBody>
      </p:sp>
      <p:sp>
        <p:nvSpPr>
          <p:cNvPr id="24" name="TextBox 23">
            <a:extLst>
              <a:ext uri="{FF2B5EF4-FFF2-40B4-BE49-F238E27FC236}">
                <a16:creationId xmlns:a16="http://schemas.microsoft.com/office/drawing/2014/main" id="{D95DFFF1-0EF9-4C14-A15B-CA821D3D592B}"/>
              </a:ext>
            </a:extLst>
          </p:cNvPr>
          <p:cNvSpPr txBox="1"/>
          <p:nvPr/>
        </p:nvSpPr>
        <p:spPr>
          <a:xfrm rot="10800000">
            <a:off x="2845969" y="3279478"/>
            <a:ext cx="800219" cy="2921971"/>
          </a:xfrm>
          <a:prstGeom prst="rect">
            <a:avLst/>
          </a:prstGeom>
          <a:noFill/>
        </p:spPr>
        <p:txBody>
          <a:bodyPr vert="eaVert" wrap="square" rtlCol="0">
            <a:spAutoFit/>
          </a:bodyPr>
          <a:lstStyle/>
          <a:p>
            <a:r>
              <a:rPr lang="en-US" sz="2000" b="1" dirty="0">
                <a:solidFill>
                  <a:schemeClr val="bg1"/>
                </a:solidFill>
              </a:rPr>
              <a:t>Swelling, mass or lump in head or neck</a:t>
            </a:r>
          </a:p>
        </p:txBody>
      </p:sp>
      <p:sp>
        <p:nvSpPr>
          <p:cNvPr id="25" name="TextBox 24">
            <a:extLst>
              <a:ext uri="{FF2B5EF4-FFF2-40B4-BE49-F238E27FC236}">
                <a16:creationId xmlns:a16="http://schemas.microsoft.com/office/drawing/2014/main" id="{19FB6E90-742B-4065-AFC2-7AAF6345E8CC}"/>
              </a:ext>
            </a:extLst>
          </p:cNvPr>
          <p:cNvSpPr txBox="1"/>
          <p:nvPr/>
        </p:nvSpPr>
        <p:spPr>
          <a:xfrm rot="10800000">
            <a:off x="3579291" y="3640754"/>
            <a:ext cx="800219" cy="2566064"/>
          </a:xfrm>
          <a:prstGeom prst="rect">
            <a:avLst/>
          </a:prstGeom>
          <a:noFill/>
        </p:spPr>
        <p:txBody>
          <a:bodyPr vert="eaVert" wrap="square" rtlCol="0">
            <a:spAutoFit/>
          </a:bodyPr>
          <a:lstStyle/>
          <a:p>
            <a:r>
              <a:rPr lang="en-US" sz="2000" b="1" dirty="0">
                <a:solidFill>
                  <a:schemeClr val="bg1"/>
                </a:solidFill>
              </a:rPr>
              <a:t>Aphasia / Speech Disturbance</a:t>
            </a:r>
          </a:p>
        </p:txBody>
      </p:sp>
      <p:sp>
        <p:nvSpPr>
          <p:cNvPr id="28" name="TextBox 27">
            <a:extLst>
              <a:ext uri="{FF2B5EF4-FFF2-40B4-BE49-F238E27FC236}">
                <a16:creationId xmlns:a16="http://schemas.microsoft.com/office/drawing/2014/main" id="{C6F72652-105F-4A1D-8BDF-75E4C371978D}"/>
              </a:ext>
            </a:extLst>
          </p:cNvPr>
          <p:cNvSpPr txBox="1"/>
          <p:nvPr/>
        </p:nvSpPr>
        <p:spPr>
          <a:xfrm>
            <a:off x="8219975" y="1507380"/>
            <a:ext cx="3626128" cy="4431983"/>
          </a:xfrm>
          <a:prstGeom prst="rect">
            <a:avLst/>
          </a:prstGeom>
          <a:noFill/>
        </p:spPr>
        <p:txBody>
          <a:bodyPr wrap="square" rtlCol="0">
            <a:spAutoFit/>
          </a:bodyPr>
          <a:lstStyle/>
          <a:p>
            <a:pPr marL="285750" indent="-285750">
              <a:buFont typeface="Arial" panose="020B0604020202020204" pitchFamily="34" charset="0"/>
              <a:buChar char="•"/>
            </a:pPr>
            <a:r>
              <a:rPr lang="en-US" sz="2200" dirty="0"/>
              <a:t>65% of the all phenotypes were never selected.</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5 phenotypes chosen in greater than 50% of the datasets.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All 5 phenotypes showed increased risk for F508del carriers. </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Surprising result. </a:t>
            </a:r>
          </a:p>
          <a:p>
            <a:endParaRPr lang="en-US" dirty="0"/>
          </a:p>
        </p:txBody>
      </p:sp>
    </p:spTree>
    <p:extLst>
      <p:ext uri="{BB962C8B-B14F-4D97-AF65-F5344CB8AC3E}">
        <p14:creationId xmlns:p14="http://schemas.microsoft.com/office/powerpoint/2010/main" val="2275845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2B3A2-81C0-4ECF-8653-D88D18544C27}"/>
              </a:ext>
            </a:extLst>
          </p:cNvPr>
          <p:cNvSpPr>
            <a:spLocks noGrp="1"/>
          </p:cNvSpPr>
          <p:nvPr>
            <p:ph idx="1"/>
          </p:nvPr>
        </p:nvSpPr>
        <p:spPr>
          <a:xfrm>
            <a:off x="231006" y="1106908"/>
            <a:ext cx="11579192" cy="5553777"/>
          </a:xfrm>
        </p:spPr>
        <p:txBody>
          <a:bodyPr>
            <a:normAutofit fontScale="92500" lnSpcReduction="10000"/>
          </a:bodyPr>
          <a:lstStyle/>
          <a:p>
            <a:endParaRPr lang="en-US" dirty="0"/>
          </a:p>
          <a:p>
            <a:r>
              <a:rPr lang="en-US" dirty="0"/>
              <a:t>We observed increased risk of bile duct obstruction in F508del carriers</a:t>
            </a:r>
          </a:p>
          <a:p>
            <a:pPr lvl="1"/>
            <a:r>
              <a:rPr lang="en-US" dirty="0"/>
              <a:t>Risk increases for an individual are small (Obstruction of Bile Duct: 0.2%        0.4%)</a:t>
            </a:r>
          </a:p>
          <a:p>
            <a:endParaRPr lang="en-US" dirty="0"/>
          </a:p>
          <a:p>
            <a:r>
              <a:rPr lang="en-US" dirty="0"/>
              <a:t>The digestive, and surprisingly, the mental disorder phenotypes showed evidence of association as a group </a:t>
            </a:r>
          </a:p>
          <a:p>
            <a:pPr lvl="1"/>
            <a:r>
              <a:rPr lang="en-US" dirty="0"/>
              <a:t>Importantly all associated phenotypes showed increased risk among F508del carriers rather than protective effects.</a:t>
            </a:r>
          </a:p>
          <a:p>
            <a:pPr marL="0" indent="0">
              <a:buNone/>
            </a:pPr>
            <a:endParaRPr lang="en-US" dirty="0"/>
          </a:p>
          <a:p>
            <a:r>
              <a:rPr lang="en-US" dirty="0"/>
              <a:t>Several phenotypes showing association in the digestive group are related to obstructions in CF affected organs, which required further investigation.</a:t>
            </a:r>
          </a:p>
          <a:p>
            <a:pPr marL="0" indent="0">
              <a:buNone/>
            </a:pPr>
            <a:r>
              <a:rPr lang="en-US" dirty="0"/>
              <a:t> </a:t>
            </a:r>
          </a:p>
          <a:p>
            <a:r>
              <a:rPr lang="en-US" dirty="0"/>
              <a:t>Modifier genes also impact disease variation in CF. Further investigations underway to assess their impact on carrier phenotypes.</a:t>
            </a:r>
          </a:p>
          <a:p>
            <a:pPr marL="0" indent="0">
              <a:buNone/>
            </a:pPr>
            <a:endParaRPr lang="en-US" dirty="0"/>
          </a:p>
        </p:txBody>
      </p:sp>
      <p:sp>
        <p:nvSpPr>
          <p:cNvPr id="4" name="Title 2">
            <a:extLst>
              <a:ext uri="{FF2B5EF4-FFF2-40B4-BE49-F238E27FC236}">
                <a16:creationId xmlns:a16="http://schemas.microsoft.com/office/drawing/2014/main" id="{D83D5C68-3CF4-4241-91F1-0472EC95BB48}"/>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Summary</a:t>
            </a:r>
          </a:p>
        </p:txBody>
      </p:sp>
      <p:sp>
        <p:nvSpPr>
          <p:cNvPr id="5" name="Arrow: Right 4">
            <a:extLst>
              <a:ext uri="{FF2B5EF4-FFF2-40B4-BE49-F238E27FC236}">
                <a16:creationId xmlns:a16="http://schemas.microsoft.com/office/drawing/2014/main" id="{8AE7A4A4-DBDA-4986-8DE5-AB396C4C6E9F}"/>
              </a:ext>
            </a:extLst>
          </p:cNvPr>
          <p:cNvSpPr/>
          <p:nvPr/>
        </p:nvSpPr>
        <p:spPr>
          <a:xfrm>
            <a:off x="9162062" y="2000109"/>
            <a:ext cx="385011" cy="18288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302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AC6B7B6-F452-4F38-BB89-0AA1E7F8249E}"/>
              </a:ext>
            </a:extLst>
          </p:cNvPr>
          <p:cNvSpPr>
            <a:spLocks noGrp="1"/>
          </p:cNvSpPr>
          <p:nvPr>
            <p:ph type="subTitle" idx="1"/>
          </p:nvPr>
        </p:nvSpPr>
        <p:spPr>
          <a:xfrm>
            <a:off x="1524000" y="5739236"/>
            <a:ext cx="9144000" cy="1000854"/>
          </a:xfrm>
        </p:spPr>
        <p:txBody>
          <a:bodyPr>
            <a:normAutofit/>
          </a:bodyPr>
          <a:lstStyle/>
          <a:p>
            <a:r>
              <a:rPr lang="en-US" dirty="0"/>
              <a:t>Cystic Fibrosis Centre Seminar</a:t>
            </a:r>
          </a:p>
          <a:p>
            <a:r>
              <a:rPr lang="en-US" dirty="0"/>
              <a:t>December 5</a:t>
            </a:r>
            <a:r>
              <a:rPr lang="en-US" baseline="30000" dirty="0"/>
              <a:t>th</a:t>
            </a:r>
            <a:r>
              <a:rPr lang="en-US" dirty="0"/>
              <a:t>, 2019</a:t>
            </a:r>
          </a:p>
        </p:txBody>
      </p:sp>
      <p:sp>
        <p:nvSpPr>
          <p:cNvPr id="6" name="TextBox 5">
            <a:extLst>
              <a:ext uri="{FF2B5EF4-FFF2-40B4-BE49-F238E27FC236}">
                <a16:creationId xmlns:a16="http://schemas.microsoft.com/office/drawing/2014/main" id="{415F0D94-992B-402F-B8F4-F3F118103572}"/>
              </a:ext>
            </a:extLst>
          </p:cNvPr>
          <p:cNvSpPr txBox="1"/>
          <p:nvPr/>
        </p:nvSpPr>
        <p:spPr>
          <a:xfrm>
            <a:off x="162026" y="1439000"/>
            <a:ext cx="11810198" cy="1200329"/>
          </a:xfrm>
          <a:prstGeom prst="rect">
            <a:avLst/>
          </a:prstGeom>
          <a:noFill/>
        </p:spPr>
        <p:txBody>
          <a:bodyPr wrap="square" rtlCol="0">
            <a:spAutoFit/>
          </a:bodyPr>
          <a:lstStyle/>
          <a:p>
            <a:pPr algn="ctr"/>
            <a:endParaRPr lang="en-US" sz="3600" b="1" dirty="0">
              <a:solidFill>
                <a:srgbClr val="0070C0"/>
              </a:solidFill>
              <a:latin typeface="Arial" panose="020B0604020202020204" pitchFamily="34" charset="0"/>
              <a:cs typeface="Arial" panose="020B0604020202020204" pitchFamily="34" charset="0"/>
            </a:endParaRPr>
          </a:p>
          <a:p>
            <a:pPr algn="ctr"/>
            <a:endParaRPr lang="en-US" sz="3600" b="1" dirty="0">
              <a:solidFill>
                <a:srgbClr val="0070C0"/>
              </a:solidFill>
              <a:latin typeface="Arial" panose="020B0604020202020204" pitchFamily="34" charset="0"/>
              <a:cs typeface="Arial" panose="020B0604020202020204" pitchFamily="34" charset="0"/>
            </a:endParaRPr>
          </a:p>
        </p:txBody>
      </p:sp>
      <p:sp>
        <p:nvSpPr>
          <p:cNvPr id="7" name="Title 2">
            <a:extLst>
              <a:ext uri="{FF2B5EF4-FFF2-40B4-BE49-F238E27FC236}">
                <a16:creationId xmlns:a16="http://schemas.microsoft.com/office/drawing/2014/main" id="{30715737-D2F6-40F5-944F-3A9C482CB4E1}"/>
              </a:ext>
            </a:extLst>
          </p:cNvPr>
          <p:cNvSpPr txBox="1">
            <a:spLocks/>
          </p:cNvSpPr>
          <p:nvPr/>
        </p:nvSpPr>
        <p:spPr>
          <a:xfrm>
            <a:off x="2046" y="0"/>
            <a:ext cx="12189954" cy="2009122"/>
          </a:xfrm>
          <a:prstGeom prst="rect">
            <a:avLst/>
          </a:prstGeom>
          <a:solidFill>
            <a:srgbClr val="0F1A7F"/>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200" b="1" dirty="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4DED6F1-CAF4-4F8F-A6E8-17CD3308FA06}"/>
              </a:ext>
            </a:extLst>
          </p:cNvPr>
          <p:cNvSpPr txBox="1"/>
          <p:nvPr/>
        </p:nvSpPr>
        <p:spPr>
          <a:xfrm>
            <a:off x="219776" y="375380"/>
            <a:ext cx="11648173" cy="1754326"/>
          </a:xfrm>
          <a:prstGeom prst="rect">
            <a:avLst/>
          </a:prstGeom>
          <a:noFill/>
        </p:spPr>
        <p:txBody>
          <a:bodyPr wrap="square" rtlCol="0">
            <a:spAutoFit/>
          </a:bodyPr>
          <a:lstStyle/>
          <a:p>
            <a:pPr algn="ctr"/>
            <a:r>
              <a:rPr lang="en-US" sz="3600" b="1" dirty="0">
                <a:solidFill>
                  <a:schemeClr val="bg1"/>
                </a:solidFill>
                <a:cs typeface="Arial" panose="020B0604020202020204" pitchFamily="34" charset="0"/>
              </a:rPr>
              <a:t>Predicting Cystic Fibrosis Related Diabetes (CFRD) using Genetic Variants with Small Effects</a:t>
            </a:r>
            <a:br>
              <a:rPr lang="en-US" sz="3600" b="1" dirty="0">
                <a:solidFill>
                  <a:schemeClr val="bg1"/>
                </a:solidFill>
                <a:cs typeface="Arial" panose="020B0604020202020204" pitchFamily="34" charset="0"/>
              </a:rPr>
            </a:br>
            <a:endParaRPr lang="en-US" sz="3600" dirty="0"/>
          </a:p>
        </p:txBody>
      </p:sp>
      <p:sp>
        <p:nvSpPr>
          <p:cNvPr id="2" name="TextBox 1">
            <a:extLst>
              <a:ext uri="{FF2B5EF4-FFF2-40B4-BE49-F238E27FC236}">
                <a16:creationId xmlns:a16="http://schemas.microsoft.com/office/drawing/2014/main" id="{5A507A56-C96D-4433-BB3B-036E4E2A03B7}"/>
              </a:ext>
            </a:extLst>
          </p:cNvPr>
          <p:cNvSpPr txBox="1"/>
          <p:nvPr/>
        </p:nvSpPr>
        <p:spPr>
          <a:xfrm>
            <a:off x="389021" y="2698301"/>
            <a:ext cx="11261557" cy="461665"/>
          </a:xfrm>
          <a:prstGeom prst="rect">
            <a:avLst/>
          </a:prstGeom>
          <a:noFill/>
        </p:spPr>
        <p:txBody>
          <a:bodyPr wrap="square" rtlCol="0">
            <a:spAutoFit/>
          </a:bodyPr>
          <a:lstStyle/>
          <a:p>
            <a:pPr algn="ctr"/>
            <a:r>
              <a:rPr lang="en-US" sz="2400" dirty="0"/>
              <a:t>Yu-Chung Lin (Jerry), Lisa J. </a:t>
            </a:r>
            <a:r>
              <a:rPr lang="en-US" sz="2400" dirty="0" err="1"/>
              <a:t>Strug</a:t>
            </a:r>
            <a:endParaRPr lang="en-US" sz="2400" dirty="0"/>
          </a:p>
        </p:txBody>
      </p:sp>
      <p:sp>
        <p:nvSpPr>
          <p:cNvPr id="5" name="TextBox 4">
            <a:extLst>
              <a:ext uri="{FF2B5EF4-FFF2-40B4-BE49-F238E27FC236}">
                <a16:creationId xmlns:a16="http://schemas.microsoft.com/office/drawing/2014/main" id="{DC9F2EC1-70E7-43ED-8D08-48D510E8BCA4}"/>
              </a:ext>
            </a:extLst>
          </p:cNvPr>
          <p:cNvSpPr txBox="1"/>
          <p:nvPr/>
        </p:nvSpPr>
        <p:spPr>
          <a:xfrm>
            <a:off x="2091891" y="4329073"/>
            <a:ext cx="7950467" cy="707886"/>
          </a:xfrm>
          <a:prstGeom prst="rect">
            <a:avLst/>
          </a:prstGeom>
          <a:noFill/>
        </p:spPr>
        <p:txBody>
          <a:bodyPr wrap="square" rtlCol="0">
            <a:spAutoFit/>
          </a:bodyPr>
          <a:lstStyle/>
          <a:p>
            <a:pPr algn="ctr"/>
            <a:r>
              <a:rPr lang="en-US" sz="2000" dirty="0"/>
              <a:t>PhD Candidate, Biostatistics</a:t>
            </a:r>
          </a:p>
          <a:p>
            <a:pPr algn="ctr"/>
            <a:r>
              <a:rPr lang="en-US" sz="2000" dirty="0"/>
              <a:t>Dalla Lana School of Public Health, University of Toronto</a:t>
            </a:r>
          </a:p>
        </p:txBody>
      </p:sp>
      <p:sp>
        <p:nvSpPr>
          <p:cNvPr id="8" name="TextBox 7">
            <a:extLst>
              <a:ext uri="{FF2B5EF4-FFF2-40B4-BE49-F238E27FC236}">
                <a16:creationId xmlns:a16="http://schemas.microsoft.com/office/drawing/2014/main" id="{2A7C6822-10CF-43C5-B43F-D64C8FDEE7E4}"/>
              </a:ext>
            </a:extLst>
          </p:cNvPr>
          <p:cNvSpPr txBox="1"/>
          <p:nvPr/>
        </p:nvSpPr>
        <p:spPr>
          <a:xfrm>
            <a:off x="2573153" y="3822186"/>
            <a:ext cx="7045693" cy="523220"/>
          </a:xfrm>
          <a:prstGeom prst="rect">
            <a:avLst/>
          </a:prstGeom>
          <a:noFill/>
        </p:spPr>
        <p:txBody>
          <a:bodyPr wrap="square" rtlCol="0">
            <a:spAutoFit/>
          </a:bodyPr>
          <a:lstStyle/>
          <a:p>
            <a:pPr algn="ctr"/>
            <a:r>
              <a:rPr lang="en-US" sz="2800" b="1" dirty="0"/>
              <a:t>Presenter: Yu-Chung Lin (Jerry)</a:t>
            </a:r>
          </a:p>
        </p:txBody>
      </p:sp>
    </p:spTree>
    <p:extLst>
      <p:ext uri="{BB962C8B-B14F-4D97-AF65-F5344CB8AC3E}">
        <p14:creationId xmlns:p14="http://schemas.microsoft.com/office/powerpoint/2010/main" val="429493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2B3A2-81C0-4ECF-8653-D88D18544C27}"/>
              </a:ext>
            </a:extLst>
          </p:cNvPr>
          <p:cNvSpPr>
            <a:spLocks noGrp="1"/>
          </p:cNvSpPr>
          <p:nvPr>
            <p:ph idx="1"/>
          </p:nvPr>
        </p:nvSpPr>
        <p:spPr>
          <a:xfrm>
            <a:off x="189910" y="1415128"/>
            <a:ext cx="11579192" cy="5553777"/>
          </a:xfrm>
        </p:spPr>
        <p:txBody>
          <a:bodyPr>
            <a:normAutofit/>
          </a:bodyPr>
          <a:lstStyle/>
          <a:p>
            <a:pPr lvl="0"/>
            <a:r>
              <a:rPr lang="en-US" dirty="0">
                <a:solidFill>
                  <a:prstClr val="black"/>
                </a:solidFill>
              </a:rPr>
              <a:t>Individuals with the same </a:t>
            </a:r>
            <a:r>
              <a:rPr lang="en-US" i="1" dirty="0">
                <a:solidFill>
                  <a:prstClr val="black"/>
                </a:solidFill>
              </a:rPr>
              <a:t>CFTR </a:t>
            </a:r>
            <a:r>
              <a:rPr lang="en-US" dirty="0">
                <a:solidFill>
                  <a:prstClr val="black"/>
                </a:solidFill>
              </a:rPr>
              <a:t>mutations have varying disease severity across CF-affected organs.</a:t>
            </a:r>
          </a:p>
          <a:p>
            <a:pPr marL="0" lvl="0" indent="0">
              <a:buNone/>
            </a:pPr>
            <a:endParaRPr lang="en-US" dirty="0">
              <a:solidFill>
                <a:prstClr val="black"/>
              </a:solidFill>
            </a:endParaRPr>
          </a:p>
          <a:p>
            <a:pPr lvl="1"/>
            <a:r>
              <a:rPr lang="en-US" dirty="0">
                <a:solidFill>
                  <a:prstClr val="black"/>
                </a:solidFill>
              </a:rPr>
              <a:t>Organs affected: Lung, Intestine, Pancreas, etc. </a:t>
            </a:r>
          </a:p>
          <a:p>
            <a:pPr lvl="1"/>
            <a:endParaRPr lang="en-US" dirty="0">
              <a:solidFill>
                <a:prstClr val="black"/>
              </a:solidFill>
            </a:endParaRPr>
          </a:p>
          <a:p>
            <a:pPr lvl="1"/>
            <a:r>
              <a:rPr lang="en-US" dirty="0">
                <a:solidFill>
                  <a:prstClr val="black"/>
                </a:solidFill>
              </a:rPr>
              <a:t>Modifier genes and clinical/environmental factors contribute to disease severity and co-morbidities across the affected organs.</a:t>
            </a:r>
          </a:p>
          <a:p>
            <a:pPr lvl="1"/>
            <a:endParaRPr lang="en-US" dirty="0">
              <a:solidFill>
                <a:prstClr val="black"/>
              </a:solidFill>
            </a:endParaRPr>
          </a:p>
          <a:p>
            <a:pPr lvl="1"/>
            <a:r>
              <a:rPr lang="en-US" dirty="0">
                <a:solidFill>
                  <a:prstClr val="black"/>
                </a:solidFill>
              </a:rPr>
              <a:t>Previously we showed that </a:t>
            </a:r>
            <a:r>
              <a:rPr lang="en-US" u="sng" dirty="0">
                <a:solidFill>
                  <a:prstClr val="black"/>
                </a:solidFill>
              </a:rPr>
              <a:t>exocrine pancreatic damage </a:t>
            </a:r>
            <a:r>
              <a:rPr lang="en-US" dirty="0">
                <a:solidFill>
                  <a:prstClr val="black"/>
                </a:solidFill>
              </a:rPr>
              <a:t>in utero and early life is a biomarker and causal contributor of Cystic Fibrosis Related Diabetes (CFRD; Soave et al 2015).</a:t>
            </a:r>
          </a:p>
          <a:p>
            <a:endParaRPr lang="en-US" dirty="0"/>
          </a:p>
        </p:txBody>
      </p:sp>
      <p:sp>
        <p:nvSpPr>
          <p:cNvPr id="4" name="Title 2">
            <a:extLst>
              <a:ext uri="{FF2B5EF4-FFF2-40B4-BE49-F238E27FC236}">
                <a16:creationId xmlns:a16="http://schemas.microsoft.com/office/drawing/2014/main" id="{D83D5C68-3CF4-4241-91F1-0472EC95BB48}"/>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Recap: CF Modifier Genes Contribute to Disease Severity</a:t>
            </a:r>
          </a:p>
        </p:txBody>
      </p:sp>
    </p:spTree>
    <p:extLst>
      <p:ext uri="{BB962C8B-B14F-4D97-AF65-F5344CB8AC3E}">
        <p14:creationId xmlns:p14="http://schemas.microsoft.com/office/powerpoint/2010/main" val="3039142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2B3A2-81C0-4ECF-8653-D88D18544C27}"/>
              </a:ext>
            </a:extLst>
          </p:cNvPr>
          <p:cNvSpPr>
            <a:spLocks noGrp="1"/>
          </p:cNvSpPr>
          <p:nvPr>
            <p:ph idx="1"/>
          </p:nvPr>
        </p:nvSpPr>
        <p:spPr>
          <a:xfrm>
            <a:off x="231006" y="1106908"/>
            <a:ext cx="11579192" cy="5553777"/>
          </a:xfrm>
        </p:spPr>
        <p:txBody>
          <a:bodyPr>
            <a:normAutofit/>
          </a:bodyPr>
          <a:lstStyle/>
          <a:p>
            <a:endParaRPr lang="en-US" dirty="0"/>
          </a:p>
          <a:p>
            <a:pPr marL="0" indent="0">
              <a:buNone/>
            </a:pPr>
            <a:endParaRPr lang="en-US" dirty="0"/>
          </a:p>
        </p:txBody>
      </p:sp>
      <p:sp>
        <p:nvSpPr>
          <p:cNvPr id="4" name="Title 2">
            <a:extLst>
              <a:ext uri="{FF2B5EF4-FFF2-40B4-BE49-F238E27FC236}">
                <a16:creationId xmlns:a16="http://schemas.microsoft.com/office/drawing/2014/main" id="{D83D5C68-3CF4-4241-91F1-0472EC95BB48}"/>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Cystic Fibrosis Related Diabetes (CFRD)</a:t>
            </a:r>
          </a:p>
        </p:txBody>
      </p:sp>
      <p:sp>
        <p:nvSpPr>
          <p:cNvPr id="2" name="TextBox 1">
            <a:extLst>
              <a:ext uri="{FF2B5EF4-FFF2-40B4-BE49-F238E27FC236}">
                <a16:creationId xmlns:a16="http://schemas.microsoft.com/office/drawing/2014/main" id="{32B2952A-9DE7-43C8-AD12-623DA66E760C}"/>
              </a:ext>
            </a:extLst>
          </p:cNvPr>
          <p:cNvSpPr txBox="1"/>
          <p:nvPr/>
        </p:nvSpPr>
        <p:spPr>
          <a:xfrm>
            <a:off x="125193" y="1178198"/>
            <a:ext cx="11938000" cy="6322244"/>
          </a:xfrm>
          <a:prstGeom prst="rect">
            <a:avLst/>
          </a:prstGeom>
          <a:noFill/>
        </p:spPr>
        <p:txBody>
          <a:bodyPr wrap="square" rtlCol="0">
            <a:spAutoFit/>
          </a:bodyPr>
          <a:lstStyle/>
          <a:p>
            <a:pPr marL="228600" lvl="0" indent="-228600">
              <a:spcBef>
                <a:spcPts val="1000"/>
              </a:spcBef>
              <a:buFont typeface="Arial" panose="020B0604020202020204" pitchFamily="34" charset="0"/>
              <a:buChar char="•"/>
            </a:pPr>
            <a:r>
              <a:rPr lang="en-US" sz="2800" dirty="0">
                <a:solidFill>
                  <a:prstClr val="black"/>
                </a:solidFill>
              </a:rPr>
              <a:t>Most common comorbidity among individuals with CF. </a:t>
            </a:r>
          </a:p>
          <a:p>
            <a:pPr marL="685800" lvl="1" indent="-228600">
              <a:spcBef>
                <a:spcPts val="1000"/>
              </a:spcBef>
              <a:buFont typeface="Arial" panose="020B0604020202020204" pitchFamily="34" charset="0"/>
              <a:buChar char="•"/>
            </a:pPr>
            <a:r>
              <a:rPr lang="en-US" sz="2400" dirty="0">
                <a:solidFill>
                  <a:prstClr val="black"/>
                </a:solidFill>
              </a:rPr>
              <a:t>~20% among adolescents and &gt;40% among CF individuals at age 40.</a:t>
            </a:r>
          </a:p>
          <a:p>
            <a:pPr marL="685800" lvl="1" indent="-228600">
              <a:spcBef>
                <a:spcPts val="1000"/>
              </a:spcBef>
              <a:buFont typeface="Arial" panose="020B0604020202020204" pitchFamily="34" charset="0"/>
              <a:buChar char="•"/>
            </a:pPr>
            <a:r>
              <a:rPr lang="en-US" sz="2400" dirty="0">
                <a:solidFill>
                  <a:prstClr val="black"/>
                </a:solidFill>
              </a:rPr>
              <a:t>If untreated results in increased morbidity and mortality </a:t>
            </a:r>
          </a:p>
          <a:p>
            <a:pPr marL="228600" lvl="0" indent="-228600">
              <a:spcBef>
                <a:spcPts val="1000"/>
              </a:spcBef>
              <a:buFont typeface="Arial" panose="020B0604020202020204" pitchFamily="34" charset="0"/>
              <a:buChar char="•"/>
            </a:pPr>
            <a:endParaRPr lang="en-US" sz="2800" dirty="0">
              <a:solidFill>
                <a:prstClr val="black"/>
              </a:solidFill>
            </a:endParaRPr>
          </a:p>
          <a:p>
            <a:pPr marL="228600" lvl="0" indent="-228600">
              <a:spcBef>
                <a:spcPts val="1000"/>
              </a:spcBef>
              <a:buFont typeface="Arial" panose="020B0604020202020204" pitchFamily="34" charset="0"/>
              <a:buChar char="•"/>
            </a:pPr>
            <a:r>
              <a:rPr lang="en-US" sz="2800" dirty="0">
                <a:solidFill>
                  <a:prstClr val="black"/>
                </a:solidFill>
              </a:rPr>
              <a:t>Type II diabetes gene (</a:t>
            </a:r>
            <a:r>
              <a:rPr lang="en-US" sz="2800" i="1" dirty="0">
                <a:solidFill>
                  <a:prstClr val="black"/>
                </a:solidFill>
              </a:rPr>
              <a:t>TCF7L2</a:t>
            </a:r>
            <a:r>
              <a:rPr lang="en-US" sz="2800" dirty="0">
                <a:solidFill>
                  <a:prstClr val="black"/>
                </a:solidFill>
              </a:rPr>
              <a:t>) and CF modifier of exocrine pancreatic disease, </a:t>
            </a:r>
            <a:r>
              <a:rPr lang="en-US" sz="2800" i="1" dirty="0">
                <a:solidFill>
                  <a:prstClr val="black"/>
                </a:solidFill>
              </a:rPr>
              <a:t>SLC26A9, </a:t>
            </a:r>
            <a:r>
              <a:rPr lang="en-US" sz="2800" dirty="0">
                <a:solidFill>
                  <a:prstClr val="black"/>
                </a:solidFill>
              </a:rPr>
              <a:t>shown to confer risk from previous GWAS studies.</a:t>
            </a:r>
          </a:p>
          <a:p>
            <a:pPr marL="228600" lvl="0" indent="-228600">
              <a:spcBef>
                <a:spcPts val="1000"/>
              </a:spcBef>
              <a:buFont typeface="Arial" panose="020B0604020202020204" pitchFamily="34" charset="0"/>
              <a:buChar char="•"/>
            </a:pPr>
            <a:endParaRPr lang="en-US" sz="2800" dirty="0">
              <a:solidFill>
                <a:prstClr val="black"/>
              </a:solidFill>
            </a:endParaRPr>
          </a:p>
          <a:p>
            <a:pPr marL="228600" lvl="0" indent="-228600">
              <a:spcBef>
                <a:spcPts val="1000"/>
              </a:spcBef>
              <a:buFont typeface="Arial" panose="020B0604020202020204" pitchFamily="34" charset="0"/>
              <a:buChar char="•"/>
            </a:pPr>
            <a:r>
              <a:rPr lang="en-US" sz="2800" dirty="0">
                <a:solidFill>
                  <a:prstClr val="black"/>
                </a:solidFill>
              </a:rPr>
              <a:t>Time to Event (Censored) outcome</a:t>
            </a:r>
          </a:p>
          <a:p>
            <a:pPr marL="685800" lvl="1" indent="-228600">
              <a:spcBef>
                <a:spcPts val="1000"/>
              </a:spcBef>
              <a:buFont typeface="Arial" panose="020B0604020202020204" pitchFamily="34" charset="0"/>
              <a:buChar char="•"/>
            </a:pPr>
            <a:r>
              <a:rPr lang="en-US" sz="2400" dirty="0"/>
              <a:t>Daily treatment with insulin or oral diabetes medication.</a:t>
            </a:r>
            <a:endParaRPr lang="en-US" sz="2400" dirty="0">
              <a:solidFill>
                <a:prstClr val="black"/>
              </a:solidFill>
            </a:endParaRPr>
          </a:p>
          <a:p>
            <a:pPr marL="685800" lvl="1" indent="-228600">
              <a:spcBef>
                <a:spcPts val="500"/>
              </a:spcBef>
              <a:buFont typeface="Arial" panose="020B0604020202020204" pitchFamily="34" charset="0"/>
              <a:buChar char="•"/>
            </a:pPr>
            <a:r>
              <a:rPr lang="en-US" sz="2400" dirty="0">
                <a:solidFill>
                  <a:prstClr val="black"/>
                </a:solidFill>
              </a:rPr>
              <a:t>Oral Glucose Tolerance Test (OGTT): 2-hour glucose level &gt; 11.1 mmol/L. </a:t>
            </a:r>
          </a:p>
          <a:p>
            <a:pPr marL="685800" lvl="1" indent="-228600">
              <a:spcBef>
                <a:spcPts val="500"/>
              </a:spcBef>
              <a:buFont typeface="Arial" panose="020B0604020202020204" pitchFamily="34" charset="0"/>
              <a:buChar char="•"/>
            </a:pPr>
            <a:r>
              <a:rPr lang="en-US" sz="2400" dirty="0"/>
              <a:t>HbA1c is at least 7%.</a:t>
            </a:r>
          </a:p>
          <a:p>
            <a:pPr lvl="1">
              <a:spcBef>
                <a:spcPts val="500"/>
              </a:spcBef>
            </a:pPr>
            <a:endParaRPr lang="en-US" sz="2400" dirty="0">
              <a:solidFill>
                <a:prstClr val="black"/>
              </a:solidFill>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10844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2B3A2-81C0-4ECF-8653-D88D18544C27}"/>
              </a:ext>
            </a:extLst>
          </p:cNvPr>
          <p:cNvSpPr>
            <a:spLocks noGrp="1"/>
          </p:cNvSpPr>
          <p:nvPr>
            <p:ph idx="1"/>
          </p:nvPr>
        </p:nvSpPr>
        <p:spPr>
          <a:xfrm>
            <a:off x="231006" y="1106908"/>
            <a:ext cx="11579192" cy="5553777"/>
          </a:xfrm>
        </p:spPr>
        <p:txBody>
          <a:bodyPr>
            <a:normAutofit/>
          </a:bodyPr>
          <a:lstStyle/>
          <a:p>
            <a:pPr lvl="0"/>
            <a:r>
              <a:rPr lang="en-US" sz="2400" dirty="0">
                <a:solidFill>
                  <a:prstClr val="black"/>
                </a:solidFill>
              </a:rPr>
              <a:t>To construct a predictive model to evaluate time-dependent CFRD risk based on genetic data and clinical measures early in life.</a:t>
            </a:r>
          </a:p>
          <a:p>
            <a:endParaRPr lang="en-US" dirty="0"/>
          </a:p>
        </p:txBody>
      </p:sp>
      <p:sp>
        <p:nvSpPr>
          <p:cNvPr id="4" name="Title 2">
            <a:extLst>
              <a:ext uri="{FF2B5EF4-FFF2-40B4-BE49-F238E27FC236}">
                <a16:creationId xmlns:a16="http://schemas.microsoft.com/office/drawing/2014/main" id="{D83D5C68-3CF4-4241-91F1-0472EC95BB48}"/>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Overarching Goal</a:t>
            </a:r>
          </a:p>
        </p:txBody>
      </p:sp>
      <p:pic>
        <p:nvPicPr>
          <p:cNvPr id="5" name="Picture 4">
            <a:extLst>
              <a:ext uri="{FF2B5EF4-FFF2-40B4-BE49-F238E27FC236}">
                <a16:creationId xmlns:a16="http://schemas.microsoft.com/office/drawing/2014/main" id="{EDFDC76E-58C0-4046-A741-81FB0887BF20}"/>
              </a:ext>
            </a:extLst>
          </p:cNvPr>
          <p:cNvPicPr>
            <a:picLocks noChangeAspect="1"/>
          </p:cNvPicPr>
          <p:nvPr/>
        </p:nvPicPr>
        <p:blipFill>
          <a:blip r:embed="rId3"/>
          <a:stretch>
            <a:fillRect/>
          </a:stretch>
        </p:blipFill>
        <p:spPr>
          <a:xfrm>
            <a:off x="1962952" y="1782998"/>
            <a:ext cx="8183903" cy="5116098"/>
          </a:xfrm>
          <a:prstGeom prst="rect">
            <a:avLst/>
          </a:prstGeom>
        </p:spPr>
      </p:pic>
    </p:spTree>
    <p:extLst>
      <p:ext uri="{BB962C8B-B14F-4D97-AF65-F5344CB8AC3E}">
        <p14:creationId xmlns:p14="http://schemas.microsoft.com/office/powerpoint/2010/main" val="2081411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2B3A2-81C0-4ECF-8653-D88D18544C27}"/>
              </a:ext>
            </a:extLst>
          </p:cNvPr>
          <p:cNvSpPr>
            <a:spLocks noGrp="1"/>
          </p:cNvSpPr>
          <p:nvPr>
            <p:ph idx="1"/>
          </p:nvPr>
        </p:nvSpPr>
        <p:spPr>
          <a:xfrm>
            <a:off x="400693" y="849408"/>
            <a:ext cx="12192000" cy="5849347"/>
          </a:xfrm>
        </p:spPr>
        <p:txBody>
          <a:bodyPr>
            <a:normAutofit/>
          </a:bodyPr>
          <a:lstStyle/>
          <a:p>
            <a:pPr marL="457200" lvl="0" indent="-457200">
              <a:lnSpc>
                <a:spcPct val="100000"/>
              </a:lnSpc>
              <a:spcBef>
                <a:spcPts val="0"/>
              </a:spcBef>
            </a:pPr>
            <a:endParaRPr lang="en-US" dirty="0">
              <a:solidFill>
                <a:prstClr val="black"/>
              </a:solidFill>
            </a:endParaRPr>
          </a:p>
          <a:p>
            <a:pPr marL="457200" lvl="0" indent="-457200">
              <a:lnSpc>
                <a:spcPct val="100000"/>
              </a:lnSpc>
              <a:spcBef>
                <a:spcPts val="0"/>
              </a:spcBef>
            </a:pPr>
            <a:r>
              <a:rPr lang="en-US" dirty="0">
                <a:solidFill>
                  <a:prstClr val="black"/>
                </a:solidFill>
              </a:rPr>
              <a:t>2,206 Individuals.</a:t>
            </a:r>
          </a:p>
          <a:p>
            <a:pPr marL="457200" lvl="0" indent="-457200">
              <a:lnSpc>
                <a:spcPct val="100000"/>
              </a:lnSpc>
              <a:spcBef>
                <a:spcPts val="0"/>
              </a:spcBef>
            </a:pPr>
            <a:endParaRPr lang="en-US" dirty="0">
              <a:solidFill>
                <a:prstClr val="black"/>
              </a:solidFill>
            </a:endParaRPr>
          </a:p>
          <a:p>
            <a:pPr marL="457200" lvl="0" indent="-457200">
              <a:lnSpc>
                <a:spcPct val="100000"/>
              </a:lnSpc>
              <a:spcBef>
                <a:spcPts val="0"/>
              </a:spcBef>
            </a:pPr>
            <a:r>
              <a:rPr lang="en-US" dirty="0">
                <a:solidFill>
                  <a:prstClr val="black"/>
                </a:solidFill>
              </a:rPr>
              <a:t>Include all identified CF modifiers (3,984 SNPs):</a:t>
            </a:r>
          </a:p>
          <a:p>
            <a:pPr marL="914400" lvl="1" indent="-457200">
              <a:lnSpc>
                <a:spcPct val="100000"/>
              </a:lnSpc>
              <a:spcBef>
                <a:spcPts val="0"/>
              </a:spcBef>
            </a:pPr>
            <a:r>
              <a:rPr lang="en-US" dirty="0">
                <a:solidFill>
                  <a:prstClr val="black"/>
                </a:solidFill>
              </a:rPr>
              <a:t>Modifiers of lung, intestinal obstruction and exocrine pancreatic disease.</a:t>
            </a:r>
          </a:p>
          <a:p>
            <a:pPr marL="914400" lvl="1" indent="-457200">
              <a:lnSpc>
                <a:spcPct val="100000"/>
              </a:lnSpc>
              <a:spcBef>
                <a:spcPts val="0"/>
              </a:spcBef>
            </a:pPr>
            <a:r>
              <a:rPr lang="en-US" dirty="0">
                <a:solidFill>
                  <a:prstClr val="black"/>
                </a:solidFill>
              </a:rPr>
              <a:t>Including all variants annotated to genes that code for proteins residing at the apical plasma membrane alongside </a:t>
            </a:r>
            <a:r>
              <a:rPr lang="en-US" i="1" dirty="0">
                <a:solidFill>
                  <a:prstClr val="black"/>
                </a:solidFill>
              </a:rPr>
              <a:t>CFTR</a:t>
            </a:r>
            <a:r>
              <a:rPr lang="en-US" dirty="0">
                <a:solidFill>
                  <a:prstClr val="black"/>
                </a:solidFill>
              </a:rPr>
              <a:t>.</a:t>
            </a:r>
          </a:p>
          <a:p>
            <a:pPr marL="914400" lvl="1" indent="-457200">
              <a:lnSpc>
                <a:spcPct val="100000"/>
              </a:lnSpc>
              <a:spcBef>
                <a:spcPts val="0"/>
              </a:spcBef>
            </a:pPr>
            <a:r>
              <a:rPr lang="en-US" dirty="0">
                <a:solidFill>
                  <a:prstClr val="black"/>
                </a:solidFill>
              </a:rPr>
              <a:t>SNPs associated with CFRD including Type II diabetes variants.</a:t>
            </a:r>
          </a:p>
          <a:p>
            <a:pPr marL="457200" lvl="1" indent="0">
              <a:lnSpc>
                <a:spcPct val="100000"/>
              </a:lnSpc>
              <a:spcBef>
                <a:spcPts val="0"/>
              </a:spcBef>
              <a:buNone/>
            </a:pPr>
            <a:endParaRPr lang="en-US" dirty="0">
              <a:solidFill>
                <a:prstClr val="black"/>
              </a:solidFill>
            </a:endParaRPr>
          </a:p>
          <a:p>
            <a:pPr marL="457200" lvl="0" indent="-457200">
              <a:lnSpc>
                <a:spcPct val="100000"/>
              </a:lnSpc>
              <a:spcBef>
                <a:spcPts val="0"/>
              </a:spcBef>
            </a:pPr>
            <a:r>
              <a:rPr lang="en-US" dirty="0">
                <a:solidFill>
                  <a:prstClr val="black"/>
                </a:solidFill>
              </a:rPr>
              <a:t>Clinical Measures early in life:</a:t>
            </a:r>
          </a:p>
          <a:p>
            <a:pPr marL="914400" lvl="1" indent="-457200">
              <a:lnSpc>
                <a:spcPct val="100000"/>
              </a:lnSpc>
              <a:spcBef>
                <a:spcPts val="0"/>
              </a:spcBef>
            </a:pPr>
            <a:r>
              <a:rPr lang="en-US" dirty="0">
                <a:solidFill>
                  <a:prstClr val="black"/>
                </a:solidFill>
              </a:rPr>
              <a:t>Sex</a:t>
            </a:r>
          </a:p>
          <a:p>
            <a:pPr marL="914400" lvl="1" indent="-457200">
              <a:lnSpc>
                <a:spcPct val="100000"/>
              </a:lnSpc>
              <a:spcBef>
                <a:spcPts val="0"/>
              </a:spcBef>
            </a:pPr>
            <a:r>
              <a:rPr lang="en-US" dirty="0">
                <a:solidFill>
                  <a:prstClr val="black"/>
                </a:solidFill>
              </a:rPr>
              <a:t>Measures of exocrine pancreatic disease:</a:t>
            </a:r>
          </a:p>
          <a:p>
            <a:pPr marL="1371600" lvl="2" indent="-457200">
              <a:lnSpc>
                <a:spcPct val="100000"/>
              </a:lnSpc>
              <a:spcBef>
                <a:spcPts val="0"/>
              </a:spcBef>
            </a:pPr>
            <a:r>
              <a:rPr lang="en-US" dirty="0">
                <a:solidFill>
                  <a:prstClr val="black"/>
                </a:solidFill>
              </a:rPr>
              <a:t>Intestinal obstruction at birth: Meconium Ileus (MI)</a:t>
            </a:r>
          </a:p>
          <a:p>
            <a:pPr marL="1371600" lvl="2" indent="-457200">
              <a:lnSpc>
                <a:spcPct val="100000"/>
              </a:lnSpc>
              <a:spcBef>
                <a:spcPts val="0"/>
              </a:spcBef>
            </a:pPr>
            <a:r>
              <a:rPr lang="en-US" i="1" dirty="0">
                <a:solidFill>
                  <a:prstClr val="black"/>
                </a:solidFill>
              </a:rPr>
              <a:t>SLC26A9</a:t>
            </a:r>
          </a:p>
          <a:p>
            <a:pPr marL="914400" lvl="1" indent="-457200">
              <a:lnSpc>
                <a:spcPct val="100000"/>
              </a:lnSpc>
              <a:spcBef>
                <a:spcPts val="0"/>
              </a:spcBef>
            </a:pPr>
            <a:r>
              <a:rPr lang="en-US" i="1" dirty="0">
                <a:solidFill>
                  <a:prstClr val="black"/>
                </a:solidFill>
              </a:rPr>
              <a:t>CFTR</a:t>
            </a:r>
            <a:r>
              <a:rPr lang="en-US" sz="2800" i="1" dirty="0">
                <a:solidFill>
                  <a:prstClr val="black"/>
                </a:solidFill>
              </a:rPr>
              <a:t> </a:t>
            </a:r>
            <a:r>
              <a:rPr lang="en-US" dirty="0">
                <a:solidFill>
                  <a:prstClr val="black"/>
                </a:solidFill>
              </a:rPr>
              <a:t>mutation severity, etc.</a:t>
            </a:r>
          </a:p>
          <a:p>
            <a:endParaRPr lang="en-US" dirty="0"/>
          </a:p>
        </p:txBody>
      </p:sp>
      <p:sp>
        <p:nvSpPr>
          <p:cNvPr id="4" name="Title 2">
            <a:extLst>
              <a:ext uri="{FF2B5EF4-FFF2-40B4-BE49-F238E27FC236}">
                <a16:creationId xmlns:a16="http://schemas.microsoft.com/office/drawing/2014/main" id="{D83D5C68-3CF4-4241-91F1-0472EC95BB48}"/>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Canadian Gene Modifier Study (CGMS)</a:t>
            </a:r>
          </a:p>
        </p:txBody>
      </p:sp>
    </p:spTree>
    <p:extLst>
      <p:ext uri="{BB962C8B-B14F-4D97-AF65-F5344CB8AC3E}">
        <p14:creationId xmlns:p14="http://schemas.microsoft.com/office/powerpoint/2010/main" val="3998791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2B3A2-81C0-4ECF-8653-D88D18544C27}"/>
              </a:ext>
            </a:extLst>
          </p:cNvPr>
          <p:cNvSpPr>
            <a:spLocks noGrp="1"/>
          </p:cNvSpPr>
          <p:nvPr>
            <p:ph idx="1"/>
          </p:nvPr>
        </p:nvSpPr>
        <p:spPr>
          <a:xfrm>
            <a:off x="231006" y="1263720"/>
            <a:ext cx="11579192" cy="5496675"/>
          </a:xfrm>
        </p:spPr>
        <p:txBody>
          <a:bodyPr>
            <a:normAutofit/>
          </a:bodyPr>
          <a:lstStyle/>
          <a:p>
            <a:pPr lvl="0"/>
            <a:endParaRPr lang="en-US" dirty="0">
              <a:solidFill>
                <a:prstClr val="black"/>
              </a:solidFill>
            </a:endParaRPr>
          </a:p>
          <a:p>
            <a:pPr lvl="0"/>
            <a:endParaRPr lang="en-US" dirty="0">
              <a:solidFill>
                <a:prstClr val="black"/>
              </a:solidFill>
            </a:endParaRPr>
          </a:p>
          <a:p>
            <a:pPr lvl="0"/>
            <a:endParaRPr lang="en-US" dirty="0">
              <a:solidFill>
                <a:prstClr val="black"/>
              </a:solidFill>
            </a:endParaRPr>
          </a:p>
          <a:p>
            <a:pPr lvl="0"/>
            <a:endParaRPr lang="en-US" dirty="0">
              <a:solidFill>
                <a:prstClr val="black"/>
              </a:solidFill>
            </a:endParaRPr>
          </a:p>
          <a:p>
            <a:pPr lvl="0"/>
            <a:endParaRPr lang="en-US" dirty="0">
              <a:solidFill>
                <a:prstClr val="black"/>
              </a:solidFill>
            </a:endParaRPr>
          </a:p>
          <a:p>
            <a:pPr lvl="0"/>
            <a:endParaRPr lang="en-US" dirty="0">
              <a:solidFill>
                <a:prstClr val="black"/>
              </a:solidFill>
            </a:endParaRPr>
          </a:p>
          <a:p>
            <a:pPr lvl="0"/>
            <a:endParaRPr lang="en-US" dirty="0">
              <a:solidFill>
                <a:prstClr val="black"/>
              </a:solidFill>
            </a:endParaRPr>
          </a:p>
          <a:p>
            <a:pPr lvl="0"/>
            <a:r>
              <a:rPr lang="en-US" dirty="0">
                <a:solidFill>
                  <a:prstClr val="black"/>
                </a:solidFill>
              </a:rPr>
              <a:t>Clinical measures available early in life: </a:t>
            </a:r>
          </a:p>
          <a:p>
            <a:pPr lvl="1"/>
            <a:r>
              <a:rPr lang="en-US" sz="2800" dirty="0">
                <a:solidFill>
                  <a:prstClr val="black"/>
                </a:solidFill>
              </a:rPr>
              <a:t>Sex</a:t>
            </a:r>
          </a:p>
          <a:p>
            <a:pPr lvl="1"/>
            <a:r>
              <a:rPr lang="en-US" sz="2800" i="1" dirty="0">
                <a:solidFill>
                  <a:prstClr val="black"/>
                </a:solidFill>
              </a:rPr>
              <a:t>CFTR</a:t>
            </a:r>
            <a:r>
              <a:rPr lang="en-US" sz="2800" dirty="0">
                <a:solidFill>
                  <a:prstClr val="black"/>
                </a:solidFill>
              </a:rPr>
              <a:t> mutation severity score (Range: 1 ~ 5)</a:t>
            </a:r>
          </a:p>
          <a:p>
            <a:pPr lvl="1"/>
            <a:r>
              <a:rPr lang="en-US" sz="2800" dirty="0">
                <a:solidFill>
                  <a:prstClr val="black"/>
                </a:solidFill>
              </a:rPr>
              <a:t>MI Status</a:t>
            </a:r>
          </a:p>
          <a:p>
            <a:endParaRPr lang="en-US" dirty="0"/>
          </a:p>
        </p:txBody>
      </p:sp>
      <p:sp>
        <p:nvSpPr>
          <p:cNvPr id="4" name="Title 2">
            <a:extLst>
              <a:ext uri="{FF2B5EF4-FFF2-40B4-BE49-F238E27FC236}">
                <a16:creationId xmlns:a16="http://schemas.microsoft.com/office/drawing/2014/main" id="{D83D5C68-3CF4-4241-91F1-0472EC95BB48}"/>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Genotype Data / Clinical Measures</a:t>
            </a:r>
          </a:p>
        </p:txBody>
      </p:sp>
      <p:pic>
        <p:nvPicPr>
          <p:cNvPr id="2" name="Picture 1">
            <a:extLst>
              <a:ext uri="{FF2B5EF4-FFF2-40B4-BE49-F238E27FC236}">
                <a16:creationId xmlns:a16="http://schemas.microsoft.com/office/drawing/2014/main" id="{776FFD12-495E-4207-B288-F7FC9BCCFB90}"/>
              </a:ext>
            </a:extLst>
          </p:cNvPr>
          <p:cNvPicPr>
            <a:picLocks noChangeAspect="1"/>
          </p:cNvPicPr>
          <p:nvPr/>
        </p:nvPicPr>
        <p:blipFill>
          <a:blip r:embed="rId3"/>
          <a:stretch>
            <a:fillRect/>
          </a:stretch>
        </p:blipFill>
        <p:spPr>
          <a:xfrm>
            <a:off x="3564570" y="1338817"/>
            <a:ext cx="4912063" cy="3197686"/>
          </a:xfrm>
          <a:prstGeom prst="rect">
            <a:avLst/>
          </a:prstGeom>
        </p:spPr>
      </p:pic>
      <p:sp>
        <p:nvSpPr>
          <p:cNvPr id="5" name="TextBox 4">
            <a:extLst>
              <a:ext uri="{FF2B5EF4-FFF2-40B4-BE49-F238E27FC236}">
                <a16:creationId xmlns:a16="http://schemas.microsoft.com/office/drawing/2014/main" id="{6FDE5E5F-3839-4123-902B-A46EDE2004A6}"/>
              </a:ext>
            </a:extLst>
          </p:cNvPr>
          <p:cNvSpPr txBox="1"/>
          <p:nvPr/>
        </p:nvSpPr>
        <p:spPr>
          <a:xfrm>
            <a:off x="1078224" y="2258018"/>
            <a:ext cx="2486346" cy="461665"/>
          </a:xfrm>
          <a:prstGeom prst="rect">
            <a:avLst/>
          </a:prstGeom>
          <a:noFill/>
        </p:spPr>
        <p:txBody>
          <a:bodyPr wrap="square" rtlCol="0">
            <a:spAutoFit/>
          </a:bodyPr>
          <a:lstStyle/>
          <a:p>
            <a:r>
              <a:rPr lang="en-US" sz="2400" b="1" dirty="0"/>
              <a:t>2,206 individuals</a:t>
            </a:r>
          </a:p>
        </p:txBody>
      </p:sp>
      <p:sp>
        <p:nvSpPr>
          <p:cNvPr id="6" name="Rectangle 5">
            <a:extLst>
              <a:ext uri="{FF2B5EF4-FFF2-40B4-BE49-F238E27FC236}">
                <a16:creationId xmlns:a16="http://schemas.microsoft.com/office/drawing/2014/main" id="{216B66C7-6674-46E0-99E9-AF68FCA45CF0}"/>
              </a:ext>
            </a:extLst>
          </p:cNvPr>
          <p:cNvSpPr/>
          <p:nvPr/>
        </p:nvSpPr>
        <p:spPr>
          <a:xfrm>
            <a:off x="5352836" y="4294598"/>
            <a:ext cx="1510301" cy="38909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8DDFDBFC-F08D-4D28-988B-A6E42E38B4D0}"/>
              </a:ext>
            </a:extLst>
          </p:cNvPr>
          <p:cNvSpPr txBox="1"/>
          <p:nvPr/>
        </p:nvSpPr>
        <p:spPr>
          <a:xfrm>
            <a:off x="4068567" y="4294598"/>
            <a:ext cx="4336148" cy="461665"/>
          </a:xfrm>
          <a:prstGeom prst="rect">
            <a:avLst/>
          </a:prstGeom>
          <a:noFill/>
        </p:spPr>
        <p:txBody>
          <a:bodyPr wrap="square" rtlCol="0">
            <a:spAutoFit/>
          </a:bodyPr>
          <a:lstStyle/>
          <a:p>
            <a:pPr algn="ctr"/>
            <a:r>
              <a:rPr lang="en-US" sz="2400" b="1" dirty="0"/>
              <a:t>3,984 SNPs + Clinical Measures</a:t>
            </a:r>
          </a:p>
        </p:txBody>
      </p:sp>
    </p:spTree>
    <p:extLst>
      <p:ext uri="{BB962C8B-B14F-4D97-AF65-F5344CB8AC3E}">
        <p14:creationId xmlns:p14="http://schemas.microsoft.com/office/powerpoint/2010/main" val="1932699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val 43">
            <a:extLst>
              <a:ext uri="{FF2B5EF4-FFF2-40B4-BE49-F238E27FC236}">
                <a16:creationId xmlns:a16="http://schemas.microsoft.com/office/drawing/2014/main" id="{A965D21F-A43F-4CE2-A83A-68FD61AB85DD}"/>
              </a:ext>
            </a:extLst>
          </p:cNvPr>
          <p:cNvSpPr/>
          <p:nvPr/>
        </p:nvSpPr>
        <p:spPr>
          <a:xfrm>
            <a:off x="8448886" y="2495559"/>
            <a:ext cx="735241" cy="933441"/>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F2B3A2-81C0-4ECF-8653-D88D18544C27}"/>
              </a:ext>
            </a:extLst>
          </p:cNvPr>
          <p:cNvSpPr>
            <a:spLocks noGrp="1"/>
          </p:cNvSpPr>
          <p:nvPr>
            <p:ph idx="1"/>
          </p:nvPr>
        </p:nvSpPr>
        <p:spPr>
          <a:xfrm>
            <a:off x="128264" y="4326165"/>
            <a:ext cx="11579192" cy="2170878"/>
          </a:xfrm>
        </p:spPr>
        <p:txBody>
          <a:bodyPr>
            <a:normAutofit/>
          </a:bodyPr>
          <a:lstStyle/>
          <a:p>
            <a:pPr lvl="0"/>
            <a:endParaRPr lang="en-US" dirty="0">
              <a:solidFill>
                <a:prstClr val="black"/>
              </a:solidFill>
            </a:endParaRPr>
          </a:p>
          <a:p>
            <a:pPr lvl="0"/>
            <a:r>
              <a:rPr lang="en-US" dirty="0">
                <a:solidFill>
                  <a:prstClr val="black"/>
                </a:solidFill>
              </a:rPr>
              <a:t>Individuals with different mutations have varying CF severity.</a:t>
            </a:r>
          </a:p>
          <a:p>
            <a:pPr lvl="0"/>
            <a:r>
              <a:rPr lang="en-US" dirty="0">
                <a:solidFill>
                  <a:prstClr val="black"/>
                </a:solidFill>
              </a:rPr>
              <a:t>Range 1 (Least severe) to 5 (Most severe).</a:t>
            </a:r>
          </a:p>
          <a:p>
            <a:pPr lvl="0"/>
            <a:r>
              <a:rPr lang="en-US" dirty="0">
                <a:solidFill>
                  <a:prstClr val="black"/>
                </a:solidFill>
              </a:rPr>
              <a:t>Scores are constructed using </a:t>
            </a:r>
            <a:r>
              <a:rPr lang="en-US" i="1" dirty="0">
                <a:solidFill>
                  <a:prstClr val="black"/>
                </a:solidFill>
              </a:rPr>
              <a:t>CFTR </a:t>
            </a:r>
            <a:r>
              <a:rPr lang="en-US" dirty="0">
                <a:solidFill>
                  <a:prstClr val="black"/>
                </a:solidFill>
              </a:rPr>
              <a:t>mutations from both alleles.</a:t>
            </a:r>
          </a:p>
          <a:p>
            <a:pPr marL="0" lvl="0" indent="0">
              <a:buNone/>
            </a:pPr>
            <a:endParaRPr lang="en-US" dirty="0">
              <a:solidFill>
                <a:prstClr val="black"/>
              </a:solidFill>
            </a:endParaRPr>
          </a:p>
          <a:p>
            <a:endParaRPr lang="en-US" dirty="0"/>
          </a:p>
        </p:txBody>
      </p:sp>
      <p:sp>
        <p:nvSpPr>
          <p:cNvPr id="4" name="Title 2">
            <a:extLst>
              <a:ext uri="{FF2B5EF4-FFF2-40B4-BE49-F238E27FC236}">
                <a16:creationId xmlns:a16="http://schemas.microsoft.com/office/drawing/2014/main" id="{D83D5C68-3CF4-4241-91F1-0472EC95BB48}"/>
              </a:ext>
            </a:extLst>
          </p:cNvPr>
          <p:cNvSpPr txBox="1">
            <a:spLocks/>
          </p:cNvSpPr>
          <p:nvPr/>
        </p:nvSpPr>
        <p:spPr>
          <a:xfrm>
            <a:off x="0" y="-30822"/>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i="1" dirty="0">
                <a:solidFill>
                  <a:schemeClr val="bg1"/>
                </a:solidFill>
                <a:latin typeface="+mn-lt"/>
              </a:rPr>
              <a:t>CFTR</a:t>
            </a:r>
            <a:r>
              <a:rPr lang="en-CA" sz="3600" b="1" dirty="0">
                <a:solidFill>
                  <a:schemeClr val="bg1"/>
                </a:solidFill>
                <a:latin typeface="+mn-lt"/>
              </a:rPr>
              <a:t> Mutation Score</a:t>
            </a:r>
            <a:r>
              <a:rPr lang="en-CA" sz="3600" b="1" baseline="30000" dirty="0">
                <a:solidFill>
                  <a:schemeClr val="bg1"/>
                </a:solidFill>
                <a:latin typeface="+mn-lt"/>
              </a:rPr>
              <a:t>[1]</a:t>
            </a:r>
            <a:endParaRPr lang="en-CA" sz="3600" b="1" dirty="0">
              <a:solidFill>
                <a:schemeClr val="bg1"/>
              </a:solidFill>
              <a:latin typeface="+mn-lt"/>
            </a:endParaRPr>
          </a:p>
        </p:txBody>
      </p:sp>
      <p:sp>
        <p:nvSpPr>
          <p:cNvPr id="22" name="TextBox 21">
            <a:extLst>
              <a:ext uri="{FF2B5EF4-FFF2-40B4-BE49-F238E27FC236}">
                <a16:creationId xmlns:a16="http://schemas.microsoft.com/office/drawing/2014/main" id="{767ADE30-6CD9-4C2A-AA18-A3570D246DA6}"/>
              </a:ext>
            </a:extLst>
          </p:cNvPr>
          <p:cNvSpPr txBox="1"/>
          <p:nvPr/>
        </p:nvSpPr>
        <p:spPr>
          <a:xfrm>
            <a:off x="2445757" y="1004814"/>
            <a:ext cx="3146552" cy="1034386"/>
          </a:xfrm>
          <a:prstGeom prst="rect">
            <a:avLst/>
          </a:prstGeom>
          <a:noFill/>
        </p:spPr>
        <p:txBody>
          <a:bodyPr wrap="square" rtlCol="0">
            <a:spAutoFit/>
          </a:bodyPr>
          <a:lstStyle/>
          <a:p>
            <a:pPr algn="ctr"/>
            <a:r>
              <a:rPr lang="en-US" sz="3061" b="1" dirty="0"/>
              <a:t>Mutation </a:t>
            </a:r>
          </a:p>
          <a:p>
            <a:pPr algn="ctr"/>
            <a:r>
              <a:rPr lang="en-US" sz="3061" b="1" dirty="0"/>
              <a:t>Classes</a:t>
            </a:r>
          </a:p>
        </p:txBody>
      </p:sp>
      <p:sp>
        <p:nvSpPr>
          <p:cNvPr id="23" name="TextBox 22">
            <a:extLst>
              <a:ext uri="{FF2B5EF4-FFF2-40B4-BE49-F238E27FC236}">
                <a16:creationId xmlns:a16="http://schemas.microsoft.com/office/drawing/2014/main" id="{8CC87309-95E0-4412-B278-60F4234A3BFD}"/>
              </a:ext>
            </a:extLst>
          </p:cNvPr>
          <p:cNvSpPr txBox="1"/>
          <p:nvPr/>
        </p:nvSpPr>
        <p:spPr>
          <a:xfrm>
            <a:off x="-101169" y="2470891"/>
            <a:ext cx="1574267" cy="563359"/>
          </a:xfrm>
          <a:prstGeom prst="rect">
            <a:avLst/>
          </a:prstGeom>
          <a:noFill/>
        </p:spPr>
        <p:txBody>
          <a:bodyPr wrap="square" rtlCol="0">
            <a:spAutoFit/>
          </a:bodyPr>
          <a:lstStyle/>
          <a:p>
            <a:pPr algn="ctr"/>
            <a:r>
              <a:rPr lang="en-US" sz="3061" b="1" dirty="0">
                <a:solidFill>
                  <a:srgbClr val="FF0000"/>
                </a:solidFill>
              </a:rPr>
              <a:t>Allele 1</a:t>
            </a:r>
          </a:p>
        </p:txBody>
      </p:sp>
      <p:sp>
        <p:nvSpPr>
          <p:cNvPr id="24" name="TextBox 23">
            <a:extLst>
              <a:ext uri="{FF2B5EF4-FFF2-40B4-BE49-F238E27FC236}">
                <a16:creationId xmlns:a16="http://schemas.microsoft.com/office/drawing/2014/main" id="{AD76FFAE-F6BC-4D6E-9523-7C43342DD5FD}"/>
              </a:ext>
            </a:extLst>
          </p:cNvPr>
          <p:cNvSpPr txBox="1"/>
          <p:nvPr/>
        </p:nvSpPr>
        <p:spPr>
          <a:xfrm>
            <a:off x="-101169" y="3400342"/>
            <a:ext cx="1574267" cy="563359"/>
          </a:xfrm>
          <a:prstGeom prst="rect">
            <a:avLst/>
          </a:prstGeom>
          <a:noFill/>
        </p:spPr>
        <p:txBody>
          <a:bodyPr wrap="square" rtlCol="0">
            <a:spAutoFit/>
          </a:bodyPr>
          <a:lstStyle/>
          <a:p>
            <a:pPr algn="ctr"/>
            <a:r>
              <a:rPr lang="en-US" sz="3061" b="1" dirty="0">
                <a:solidFill>
                  <a:srgbClr val="0070C0"/>
                </a:solidFill>
              </a:rPr>
              <a:t>Allele 2</a:t>
            </a:r>
          </a:p>
        </p:txBody>
      </p:sp>
      <p:sp>
        <p:nvSpPr>
          <p:cNvPr id="25" name="TextBox 24">
            <a:extLst>
              <a:ext uri="{FF2B5EF4-FFF2-40B4-BE49-F238E27FC236}">
                <a16:creationId xmlns:a16="http://schemas.microsoft.com/office/drawing/2014/main" id="{E8DD5050-F41A-428B-A527-A65289478EA7}"/>
              </a:ext>
            </a:extLst>
          </p:cNvPr>
          <p:cNvSpPr txBox="1"/>
          <p:nvPr/>
        </p:nvSpPr>
        <p:spPr>
          <a:xfrm>
            <a:off x="1397661" y="2470891"/>
            <a:ext cx="1854640" cy="563359"/>
          </a:xfrm>
          <a:prstGeom prst="rect">
            <a:avLst/>
          </a:prstGeom>
          <a:noFill/>
        </p:spPr>
        <p:txBody>
          <a:bodyPr wrap="square" rtlCol="0">
            <a:spAutoFit/>
          </a:bodyPr>
          <a:lstStyle/>
          <a:p>
            <a:pPr algn="ctr"/>
            <a:r>
              <a:rPr lang="en-US" sz="3061" b="1" dirty="0">
                <a:solidFill>
                  <a:srgbClr val="FF0000"/>
                </a:solidFill>
              </a:rPr>
              <a:t>G542X</a:t>
            </a:r>
          </a:p>
        </p:txBody>
      </p:sp>
      <p:sp>
        <p:nvSpPr>
          <p:cNvPr id="26" name="TextBox 25">
            <a:extLst>
              <a:ext uri="{FF2B5EF4-FFF2-40B4-BE49-F238E27FC236}">
                <a16:creationId xmlns:a16="http://schemas.microsoft.com/office/drawing/2014/main" id="{B3F8815F-922F-42AD-B80C-5381510537FA}"/>
              </a:ext>
            </a:extLst>
          </p:cNvPr>
          <p:cNvSpPr txBox="1"/>
          <p:nvPr/>
        </p:nvSpPr>
        <p:spPr>
          <a:xfrm>
            <a:off x="1396216" y="3400342"/>
            <a:ext cx="1854640" cy="563359"/>
          </a:xfrm>
          <a:prstGeom prst="rect">
            <a:avLst/>
          </a:prstGeom>
          <a:noFill/>
        </p:spPr>
        <p:txBody>
          <a:bodyPr wrap="square" rtlCol="0">
            <a:spAutoFit/>
          </a:bodyPr>
          <a:lstStyle/>
          <a:p>
            <a:pPr algn="ctr"/>
            <a:r>
              <a:rPr lang="en-US" sz="3061" b="1" dirty="0">
                <a:solidFill>
                  <a:srgbClr val="0070C0"/>
                </a:solidFill>
              </a:rPr>
              <a:t>F508del</a:t>
            </a:r>
          </a:p>
        </p:txBody>
      </p:sp>
      <p:sp>
        <p:nvSpPr>
          <p:cNvPr id="27" name="TextBox 26">
            <a:extLst>
              <a:ext uri="{FF2B5EF4-FFF2-40B4-BE49-F238E27FC236}">
                <a16:creationId xmlns:a16="http://schemas.microsoft.com/office/drawing/2014/main" id="{EB760CFC-C4CE-40FE-AB48-76B496498498}"/>
              </a:ext>
            </a:extLst>
          </p:cNvPr>
          <p:cNvSpPr txBox="1"/>
          <p:nvPr/>
        </p:nvSpPr>
        <p:spPr>
          <a:xfrm>
            <a:off x="5124509" y="1227471"/>
            <a:ext cx="2700637" cy="563359"/>
          </a:xfrm>
          <a:prstGeom prst="rect">
            <a:avLst/>
          </a:prstGeom>
          <a:noFill/>
        </p:spPr>
        <p:txBody>
          <a:bodyPr wrap="square" rtlCol="0">
            <a:spAutoFit/>
          </a:bodyPr>
          <a:lstStyle/>
          <a:p>
            <a:r>
              <a:rPr lang="en-US" sz="3061" b="1" dirty="0"/>
              <a:t>Allelic Score</a:t>
            </a:r>
          </a:p>
        </p:txBody>
      </p:sp>
      <p:sp>
        <p:nvSpPr>
          <p:cNvPr id="30" name="TextBox 29">
            <a:extLst>
              <a:ext uri="{FF2B5EF4-FFF2-40B4-BE49-F238E27FC236}">
                <a16:creationId xmlns:a16="http://schemas.microsoft.com/office/drawing/2014/main" id="{49069E47-2C17-4A41-A922-D8C16834EA86}"/>
              </a:ext>
            </a:extLst>
          </p:cNvPr>
          <p:cNvSpPr txBox="1"/>
          <p:nvPr/>
        </p:nvSpPr>
        <p:spPr>
          <a:xfrm>
            <a:off x="10057984" y="1455660"/>
            <a:ext cx="2354788" cy="3120726"/>
          </a:xfrm>
          <a:prstGeom prst="rect">
            <a:avLst/>
          </a:prstGeom>
          <a:noFill/>
        </p:spPr>
        <p:txBody>
          <a:bodyPr wrap="square" rtlCol="0">
            <a:spAutoFit/>
          </a:bodyPr>
          <a:lstStyle/>
          <a:p>
            <a:pPr algn="ctr"/>
            <a:r>
              <a:rPr lang="en-US" sz="3936" b="1" dirty="0">
                <a:solidFill>
                  <a:schemeClr val="accent3"/>
                </a:solidFill>
              </a:rPr>
              <a:t>5</a:t>
            </a:r>
          </a:p>
          <a:p>
            <a:pPr algn="ctr"/>
            <a:r>
              <a:rPr lang="en-US" sz="3936" b="1" dirty="0"/>
              <a:t>4</a:t>
            </a:r>
          </a:p>
          <a:p>
            <a:pPr algn="ctr"/>
            <a:r>
              <a:rPr lang="en-US" sz="3936" b="1" dirty="0">
                <a:solidFill>
                  <a:schemeClr val="accent3"/>
                </a:solidFill>
              </a:rPr>
              <a:t>3</a:t>
            </a:r>
          </a:p>
          <a:p>
            <a:pPr algn="ctr"/>
            <a:r>
              <a:rPr lang="en-US" sz="3936" b="1" dirty="0">
                <a:solidFill>
                  <a:schemeClr val="accent3"/>
                </a:solidFill>
              </a:rPr>
              <a:t>2</a:t>
            </a:r>
          </a:p>
          <a:p>
            <a:pPr algn="ctr"/>
            <a:r>
              <a:rPr lang="en-US" sz="3936" b="1" dirty="0">
                <a:solidFill>
                  <a:schemeClr val="accent3"/>
                </a:solidFill>
              </a:rPr>
              <a:t>1</a:t>
            </a:r>
          </a:p>
        </p:txBody>
      </p:sp>
      <p:sp>
        <p:nvSpPr>
          <p:cNvPr id="31" name="TextBox 30">
            <a:extLst>
              <a:ext uri="{FF2B5EF4-FFF2-40B4-BE49-F238E27FC236}">
                <a16:creationId xmlns:a16="http://schemas.microsoft.com/office/drawing/2014/main" id="{97243E14-0BD4-4962-BC25-741F2BCA9916}"/>
              </a:ext>
            </a:extLst>
          </p:cNvPr>
          <p:cNvSpPr txBox="1"/>
          <p:nvPr/>
        </p:nvSpPr>
        <p:spPr>
          <a:xfrm>
            <a:off x="8448886" y="2495559"/>
            <a:ext cx="702431" cy="832536"/>
          </a:xfrm>
          <a:prstGeom prst="rect">
            <a:avLst/>
          </a:prstGeom>
          <a:noFill/>
        </p:spPr>
        <p:txBody>
          <a:bodyPr wrap="square" rtlCol="0">
            <a:spAutoFit/>
          </a:bodyPr>
          <a:lstStyle/>
          <a:p>
            <a:pPr algn="ctr"/>
            <a:r>
              <a:rPr lang="en-US" sz="4810" dirty="0">
                <a:latin typeface="Blackadder ITC" panose="04020505051007020D02" pitchFamily="82" charset="0"/>
              </a:rPr>
              <a:t>f</a:t>
            </a:r>
          </a:p>
        </p:txBody>
      </p:sp>
      <p:cxnSp>
        <p:nvCxnSpPr>
          <p:cNvPr id="32" name="Straight Arrow Connector 31">
            <a:extLst>
              <a:ext uri="{FF2B5EF4-FFF2-40B4-BE49-F238E27FC236}">
                <a16:creationId xmlns:a16="http://schemas.microsoft.com/office/drawing/2014/main" id="{873D0543-4DB2-44BF-9F2A-81C2866458CC}"/>
              </a:ext>
            </a:extLst>
          </p:cNvPr>
          <p:cNvCxnSpPr>
            <a:cxnSpLocks/>
            <a:stCxn id="31" idx="3"/>
          </p:cNvCxnSpPr>
          <p:nvPr/>
        </p:nvCxnSpPr>
        <p:spPr>
          <a:xfrm flipV="1">
            <a:off x="9151317" y="2426511"/>
            <a:ext cx="1954338" cy="48531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79FC03C-E31C-4C7D-BF28-177D41634276}"/>
              </a:ext>
            </a:extLst>
          </p:cNvPr>
          <p:cNvCxnSpPr>
            <a:cxnSpLocks/>
            <a:endCxn id="31" idx="1"/>
          </p:cNvCxnSpPr>
          <p:nvPr/>
        </p:nvCxnSpPr>
        <p:spPr>
          <a:xfrm>
            <a:off x="6474827" y="2369038"/>
            <a:ext cx="1974059" cy="54278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5A58522-8CA7-4AF3-9F61-AAA452FEC675}"/>
              </a:ext>
            </a:extLst>
          </p:cNvPr>
          <p:cNvCxnSpPr>
            <a:cxnSpLocks/>
            <a:endCxn id="31" idx="1"/>
          </p:cNvCxnSpPr>
          <p:nvPr/>
        </p:nvCxnSpPr>
        <p:spPr>
          <a:xfrm>
            <a:off x="6491367" y="2911827"/>
            <a:ext cx="195751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B938B74-F8AA-4926-A3C7-97DD0ED4DE17}"/>
              </a:ext>
            </a:extLst>
          </p:cNvPr>
          <p:cNvSpPr txBox="1"/>
          <p:nvPr/>
        </p:nvSpPr>
        <p:spPr>
          <a:xfrm>
            <a:off x="6605316" y="3446508"/>
            <a:ext cx="4389569" cy="1034386"/>
          </a:xfrm>
          <a:prstGeom prst="rect">
            <a:avLst/>
          </a:prstGeom>
          <a:noFill/>
        </p:spPr>
        <p:txBody>
          <a:bodyPr wrap="square" rtlCol="0">
            <a:spAutoFit/>
          </a:bodyPr>
          <a:lstStyle/>
          <a:p>
            <a:pPr algn="ctr"/>
            <a:r>
              <a:rPr lang="en-US" sz="3061" b="1" dirty="0"/>
              <a:t>Function to</a:t>
            </a:r>
          </a:p>
          <a:p>
            <a:pPr algn="ctr"/>
            <a:r>
              <a:rPr lang="en-US" sz="3061" b="1" dirty="0"/>
              <a:t>combine allelic scores</a:t>
            </a:r>
          </a:p>
        </p:txBody>
      </p:sp>
      <p:sp>
        <p:nvSpPr>
          <p:cNvPr id="36" name="TextBox 35">
            <a:extLst>
              <a:ext uri="{FF2B5EF4-FFF2-40B4-BE49-F238E27FC236}">
                <a16:creationId xmlns:a16="http://schemas.microsoft.com/office/drawing/2014/main" id="{B275DB4E-0B0E-4201-AF99-83E16BA1CB4B}"/>
              </a:ext>
            </a:extLst>
          </p:cNvPr>
          <p:cNvSpPr txBox="1"/>
          <p:nvPr/>
        </p:nvSpPr>
        <p:spPr>
          <a:xfrm>
            <a:off x="10154527" y="4434709"/>
            <a:ext cx="2161699" cy="496161"/>
          </a:xfrm>
          <a:prstGeom prst="rect">
            <a:avLst/>
          </a:prstGeom>
          <a:noFill/>
        </p:spPr>
        <p:txBody>
          <a:bodyPr wrap="square" rtlCol="0">
            <a:spAutoFit/>
          </a:bodyPr>
          <a:lstStyle/>
          <a:p>
            <a:pPr algn="ctr"/>
            <a:r>
              <a:rPr lang="en-US" sz="2624" b="1" dirty="0"/>
              <a:t>Least Severe</a:t>
            </a:r>
          </a:p>
        </p:txBody>
      </p:sp>
      <p:sp>
        <p:nvSpPr>
          <p:cNvPr id="37" name="TextBox 36">
            <a:extLst>
              <a:ext uri="{FF2B5EF4-FFF2-40B4-BE49-F238E27FC236}">
                <a16:creationId xmlns:a16="http://schemas.microsoft.com/office/drawing/2014/main" id="{037F35B7-7691-4271-AF58-C92202011156}"/>
              </a:ext>
            </a:extLst>
          </p:cNvPr>
          <p:cNvSpPr txBox="1"/>
          <p:nvPr/>
        </p:nvSpPr>
        <p:spPr>
          <a:xfrm>
            <a:off x="10154528" y="1072454"/>
            <a:ext cx="2161699" cy="496161"/>
          </a:xfrm>
          <a:prstGeom prst="rect">
            <a:avLst/>
          </a:prstGeom>
          <a:noFill/>
        </p:spPr>
        <p:txBody>
          <a:bodyPr wrap="square" rtlCol="0">
            <a:spAutoFit/>
          </a:bodyPr>
          <a:lstStyle/>
          <a:p>
            <a:pPr algn="ctr"/>
            <a:r>
              <a:rPr lang="en-US" sz="2624" b="1" dirty="0"/>
              <a:t>Most Severe</a:t>
            </a:r>
          </a:p>
        </p:txBody>
      </p:sp>
      <p:sp>
        <p:nvSpPr>
          <p:cNvPr id="38" name="TextBox 37">
            <a:extLst>
              <a:ext uri="{FF2B5EF4-FFF2-40B4-BE49-F238E27FC236}">
                <a16:creationId xmlns:a16="http://schemas.microsoft.com/office/drawing/2014/main" id="{8A8AF2DA-CDF8-4B88-A980-92CEE22875A0}"/>
              </a:ext>
            </a:extLst>
          </p:cNvPr>
          <p:cNvSpPr txBox="1"/>
          <p:nvPr/>
        </p:nvSpPr>
        <p:spPr>
          <a:xfrm>
            <a:off x="2907148" y="2034594"/>
            <a:ext cx="2354788" cy="2515047"/>
          </a:xfrm>
          <a:prstGeom prst="rect">
            <a:avLst/>
          </a:prstGeom>
          <a:noFill/>
        </p:spPr>
        <p:txBody>
          <a:bodyPr wrap="square" rtlCol="0">
            <a:spAutoFit/>
          </a:bodyPr>
          <a:lstStyle/>
          <a:p>
            <a:pPr algn="ctr"/>
            <a:r>
              <a:rPr lang="en-US" sz="3936" b="1" dirty="0">
                <a:solidFill>
                  <a:srgbClr val="FF0000"/>
                </a:solidFill>
              </a:rPr>
              <a:t>I</a:t>
            </a:r>
          </a:p>
          <a:p>
            <a:pPr algn="ctr"/>
            <a:r>
              <a:rPr lang="en-US" sz="3936" b="1" dirty="0">
                <a:solidFill>
                  <a:srgbClr val="0070C0"/>
                </a:solidFill>
              </a:rPr>
              <a:t>II</a:t>
            </a:r>
          </a:p>
          <a:p>
            <a:pPr algn="ctr"/>
            <a:r>
              <a:rPr lang="en-US" sz="3936" b="1" dirty="0">
                <a:solidFill>
                  <a:schemeClr val="accent3"/>
                </a:solidFill>
              </a:rPr>
              <a:t>III</a:t>
            </a:r>
            <a:endParaRPr lang="en-US" sz="3936" b="1" dirty="0"/>
          </a:p>
          <a:p>
            <a:pPr algn="ctr"/>
            <a:r>
              <a:rPr lang="en-US" sz="3936" b="1" dirty="0">
                <a:solidFill>
                  <a:schemeClr val="accent3"/>
                </a:solidFill>
              </a:rPr>
              <a:t>IV, V, VI</a:t>
            </a:r>
          </a:p>
        </p:txBody>
      </p:sp>
      <p:sp>
        <p:nvSpPr>
          <p:cNvPr id="39" name="TextBox 38">
            <a:extLst>
              <a:ext uri="{FF2B5EF4-FFF2-40B4-BE49-F238E27FC236}">
                <a16:creationId xmlns:a16="http://schemas.microsoft.com/office/drawing/2014/main" id="{9D2BA528-A306-4326-B764-C133DFD126E0}"/>
              </a:ext>
            </a:extLst>
          </p:cNvPr>
          <p:cNvSpPr txBox="1"/>
          <p:nvPr/>
        </p:nvSpPr>
        <p:spPr>
          <a:xfrm>
            <a:off x="4966053" y="2013143"/>
            <a:ext cx="2354788" cy="2515047"/>
          </a:xfrm>
          <a:prstGeom prst="rect">
            <a:avLst/>
          </a:prstGeom>
          <a:noFill/>
        </p:spPr>
        <p:txBody>
          <a:bodyPr wrap="square" rtlCol="0">
            <a:spAutoFit/>
          </a:bodyPr>
          <a:lstStyle/>
          <a:p>
            <a:pPr algn="ctr"/>
            <a:r>
              <a:rPr lang="en-US" sz="3936" b="1" dirty="0">
                <a:solidFill>
                  <a:srgbClr val="FF0000"/>
                </a:solidFill>
              </a:rPr>
              <a:t>4</a:t>
            </a:r>
          </a:p>
          <a:p>
            <a:pPr algn="ctr"/>
            <a:r>
              <a:rPr lang="en-US" sz="3936" b="1" dirty="0">
                <a:solidFill>
                  <a:srgbClr val="0070C0"/>
                </a:solidFill>
              </a:rPr>
              <a:t>3</a:t>
            </a:r>
          </a:p>
          <a:p>
            <a:pPr algn="ctr"/>
            <a:r>
              <a:rPr lang="en-US" sz="3936" b="1" dirty="0">
                <a:solidFill>
                  <a:schemeClr val="accent3"/>
                </a:solidFill>
              </a:rPr>
              <a:t>2</a:t>
            </a:r>
          </a:p>
          <a:p>
            <a:pPr algn="ctr"/>
            <a:r>
              <a:rPr lang="en-US" sz="3936" b="1" dirty="0">
                <a:solidFill>
                  <a:schemeClr val="accent3"/>
                </a:solidFill>
              </a:rPr>
              <a:t>1</a:t>
            </a:r>
          </a:p>
        </p:txBody>
      </p:sp>
      <p:cxnSp>
        <p:nvCxnSpPr>
          <p:cNvPr id="40" name="Straight Connector 39">
            <a:extLst>
              <a:ext uri="{FF2B5EF4-FFF2-40B4-BE49-F238E27FC236}">
                <a16:creationId xmlns:a16="http://schemas.microsoft.com/office/drawing/2014/main" id="{9D4341DB-4411-48D1-97A8-2367502695E0}"/>
              </a:ext>
            </a:extLst>
          </p:cNvPr>
          <p:cNvCxnSpPr>
            <a:cxnSpLocks/>
          </p:cNvCxnSpPr>
          <p:nvPr/>
        </p:nvCxnSpPr>
        <p:spPr>
          <a:xfrm flipV="1">
            <a:off x="2971928" y="2399784"/>
            <a:ext cx="977655" cy="3527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991CDB-914F-41F2-B85B-C765E006F16B}"/>
              </a:ext>
            </a:extLst>
          </p:cNvPr>
          <p:cNvCxnSpPr>
            <a:cxnSpLocks/>
          </p:cNvCxnSpPr>
          <p:nvPr/>
        </p:nvCxnSpPr>
        <p:spPr>
          <a:xfrm flipV="1">
            <a:off x="3007873" y="3016023"/>
            <a:ext cx="923323" cy="60561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6994538-F5CD-46EA-A6E1-5DEF3C78432D}"/>
              </a:ext>
            </a:extLst>
          </p:cNvPr>
          <p:cNvCxnSpPr/>
          <p:nvPr/>
        </p:nvCxnSpPr>
        <p:spPr>
          <a:xfrm>
            <a:off x="4541178" y="2426511"/>
            <a:ext cx="105113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67AB3C5-8842-4CCC-9C0D-1D551D46AB1D}"/>
              </a:ext>
            </a:extLst>
          </p:cNvPr>
          <p:cNvCxnSpPr/>
          <p:nvPr/>
        </p:nvCxnSpPr>
        <p:spPr>
          <a:xfrm>
            <a:off x="4557718" y="2995572"/>
            <a:ext cx="1051131"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F5A8B3C-DDAA-494F-8109-8AF9351CA0C0}"/>
              </a:ext>
            </a:extLst>
          </p:cNvPr>
          <p:cNvCxnSpPr>
            <a:cxnSpLocks/>
          </p:cNvCxnSpPr>
          <p:nvPr/>
        </p:nvCxnSpPr>
        <p:spPr>
          <a:xfrm>
            <a:off x="5083283" y="4155557"/>
            <a:ext cx="7216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C027345-A4DF-40AA-85EA-92496A1B944A}"/>
              </a:ext>
            </a:extLst>
          </p:cNvPr>
          <p:cNvCxnSpPr/>
          <p:nvPr/>
        </p:nvCxnSpPr>
        <p:spPr>
          <a:xfrm>
            <a:off x="4557718" y="3561376"/>
            <a:ext cx="105113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D6502CD-63CE-4A00-B78C-7DD4FA70318E}"/>
              </a:ext>
            </a:extLst>
          </p:cNvPr>
          <p:cNvSpPr txBox="1"/>
          <p:nvPr/>
        </p:nvSpPr>
        <p:spPr>
          <a:xfrm>
            <a:off x="2790715" y="6334780"/>
            <a:ext cx="9525511" cy="523220"/>
          </a:xfrm>
          <a:prstGeom prst="rect">
            <a:avLst/>
          </a:prstGeom>
          <a:noFill/>
        </p:spPr>
        <p:txBody>
          <a:bodyPr wrap="square" rtlCol="0">
            <a:spAutoFit/>
          </a:bodyPr>
          <a:lstStyle/>
          <a:p>
            <a:r>
              <a:rPr lang="en-US" sz="1400" dirty="0"/>
              <a:t>[1] C.Y. </a:t>
            </a:r>
            <a:r>
              <a:rPr lang="en-US" sz="1400" dirty="0" err="1"/>
              <a:t>Ooi</a:t>
            </a:r>
            <a:r>
              <a:rPr lang="en-US" sz="1400" dirty="0"/>
              <a:t> and P.R. Durie. Cystic fibrosis transmembrane conductance regulator gene mutations in pancreatitis (2012). </a:t>
            </a:r>
            <a:r>
              <a:rPr lang="es-ES" sz="1400" i="1" dirty="0"/>
              <a:t>J </a:t>
            </a:r>
            <a:r>
              <a:rPr lang="es-ES" sz="1400" i="1" dirty="0" err="1"/>
              <a:t>Cyst</a:t>
            </a:r>
            <a:r>
              <a:rPr lang="es-ES" sz="1400" i="1" dirty="0"/>
              <a:t> </a:t>
            </a:r>
            <a:r>
              <a:rPr lang="es-ES" sz="1400" i="1" dirty="0" err="1"/>
              <a:t>Fibros</a:t>
            </a:r>
            <a:r>
              <a:rPr lang="es-ES" sz="1400" dirty="0"/>
              <a:t>, 11, pp. 355-362</a:t>
            </a:r>
            <a:endParaRPr lang="en-US" sz="1400" dirty="0"/>
          </a:p>
        </p:txBody>
      </p:sp>
    </p:spTree>
    <p:extLst>
      <p:ext uri="{BB962C8B-B14F-4D97-AF65-F5344CB8AC3E}">
        <p14:creationId xmlns:p14="http://schemas.microsoft.com/office/powerpoint/2010/main" val="105062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251369-6B8E-4ECC-910C-D4F0EE9AD1A4}"/>
              </a:ext>
            </a:extLst>
          </p:cNvPr>
          <p:cNvSpPr>
            <a:spLocks noGrp="1"/>
          </p:cNvSpPr>
          <p:nvPr>
            <p:ph idx="1"/>
          </p:nvPr>
        </p:nvSpPr>
        <p:spPr>
          <a:xfrm>
            <a:off x="192506" y="1132429"/>
            <a:ext cx="11608067" cy="5427194"/>
          </a:xfrm>
        </p:spPr>
        <p:txBody>
          <a:bodyPr>
            <a:normAutofit/>
          </a:bodyPr>
          <a:lstStyle/>
          <a:p>
            <a:r>
              <a:rPr lang="en-US" sz="2400" dirty="0"/>
              <a:t>Autosomal recessive genetic disorder caused by 2 mutations in the CF Transmembrane Conductance Regulator (</a:t>
            </a:r>
            <a:r>
              <a:rPr lang="en-US" sz="2400" i="1" dirty="0"/>
              <a:t>CFTR</a:t>
            </a:r>
            <a:r>
              <a:rPr lang="en-US" sz="2400" dirty="0"/>
              <a:t>). </a:t>
            </a:r>
          </a:p>
          <a:p>
            <a:endParaRPr lang="en-US" sz="2400" dirty="0"/>
          </a:p>
          <a:p>
            <a:pPr lvl="1"/>
            <a:endParaRPr lang="en-US" sz="2000" dirty="0"/>
          </a:p>
          <a:p>
            <a:pPr lvl="1"/>
            <a:endParaRPr lang="en-US" sz="2000" dirty="0"/>
          </a:p>
          <a:p>
            <a:pPr lvl="1"/>
            <a:endParaRPr lang="en-US" sz="2000" dirty="0"/>
          </a:p>
          <a:p>
            <a:pPr lvl="1"/>
            <a:endParaRPr lang="en-US" sz="2000" dirty="0"/>
          </a:p>
          <a:p>
            <a:pPr lvl="1"/>
            <a:endParaRPr lang="en-US" sz="2000" dirty="0"/>
          </a:p>
          <a:p>
            <a:r>
              <a:rPr lang="en-US" sz="2400" i="1" dirty="0"/>
              <a:t>CFTR</a:t>
            </a:r>
            <a:r>
              <a:rPr lang="en-US" sz="2400" dirty="0"/>
              <a:t> mutation carriers</a:t>
            </a:r>
          </a:p>
          <a:p>
            <a:pPr lvl="1"/>
            <a:r>
              <a:rPr lang="en-US" sz="2000" dirty="0"/>
              <a:t>1 in 25 among Europeans</a:t>
            </a:r>
          </a:p>
          <a:p>
            <a:pPr lvl="1"/>
            <a:r>
              <a:rPr lang="en-US" sz="2000" dirty="0"/>
              <a:t>Assumed not to exhibit clinical features</a:t>
            </a:r>
          </a:p>
          <a:p>
            <a:endParaRPr lang="en-US" sz="2400" dirty="0"/>
          </a:p>
          <a:p>
            <a:r>
              <a:rPr lang="en-US" sz="2400" dirty="0"/>
              <a:t>Focused on F508del mutation carriers</a:t>
            </a:r>
          </a:p>
          <a:p>
            <a:pPr lvl="1"/>
            <a:r>
              <a:rPr lang="en-US" sz="2000" dirty="0"/>
              <a:t>Excluded individuals carrying other </a:t>
            </a:r>
            <a:r>
              <a:rPr lang="en-US" sz="2000" i="1" dirty="0"/>
              <a:t>CFTR</a:t>
            </a:r>
            <a:r>
              <a:rPr lang="en-US" sz="2000" dirty="0"/>
              <a:t> mutations.</a:t>
            </a:r>
          </a:p>
        </p:txBody>
      </p:sp>
      <p:sp>
        <p:nvSpPr>
          <p:cNvPr id="6" name="Title 2">
            <a:extLst>
              <a:ext uri="{FF2B5EF4-FFF2-40B4-BE49-F238E27FC236}">
                <a16:creationId xmlns:a16="http://schemas.microsoft.com/office/drawing/2014/main" id="{85761082-1589-40CF-AC22-32C9C8B13EB1}"/>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Cystic Fibrosis (CF)</a:t>
            </a:r>
            <a:endParaRPr lang="en-CA" sz="3600" dirty="0">
              <a:solidFill>
                <a:schemeClr val="bg1"/>
              </a:solidFill>
              <a:latin typeface="+mn-lt"/>
            </a:endParaRPr>
          </a:p>
        </p:txBody>
      </p:sp>
      <p:graphicFrame>
        <p:nvGraphicFramePr>
          <p:cNvPr id="7" name="Content Placeholder 4">
            <a:extLst>
              <a:ext uri="{FF2B5EF4-FFF2-40B4-BE49-F238E27FC236}">
                <a16:creationId xmlns:a16="http://schemas.microsoft.com/office/drawing/2014/main" id="{E5FFE072-2C81-458C-9BC8-F2DAEA7FEFB4}"/>
              </a:ext>
            </a:extLst>
          </p:cNvPr>
          <p:cNvGraphicFramePr>
            <a:graphicFrameLocks/>
          </p:cNvGraphicFramePr>
          <p:nvPr>
            <p:extLst>
              <p:ext uri="{D42A27DB-BD31-4B8C-83A1-F6EECF244321}">
                <p14:modId xmlns:p14="http://schemas.microsoft.com/office/powerpoint/2010/main" val="466575959"/>
              </p:ext>
            </p:extLst>
          </p:nvPr>
        </p:nvGraphicFramePr>
        <p:xfrm>
          <a:off x="6742226" y="2130149"/>
          <a:ext cx="4889634" cy="3778253"/>
        </p:xfrm>
        <a:graphic>
          <a:graphicData uri="http://schemas.openxmlformats.org/drawingml/2006/table">
            <a:tbl>
              <a:tblPr firstRow="1" bandRow="1">
                <a:tableStyleId>{21E4AEA4-8DFA-4A89-87EB-49C32662AFE0}</a:tableStyleId>
              </a:tblPr>
              <a:tblGrid>
                <a:gridCol w="1982804">
                  <a:extLst>
                    <a:ext uri="{9D8B030D-6E8A-4147-A177-3AD203B41FA5}">
                      <a16:colId xmlns:a16="http://schemas.microsoft.com/office/drawing/2014/main" val="20000"/>
                    </a:ext>
                  </a:extLst>
                </a:gridCol>
                <a:gridCol w="2906830">
                  <a:extLst>
                    <a:ext uri="{9D8B030D-6E8A-4147-A177-3AD203B41FA5}">
                      <a16:colId xmlns:a16="http://schemas.microsoft.com/office/drawing/2014/main" val="20001"/>
                    </a:ext>
                  </a:extLst>
                </a:gridCol>
              </a:tblGrid>
              <a:tr h="1082003">
                <a:tc>
                  <a:txBody>
                    <a:bodyPr/>
                    <a:lstStyle/>
                    <a:p>
                      <a:pPr algn="ctr"/>
                      <a:r>
                        <a:rPr lang="en-US" sz="2100" dirty="0"/>
                        <a:t>CFTR variant</a:t>
                      </a:r>
                      <a:endParaRPr lang="en-US" sz="2100" b="1" i="1" dirty="0">
                        <a:solidFill>
                          <a:schemeClr val="tx1"/>
                        </a:solidFill>
                      </a:endParaRPr>
                    </a:p>
                  </a:txBody>
                  <a:tcPr marL="91449" marR="91449" marT="60942" marB="60942" anchor="ctr"/>
                </a:tc>
                <a:tc>
                  <a:txBody>
                    <a:bodyPr/>
                    <a:lstStyle/>
                    <a:p>
                      <a:pPr algn="ctr"/>
                      <a:r>
                        <a:rPr lang="en-US" sz="2100" dirty="0"/>
                        <a:t>Global Frequency</a:t>
                      </a:r>
                      <a:r>
                        <a:rPr lang="en-US" sz="2100" baseline="30000" dirty="0"/>
                        <a:t>1</a:t>
                      </a:r>
                      <a:r>
                        <a:rPr lang="en-US" sz="2100" dirty="0"/>
                        <a:t> in</a:t>
                      </a:r>
                      <a:r>
                        <a:rPr lang="en-US" sz="2100" baseline="0" dirty="0"/>
                        <a:t> CF</a:t>
                      </a:r>
                      <a:endParaRPr lang="en-US" sz="2100" b="1" dirty="0">
                        <a:solidFill>
                          <a:schemeClr val="tx1"/>
                        </a:solidFill>
                      </a:endParaRPr>
                    </a:p>
                  </a:txBody>
                  <a:tcPr marL="91449" marR="91449" marT="60942" marB="60942" anchor="ctr"/>
                </a:tc>
                <a:extLst>
                  <a:ext uri="{0D108BD9-81ED-4DB2-BD59-A6C34878D82A}">
                    <a16:rowId xmlns:a16="http://schemas.microsoft.com/office/drawing/2014/main" val="10000"/>
                  </a:ext>
                </a:extLst>
              </a:tr>
              <a:tr h="449375">
                <a:tc>
                  <a:txBody>
                    <a:bodyPr/>
                    <a:lstStyle/>
                    <a:p>
                      <a:pPr algn="ctr"/>
                      <a:r>
                        <a:rPr lang="en-US" sz="2100" dirty="0"/>
                        <a:t>F508del</a:t>
                      </a:r>
                      <a:endParaRPr lang="en-US" sz="2100" dirty="0">
                        <a:solidFill>
                          <a:schemeClr val="tx1"/>
                        </a:solidFill>
                      </a:endParaRPr>
                    </a:p>
                  </a:txBody>
                  <a:tcPr marL="91449" marR="91449" marT="60942" marB="60942" anchor="ctr"/>
                </a:tc>
                <a:tc>
                  <a:txBody>
                    <a:bodyPr/>
                    <a:lstStyle/>
                    <a:p>
                      <a:pPr algn="ctr"/>
                      <a:r>
                        <a:rPr lang="en-US" sz="2100" dirty="0"/>
                        <a:t>69.86%</a:t>
                      </a:r>
                      <a:endParaRPr lang="en-US" sz="2100" dirty="0">
                        <a:solidFill>
                          <a:schemeClr val="tx1"/>
                        </a:solidFill>
                      </a:endParaRPr>
                    </a:p>
                  </a:txBody>
                  <a:tcPr marL="91449" marR="91449" marT="60942" marB="60942" anchor="ctr"/>
                </a:tc>
                <a:extLst>
                  <a:ext uri="{0D108BD9-81ED-4DB2-BD59-A6C34878D82A}">
                    <a16:rowId xmlns:a16="http://schemas.microsoft.com/office/drawing/2014/main" val="10001"/>
                  </a:ext>
                </a:extLst>
              </a:tr>
              <a:tr h="449375">
                <a:tc>
                  <a:txBody>
                    <a:bodyPr/>
                    <a:lstStyle/>
                    <a:p>
                      <a:pPr algn="ctr"/>
                      <a:r>
                        <a:rPr lang="en-US" sz="2100" dirty="0"/>
                        <a:t>G542X</a:t>
                      </a:r>
                      <a:endParaRPr lang="en-US" sz="2100" dirty="0">
                        <a:solidFill>
                          <a:schemeClr val="tx1"/>
                        </a:solidFill>
                      </a:endParaRPr>
                    </a:p>
                  </a:txBody>
                  <a:tcPr marL="91449" marR="91449" marT="60942" marB="60942" anchor="ctr"/>
                </a:tc>
                <a:tc>
                  <a:txBody>
                    <a:bodyPr/>
                    <a:lstStyle/>
                    <a:p>
                      <a:pPr algn="ctr"/>
                      <a:r>
                        <a:rPr lang="en-US" sz="2100" dirty="0"/>
                        <a:t>2.54%</a:t>
                      </a:r>
                      <a:endParaRPr lang="en-US" sz="2100" dirty="0">
                        <a:solidFill>
                          <a:schemeClr val="tx1"/>
                        </a:solidFill>
                      </a:endParaRPr>
                    </a:p>
                  </a:txBody>
                  <a:tcPr marL="91449" marR="91449" marT="60942" marB="60942" anchor="ctr"/>
                </a:tc>
                <a:extLst>
                  <a:ext uri="{0D108BD9-81ED-4DB2-BD59-A6C34878D82A}">
                    <a16:rowId xmlns:a16="http://schemas.microsoft.com/office/drawing/2014/main" val="10002"/>
                  </a:ext>
                </a:extLst>
              </a:tr>
              <a:tr h="449375">
                <a:tc>
                  <a:txBody>
                    <a:bodyPr/>
                    <a:lstStyle/>
                    <a:p>
                      <a:pPr algn="ctr"/>
                      <a:r>
                        <a:rPr lang="en-US" sz="2100" dirty="0"/>
                        <a:t>G551D</a:t>
                      </a:r>
                      <a:endParaRPr lang="en-US" sz="2100" dirty="0">
                        <a:solidFill>
                          <a:schemeClr val="tx1"/>
                        </a:solidFill>
                      </a:endParaRPr>
                    </a:p>
                  </a:txBody>
                  <a:tcPr marL="91449" marR="91449" marT="60942" marB="60942" anchor="ctr"/>
                </a:tc>
                <a:tc>
                  <a:txBody>
                    <a:bodyPr/>
                    <a:lstStyle/>
                    <a:p>
                      <a:pPr algn="ctr"/>
                      <a:r>
                        <a:rPr lang="en-US" sz="2100" dirty="0"/>
                        <a:t>2.11%</a:t>
                      </a:r>
                      <a:endParaRPr lang="en-US" sz="2100" dirty="0">
                        <a:solidFill>
                          <a:schemeClr val="tx1"/>
                        </a:solidFill>
                      </a:endParaRPr>
                    </a:p>
                  </a:txBody>
                  <a:tcPr marL="91449" marR="91449" marT="60942" marB="60942" anchor="ctr"/>
                </a:tc>
                <a:extLst>
                  <a:ext uri="{0D108BD9-81ED-4DB2-BD59-A6C34878D82A}">
                    <a16:rowId xmlns:a16="http://schemas.microsoft.com/office/drawing/2014/main" val="10003"/>
                  </a:ext>
                </a:extLst>
              </a:tr>
              <a:tr h="449375">
                <a:tc>
                  <a:txBody>
                    <a:bodyPr/>
                    <a:lstStyle/>
                    <a:p>
                      <a:pPr algn="ctr"/>
                      <a:r>
                        <a:rPr lang="en-US" sz="2100" dirty="0"/>
                        <a:t>N1303K</a:t>
                      </a:r>
                      <a:endParaRPr lang="en-US" sz="2100" dirty="0">
                        <a:solidFill>
                          <a:schemeClr val="tx1"/>
                        </a:solidFill>
                      </a:endParaRPr>
                    </a:p>
                  </a:txBody>
                  <a:tcPr marL="91449" marR="91449" marT="60942" marB="60942" anchor="ctr"/>
                </a:tc>
                <a:tc>
                  <a:txBody>
                    <a:bodyPr/>
                    <a:lstStyle/>
                    <a:p>
                      <a:pPr algn="ctr"/>
                      <a:r>
                        <a:rPr lang="en-US" sz="2100" dirty="0"/>
                        <a:t>1.57%</a:t>
                      </a:r>
                      <a:endParaRPr lang="en-US" sz="2100" dirty="0">
                        <a:solidFill>
                          <a:schemeClr val="tx1"/>
                        </a:solidFill>
                      </a:endParaRPr>
                    </a:p>
                  </a:txBody>
                  <a:tcPr marL="91449" marR="91449" marT="60942" marB="60942" anchor="ctr"/>
                </a:tc>
                <a:extLst>
                  <a:ext uri="{0D108BD9-81ED-4DB2-BD59-A6C34878D82A}">
                    <a16:rowId xmlns:a16="http://schemas.microsoft.com/office/drawing/2014/main" val="10004"/>
                  </a:ext>
                </a:extLst>
              </a:tr>
              <a:tr h="449375">
                <a:tc>
                  <a:txBody>
                    <a:bodyPr/>
                    <a:lstStyle/>
                    <a:p>
                      <a:pPr algn="ctr"/>
                      <a:r>
                        <a:rPr lang="en-US" sz="2100" dirty="0"/>
                        <a:t>R117H</a:t>
                      </a:r>
                      <a:endParaRPr lang="en-US" sz="2100" dirty="0">
                        <a:solidFill>
                          <a:schemeClr val="tx1"/>
                        </a:solidFill>
                      </a:endParaRPr>
                    </a:p>
                  </a:txBody>
                  <a:tcPr marL="91449" marR="91449" marT="60942" marB="60942" anchor="ctr"/>
                </a:tc>
                <a:tc>
                  <a:txBody>
                    <a:bodyPr/>
                    <a:lstStyle/>
                    <a:p>
                      <a:pPr algn="ctr"/>
                      <a:r>
                        <a:rPr lang="en-US" sz="2100" dirty="0"/>
                        <a:t>1.31%</a:t>
                      </a:r>
                      <a:endParaRPr lang="en-US" sz="2100" dirty="0">
                        <a:solidFill>
                          <a:schemeClr val="tx1"/>
                        </a:solidFill>
                      </a:endParaRPr>
                    </a:p>
                  </a:txBody>
                  <a:tcPr marL="91449" marR="91449" marT="60942" marB="60942" anchor="ctr"/>
                </a:tc>
                <a:extLst>
                  <a:ext uri="{0D108BD9-81ED-4DB2-BD59-A6C34878D82A}">
                    <a16:rowId xmlns:a16="http://schemas.microsoft.com/office/drawing/2014/main" val="10005"/>
                  </a:ext>
                </a:extLst>
              </a:tr>
              <a:tr h="449375">
                <a:tc>
                  <a:txBody>
                    <a:bodyPr/>
                    <a:lstStyle/>
                    <a:p>
                      <a:pPr algn="ctr"/>
                      <a:r>
                        <a:rPr lang="en-US" sz="2100" dirty="0"/>
                        <a:t>W1282X</a:t>
                      </a:r>
                      <a:endParaRPr lang="en-US" sz="2100" dirty="0">
                        <a:solidFill>
                          <a:schemeClr val="tx1"/>
                        </a:solidFill>
                      </a:endParaRPr>
                    </a:p>
                  </a:txBody>
                  <a:tcPr marL="91449" marR="91449" marT="60942" marB="60942" anchor="ctr"/>
                </a:tc>
                <a:tc>
                  <a:txBody>
                    <a:bodyPr/>
                    <a:lstStyle/>
                    <a:p>
                      <a:pPr algn="ctr"/>
                      <a:r>
                        <a:rPr lang="en-US" sz="2100" dirty="0"/>
                        <a:t>1.22%</a:t>
                      </a:r>
                      <a:endParaRPr lang="en-US" sz="2100" dirty="0">
                        <a:solidFill>
                          <a:schemeClr val="tx1"/>
                        </a:solidFill>
                      </a:endParaRPr>
                    </a:p>
                  </a:txBody>
                  <a:tcPr marL="91449" marR="91449" marT="60942" marB="60942" anchor="ctr"/>
                </a:tc>
                <a:extLst>
                  <a:ext uri="{0D108BD9-81ED-4DB2-BD59-A6C34878D82A}">
                    <a16:rowId xmlns:a16="http://schemas.microsoft.com/office/drawing/2014/main" val="10006"/>
                  </a:ext>
                </a:extLst>
              </a:tr>
            </a:tbl>
          </a:graphicData>
        </a:graphic>
      </p:graphicFrame>
      <p:sp>
        <p:nvSpPr>
          <p:cNvPr id="8" name="TextBox 7">
            <a:extLst>
              <a:ext uri="{FF2B5EF4-FFF2-40B4-BE49-F238E27FC236}">
                <a16:creationId xmlns:a16="http://schemas.microsoft.com/office/drawing/2014/main" id="{BB43C1E6-6E1B-43EA-AA9D-512C4C1ADD5D}"/>
              </a:ext>
            </a:extLst>
          </p:cNvPr>
          <p:cNvSpPr txBox="1"/>
          <p:nvPr/>
        </p:nvSpPr>
        <p:spPr>
          <a:xfrm>
            <a:off x="6487427" y="6283335"/>
            <a:ext cx="5502442" cy="861774"/>
          </a:xfrm>
          <a:prstGeom prst="rect">
            <a:avLst/>
          </a:prstGeom>
          <a:noFill/>
        </p:spPr>
        <p:txBody>
          <a:bodyPr wrap="square" rtlCol="0">
            <a:spAutoFit/>
          </a:bodyPr>
          <a:lstStyle/>
          <a:p>
            <a:r>
              <a:rPr lang="en-US" altLang="en-US" sz="1600" baseline="30000" dirty="0">
                <a:solidFill>
                  <a:srgbClr val="161616"/>
                </a:solidFill>
              </a:rPr>
              <a:t>1</a:t>
            </a:r>
            <a:r>
              <a:rPr lang="en-US" altLang="en-US" sz="1600" dirty="0">
                <a:solidFill>
                  <a:srgbClr val="161616"/>
                </a:solidFill>
              </a:rPr>
              <a:t>Ferec and Cutting.  Assessing the Disease-Liability of Mutations in </a:t>
            </a:r>
            <a:r>
              <a:rPr lang="en-US" altLang="en-US" sz="1600" i="1" dirty="0">
                <a:solidFill>
                  <a:srgbClr val="161616"/>
                </a:solidFill>
              </a:rPr>
              <a:t>CFTR</a:t>
            </a:r>
            <a:r>
              <a:rPr lang="en-US" altLang="en-US" sz="1600" dirty="0">
                <a:solidFill>
                  <a:srgbClr val="161616"/>
                </a:solidFill>
              </a:rPr>
              <a:t>.  </a:t>
            </a:r>
            <a:r>
              <a:rPr lang="en-US" altLang="en-US" sz="1600" i="1" dirty="0">
                <a:solidFill>
                  <a:srgbClr val="161616"/>
                </a:solidFill>
              </a:rPr>
              <a:t>Cold Spring </a:t>
            </a:r>
            <a:r>
              <a:rPr lang="en-US" altLang="en-US" sz="1600" i="1" dirty="0" err="1">
                <a:solidFill>
                  <a:srgbClr val="161616"/>
                </a:solidFill>
              </a:rPr>
              <a:t>Harb</a:t>
            </a:r>
            <a:r>
              <a:rPr lang="en-US" altLang="en-US" sz="1600" i="1" dirty="0">
                <a:solidFill>
                  <a:srgbClr val="161616"/>
                </a:solidFill>
              </a:rPr>
              <a:t> </a:t>
            </a:r>
            <a:r>
              <a:rPr lang="en-US" altLang="en-US" sz="1600" i="1" dirty="0" err="1">
                <a:solidFill>
                  <a:srgbClr val="161616"/>
                </a:solidFill>
              </a:rPr>
              <a:t>Perspect</a:t>
            </a:r>
            <a:r>
              <a:rPr lang="en-US" altLang="en-US" sz="1600" i="1" dirty="0">
                <a:solidFill>
                  <a:srgbClr val="161616"/>
                </a:solidFill>
              </a:rPr>
              <a:t> Med, </a:t>
            </a:r>
            <a:r>
              <a:rPr lang="en-US" altLang="en-US" sz="1600" dirty="0">
                <a:solidFill>
                  <a:srgbClr val="161616"/>
                </a:solidFill>
              </a:rPr>
              <a:t>2, a009480, 2012</a:t>
            </a:r>
            <a:r>
              <a:rPr lang="en-US" altLang="en-US" sz="1600" i="1" dirty="0">
                <a:solidFill>
                  <a:srgbClr val="161616"/>
                </a:solidFill>
              </a:rPr>
              <a:t>.</a:t>
            </a:r>
            <a:endParaRPr lang="en-US" altLang="en-US" sz="1600" dirty="0">
              <a:solidFill>
                <a:srgbClr val="161616"/>
              </a:solidFill>
            </a:endParaRPr>
          </a:p>
          <a:p>
            <a:endParaRPr lang="en-US" dirty="0"/>
          </a:p>
        </p:txBody>
      </p:sp>
      <p:sp>
        <p:nvSpPr>
          <p:cNvPr id="2" name="TextBox 1">
            <a:extLst>
              <a:ext uri="{FF2B5EF4-FFF2-40B4-BE49-F238E27FC236}">
                <a16:creationId xmlns:a16="http://schemas.microsoft.com/office/drawing/2014/main" id="{D1BBF414-679A-4A0D-9602-D646C78E45CE}"/>
              </a:ext>
            </a:extLst>
          </p:cNvPr>
          <p:cNvSpPr txBox="1"/>
          <p:nvPr/>
        </p:nvSpPr>
        <p:spPr>
          <a:xfrm>
            <a:off x="215755" y="2208944"/>
            <a:ext cx="6588115" cy="1969770"/>
          </a:xfrm>
          <a:prstGeom prst="rect">
            <a:avLst/>
          </a:prstGeom>
          <a:noFill/>
        </p:spPr>
        <p:txBody>
          <a:bodyPr wrap="square" rtlCol="0">
            <a:spAutoFit/>
          </a:bodyPr>
          <a:lstStyle/>
          <a:p>
            <a:pPr marL="342900" indent="-342900">
              <a:buFont typeface="Arial" panose="020B0604020202020204" pitchFamily="34" charset="0"/>
              <a:buChar char="•"/>
            </a:pPr>
            <a:r>
              <a:rPr lang="en-US" sz="2200" dirty="0"/>
              <a:t>Majority of morbidity due to lung disease but CF involves multiple organ systems</a:t>
            </a:r>
          </a:p>
          <a:p>
            <a:pPr marL="800100" lvl="1" indent="-342900">
              <a:buFont typeface="Arial" panose="020B0604020202020204" pitchFamily="34" charset="0"/>
              <a:buChar char="•"/>
            </a:pPr>
            <a:r>
              <a:rPr lang="en-US" sz="2000" dirty="0"/>
              <a:t>15% of CF individuals born with intestinal obstruction.</a:t>
            </a:r>
          </a:p>
          <a:p>
            <a:pPr marL="800100" lvl="1" indent="-342900">
              <a:buFont typeface="Arial" panose="020B0604020202020204" pitchFamily="34" charset="0"/>
              <a:buChar char="•"/>
            </a:pPr>
            <a:r>
              <a:rPr lang="en-US" sz="2000" dirty="0"/>
              <a:t>Almost everyone shows exocrine pancreatic disease starting in utero.</a:t>
            </a:r>
          </a:p>
          <a:p>
            <a:endParaRPr lang="en-US" dirty="0"/>
          </a:p>
        </p:txBody>
      </p:sp>
    </p:spTree>
    <p:extLst>
      <p:ext uri="{BB962C8B-B14F-4D97-AF65-F5344CB8AC3E}">
        <p14:creationId xmlns:p14="http://schemas.microsoft.com/office/powerpoint/2010/main" val="2415386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33707282-C776-4415-BE1C-931B119CC038}"/>
              </a:ext>
            </a:extLst>
          </p:cNvPr>
          <p:cNvPicPr>
            <a:picLocks noGrp="1" noChangeAspect="1"/>
          </p:cNvPicPr>
          <p:nvPr>
            <p:ph idx="1"/>
          </p:nvPr>
        </p:nvPicPr>
        <p:blipFill>
          <a:blip r:embed="rId3"/>
          <a:stretch>
            <a:fillRect/>
          </a:stretch>
        </p:blipFill>
        <p:spPr>
          <a:xfrm>
            <a:off x="1045361" y="1142097"/>
            <a:ext cx="9557569" cy="5715903"/>
          </a:xfrm>
          <a:prstGeom prst="rect">
            <a:avLst/>
          </a:prstGeom>
        </p:spPr>
      </p:pic>
      <p:sp>
        <p:nvSpPr>
          <p:cNvPr id="4" name="Title 2">
            <a:extLst>
              <a:ext uri="{FF2B5EF4-FFF2-40B4-BE49-F238E27FC236}">
                <a16:creationId xmlns:a16="http://schemas.microsoft.com/office/drawing/2014/main" id="{D83D5C68-3CF4-4241-91F1-0472EC95BB48}"/>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CFRD Event-Free Probabilities</a:t>
            </a:r>
          </a:p>
        </p:txBody>
      </p:sp>
    </p:spTree>
    <p:extLst>
      <p:ext uri="{BB962C8B-B14F-4D97-AF65-F5344CB8AC3E}">
        <p14:creationId xmlns:p14="http://schemas.microsoft.com/office/powerpoint/2010/main" val="870223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2B3A2-81C0-4ECF-8653-D88D18544C27}"/>
              </a:ext>
            </a:extLst>
          </p:cNvPr>
          <p:cNvSpPr>
            <a:spLocks noGrp="1"/>
          </p:cNvSpPr>
          <p:nvPr>
            <p:ph idx="1"/>
          </p:nvPr>
        </p:nvSpPr>
        <p:spPr>
          <a:xfrm>
            <a:off x="231006" y="1271294"/>
            <a:ext cx="11579192" cy="5553777"/>
          </a:xfrm>
        </p:spPr>
        <p:txBody>
          <a:bodyPr>
            <a:normAutofit/>
          </a:bodyPr>
          <a:lstStyle/>
          <a:p>
            <a:pPr defTabSz="457200">
              <a:lnSpc>
                <a:spcPct val="100000"/>
              </a:lnSpc>
              <a:spcBef>
                <a:spcPts val="0"/>
              </a:spcBef>
            </a:pPr>
            <a:r>
              <a:rPr lang="en-US" b="1" dirty="0">
                <a:solidFill>
                  <a:prstClr val="black"/>
                </a:solidFill>
              </a:rPr>
              <a:t>Partitioning CGMS into Training and Validation sets</a:t>
            </a:r>
          </a:p>
          <a:p>
            <a:pPr marL="842711" lvl="1" indent="-342900" defTabSz="457200">
              <a:lnSpc>
                <a:spcPct val="100000"/>
              </a:lnSpc>
              <a:spcBef>
                <a:spcPts val="0"/>
              </a:spcBef>
            </a:pPr>
            <a:r>
              <a:rPr lang="en-US" dirty="0">
                <a:solidFill>
                  <a:prstClr val="black"/>
                </a:solidFill>
              </a:rPr>
              <a:t>The age-dependent CFRD risk model was defined in the training set and predictive performance evaluated in the validation set.</a:t>
            </a:r>
          </a:p>
          <a:p>
            <a:pPr marL="0" indent="0">
              <a:buNone/>
            </a:pPr>
            <a:endParaRPr lang="en-US" sz="3200" b="1" dirty="0"/>
          </a:p>
          <a:p>
            <a:r>
              <a:rPr lang="en-US" b="1" dirty="0"/>
              <a:t>Variable Selection </a:t>
            </a:r>
          </a:p>
          <a:p>
            <a:pPr lvl="1"/>
            <a:r>
              <a:rPr lang="en-US" dirty="0" err="1"/>
              <a:t>Favours</a:t>
            </a:r>
            <a:r>
              <a:rPr lang="en-US" dirty="0"/>
              <a:t> parsimony due to small effects from SNPs and sample size constraint.</a:t>
            </a:r>
          </a:p>
          <a:p>
            <a:pPr lvl="1"/>
            <a:endParaRPr lang="en-US" dirty="0"/>
          </a:p>
          <a:p>
            <a:pPr lvl="1"/>
            <a:r>
              <a:rPr lang="en-US" dirty="0"/>
              <a:t>Component-wise gradient boosting (CWGB)</a:t>
            </a:r>
          </a:p>
          <a:p>
            <a:pPr lvl="2"/>
            <a:r>
              <a:rPr lang="en-US" sz="2400" dirty="0"/>
              <a:t>Five-fold cross validation (CV) to choose stopping criterion.</a:t>
            </a:r>
          </a:p>
          <a:p>
            <a:pPr lvl="2"/>
            <a:endParaRPr lang="en-US" sz="2400" dirty="0"/>
          </a:p>
          <a:p>
            <a:pPr lvl="1"/>
            <a:r>
              <a:rPr lang="en-US" dirty="0"/>
              <a:t>Stability Selection</a:t>
            </a:r>
            <a:endParaRPr lang="en-US" sz="2800" dirty="0"/>
          </a:p>
          <a:p>
            <a:pPr lvl="2"/>
            <a:r>
              <a:rPr lang="en-US" sz="2400" dirty="0"/>
              <a:t>Rank variable importance by the “stability” of each predictor.</a:t>
            </a:r>
          </a:p>
          <a:p>
            <a:pPr lvl="2"/>
            <a:r>
              <a:rPr lang="en-US" sz="2400" dirty="0"/>
              <a:t>Only select predictors that exceed the pre-defined threshold (50%).</a:t>
            </a:r>
          </a:p>
          <a:p>
            <a:endParaRPr lang="en-US" sz="3200" b="1" dirty="0"/>
          </a:p>
        </p:txBody>
      </p:sp>
      <p:sp>
        <p:nvSpPr>
          <p:cNvPr id="4" name="Title 2">
            <a:extLst>
              <a:ext uri="{FF2B5EF4-FFF2-40B4-BE49-F238E27FC236}">
                <a16:creationId xmlns:a16="http://schemas.microsoft.com/office/drawing/2014/main" id="{D83D5C68-3CF4-4241-91F1-0472EC95BB48}"/>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Statistical Modeling – Two Stage Approach</a:t>
            </a:r>
          </a:p>
        </p:txBody>
      </p:sp>
    </p:spTree>
    <p:extLst>
      <p:ext uri="{BB962C8B-B14F-4D97-AF65-F5344CB8AC3E}">
        <p14:creationId xmlns:p14="http://schemas.microsoft.com/office/powerpoint/2010/main" val="3594313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2B3A2-81C0-4ECF-8653-D88D18544C27}"/>
              </a:ext>
            </a:extLst>
          </p:cNvPr>
          <p:cNvSpPr>
            <a:spLocks noGrp="1"/>
          </p:cNvSpPr>
          <p:nvPr>
            <p:ph idx="1"/>
          </p:nvPr>
        </p:nvSpPr>
        <p:spPr>
          <a:xfrm>
            <a:off x="231006" y="1150709"/>
            <a:ext cx="11579192" cy="5845992"/>
          </a:xfrm>
        </p:spPr>
        <p:txBody>
          <a:bodyPr>
            <a:normAutofit/>
          </a:bodyPr>
          <a:lstStyle/>
          <a:p>
            <a:r>
              <a:rPr lang="en-US" sz="3200" b="1" dirty="0"/>
              <a:t>Risk Estimation</a:t>
            </a:r>
          </a:p>
          <a:p>
            <a:pPr lvl="1"/>
            <a:r>
              <a:rPr lang="en-US" sz="2800" dirty="0"/>
              <a:t>Cox Proportional Hazard (Cox PH) model using covariates selected by stability selection.</a:t>
            </a:r>
          </a:p>
          <a:p>
            <a:pPr lvl="1"/>
            <a:r>
              <a:rPr lang="en-US" sz="2800" dirty="0"/>
              <a:t>Relax over-penalized effect sizes for the chosen predictors.</a:t>
            </a:r>
          </a:p>
          <a:p>
            <a:endParaRPr lang="en-US" sz="3200" dirty="0"/>
          </a:p>
          <a:p>
            <a:r>
              <a:rPr lang="en-US" sz="3200" b="1" dirty="0"/>
              <a:t>Evaluating CFRD risk scores</a:t>
            </a:r>
          </a:p>
          <a:p>
            <a:pPr lvl="1"/>
            <a:r>
              <a:rPr lang="en-US" sz="2800" dirty="0"/>
              <a:t>AUC(t): Time-dependent ROC curves. </a:t>
            </a:r>
          </a:p>
          <a:p>
            <a:pPr lvl="1"/>
            <a:r>
              <a:rPr lang="en-US" sz="2800" dirty="0"/>
              <a:t>CFRD prevalence: Top 10% highest risk v. Bottom 10% lowest risk.</a:t>
            </a:r>
          </a:p>
          <a:p>
            <a:pPr lvl="2"/>
            <a:r>
              <a:rPr lang="en-US" sz="2400" dirty="0"/>
              <a:t>Relevant for applications in clinical settings.</a:t>
            </a:r>
          </a:p>
          <a:p>
            <a:pPr lvl="1"/>
            <a:r>
              <a:rPr lang="en-US" sz="2800" dirty="0"/>
              <a:t>Model evaluation in two independent datasets </a:t>
            </a:r>
          </a:p>
          <a:p>
            <a:pPr lvl="2"/>
            <a:r>
              <a:rPr lang="en-US" sz="2400" dirty="0"/>
              <a:t>French population-based Gene Modifier Study (FGMS, n=1,049)</a:t>
            </a:r>
          </a:p>
          <a:p>
            <a:pPr lvl="2"/>
            <a:r>
              <a:rPr lang="en-US" sz="2400" dirty="0"/>
              <a:t>John Hopkins Twin and Sibling Study (JHU TSS, n=527)</a:t>
            </a:r>
          </a:p>
        </p:txBody>
      </p:sp>
      <p:sp>
        <p:nvSpPr>
          <p:cNvPr id="4" name="Title 2">
            <a:extLst>
              <a:ext uri="{FF2B5EF4-FFF2-40B4-BE49-F238E27FC236}">
                <a16:creationId xmlns:a16="http://schemas.microsoft.com/office/drawing/2014/main" id="{D83D5C68-3CF4-4241-91F1-0472EC95BB48}"/>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Statistical Modeling – Two Stage Approach</a:t>
            </a:r>
          </a:p>
        </p:txBody>
      </p:sp>
    </p:spTree>
    <p:extLst>
      <p:ext uri="{BB962C8B-B14F-4D97-AF65-F5344CB8AC3E}">
        <p14:creationId xmlns:p14="http://schemas.microsoft.com/office/powerpoint/2010/main" val="357808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1D0DA5-631B-4E1A-930F-E55D398E31C5}"/>
              </a:ext>
            </a:extLst>
          </p:cNvPr>
          <p:cNvPicPr>
            <a:picLocks noGrp="1" noChangeAspect="1"/>
          </p:cNvPicPr>
          <p:nvPr>
            <p:ph idx="1"/>
          </p:nvPr>
        </p:nvPicPr>
        <p:blipFill>
          <a:blip r:embed="rId3"/>
          <a:stretch>
            <a:fillRect/>
          </a:stretch>
        </p:blipFill>
        <p:spPr>
          <a:xfrm>
            <a:off x="242252" y="1167902"/>
            <a:ext cx="11391332" cy="5574084"/>
          </a:xfrm>
          <a:prstGeom prst="rect">
            <a:avLst/>
          </a:prstGeom>
        </p:spPr>
      </p:pic>
      <p:sp>
        <p:nvSpPr>
          <p:cNvPr id="4" name="Title 2">
            <a:extLst>
              <a:ext uri="{FF2B5EF4-FFF2-40B4-BE49-F238E27FC236}">
                <a16:creationId xmlns:a16="http://schemas.microsoft.com/office/drawing/2014/main" id="{D83D5C68-3CF4-4241-91F1-0472EC95BB48}"/>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Cohort Effect</a:t>
            </a:r>
          </a:p>
        </p:txBody>
      </p:sp>
    </p:spTree>
    <p:extLst>
      <p:ext uri="{BB962C8B-B14F-4D97-AF65-F5344CB8AC3E}">
        <p14:creationId xmlns:p14="http://schemas.microsoft.com/office/powerpoint/2010/main" val="2191166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6B9C21D9-1222-4815-A9E0-03C039BD250A}"/>
              </a:ext>
            </a:extLst>
          </p:cNvPr>
          <p:cNvGraphicFramePr>
            <a:graphicFrameLocks noGrp="1"/>
          </p:cNvGraphicFramePr>
          <p:nvPr>
            <p:ph idx="1"/>
            <p:extLst>
              <p:ext uri="{D42A27DB-BD31-4B8C-83A1-F6EECF244321}">
                <p14:modId xmlns:p14="http://schemas.microsoft.com/office/powerpoint/2010/main" val="370493991"/>
              </p:ext>
            </p:extLst>
          </p:nvPr>
        </p:nvGraphicFramePr>
        <p:xfrm>
          <a:off x="195210" y="1244310"/>
          <a:ext cx="6719298" cy="5433889"/>
        </p:xfrm>
        <a:graphic>
          <a:graphicData uri="http://schemas.openxmlformats.org/drawingml/2006/table">
            <a:tbl>
              <a:tblPr firstRow="1" bandRow="1"/>
              <a:tblGrid>
                <a:gridCol w="1695235">
                  <a:extLst>
                    <a:ext uri="{9D8B030D-6E8A-4147-A177-3AD203B41FA5}">
                      <a16:colId xmlns:a16="http://schemas.microsoft.com/office/drawing/2014/main" val="800186008"/>
                    </a:ext>
                  </a:extLst>
                </a:gridCol>
                <a:gridCol w="2165460">
                  <a:extLst>
                    <a:ext uri="{9D8B030D-6E8A-4147-A177-3AD203B41FA5}">
                      <a16:colId xmlns:a16="http://schemas.microsoft.com/office/drawing/2014/main" val="856163420"/>
                    </a:ext>
                  </a:extLst>
                </a:gridCol>
                <a:gridCol w="1399673">
                  <a:extLst>
                    <a:ext uri="{9D8B030D-6E8A-4147-A177-3AD203B41FA5}">
                      <a16:colId xmlns:a16="http://schemas.microsoft.com/office/drawing/2014/main" val="2601523795"/>
                    </a:ext>
                  </a:extLst>
                </a:gridCol>
                <a:gridCol w="1458930">
                  <a:extLst>
                    <a:ext uri="{9D8B030D-6E8A-4147-A177-3AD203B41FA5}">
                      <a16:colId xmlns:a16="http://schemas.microsoft.com/office/drawing/2014/main" val="1483539634"/>
                    </a:ext>
                  </a:extLst>
                </a:gridCol>
              </a:tblGrid>
              <a:tr h="559187">
                <a:tc>
                  <a:txBody>
                    <a:bodyPr/>
                    <a:lstStyle/>
                    <a:p>
                      <a:pPr algn="ctr">
                        <a:lnSpc>
                          <a:spcPct val="107000"/>
                        </a:lnSpc>
                        <a:spcAft>
                          <a:spcPts val="0"/>
                        </a:spcAft>
                      </a:pPr>
                      <a:r>
                        <a:rPr lang="en-US" sz="1600" b="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Gene Annotation</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b="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Predictor</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Hazard Ratio</a:t>
                      </a:r>
                      <a:endParaRPr lang="en-US" sz="16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b="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95% CI</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1897884"/>
                  </a:ext>
                </a:extLst>
              </a:tr>
              <a:tr h="812140">
                <a:tc>
                  <a:txBody>
                    <a:bodyPr/>
                    <a:lstStyle/>
                    <a:p>
                      <a:pPr>
                        <a:lnSpc>
                          <a:spcPct val="107000"/>
                        </a:lnSpc>
                        <a:spcAft>
                          <a:spcPts val="0"/>
                        </a:spcAft>
                      </a:pPr>
                      <a:r>
                        <a:rPr lang="en-US" sz="1600" b="1" i="1"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CFTR</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i="1"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CFTR</a:t>
                      </a:r>
                      <a:r>
                        <a:rPr lang="en-US" sz="1600" b="1"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Mutation Score</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effectLst/>
                          <a:latin typeface="Times New Roman" panose="02020603050405020304" pitchFamily="18" charset="0"/>
                          <a:ea typeface="PMingLiU" panose="02020500000000000000" pitchFamily="18" charset="-120"/>
                          <a:cs typeface="Times New Roman" panose="02020603050405020304" pitchFamily="18" charset="0"/>
                        </a:rPr>
                        <a:t>2.97</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(1.98, 4.46)</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1781373"/>
                  </a:ext>
                </a:extLst>
              </a:tr>
              <a:tr h="464346">
                <a:tc>
                  <a:txBody>
                    <a:bodyPr/>
                    <a:lstStyle/>
                    <a:p>
                      <a:pPr>
                        <a:lnSpc>
                          <a:spcPct val="107000"/>
                        </a:lnSpc>
                        <a:spcAft>
                          <a:spcPts val="0"/>
                        </a:spcAft>
                      </a:pPr>
                      <a:r>
                        <a:rPr lang="en-US" sz="1600" b="1" i="1" kern="12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Sex (Female)</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1.48</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(1.27, 1.74)</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3117780"/>
                  </a:ext>
                </a:extLst>
              </a:tr>
              <a:tr h="464346">
                <a:tc>
                  <a:txBody>
                    <a:bodyPr/>
                    <a:lstStyle/>
                    <a:p>
                      <a:pPr>
                        <a:lnSpc>
                          <a:spcPct val="107000"/>
                        </a:lnSpc>
                        <a:spcAft>
                          <a:spcPts val="0"/>
                        </a:spcAft>
                      </a:pPr>
                      <a:r>
                        <a:rPr lang="en-US" sz="1600" b="1" i="1" kern="12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PRSS1</a:t>
                      </a:r>
                      <a:endParaRPr lang="en-US" sz="16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kern="12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rs1964986 (A)</a:t>
                      </a:r>
                      <a:endParaRPr lang="en-US" sz="16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1.25</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(1.11, 1.40)</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8034272"/>
                  </a:ext>
                </a:extLst>
              </a:tr>
              <a:tr h="812140">
                <a:tc>
                  <a:txBody>
                    <a:bodyPr/>
                    <a:lstStyle/>
                    <a:p>
                      <a:pPr>
                        <a:lnSpc>
                          <a:spcPct val="107000"/>
                        </a:lnSpc>
                        <a:spcAft>
                          <a:spcPts val="0"/>
                        </a:spcAft>
                      </a:pPr>
                      <a:r>
                        <a:rPr lang="en-US" sz="1600" b="1" i="1" kern="12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kern="12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Meconium Ileus (MI)</a:t>
                      </a:r>
                      <a:endParaRPr lang="en-US" sz="16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1.34</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(1.09, 1.64)</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0909090"/>
                  </a:ext>
                </a:extLst>
              </a:tr>
              <a:tr h="464346">
                <a:tc>
                  <a:txBody>
                    <a:bodyPr/>
                    <a:lstStyle/>
                    <a:p>
                      <a:pPr>
                        <a:lnSpc>
                          <a:spcPct val="107000"/>
                        </a:lnSpc>
                        <a:spcAft>
                          <a:spcPts val="0"/>
                        </a:spcAft>
                      </a:pPr>
                      <a:r>
                        <a:rPr lang="en-US" sz="1600" b="1" i="1" kern="12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SLC26A9</a:t>
                      </a:r>
                      <a:endParaRPr lang="en-US" sz="16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kern="12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rs4077468 (A)</a:t>
                      </a:r>
                      <a:endParaRPr lang="en-US" sz="16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1.19</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(1.07, 1.34)</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9527112"/>
                  </a:ext>
                </a:extLst>
              </a:tr>
              <a:tr h="464346">
                <a:tc>
                  <a:txBody>
                    <a:bodyPr/>
                    <a:lstStyle/>
                    <a:p>
                      <a:pPr>
                        <a:lnSpc>
                          <a:spcPct val="107000"/>
                        </a:lnSpc>
                        <a:spcAft>
                          <a:spcPts val="0"/>
                        </a:spcAft>
                      </a:pPr>
                      <a:r>
                        <a:rPr lang="en-US" sz="1600" b="1" i="1" kern="12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NRG1</a:t>
                      </a:r>
                      <a:endParaRPr lang="en-US" sz="16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kern="12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rs16879142 (T)</a:t>
                      </a:r>
                      <a:endParaRPr lang="en-US" sz="16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1.33</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(1.14, 1.54)</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9101422"/>
                  </a:ext>
                </a:extLst>
              </a:tr>
              <a:tr h="464346">
                <a:tc>
                  <a:txBody>
                    <a:bodyPr/>
                    <a:lstStyle/>
                    <a:p>
                      <a:pPr>
                        <a:lnSpc>
                          <a:spcPct val="107000"/>
                        </a:lnSpc>
                        <a:spcAft>
                          <a:spcPts val="0"/>
                        </a:spcAft>
                      </a:pPr>
                      <a:r>
                        <a:rPr lang="en-US" sz="1600" b="1" i="1" kern="12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SLC5A8</a:t>
                      </a:r>
                      <a:endParaRPr lang="en-US" sz="16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kern="12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rs12318809 (G)</a:t>
                      </a:r>
                      <a:endParaRPr lang="en-US" sz="16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1.36</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(1.17, 1.58)</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9393937"/>
                  </a:ext>
                </a:extLst>
              </a:tr>
              <a:tr h="464346">
                <a:tc>
                  <a:txBody>
                    <a:bodyPr/>
                    <a:lstStyle/>
                    <a:p>
                      <a:pPr>
                        <a:lnSpc>
                          <a:spcPct val="107000"/>
                        </a:lnSpc>
                        <a:spcAft>
                          <a:spcPts val="0"/>
                        </a:spcAft>
                      </a:pPr>
                      <a:r>
                        <a:rPr lang="en-US" sz="1600" b="1" i="1" kern="12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AKAP7</a:t>
                      </a:r>
                      <a:endParaRPr lang="en-US" sz="16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kern="12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rs1729533 (C)</a:t>
                      </a:r>
                      <a:endParaRPr lang="en-US" sz="16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1.23</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(1.07, 1.42)</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313853"/>
                  </a:ext>
                </a:extLst>
              </a:tr>
              <a:tr h="464346">
                <a:tc>
                  <a:txBody>
                    <a:bodyPr/>
                    <a:lstStyle/>
                    <a:p>
                      <a:pPr>
                        <a:lnSpc>
                          <a:spcPct val="107000"/>
                        </a:lnSpc>
                        <a:spcAft>
                          <a:spcPts val="0"/>
                        </a:spcAft>
                      </a:pPr>
                      <a:r>
                        <a:rPr lang="en-US" sz="1600" b="1" i="1" kern="1200">
                          <a:solidFill>
                            <a:srgbClr val="2E75B6"/>
                          </a:solidFill>
                          <a:effectLst/>
                          <a:latin typeface="Times New Roman" panose="02020603050405020304" pitchFamily="18" charset="0"/>
                          <a:ea typeface="Times New Roman" panose="02020603050405020304" pitchFamily="18" charset="0"/>
                          <a:cs typeface="Times New Roman" panose="02020603050405020304" pitchFamily="18" charset="0"/>
                        </a:rPr>
                        <a:t>TCF7L2</a:t>
                      </a:r>
                      <a:endParaRPr lang="en-US" sz="16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b="1" kern="1200">
                          <a:solidFill>
                            <a:srgbClr val="2E75B6"/>
                          </a:solidFill>
                          <a:effectLst/>
                          <a:latin typeface="Times New Roman" panose="02020603050405020304" pitchFamily="18" charset="0"/>
                          <a:ea typeface="Times New Roman" panose="02020603050405020304" pitchFamily="18" charset="0"/>
                          <a:cs typeface="Times New Roman" panose="02020603050405020304" pitchFamily="18" charset="0"/>
                        </a:rPr>
                        <a:t>rs7901695 (C)</a:t>
                      </a:r>
                      <a:endParaRPr lang="en-US" sz="16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1.15</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(1.02, 1.30)</a:t>
                      </a:r>
                      <a:endParaRPr lang="en-US" sz="16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7321654"/>
                  </a:ext>
                </a:extLst>
              </a:tr>
            </a:tbl>
          </a:graphicData>
        </a:graphic>
      </p:graphicFrame>
      <p:sp>
        <p:nvSpPr>
          <p:cNvPr id="4" name="Title 2">
            <a:extLst>
              <a:ext uri="{FF2B5EF4-FFF2-40B4-BE49-F238E27FC236}">
                <a16:creationId xmlns:a16="http://schemas.microsoft.com/office/drawing/2014/main" id="{D83D5C68-3CF4-4241-91F1-0472EC95BB48}"/>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Measures of Exocrine Pancreatic Disease Severity </a:t>
            </a:r>
          </a:p>
          <a:p>
            <a:pPr algn="ctr"/>
            <a:r>
              <a:rPr lang="en-CA" sz="3600" b="1" dirty="0">
                <a:solidFill>
                  <a:schemeClr val="bg1"/>
                </a:solidFill>
                <a:latin typeface="+mn-lt"/>
              </a:rPr>
              <a:t>Among the Strongest Predictors</a:t>
            </a:r>
          </a:p>
        </p:txBody>
      </p:sp>
      <p:sp>
        <p:nvSpPr>
          <p:cNvPr id="5" name="TextBox 4">
            <a:extLst>
              <a:ext uri="{FF2B5EF4-FFF2-40B4-BE49-F238E27FC236}">
                <a16:creationId xmlns:a16="http://schemas.microsoft.com/office/drawing/2014/main" id="{1D486700-4E31-499D-BBBA-FA592463D431}"/>
              </a:ext>
            </a:extLst>
          </p:cNvPr>
          <p:cNvSpPr txBox="1"/>
          <p:nvPr/>
        </p:nvSpPr>
        <p:spPr>
          <a:xfrm>
            <a:off x="6914508" y="1397288"/>
            <a:ext cx="5185026"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Measures of exocrine pancreatic disease severity</a:t>
            </a:r>
          </a:p>
          <a:p>
            <a:pPr marL="742950" lvl="1" indent="-285750">
              <a:buFont typeface="Arial" panose="020B0604020202020204" pitchFamily="34" charset="0"/>
              <a:buChar char="•"/>
            </a:pPr>
            <a:r>
              <a:rPr lang="en-US" sz="2400" i="1" dirty="0"/>
              <a:t>CFTR</a:t>
            </a:r>
            <a:r>
              <a:rPr lang="en-US" sz="2400" dirty="0"/>
              <a:t> mutation severity score</a:t>
            </a:r>
          </a:p>
          <a:p>
            <a:pPr marL="742950" lvl="1" indent="-285750">
              <a:buFont typeface="Arial" panose="020B0604020202020204" pitchFamily="34" charset="0"/>
              <a:buChar char="•"/>
            </a:pPr>
            <a:r>
              <a:rPr lang="en-US" sz="2400" i="1" dirty="0"/>
              <a:t>PRSS1</a:t>
            </a:r>
            <a:r>
              <a:rPr lang="en-US" sz="2400" dirty="0"/>
              <a:t>, encodes cationic trypsinogen</a:t>
            </a:r>
          </a:p>
          <a:p>
            <a:pPr marL="742950" lvl="1" indent="-285750">
              <a:buFont typeface="Arial" panose="020B0604020202020204" pitchFamily="34" charset="0"/>
              <a:buChar char="•"/>
            </a:pPr>
            <a:r>
              <a:rPr lang="en-US" sz="2400" dirty="0"/>
              <a:t>MI</a:t>
            </a:r>
          </a:p>
          <a:p>
            <a:pPr marL="742950" lvl="1" indent="-285750">
              <a:buFont typeface="Arial" panose="020B0604020202020204" pitchFamily="34" charset="0"/>
              <a:buChar char="•"/>
            </a:pPr>
            <a:r>
              <a:rPr lang="en-US" sz="2400" i="1" dirty="0"/>
              <a:t>SLC26A9</a:t>
            </a:r>
            <a:r>
              <a:rPr lang="en-US" sz="2400" dirty="0"/>
              <a:t> variants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Type II diabetes gene, </a:t>
            </a:r>
            <a:r>
              <a:rPr lang="en-US" sz="2400" i="1" dirty="0"/>
              <a:t>TCF7L2</a:t>
            </a:r>
            <a:r>
              <a:rPr lang="en-US" sz="2400" dirty="0"/>
              <a:t>, a contributor reported in earlier studies.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Females exhibit higher CFRD risk.</a:t>
            </a:r>
          </a:p>
        </p:txBody>
      </p:sp>
    </p:spTree>
    <p:extLst>
      <p:ext uri="{BB962C8B-B14F-4D97-AF65-F5344CB8AC3E}">
        <p14:creationId xmlns:p14="http://schemas.microsoft.com/office/powerpoint/2010/main" val="2295454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83D5C68-3CF4-4241-91F1-0472EC95BB48}"/>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Model Performances (AUC)</a:t>
            </a:r>
          </a:p>
        </p:txBody>
      </p:sp>
      <p:sp>
        <p:nvSpPr>
          <p:cNvPr id="6" name="TextBox 5">
            <a:extLst>
              <a:ext uri="{FF2B5EF4-FFF2-40B4-BE49-F238E27FC236}">
                <a16:creationId xmlns:a16="http://schemas.microsoft.com/office/drawing/2014/main" id="{03A0C0AC-B700-498A-A0D1-32B88C50702C}"/>
              </a:ext>
            </a:extLst>
          </p:cNvPr>
          <p:cNvSpPr txBox="1"/>
          <p:nvPr/>
        </p:nvSpPr>
        <p:spPr>
          <a:xfrm>
            <a:off x="8218248" y="1272944"/>
            <a:ext cx="4051005"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Model trained on CGMS was tested on French &amp; JHU cohorts. </a:t>
            </a:r>
          </a:p>
          <a:p>
            <a:endParaRPr lang="en-US" sz="2400" dirty="0"/>
          </a:p>
          <a:p>
            <a:pPr marL="342900" indent="-342900">
              <a:buFont typeface="Arial" panose="020B0604020202020204" pitchFamily="34" charset="0"/>
              <a:buChar char="•"/>
            </a:pPr>
            <a:r>
              <a:rPr lang="en-US" sz="2400" dirty="0"/>
              <a:t>For CGMS, internal validation with 500 5-fold CV was used to estimate AUC and its 95% confidence intervals.</a:t>
            </a:r>
          </a:p>
          <a:p>
            <a:endParaRPr lang="en-US" sz="2400" dirty="0"/>
          </a:p>
          <a:p>
            <a:pPr marL="342900" indent="-342900">
              <a:buFont typeface="Arial" panose="020B0604020202020204" pitchFamily="34" charset="0"/>
              <a:buChar char="•"/>
            </a:pPr>
            <a:r>
              <a:rPr lang="en-US" sz="2400" dirty="0"/>
              <a:t>Agreement with French cohort but poor performance in JHU TSS.</a:t>
            </a:r>
          </a:p>
        </p:txBody>
      </p:sp>
      <p:sp>
        <p:nvSpPr>
          <p:cNvPr id="5" name="Content Placeholder 4">
            <a:extLst>
              <a:ext uri="{FF2B5EF4-FFF2-40B4-BE49-F238E27FC236}">
                <a16:creationId xmlns:a16="http://schemas.microsoft.com/office/drawing/2014/main" id="{AA7F9423-811F-4D2A-B28E-58C55D3F59AB}"/>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4C105CFF-B95A-47A4-B50A-4107939B987F}"/>
              </a:ext>
            </a:extLst>
          </p:cNvPr>
          <p:cNvPicPr>
            <a:picLocks noChangeAspect="1"/>
          </p:cNvPicPr>
          <p:nvPr/>
        </p:nvPicPr>
        <p:blipFill>
          <a:blip r:embed="rId3"/>
          <a:stretch>
            <a:fillRect/>
          </a:stretch>
        </p:blipFill>
        <p:spPr>
          <a:xfrm>
            <a:off x="0" y="1229217"/>
            <a:ext cx="8316229" cy="5544153"/>
          </a:xfrm>
          <a:prstGeom prst="rect">
            <a:avLst/>
          </a:prstGeom>
        </p:spPr>
      </p:pic>
    </p:spTree>
    <p:extLst>
      <p:ext uri="{BB962C8B-B14F-4D97-AF65-F5344CB8AC3E}">
        <p14:creationId xmlns:p14="http://schemas.microsoft.com/office/powerpoint/2010/main" val="3984760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83D5C68-3CF4-4241-91F1-0472EC95BB48}"/>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Effect Sizes Often Disagree in the John Hopkins Study </a:t>
            </a:r>
          </a:p>
        </p:txBody>
      </p:sp>
      <p:pic>
        <p:nvPicPr>
          <p:cNvPr id="5" name="Content Placeholder 4">
            <a:extLst>
              <a:ext uri="{FF2B5EF4-FFF2-40B4-BE49-F238E27FC236}">
                <a16:creationId xmlns:a16="http://schemas.microsoft.com/office/drawing/2014/main" id="{6F749119-3BB5-484B-8C6E-2E1069EB3FEB}"/>
              </a:ext>
            </a:extLst>
          </p:cNvPr>
          <p:cNvPicPr>
            <a:picLocks noGrp="1" noChangeAspect="1"/>
          </p:cNvPicPr>
          <p:nvPr>
            <p:ph idx="1"/>
          </p:nvPr>
        </p:nvPicPr>
        <p:blipFill>
          <a:blip r:embed="rId3"/>
          <a:stretch>
            <a:fillRect/>
          </a:stretch>
        </p:blipFill>
        <p:spPr>
          <a:xfrm>
            <a:off x="272592" y="1242765"/>
            <a:ext cx="11626268" cy="5594687"/>
          </a:xfrm>
          <a:prstGeom prst="rect">
            <a:avLst/>
          </a:prstGeom>
        </p:spPr>
      </p:pic>
    </p:spTree>
    <p:extLst>
      <p:ext uri="{BB962C8B-B14F-4D97-AF65-F5344CB8AC3E}">
        <p14:creationId xmlns:p14="http://schemas.microsoft.com/office/powerpoint/2010/main" val="3535166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C96C817-EDD4-46FF-92F2-D989E7ECF855}"/>
              </a:ext>
            </a:extLst>
          </p:cNvPr>
          <p:cNvGraphicFramePr>
            <a:graphicFrameLocks noGrp="1"/>
          </p:cNvGraphicFramePr>
          <p:nvPr>
            <p:ph idx="1"/>
            <p:extLst>
              <p:ext uri="{D42A27DB-BD31-4B8C-83A1-F6EECF244321}">
                <p14:modId xmlns:p14="http://schemas.microsoft.com/office/powerpoint/2010/main" val="3371286331"/>
              </p:ext>
            </p:extLst>
          </p:nvPr>
        </p:nvGraphicFramePr>
        <p:xfrm>
          <a:off x="838199" y="1271172"/>
          <a:ext cx="10515601" cy="2034540"/>
        </p:xfrm>
        <a:graphic>
          <a:graphicData uri="http://schemas.openxmlformats.org/drawingml/2006/table">
            <a:tbl>
              <a:tblPr firstRow="1" bandRow="1"/>
              <a:tblGrid>
                <a:gridCol w="3334819">
                  <a:extLst>
                    <a:ext uri="{9D8B030D-6E8A-4147-A177-3AD203B41FA5}">
                      <a16:colId xmlns:a16="http://schemas.microsoft.com/office/drawing/2014/main" val="4122517792"/>
                    </a:ext>
                  </a:extLst>
                </a:gridCol>
                <a:gridCol w="2393594">
                  <a:extLst>
                    <a:ext uri="{9D8B030D-6E8A-4147-A177-3AD203B41FA5}">
                      <a16:colId xmlns:a16="http://schemas.microsoft.com/office/drawing/2014/main" val="3541548809"/>
                    </a:ext>
                  </a:extLst>
                </a:gridCol>
                <a:gridCol w="2393594">
                  <a:extLst>
                    <a:ext uri="{9D8B030D-6E8A-4147-A177-3AD203B41FA5}">
                      <a16:colId xmlns:a16="http://schemas.microsoft.com/office/drawing/2014/main" val="252311255"/>
                    </a:ext>
                  </a:extLst>
                </a:gridCol>
                <a:gridCol w="2393594">
                  <a:extLst>
                    <a:ext uri="{9D8B030D-6E8A-4147-A177-3AD203B41FA5}">
                      <a16:colId xmlns:a16="http://schemas.microsoft.com/office/drawing/2014/main" val="1912920679"/>
                    </a:ext>
                  </a:extLst>
                </a:gridCol>
              </a:tblGrid>
              <a:tr h="0">
                <a:tc>
                  <a:txBody>
                    <a:bodyPr/>
                    <a:lstStyle/>
                    <a:p>
                      <a:pPr>
                        <a:lnSpc>
                          <a:spcPct val="150000"/>
                        </a:lnSpc>
                        <a:spcAft>
                          <a:spcPts val="800"/>
                        </a:spcAft>
                      </a:pPr>
                      <a:r>
                        <a:rPr lang="en-US" sz="2000" b="1">
                          <a:effectLst/>
                          <a:latin typeface="Times New Roman" panose="02020603050405020304" pitchFamily="18" charset="0"/>
                          <a:ea typeface="PMingLiU" panose="02020500000000000000" pitchFamily="18" charset="-120"/>
                          <a:cs typeface="Times New Roman" panose="02020603050405020304" pitchFamily="18" charset="0"/>
                        </a:rPr>
                        <a:t>Data Sources/Age</a:t>
                      </a:r>
                      <a:endParaRPr lang="en-US" sz="18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US" sz="2000" b="1">
                          <a:effectLst/>
                          <a:latin typeface="Times New Roman" panose="02020603050405020304" pitchFamily="18" charset="0"/>
                          <a:ea typeface="PMingLiU" panose="02020500000000000000" pitchFamily="18" charset="-120"/>
                          <a:cs typeface="Times New Roman" panose="02020603050405020304" pitchFamily="18" charset="0"/>
                        </a:rPr>
                        <a:t>18</a:t>
                      </a:r>
                      <a:endParaRPr lang="en-US" sz="18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US" sz="2000" b="1">
                          <a:effectLst/>
                          <a:latin typeface="Times New Roman" panose="02020603050405020304" pitchFamily="18" charset="0"/>
                          <a:ea typeface="PMingLiU" panose="02020500000000000000" pitchFamily="18" charset="-120"/>
                          <a:cs typeface="Times New Roman" panose="02020603050405020304" pitchFamily="18" charset="0"/>
                        </a:rPr>
                        <a:t>25</a:t>
                      </a:r>
                      <a:endParaRPr lang="en-US" sz="18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US" sz="2000" b="1">
                          <a:effectLst/>
                          <a:latin typeface="Times New Roman" panose="02020603050405020304" pitchFamily="18" charset="0"/>
                          <a:ea typeface="PMingLiU" panose="02020500000000000000" pitchFamily="18" charset="-120"/>
                          <a:cs typeface="Times New Roman" panose="02020603050405020304" pitchFamily="18" charset="0"/>
                        </a:rPr>
                        <a:t>35</a:t>
                      </a:r>
                      <a:endParaRPr lang="en-US" sz="18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0523358"/>
                  </a:ext>
                </a:extLst>
              </a:tr>
              <a:tr h="0">
                <a:tc>
                  <a:txBody>
                    <a:bodyPr/>
                    <a:lstStyle/>
                    <a:p>
                      <a:pPr>
                        <a:lnSpc>
                          <a:spcPct val="150000"/>
                        </a:lnSpc>
                        <a:spcAft>
                          <a:spcPts val="800"/>
                        </a:spcAft>
                      </a:pPr>
                      <a:r>
                        <a:rPr lang="en-US" sz="2000">
                          <a:effectLst/>
                          <a:latin typeface="Times New Roman" panose="02020603050405020304" pitchFamily="18" charset="0"/>
                          <a:ea typeface="PMingLiU" panose="02020500000000000000" pitchFamily="18" charset="-120"/>
                          <a:cs typeface="Times New Roman" panose="02020603050405020304" pitchFamily="18" charset="0"/>
                        </a:rPr>
                        <a:t>Canadian GMS</a:t>
                      </a:r>
                      <a:endParaRPr lang="en-US" sz="18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22.7 / 2.6</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43.7 / 7.2</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78.9 / 15.4</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449904"/>
                  </a:ext>
                </a:extLst>
              </a:tr>
              <a:tr h="0">
                <a:tc>
                  <a:txBody>
                    <a:bodyPr/>
                    <a:lstStyle/>
                    <a:p>
                      <a:pPr>
                        <a:lnSpc>
                          <a:spcPct val="150000"/>
                        </a:lnSpc>
                        <a:spcAft>
                          <a:spcPts val="800"/>
                        </a:spcAft>
                      </a:pPr>
                      <a:r>
                        <a:rPr lang="en-US" sz="2000">
                          <a:effectLst/>
                          <a:latin typeface="Times New Roman" panose="02020603050405020304" pitchFamily="18" charset="0"/>
                          <a:ea typeface="PMingLiU" panose="02020500000000000000" pitchFamily="18" charset="-120"/>
                          <a:cs typeface="Times New Roman" panose="02020603050405020304" pitchFamily="18" charset="0"/>
                        </a:rPr>
                        <a:t>French GMS</a:t>
                      </a:r>
                      <a:endParaRPr lang="en-US" sz="18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30.4 / 5.5</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53.5 / 15.3</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84.2 / 30.7</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4659479"/>
                  </a:ext>
                </a:extLst>
              </a:tr>
              <a:tr h="0">
                <a:tc>
                  <a:txBody>
                    <a:bodyPr/>
                    <a:lstStyle/>
                    <a:p>
                      <a:pPr>
                        <a:lnSpc>
                          <a:spcPct val="150000"/>
                        </a:lnSpc>
                        <a:spcAft>
                          <a:spcPts val="800"/>
                        </a:spcAft>
                      </a:pPr>
                      <a:r>
                        <a:rPr lang="en-US" sz="2000">
                          <a:effectLst/>
                          <a:latin typeface="Times New Roman" panose="02020603050405020304" pitchFamily="18" charset="0"/>
                          <a:ea typeface="PMingLiU" panose="02020500000000000000" pitchFamily="18" charset="-120"/>
                          <a:cs typeface="Times New Roman" panose="02020603050405020304" pitchFamily="18" charset="0"/>
                        </a:rPr>
                        <a:t>JHU TSS</a:t>
                      </a:r>
                      <a:endParaRPr lang="en-US" sz="180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24.3 / 0.0</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59.9 / 25.5</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800"/>
                        </a:spcAft>
                      </a:pPr>
                      <a:r>
                        <a:rPr lang="en-US" sz="2000" dirty="0">
                          <a:effectLst/>
                          <a:latin typeface="Times New Roman" panose="02020603050405020304" pitchFamily="18" charset="0"/>
                          <a:ea typeface="PMingLiU" panose="02020500000000000000" pitchFamily="18" charset="-120"/>
                          <a:cs typeface="Times New Roman" panose="02020603050405020304" pitchFamily="18" charset="0"/>
                        </a:rPr>
                        <a:t>83.8 / 52.2</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txBody>
                  <a:tcPr marL="99695" marR="99695" marT="50165" marB="501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370252"/>
                  </a:ext>
                </a:extLst>
              </a:tr>
            </a:tbl>
          </a:graphicData>
        </a:graphic>
      </p:graphicFrame>
      <p:sp>
        <p:nvSpPr>
          <p:cNvPr id="4" name="Title 2">
            <a:extLst>
              <a:ext uri="{FF2B5EF4-FFF2-40B4-BE49-F238E27FC236}">
                <a16:creationId xmlns:a16="http://schemas.microsoft.com/office/drawing/2014/main" id="{D83D5C68-3CF4-4241-91F1-0472EC95BB48}"/>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CFRD Prevalence (Top 10% / Bottom 10%)</a:t>
            </a:r>
          </a:p>
        </p:txBody>
      </p:sp>
      <p:sp>
        <p:nvSpPr>
          <p:cNvPr id="6" name="TextBox 5">
            <a:extLst>
              <a:ext uri="{FF2B5EF4-FFF2-40B4-BE49-F238E27FC236}">
                <a16:creationId xmlns:a16="http://schemas.microsoft.com/office/drawing/2014/main" id="{9948854D-4C49-46A6-8E3D-D93D8F2FA14C}"/>
              </a:ext>
            </a:extLst>
          </p:cNvPr>
          <p:cNvSpPr txBox="1"/>
          <p:nvPr/>
        </p:nvSpPr>
        <p:spPr>
          <a:xfrm>
            <a:off x="253431" y="3438366"/>
            <a:ext cx="11846103" cy="3323987"/>
          </a:xfrm>
          <a:prstGeom prst="rect">
            <a:avLst/>
          </a:prstGeom>
          <a:noFill/>
        </p:spPr>
        <p:txBody>
          <a:bodyPr wrap="square" rtlCol="0">
            <a:spAutoFit/>
          </a:bodyPr>
          <a:lstStyle/>
          <a:p>
            <a:pPr marL="499811" indent="-499811">
              <a:buFont typeface="Arial" panose="020B0604020202020204" pitchFamily="34" charset="0"/>
              <a:buChar char="•"/>
            </a:pPr>
            <a:r>
              <a:rPr lang="en-US" sz="2400" dirty="0"/>
              <a:t>Estimated CFRD prevalence comparing the 10% of individuals with the highest risk and the 10% with the lowest risk.</a:t>
            </a:r>
          </a:p>
          <a:p>
            <a:endParaRPr lang="en-US" sz="2400" dirty="0"/>
          </a:p>
          <a:p>
            <a:pPr marL="499811" indent="-499811">
              <a:buFont typeface="Arial" panose="020B0604020202020204" pitchFamily="34" charset="0"/>
              <a:buChar char="•"/>
            </a:pPr>
            <a:r>
              <a:rPr lang="en-US" sz="2400" dirty="0"/>
              <a:t>Model is more proficient in stratifying high and low-risk individuals in CGMS and FGMS than in the JHU TSS.</a:t>
            </a:r>
          </a:p>
          <a:p>
            <a:pPr marL="499811" indent="-499811">
              <a:buFont typeface="Arial" panose="020B0604020202020204" pitchFamily="34" charset="0"/>
              <a:buChar char="•"/>
            </a:pPr>
            <a:endParaRPr lang="en-US" sz="2400" dirty="0"/>
          </a:p>
          <a:p>
            <a:pPr marL="499811" indent="-499811">
              <a:buFont typeface="Arial" panose="020B0604020202020204" pitchFamily="34" charset="0"/>
              <a:buChar char="•"/>
            </a:pPr>
            <a:r>
              <a:rPr lang="en-US" sz="2400" dirty="0"/>
              <a:t>Higher CFRD prevalence in FGMS / JHU TSS compared to CGMS, which requires further investigation.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55234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83D5C68-3CF4-4241-91F1-0472EC95BB48}"/>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500" b="1" dirty="0">
                <a:solidFill>
                  <a:schemeClr val="bg1"/>
                </a:solidFill>
                <a:latin typeface="+mn-lt"/>
              </a:rPr>
              <a:t>Concluding Remarks</a:t>
            </a:r>
          </a:p>
        </p:txBody>
      </p:sp>
      <p:sp>
        <p:nvSpPr>
          <p:cNvPr id="5" name="Content Placeholder 4">
            <a:extLst>
              <a:ext uri="{FF2B5EF4-FFF2-40B4-BE49-F238E27FC236}">
                <a16:creationId xmlns:a16="http://schemas.microsoft.com/office/drawing/2014/main" id="{3C99F3B5-2EA5-409D-BE02-7E7845517F2B}"/>
              </a:ext>
            </a:extLst>
          </p:cNvPr>
          <p:cNvSpPr>
            <a:spLocks noGrp="1"/>
          </p:cNvSpPr>
          <p:nvPr>
            <p:ph idx="1"/>
          </p:nvPr>
        </p:nvSpPr>
        <p:spPr>
          <a:xfrm>
            <a:off x="133564" y="1253331"/>
            <a:ext cx="12058435" cy="5373500"/>
          </a:xfrm>
        </p:spPr>
        <p:txBody>
          <a:bodyPr>
            <a:normAutofit lnSpcReduction="10000"/>
          </a:bodyPr>
          <a:lstStyle/>
          <a:p>
            <a:r>
              <a:rPr lang="en-US" dirty="0"/>
              <a:t>CFRD risk prediction model using genetic data and clinical measures early in life.</a:t>
            </a:r>
          </a:p>
          <a:p>
            <a:pPr lvl="1"/>
            <a:r>
              <a:rPr lang="en-US" sz="2600" dirty="0"/>
              <a:t>Validated on two independent datasets.</a:t>
            </a:r>
          </a:p>
          <a:p>
            <a:pPr lvl="1"/>
            <a:endParaRPr lang="en-US" dirty="0"/>
          </a:p>
          <a:p>
            <a:pPr lvl="1"/>
            <a:r>
              <a:rPr lang="en-US" sz="2600" dirty="0"/>
              <a:t>Able to identify CF individuals most susceptible to CFRD.</a:t>
            </a:r>
          </a:p>
          <a:p>
            <a:pPr lvl="1"/>
            <a:endParaRPr lang="en-US" dirty="0"/>
          </a:p>
          <a:p>
            <a:pPr lvl="1"/>
            <a:r>
              <a:rPr lang="en-US" sz="2600" dirty="0"/>
              <a:t>Frequent monitoring provided to individuals with highest risk. </a:t>
            </a:r>
          </a:p>
          <a:p>
            <a:pPr lvl="2"/>
            <a:r>
              <a:rPr lang="en-US" sz="2200" dirty="0"/>
              <a:t>Adherence to OGTT currently poor.</a:t>
            </a:r>
          </a:p>
          <a:p>
            <a:pPr marL="457200" lvl="1" indent="0">
              <a:buNone/>
            </a:pPr>
            <a:endParaRPr lang="en-US" dirty="0"/>
          </a:p>
          <a:p>
            <a:r>
              <a:rPr lang="en-US" dirty="0"/>
              <a:t> Measures of exocrine pancreatic disease severity among the most important predictors.</a:t>
            </a:r>
          </a:p>
          <a:p>
            <a:pPr lvl="1"/>
            <a:r>
              <a:rPr lang="en-US" sz="2600" i="1" dirty="0"/>
              <a:t>CFTR</a:t>
            </a:r>
            <a:r>
              <a:rPr lang="en-US" sz="2600" dirty="0"/>
              <a:t> mutation score, MI</a:t>
            </a:r>
          </a:p>
          <a:p>
            <a:pPr lvl="1"/>
            <a:endParaRPr lang="en-US" dirty="0"/>
          </a:p>
          <a:p>
            <a:pPr lvl="1"/>
            <a:r>
              <a:rPr lang="en-US" sz="2600" i="1" dirty="0"/>
              <a:t>PRSS1</a:t>
            </a:r>
            <a:r>
              <a:rPr lang="en-US" sz="2600" dirty="0"/>
              <a:t>, </a:t>
            </a:r>
            <a:r>
              <a:rPr lang="en-US" sz="2600" i="1" dirty="0"/>
              <a:t>SLC26A9</a:t>
            </a:r>
            <a:r>
              <a:rPr lang="en-US" sz="2600" dirty="0"/>
              <a:t> variants</a:t>
            </a:r>
          </a:p>
          <a:p>
            <a:endParaRPr lang="en-US" dirty="0"/>
          </a:p>
        </p:txBody>
      </p:sp>
    </p:spTree>
    <p:extLst>
      <p:ext uri="{BB962C8B-B14F-4D97-AF65-F5344CB8AC3E}">
        <p14:creationId xmlns:p14="http://schemas.microsoft.com/office/powerpoint/2010/main" val="3924501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994F4A68-BE66-462A-859D-DDC21FB4E9BC}"/>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Acknowledgements</a:t>
            </a:r>
            <a:endParaRPr lang="en-CA" sz="3600" dirty="0">
              <a:solidFill>
                <a:schemeClr val="bg1"/>
              </a:solidFill>
              <a:latin typeface="+mn-lt"/>
            </a:endParaRPr>
          </a:p>
        </p:txBody>
      </p:sp>
      <p:sp>
        <p:nvSpPr>
          <p:cNvPr id="12" name="TextBox 11">
            <a:extLst>
              <a:ext uri="{FF2B5EF4-FFF2-40B4-BE49-F238E27FC236}">
                <a16:creationId xmlns:a16="http://schemas.microsoft.com/office/drawing/2014/main" id="{1324649D-C299-4D31-9F4D-4AE990702E87}"/>
              </a:ext>
            </a:extLst>
          </p:cNvPr>
          <p:cNvSpPr txBox="1"/>
          <p:nvPr/>
        </p:nvSpPr>
        <p:spPr>
          <a:xfrm>
            <a:off x="1296896" y="1946242"/>
            <a:ext cx="2343151" cy="2308324"/>
          </a:xfrm>
          <a:prstGeom prst="rect">
            <a:avLst/>
          </a:prstGeom>
          <a:noFill/>
        </p:spPr>
        <p:txBody>
          <a:bodyPr wrap="square" rtlCol="0">
            <a:spAutoFit/>
          </a:bodyPr>
          <a:lstStyle/>
          <a:p>
            <a:r>
              <a:rPr lang="en-US" b="1" dirty="0"/>
              <a:t>Lisa </a:t>
            </a:r>
            <a:r>
              <a:rPr lang="en-US" b="1" dirty="0" err="1"/>
              <a:t>Strug</a:t>
            </a:r>
            <a:endParaRPr lang="en-US" b="1" dirty="0"/>
          </a:p>
          <a:p>
            <a:r>
              <a:rPr lang="en-US" dirty="0" err="1"/>
              <a:t>Naim</a:t>
            </a:r>
            <a:r>
              <a:rPr lang="en-US" dirty="0"/>
              <a:t> </a:t>
            </a:r>
            <a:r>
              <a:rPr lang="en-US" dirty="0" err="1"/>
              <a:t>Panjwani</a:t>
            </a:r>
            <a:endParaRPr lang="en-US" dirty="0"/>
          </a:p>
          <a:p>
            <a:r>
              <a:rPr lang="en-US" dirty="0"/>
              <a:t>Zeynep </a:t>
            </a:r>
            <a:r>
              <a:rPr lang="en-US" dirty="0" err="1"/>
              <a:t>Baskurt</a:t>
            </a:r>
            <a:endParaRPr lang="en-US" dirty="0"/>
          </a:p>
          <a:p>
            <a:r>
              <a:rPr lang="en-US" dirty="0"/>
              <a:t>Angela Chen</a:t>
            </a:r>
          </a:p>
          <a:p>
            <a:r>
              <a:rPr lang="en-US" dirty="0"/>
              <a:t>Mohsen </a:t>
            </a:r>
            <a:r>
              <a:rPr lang="en-US" dirty="0" err="1"/>
              <a:t>Esmaeili</a:t>
            </a:r>
            <a:endParaRPr lang="en-US" dirty="0"/>
          </a:p>
          <a:p>
            <a:r>
              <a:rPr lang="en-US" dirty="0" err="1"/>
              <a:t>Jiafen</a:t>
            </a:r>
            <a:r>
              <a:rPr lang="en-US" dirty="0"/>
              <a:t> Gong</a:t>
            </a:r>
          </a:p>
          <a:p>
            <a:r>
              <a:rPr lang="en-US" dirty="0"/>
              <a:t>Saba Haroon</a:t>
            </a:r>
          </a:p>
          <a:p>
            <a:endParaRPr lang="en-US" dirty="0"/>
          </a:p>
        </p:txBody>
      </p:sp>
      <p:sp>
        <p:nvSpPr>
          <p:cNvPr id="14" name="TextBox 13">
            <a:extLst>
              <a:ext uri="{FF2B5EF4-FFF2-40B4-BE49-F238E27FC236}">
                <a16:creationId xmlns:a16="http://schemas.microsoft.com/office/drawing/2014/main" id="{81A2E7C9-FCCA-4DF0-954C-171915C9DD85}"/>
              </a:ext>
            </a:extLst>
          </p:cNvPr>
          <p:cNvSpPr txBox="1"/>
          <p:nvPr/>
        </p:nvSpPr>
        <p:spPr>
          <a:xfrm>
            <a:off x="1281905" y="3834976"/>
            <a:ext cx="2213168" cy="923330"/>
          </a:xfrm>
          <a:prstGeom prst="rect">
            <a:avLst/>
          </a:prstGeom>
          <a:noFill/>
        </p:spPr>
        <p:txBody>
          <a:bodyPr wrap="square" rtlCol="0">
            <a:spAutoFit/>
          </a:bodyPr>
          <a:lstStyle/>
          <a:p>
            <a:r>
              <a:rPr lang="en-US" dirty="0" err="1"/>
              <a:t>Gengming</a:t>
            </a:r>
            <a:r>
              <a:rPr lang="en-US" dirty="0"/>
              <a:t> He</a:t>
            </a:r>
          </a:p>
          <a:p>
            <a:r>
              <a:rPr lang="en-US" dirty="0"/>
              <a:t>Katherine Keenan</a:t>
            </a:r>
          </a:p>
          <a:p>
            <a:endParaRPr lang="en-US" dirty="0"/>
          </a:p>
        </p:txBody>
      </p:sp>
      <p:sp>
        <p:nvSpPr>
          <p:cNvPr id="15" name="TextBox 14">
            <a:extLst>
              <a:ext uri="{FF2B5EF4-FFF2-40B4-BE49-F238E27FC236}">
                <a16:creationId xmlns:a16="http://schemas.microsoft.com/office/drawing/2014/main" id="{F5708988-D35A-4632-8C8A-003670F6D8FB}"/>
              </a:ext>
            </a:extLst>
          </p:cNvPr>
          <p:cNvSpPr txBox="1"/>
          <p:nvPr/>
        </p:nvSpPr>
        <p:spPr>
          <a:xfrm>
            <a:off x="3281542" y="1937877"/>
            <a:ext cx="2343151" cy="1754326"/>
          </a:xfrm>
          <a:prstGeom prst="rect">
            <a:avLst/>
          </a:prstGeom>
          <a:noFill/>
        </p:spPr>
        <p:txBody>
          <a:bodyPr wrap="square" rtlCol="0">
            <a:spAutoFit/>
          </a:bodyPr>
          <a:lstStyle/>
          <a:p>
            <a:r>
              <a:rPr lang="en-US" dirty="0"/>
              <a:t>Cheng Wang</a:t>
            </a:r>
          </a:p>
          <a:p>
            <a:r>
              <a:rPr lang="en-US" dirty="0"/>
              <a:t>Fan Wang</a:t>
            </a:r>
          </a:p>
          <a:p>
            <a:r>
              <a:rPr lang="en-US" dirty="0"/>
              <a:t>Lin Zhang</a:t>
            </a:r>
          </a:p>
          <a:p>
            <a:r>
              <a:rPr lang="en-US" dirty="0" err="1"/>
              <a:t>Yanyan</a:t>
            </a:r>
            <a:r>
              <a:rPr lang="en-US" dirty="0"/>
              <a:t> Zhao</a:t>
            </a:r>
          </a:p>
          <a:p>
            <a:r>
              <a:rPr lang="en-US" dirty="0" err="1"/>
              <a:t>Lehang</a:t>
            </a:r>
            <a:r>
              <a:rPr lang="en-US" dirty="0"/>
              <a:t> Zhong</a:t>
            </a:r>
          </a:p>
          <a:p>
            <a:endParaRPr lang="en-US" dirty="0"/>
          </a:p>
        </p:txBody>
      </p:sp>
      <p:sp>
        <p:nvSpPr>
          <p:cNvPr id="22" name="TextBox 21">
            <a:extLst>
              <a:ext uri="{FF2B5EF4-FFF2-40B4-BE49-F238E27FC236}">
                <a16:creationId xmlns:a16="http://schemas.microsoft.com/office/drawing/2014/main" id="{1FE1F542-8D84-4C3D-A08E-A39F8263E2F9}"/>
              </a:ext>
            </a:extLst>
          </p:cNvPr>
          <p:cNvSpPr txBox="1"/>
          <p:nvPr/>
        </p:nvSpPr>
        <p:spPr>
          <a:xfrm>
            <a:off x="-72930" y="1540084"/>
            <a:ext cx="4038896" cy="461665"/>
          </a:xfrm>
          <a:prstGeom prst="rect">
            <a:avLst/>
          </a:prstGeom>
          <a:noFill/>
        </p:spPr>
        <p:txBody>
          <a:bodyPr wrap="square" rtlCol="0">
            <a:spAutoFit/>
          </a:bodyPr>
          <a:lstStyle/>
          <a:p>
            <a:pPr algn="ctr"/>
            <a:r>
              <a:rPr lang="en-US" sz="2400" b="1" dirty="0" err="1"/>
              <a:t>Strug</a:t>
            </a:r>
            <a:r>
              <a:rPr lang="en-US" sz="2400" b="1" dirty="0"/>
              <a:t> Lab</a:t>
            </a:r>
          </a:p>
        </p:txBody>
      </p:sp>
      <p:sp>
        <p:nvSpPr>
          <p:cNvPr id="23" name="TextBox 22">
            <a:extLst>
              <a:ext uri="{FF2B5EF4-FFF2-40B4-BE49-F238E27FC236}">
                <a16:creationId xmlns:a16="http://schemas.microsoft.com/office/drawing/2014/main" id="{92C49160-DD97-48B9-BFE6-C6877A635CD7}"/>
              </a:ext>
            </a:extLst>
          </p:cNvPr>
          <p:cNvSpPr txBox="1"/>
          <p:nvPr/>
        </p:nvSpPr>
        <p:spPr>
          <a:xfrm>
            <a:off x="6335956" y="2550854"/>
            <a:ext cx="4829234" cy="461665"/>
          </a:xfrm>
          <a:prstGeom prst="rect">
            <a:avLst/>
          </a:prstGeom>
          <a:noFill/>
        </p:spPr>
        <p:txBody>
          <a:bodyPr wrap="square" rtlCol="0">
            <a:spAutoFit/>
          </a:bodyPr>
          <a:lstStyle/>
          <a:p>
            <a:r>
              <a:rPr lang="en-US" sz="2400" b="1" dirty="0"/>
              <a:t>John Hopkins Twin &amp; Sibling Study</a:t>
            </a:r>
          </a:p>
        </p:txBody>
      </p:sp>
      <p:sp>
        <p:nvSpPr>
          <p:cNvPr id="24" name="TextBox 23">
            <a:extLst>
              <a:ext uri="{FF2B5EF4-FFF2-40B4-BE49-F238E27FC236}">
                <a16:creationId xmlns:a16="http://schemas.microsoft.com/office/drawing/2014/main" id="{B8EFF8E3-900F-4332-BED1-21E4364AC893}"/>
              </a:ext>
            </a:extLst>
          </p:cNvPr>
          <p:cNvSpPr txBox="1"/>
          <p:nvPr/>
        </p:nvSpPr>
        <p:spPr>
          <a:xfrm>
            <a:off x="6575912" y="2925640"/>
            <a:ext cx="4038896" cy="646331"/>
          </a:xfrm>
          <a:prstGeom prst="rect">
            <a:avLst/>
          </a:prstGeom>
          <a:noFill/>
        </p:spPr>
        <p:txBody>
          <a:bodyPr wrap="square" rtlCol="0">
            <a:spAutoFit/>
          </a:bodyPr>
          <a:lstStyle/>
          <a:p>
            <a:pPr algn="ctr"/>
            <a:r>
              <a:rPr lang="en-US" dirty="0">
                <a:solidFill>
                  <a:prstClr val="black"/>
                </a:solidFill>
                <a:cs typeface="Calibri"/>
              </a:rPr>
              <a:t>Gary Cutting</a:t>
            </a:r>
            <a:br>
              <a:rPr lang="en-US" dirty="0">
                <a:solidFill>
                  <a:prstClr val="black"/>
                </a:solidFill>
                <a:cs typeface="Calibri"/>
              </a:rPr>
            </a:br>
            <a:r>
              <a:rPr lang="en-US" dirty="0">
                <a:solidFill>
                  <a:prstClr val="black"/>
                </a:solidFill>
                <a:cs typeface="Calibri"/>
              </a:rPr>
              <a:t>Scott Blackman</a:t>
            </a:r>
            <a:endParaRPr lang="en-US" sz="1600" dirty="0"/>
          </a:p>
        </p:txBody>
      </p:sp>
      <p:sp>
        <p:nvSpPr>
          <p:cNvPr id="25" name="TextBox 24">
            <a:extLst>
              <a:ext uri="{FF2B5EF4-FFF2-40B4-BE49-F238E27FC236}">
                <a16:creationId xmlns:a16="http://schemas.microsoft.com/office/drawing/2014/main" id="{64829371-5BF5-4C1A-AD5A-4E1192FDDD8C}"/>
              </a:ext>
            </a:extLst>
          </p:cNvPr>
          <p:cNvSpPr txBox="1"/>
          <p:nvPr/>
        </p:nvSpPr>
        <p:spPr>
          <a:xfrm>
            <a:off x="6335956" y="1174349"/>
            <a:ext cx="4518808" cy="1015663"/>
          </a:xfrm>
          <a:prstGeom prst="rect">
            <a:avLst/>
          </a:prstGeom>
          <a:noFill/>
        </p:spPr>
        <p:txBody>
          <a:bodyPr wrap="square" rtlCol="0">
            <a:spAutoFit/>
          </a:bodyPr>
          <a:lstStyle/>
          <a:p>
            <a:pPr algn="ctr">
              <a:defRPr/>
            </a:pPr>
            <a:r>
              <a:rPr lang="en-US" sz="2400" b="1" dirty="0">
                <a:cs typeface="Calibri"/>
              </a:rPr>
              <a:t>Canadian Gene Modifier Study</a:t>
            </a:r>
          </a:p>
          <a:p>
            <a:pPr algn="ctr">
              <a:defRPr/>
            </a:pPr>
            <a:r>
              <a:rPr lang="en-US" dirty="0">
                <a:cs typeface="Calibri"/>
              </a:rPr>
              <a:t>Johanna </a:t>
            </a:r>
            <a:r>
              <a:rPr lang="en-US" dirty="0" err="1">
                <a:cs typeface="Calibri"/>
              </a:rPr>
              <a:t>Rommens</a:t>
            </a:r>
            <a:endParaRPr lang="en-US" dirty="0">
              <a:cs typeface="Calibri"/>
            </a:endParaRPr>
          </a:p>
          <a:p>
            <a:pPr algn="ctr">
              <a:defRPr/>
            </a:pPr>
            <a:r>
              <a:rPr lang="en-US" dirty="0">
                <a:cs typeface="Calibri"/>
              </a:rPr>
              <a:t>Lei Sun                        </a:t>
            </a:r>
            <a:endParaRPr lang="en-US" dirty="0"/>
          </a:p>
        </p:txBody>
      </p:sp>
      <p:sp>
        <p:nvSpPr>
          <p:cNvPr id="16" name="TextBox 15">
            <a:extLst>
              <a:ext uri="{FF2B5EF4-FFF2-40B4-BE49-F238E27FC236}">
                <a16:creationId xmlns:a16="http://schemas.microsoft.com/office/drawing/2014/main" id="{E22C67E7-73F0-A642-B04F-74CDB6A62FB3}"/>
              </a:ext>
            </a:extLst>
          </p:cNvPr>
          <p:cNvSpPr txBox="1"/>
          <p:nvPr/>
        </p:nvSpPr>
        <p:spPr>
          <a:xfrm>
            <a:off x="3272639" y="3313137"/>
            <a:ext cx="2213168" cy="1200329"/>
          </a:xfrm>
          <a:prstGeom prst="rect">
            <a:avLst/>
          </a:prstGeom>
          <a:noFill/>
        </p:spPr>
        <p:txBody>
          <a:bodyPr wrap="square" rtlCol="0">
            <a:spAutoFit/>
          </a:bodyPr>
          <a:lstStyle/>
          <a:p>
            <a:r>
              <a:rPr lang="en-US" dirty="0" err="1"/>
              <a:t>Sangook</a:t>
            </a:r>
            <a:r>
              <a:rPr lang="en-US" dirty="0"/>
              <a:t> Kim</a:t>
            </a:r>
          </a:p>
          <a:p>
            <a:r>
              <a:rPr lang="en-US" dirty="0"/>
              <a:t>Scott </a:t>
            </a:r>
            <a:r>
              <a:rPr lang="en-US" dirty="0" err="1"/>
              <a:t>Mastromatteo</a:t>
            </a:r>
            <a:endParaRPr lang="en-US" dirty="0"/>
          </a:p>
          <a:p>
            <a:r>
              <a:rPr lang="en-US" dirty="0"/>
              <a:t>Mitchell Sutton</a:t>
            </a:r>
          </a:p>
          <a:p>
            <a:r>
              <a:rPr lang="en-US" dirty="0" err="1"/>
              <a:t>Faizan</a:t>
            </a:r>
            <a:r>
              <a:rPr lang="en-US" dirty="0"/>
              <a:t> Mohsin</a:t>
            </a:r>
          </a:p>
        </p:txBody>
      </p:sp>
      <p:pic>
        <p:nvPicPr>
          <p:cNvPr id="17" name="Picture 8">
            <a:extLst>
              <a:ext uri="{FF2B5EF4-FFF2-40B4-BE49-F238E27FC236}">
                <a16:creationId xmlns:a16="http://schemas.microsoft.com/office/drawing/2014/main" id="{CC005678-DE28-429D-9840-806C223CB0AD}"/>
              </a:ext>
            </a:extLst>
          </p:cNvPr>
          <p:cNvPicPr>
            <a:picLocks noChangeAspect="1"/>
          </p:cNvPicPr>
          <p:nvPr/>
        </p:nvPicPr>
        <p:blipFill>
          <a:blip r:embed="rId2">
            <a:extLst>
              <a:ext uri="{28A0092B-C50C-407E-A947-70E740481C1C}">
                <a14:useLocalDpi xmlns:a14="http://schemas.microsoft.com/office/drawing/2010/main" val="0"/>
              </a:ext>
            </a:extLst>
          </a:blip>
          <a:srcRect t="20941" b="17422"/>
          <a:stretch>
            <a:fillRect/>
          </a:stretch>
        </p:blipFill>
        <p:spPr bwMode="auto">
          <a:xfrm>
            <a:off x="3495675" y="5565954"/>
            <a:ext cx="2600325" cy="108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1">
            <a:extLst>
              <a:ext uri="{FF2B5EF4-FFF2-40B4-BE49-F238E27FC236}">
                <a16:creationId xmlns:a16="http://schemas.microsoft.com/office/drawing/2014/main" id="{B35031F2-45CD-4494-9FB9-9A16C3DB16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80860" y="5537073"/>
            <a:ext cx="1714500" cy="1036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9" name="Group 12">
            <a:extLst>
              <a:ext uri="{FF2B5EF4-FFF2-40B4-BE49-F238E27FC236}">
                <a16:creationId xmlns:a16="http://schemas.microsoft.com/office/drawing/2014/main" id="{A80E5B55-DC44-445D-AF6F-FC47CBE79CD4}"/>
              </a:ext>
            </a:extLst>
          </p:cNvPr>
          <p:cNvGrpSpPr>
            <a:grpSpLocks/>
          </p:cNvGrpSpPr>
          <p:nvPr/>
        </p:nvGrpSpPr>
        <p:grpSpPr bwMode="auto">
          <a:xfrm>
            <a:off x="9305484" y="5423409"/>
            <a:ext cx="2208213" cy="1219200"/>
            <a:chOff x="0" y="889000"/>
            <a:chExt cx="9525000" cy="5207000"/>
          </a:xfrm>
        </p:grpSpPr>
        <p:pic>
          <p:nvPicPr>
            <p:cNvPr id="20" name="Picture 13">
              <a:extLst>
                <a:ext uri="{FF2B5EF4-FFF2-40B4-BE49-F238E27FC236}">
                  <a16:creationId xmlns:a16="http://schemas.microsoft.com/office/drawing/2014/main" id="{2E716176-4AC6-461A-96A0-FB33676342ED}"/>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t="2846" b="73509"/>
            <a:stretch>
              <a:fillRect/>
            </a:stretch>
          </p:blipFill>
          <p:spPr bwMode="auto">
            <a:xfrm>
              <a:off x="0" y="2057399"/>
              <a:ext cx="9515475" cy="1371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 name="Picture 14">
              <a:extLst>
                <a:ext uri="{FF2B5EF4-FFF2-40B4-BE49-F238E27FC236}">
                  <a16:creationId xmlns:a16="http://schemas.microsoft.com/office/drawing/2014/main" id="{1956B51B-4713-4047-9DE0-D4F79E821821}"/>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t="52107" b="29063"/>
            <a:stretch>
              <a:fillRect/>
            </a:stretch>
          </p:blipFill>
          <p:spPr bwMode="auto">
            <a:xfrm>
              <a:off x="9525" y="889000"/>
              <a:ext cx="9515475" cy="109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 name="Picture 15">
              <a:extLst>
                <a:ext uri="{FF2B5EF4-FFF2-40B4-BE49-F238E27FC236}">
                  <a16:creationId xmlns:a16="http://schemas.microsoft.com/office/drawing/2014/main" id="{0895D078-78C2-4570-AF61-49ABCAEE42DA}"/>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t="28325" b="51314"/>
            <a:stretch>
              <a:fillRect/>
            </a:stretch>
          </p:blipFill>
          <p:spPr bwMode="auto">
            <a:xfrm>
              <a:off x="0" y="3409950"/>
              <a:ext cx="9515475" cy="1181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 name="Picture 16">
              <a:extLst>
                <a:ext uri="{FF2B5EF4-FFF2-40B4-BE49-F238E27FC236}">
                  <a16:creationId xmlns:a16="http://schemas.microsoft.com/office/drawing/2014/main" id="{FD44E1AE-E718-4D72-AA09-E86C0071F877}"/>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t="74081" b="2274"/>
            <a:stretch>
              <a:fillRect/>
            </a:stretch>
          </p:blipFill>
          <p:spPr bwMode="auto">
            <a:xfrm>
              <a:off x="0" y="4724401"/>
              <a:ext cx="9515475" cy="13715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29" name="Picture 4">
            <a:extLst>
              <a:ext uri="{FF2B5EF4-FFF2-40B4-BE49-F238E27FC236}">
                <a16:creationId xmlns:a16="http://schemas.microsoft.com/office/drawing/2014/main" id="{7F93D717-A3A2-4964-9684-EE543BF5055F}"/>
              </a:ext>
            </a:extLst>
          </p:cNvPr>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32416" y="5462766"/>
            <a:ext cx="2125663" cy="1189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extBox 20">
            <a:extLst>
              <a:ext uri="{FF2B5EF4-FFF2-40B4-BE49-F238E27FC236}">
                <a16:creationId xmlns:a16="http://schemas.microsoft.com/office/drawing/2014/main" id="{F980ED9B-B550-4E00-85E7-F3547EA09B4A}"/>
              </a:ext>
            </a:extLst>
          </p:cNvPr>
          <p:cNvSpPr txBox="1"/>
          <p:nvPr/>
        </p:nvSpPr>
        <p:spPr>
          <a:xfrm>
            <a:off x="6335956" y="3967008"/>
            <a:ext cx="4518808" cy="738664"/>
          </a:xfrm>
          <a:prstGeom prst="rect">
            <a:avLst/>
          </a:prstGeom>
          <a:noFill/>
        </p:spPr>
        <p:txBody>
          <a:bodyPr wrap="square" rtlCol="0">
            <a:spAutoFit/>
          </a:bodyPr>
          <a:lstStyle/>
          <a:p>
            <a:pPr algn="ctr">
              <a:defRPr/>
            </a:pPr>
            <a:r>
              <a:rPr lang="en-US" sz="2400" b="1" dirty="0">
                <a:cs typeface="Calibri"/>
              </a:rPr>
              <a:t>French Gene Modifier Study</a:t>
            </a:r>
          </a:p>
          <a:p>
            <a:pPr algn="ctr">
              <a:defRPr/>
            </a:pPr>
            <a:r>
              <a:rPr lang="en-US" dirty="0">
                <a:cs typeface="Calibri"/>
              </a:rPr>
              <a:t>Harriet </a:t>
            </a:r>
            <a:r>
              <a:rPr lang="en-US" dirty="0" err="1">
                <a:cs typeface="Calibri"/>
              </a:rPr>
              <a:t>Corvol</a:t>
            </a:r>
            <a:r>
              <a:rPr lang="en-US" dirty="0">
                <a:cs typeface="Calibri"/>
              </a:rPr>
              <a:t>                       </a:t>
            </a:r>
            <a:endParaRPr lang="en-US" dirty="0"/>
          </a:p>
        </p:txBody>
      </p:sp>
    </p:spTree>
    <p:extLst>
      <p:ext uri="{BB962C8B-B14F-4D97-AF65-F5344CB8AC3E}">
        <p14:creationId xmlns:p14="http://schemas.microsoft.com/office/powerpoint/2010/main" val="1463229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F44BE6C-1D3A-4F85-8AD4-161ADE3C0C5E}"/>
              </a:ext>
            </a:extLst>
          </p:cNvPr>
          <p:cNvPicPr>
            <a:picLocks noGrp="1" noChangeAspect="1"/>
          </p:cNvPicPr>
          <p:nvPr>
            <p:ph idx="1"/>
          </p:nvPr>
        </p:nvPicPr>
        <p:blipFill>
          <a:blip r:embed="rId3"/>
          <a:stretch>
            <a:fillRect/>
          </a:stretch>
        </p:blipFill>
        <p:spPr>
          <a:xfrm>
            <a:off x="931411" y="1366659"/>
            <a:ext cx="5949763" cy="3868151"/>
          </a:xfrm>
          <a:prstGeom prst="rect">
            <a:avLst/>
          </a:prstGeom>
        </p:spPr>
      </p:pic>
      <p:sp>
        <p:nvSpPr>
          <p:cNvPr id="10" name="Title 2">
            <a:extLst>
              <a:ext uri="{FF2B5EF4-FFF2-40B4-BE49-F238E27FC236}">
                <a16:creationId xmlns:a16="http://schemas.microsoft.com/office/drawing/2014/main" id="{BE7D49A4-75CB-4E76-9E6A-2D840E44CE68}"/>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CF Affects Multiple Organs</a:t>
            </a:r>
            <a:endParaRPr lang="en-CA" sz="3600" dirty="0">
              <a:solidFill>
                <a:schemeClr val="bg1"/>
              </a:solidFill>
              <a:latin typeface="+mn-lt"/>
            </a:endParaRPr>
          </a:p>
        </p:txBody>
      </p:sp>
      <p:sp>
        <p:nvSpPr>
          <p:cNvPr id="6" name="Rectangle 5">
            <a:extLst>
              <a:ext uri="{FF2B5EF4-FFF2-40B4-BE49-F238E27FC236}">
                <a16:creationId xmlns:a16="http://schemas.microsoft.com/office/drawing/2014/main" id="{48D2D541-878B-4263-A675-BA0F926CB5D6}"/>
              </a:ext>
            </a:extLst>
          </p:cNvPr>
          <p:cNvSpPr/>
          <p:nvPr/>
        </p:nvSpPr>
        <p:spPr>
          <a:xfrm>
            <a:off x="2393225" y="2647161"/>
            <a:ext cx="577515" cy="2406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D3C671-8696-4820-80B3-3E99FD94FD3D}"/>
              </a:ext>
            </a:extLst>
          </p:cNvPr>
          <p:cNvSpPr/>
          <p:nvPr/>
        </p:nvSpPr>
        <p:spPr>
          <a:xfrm>
            <a:off x="2922615" y="4273198"/>
            <a:ext cx="1232035" cy="143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C905C8D-696F-495A-A7DA-15C757616E9A}"/>
              </a:ext>
            </a:extLst>
          </p:cNvPr>
          <p:cNvSpPr/>
          <p:nvPr/>
        </p:nvSpPr>
        <p:spPr>
          <a:xfrm flipV="1">
            <a:off x="2691162" y="3576259"/>
            <a:ext cx="1572829" cy="1990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FF8B8B-E166-4061-A119-1D90C8ADAE4D}"/>
              </a:ext>
            </a:extLst>
          </p:cNvPr>
          <p:cNvSpPr/>
          <p:nvPr/>
        </p:nvSpPr>
        <p:spPr>
          <a:xfrm>
            <a:off x="2589194" y="3158536"/>
            <a:ext cx="847022" cy="199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05D11E-B1F1-40AA-B081-337892451DB0}"/>
              </a:ext>
            </a:extLst>
          </p:cNvPr>
          <p:cNvSpPr/>
          <p:nvPr/>
        </p:nvSpPr>
        <p:spPr>
          <a:xfrm>
            <a:off x="2504650" y="3030807"/>
            <a:ext cx="785107" cy="1525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5EBB24-7C33-4907-8451-3954D065D69A}"/>
              </a:ext>
            </a:extLst>
          </p:cNvPr>
          <p:cNvSpPr/>
          <p:nvPr/>
        </p:nvSpPr>
        <p:spPr>
          <a:xfrm>
            <a:off x="2653107" y="3424794"/>
            <a:ext cx="1168123" cy="2331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268988F-945C-4DB2-A164-75E7CD717E99}"/>
              </a:ext>
            </a:extLst>
          </p:cNvPr>
          <p:cNvSpPr/>
          <p:nvPr/>
        </p:nvSpPr>
        <p:spPr>
          <a:xfrm>
            <a:off x="3056020" y="4542155"/>
            <a:ext cx="1337915" cy="1152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FE3CA7-B233-4642-BE64-F82B2C708A2C}"/>
              </a:ext>
            </a:extLst>
          </p:cNvPr>
          <p:cNvSpPr/>
          <p:nvPr/>
        </p:nvSpPr>
        <p:spPr>
          <a:xfrm>
            <a:off x="2937050" y="4874042"/>
            <a:ext cx="1052620" cy="3348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1" name="Graphic 20" descr="Man">
            <a:extLst>
              <a:ext uri="{FF2B5EF4-FFF2-40B4-BE49-F238E27FC236}">
                <a16:creationId xmlns:a16="http://schemas.microsoft.com/office/drawing/2014/main" id="{52604CF5-7A8C-4F7F-AFD7-7CF9E3D530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89757" y="5075651"/>
            <a:ext cx="1291876" cy="1291876"/>
          </a:xfrm>
          <a:prstGeom prst="rect">
            <a:avLst/>
          </a:prstGeom>
        </p:spPr>
      </p:pic>
      <p:sp>
        <p:nvSpPr>
          <p:cNvPr id="22" name="TextBox 21">
            <a:extLst>
              <a:ext uri="{FF2B5EF4-FFF2-40B4-BE49-F238E27FC236}">
                <a16:creationId xmlns:a16="http://schemas.microsoft.com/office/drawing/2014/main" id="{10705C11-C8BA-467D-8E66-BB3BC0814301}"/>
              </a:ext>
            </a:extLst>
          </p:cNvPr>
          <p:cNvSpPr txBox="1"/>
          <p:nvPr/>
        </p:nvSpPr>
        <p:spPr>
          <a:xfrm>
            <a:off x="603283" y="5478134"/>
            <a:ext cx="2832933" cy="523220"/>
          </a:xfrm>
          <a:prstGeom prst="rect">
            <a:avLst/>
          </a:prstGeom>
          <a:noFill/>
        </p:spPr>
        <p:txBody>
          <a:bodyPr wrap="square" rtlCol="0">
            <a:spAutoFit/>
          </a:bodyPr>
          <a:lstStyle/>
          <a:p>
            <a:r>
              <a:rPr lang="en-US" sz="2800" b="1" dirty="0">
                <a:solidFill>
                  <a:schemeClr val="accent5">
                    <a:lumMod val="75000"/>
                  </a:schemeClr>
                </a:solidFill>
              </a:rPr>
              <a:t>Individual with CF</a:t>
            </a:r>
          </a:p>
        </p:txBody>
      </p:sp>
      <p:sp>
        <p:nvSpPr>
          <p:cNvPr id="23" name="TextBox 22">
            <a:extLst>
              <a:ext uri="{FF2B5EF4-FFF2-40B4-BE49-F238E27FC236}">
                <a16:creationId xmlns:a16="http://schemas.microsoft.com/office/drawing/2014/main" id="{0C5DAAF2-67D4-4FA9-8F38-8D109281C21A}"/>
              </a:ext>
            </a:extLst>
          </p:cNvPr>
          <p:cNvSpPr txBox="1"/>
          <p:nvPr/>
        </p:nvSpPr>
        <p:spPr>
          <a:xfrm>
            <a:off x="9134374" y="5446560"/>
            <a:ext cx="2566903" cy="523220"/>
          </a:xfrm>
          <a:prstGeom prst="rect">
            <a:avLst/>
          </a:prstGeom>
          <a:noFill/>
        </p:spPr>
        <p:txBody>
          <a:bodyPr wrap="square" rtlCol="0">
            <a:spAutoFit/>
          </a:bodyPr>
          <a:lstStyle/>
          <a:p>
            <a:r>
              <a:rPr lang="en-US" sz="2800" b="1" dirty="0">
                <a:solidFill>
                  <a:srgbClr val="0070C0"/>
                </a:solidFill>
              </a:rPr>
              <a:t>F508del Carrier</a:t>
            </a:r>
          </a:p>
        </p:txBody>
      </p:sp>
      <p:sp>
        <p:nvSpPr>
          <p:cNvPr id="24" name="Thought Bubble: Cloud 23">
            <a:extLst>
              <a:ext uri="{FF2B5EF4-FFF2-40B4-BE49-F238E27FC236}">
                <a16:creationId xmlns:a16="http://schemas.microsoft.com/office/drawing/2014/main" id="{C1B6678B-0340-4514-89C8-2AA7E3EBE044}"/>
              </a:ext>
            </a:extLst>
          </p:cNvPr>
          <p:cNvSpPr/>
          <p:nvPr/>
        </p:nvSpPr>
        <p:spPr>
          <a:xfrm>
            <a:off x="7899133" y="1325755"/>
            <a:ext cx="3927108" cy="2752826"/>
          </a:xfrm>
          <a:prstGeom prst="cloudCallout">
            <a:avLst>
              <a:gd name="adj1" fmla="val -26547"/>
              <a:gd name="adj2" fmla="val 76078"/>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9AE2EB0-7AB1-47FC-9FB5-13E09DD0404D}"/>
              </a:ext>
            </a:extLst>
          </p:cNvPr>
          <p:cNvSpPr txBox="1"/>
          <p:nvPr/>
        </p:nvSpPr>
        <p:spPr>
          <a:xfrm>
            <a:off x="8605706" y="2113295"/>
            <a:ext cx="3002361" cy="954107"/>
          </a:xfrm>
          <a:prstGeom prst="rect">
            <a:avLst/>
          </a:prstGeom>
          <a:noFill/>
        </p:spPr>
        <p:txBody>
          <a:bodyPr wrap="square" rtlCol="0">
            <a:spAutoFit/>
          </a:bodyPr>
          <a:lstStyle/>
          <a:p>
            <a:r>
              <a:rPr lang="en-US" sz="2800" b="1" dirty="0"/>
              <a:t>Does a carrier phenotype exist?</a:t>
            </a:r>
          </a:p>
        </p:txBody>
      </p:sp>
      <p:sp>
        <p:nvSpPr>
          <p:cNvPr id="33" name="Rectangle 32">
            <a:extLst>
              <a:ext uri="{FF2B5EF4-FFF2-40B4-BE49-F238E27FC236}">
                <a16:creationId xmlns:a16="http://schemas.microsoft.com/office/drawing/2014/main" id="{A2CF78F7-8506-4FE4-8F54-CCB02FB4D3FA}"/>
              </a:ext>
            </a:extLst>
          </p:cNvPr>
          <p:cNvSpPr/>
          <p:nvPr/>
        </p:nvSpPr>
        <p:spPr>
          <a:xfrm>
            <a:off x="3007891" y="4537228"/>
            <a:ext cx="181532" cy="15053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4" name="Picture 33">
            <a:extLst>
              <a:ext uri="{FF2B5EF4-FFF2-40B4-BE49-F238E27FC236}">
                <a16:creationId xmlns:a16="http://schemas.microsoft.com/office/drawing/2014/main" id="{F360286C-A1B8-46A9-BF8D-44F32608F782}"/>
              </a:ext>
            </a:extLst>
          </p:cNvPr>
          <p:cNvPicPr>
            <a:picLocks noChangeAspect="1"/>
          </p:cNvPicPr>
          <p:nvPr/>
        </p:nvPicPr>
        <p:blipFill>
          <a:blip r:embed="rId6"/>
          <a:stretch>
            <a:fillRect/>
          </a:stretch>
        </p:blipFill>
        <p:spPr>
          <a:xfrm>
            <a:off x="7849465" y="4988094"/>
            <a:ext cx="756241" cy="1404449"/>
          </a:xfrm>
          <a:prstGeom prst="rect">
            <a:avLst/>
          </a:prstGeom>
        </p:spPr>
      </p:pic>
      <p:sp>
        <p:nvSpPr>
          <p:cNvPr id="2" name="Rectangle 1">
            <a:extLst>
              <a:ext uri="{FF2B5EF4-FFF2-40B4-BE49-F238E27FC236}">
                <a16:creationId xmlns:a16="http://schemas.microsoft.com/office/drawing/2014/main" id="{0D7B1DED-CB41-411F-BD2B-C851D7B207F3}"/>
              </a:ext>
            </a:extLst>
          </p:cNvPr>
          <p:cNvSpPr/>
          <p:nvPr/>
        </p:nvSpPr>
        <p:spPr>
          <a:xfrm>
            <a:off x="2961115" y="4344855"/>
            <a:ext cx="1018930" cy="1923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6246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994F4A68-BE66-462A-859D-DDC21FB4E9BC}"/>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Acknowledgements</a:t>
            </a:r>
            <a:endParaRPr lang="en-CA" sz="3600" dirty="0">
              <a:solidFill>
                <a:schemeClr val="bg1"/>
              </a:solidFill>
              <a:latin typeface="+mn-lt"/>
            </a:endParaRPr>
          </a:p>
        </p:txBody>
      </p:sp>
      <p:pic>
        <p:nvPicPr>
          <p:cNvPr id="5" name="Picture 4">
            <a:extLst>
              <a:ext uri="{FF2B5EF4-FFF2-40B4-BE49-F238E27FC236}">
                <a16:creationId xmlns:a16="http://schemas.microsoft.com/office/drawing/2014/main" id="{A93DAFBA-8DCF-4024-A733-4E8A7EC3195B}"/>
              </a:ext>
            </a:extLst>
          </p:cNvPr>
          <p:cNvPicPr>
            <a:picLocks noChangeAspect="1"/>
          </p:cNvPicPr>
          <p:nvPr/>
        </p:nvPicPr>
        <p:blipFill>
          <a:blip r:embed="rId2"/>
          <a:stretch>
            <a:fillRect/>
          </a:stretch>
        </p:blipFill>
        <p:spPr>
          <a:xfrm>
            <a:off x="150084" y="5586320"/>
            <a:ext cx="2343150" cy="1063950"/>
          </a:xfrm>
          <a:prstGeom prst="rect">
            <a:avLst/>
          </a:prstGeom>
        </p:spPr>
      </p:pic>
      <p:pic>
        <p:nvPicPr>
          <p:cNvPr id="8" name="Picture 7">
            <a:extLst>
              <a:ext uri="{FF2B5EF4-FFF2-40B4-BE49-F238E27FC236}">
                <a16:creationId xmlns:a16="http://schemas.microsoft.com/office/drawing/2014/main" id="{D6532090-7B1D-40B9-964F-50D653BAB4E2}"/>
              </a:ext>
            </a:extLst>
          </p:cNvPr>
          <p:cNvPicPr>
            <a:picLocks noChangeAspect="1"/>
          </p:cNvPicPr>
          <p:nvPr/>
        </p:nvPicPr>
        <p:blipFill>
          <a:blip r:embed="rId3"/>
          <a:stretch>
            <a:fillRect/>
          </a:stretch>
        </p:blipFill>
        <p:spPr>
          <a:xfrm>
            <a:off x="3485024" y="5586320"/>
            <a:ext cx="2021877" cy="1131865"/>
          </a:xfrm>
          <a:prstGeom prst="rect">
            <a:avLst/>
          </a:prstGeom>
        </p:spPr>
      </p:pic>
      <p:pic>
        <p:nvPicPr>
          <p:cNvPr id="1026" name="Picture 2">
            <a:extLst>
              <a:ext uri="{FF2B5EF4-FFF2-40B4-BE49-F238E27FC236}">
                <a16:creationId xmlns:a16="http://schemas.microsoft.com/office/drawing/2014/main" id="{C3B0DAFE-822B-47ED-9114-10506D67BE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8879" y="5184987"/>
            <a:ext cx="752408" cy="15604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BE4E3D3C-4FBD-4CBB-8413-F1C919B13CE3}"/>
              </a:ext>
            </a:extLst>
          </p:cNvPr>
          <p:cNvPicPr>
            <a:picLocks noChangeAspect="1"/>
          </p:cNvPicPr>
          <p:nvPr/>
        </p:nvPicPr>
        <p:blipFill>
          <a:blip r:embed="rId5"/>
          <a:stretch>
            <a:fillRect/>
          </a:stretch>
        </p:blipFill>
        <p:spPr>
          <a:xfrm>
            <a:off x="9066998" y="5460907"/>
            <a:ext cx="2484920" cy="1189363"/>
          </a:xfrm>
          <a:prstGeom prst="rect">
            <a:avLst/>
          </a:prstGeom>
        </p:spPr>
      </p:pic>
      <p:sp>
        <p:nvSpPr>
          <p:cNvPr id="12" name="TextBox 11">
            <a:extLst>
              <a:ext uri="{FF2B5EF4-FFF2-40B4-BE49-F238E27FC236}">
                <a16:creationId xmlns:a16="http://schemas.microsoft.com/office/drawing/2014/main" id="{1324649D-C299-4D31-9F4D-4AE990702E87}"/>
              </a:ext>
            </a:extLst>
          </p:cNvPr>
          <p:cNvSpPr txBox="1"/>
          <p:nvPr/>
        </p:nvSpPr>
        <p:spPr>
          <a:xfrm>
            <a:off x="1296896" y="1946242"/>
            <a:ext cx="2343151" cy="2308324"/>
          </a:xfrm>
          <a:prstGeom prst="rect">
            <a:avLst/>
          </a:prstGeom>
          <a:noFill/>
        </p:spPr>
        <p:txBody>
          <a:bodyPr wrap="square" rtlCol="0">
            <a:spAutoFit/>
          </a:bodyPr>
          <a:lstStyle/>
          <a:p>
            <a:r>
              <a:rPr lang="en-US" b="1" dirty="0"/>
              <a:t>Lisa </a:t>
            </a:r>
            <a:r>
              <a:rPr lang="en-US" b="1" dirty="0" err="1"/>
              <a:t>Strug</a:t>
            </a:r>
            <a:endParaRPr lang="en-US" b="1" dirty="0"/>
          </a:p>
          <a:p>
            <a:r>
              <a:rPr lang="en-US" dirty="0" err="1"/>
              <a:t>Naim</a:t>
            </a:r>
            <a:r>
              <a:rPr lang="en-US" dirty="0"/>
              <a:t> </a:t>
            </a:r>
            <a:r>
              <a:rPr lang="en-US" dirty="0" err="1"/>
              <a:t>Panjwani</a:t>
            </a:r>
            <a:endParaRPr lang="en-US" dirty="0"/>
          </a:p>
          <a:p>
            <a:r>
              <a:rPr lang="en-US" dirty="0"/>
              <a:t>Zeynep </a:t>
            </a:r>
            <a:r>
              <a:rPr lang="en-US" dirty="0" err="1"/>
              <a:t>Baskurt</a:t>
            </a:r>
            <a:endParaRPr lang="en-US" dirty="0"/>
          </a:p>
          <a:p>
            <a:r>
              <a:rPr lang="en-US" dirty="0"/>
              <a:t>Angela Chen</a:t>
            </a:r>
          </a:p>
          <a:p>
            <a:r>
              <a:rPr lang="en-US" dirty="0"/>
              <a:t>Mohsen </a:t>
            </a:r>
            <a:r>
              <a:rPr lang="en-US" dirty="0" err="1"/>
              <a:t>Esmaeili</a:t>
            </a:r>
            <a:endParaRPr lang="en-US" dirty="0"/>
          </a:p>
          <a:p>
            <a:r>
              <a:rPr lang="en-US" dirty="0" err="1"/>
              <a:t>Jiafen</a:t>
            </a:r>
            <a:r>
              <a:rPr lang="en-US" dirty="0"/>
              <a:t> Gong</a:t>
            </a:r>
          </a:p>
          <a:p>
            <a:r>
              <a:rPr lang="en-US" dirty="0"/>
              <a:t>Saba Haroon</a:t>
            </a:r>
          </a:p>
          <a:p>
            <a:endParaRPr lang="en-US" dirty="0"/>
          </a:p>
        </p:txBody>
      </p:sp>
      <p:sp>
        <p:nvSpPr>
          <p:cNvPr id="14" name="TextBox 13">
            <a:extLst>
              <a:ext uri="{FF2B5EF4-FFF2-40B4-BE49-F238E27FC236}">
                <a16:creationId xmlns:a16="http://schemas.microsoft.com/office/drawing/2014/main" id="{81A2E7C9-FCCA-4DF0-954C-171915C9DD85}"/>
              </a:ext>
            </a:extLst>
          </p:cNvPr>
          <p:cNvSpPr txBox="1"/>
          <p:nvPr/>
        </p:nvSpPr>
        <p:spPr>
          <a:xfrm>
            <a:off x="1281905" y="3834976"/>
            <a:ext cx="2213168" cy="923330"/>
          </a:xfrm>
          <a:prstGeom prst="rect">
            <a:avLst/>
          </a:prstGeom>
          <a:noFill/>
        </p:spPr>
        <p:txBody>
          <a:bodyPr wrap="square" rtlCol="0">
            <a:spAutoFit/>
          </a:bodyPr>
          <a:lstStyle/>
          <a:p>
            <a:r>
              <a:rPr lang="en-US" dirty="0" err="1"/>
              <a:t>Gengming</a:t>
            </a:r>
            <a:r>
              <a:rPr lang="en-US" dirty="0"/>
              <a:t> He</a:t>
            </a:r>
          </a:p>
          <a:p>
            <a:r>
              <a:rPr lang="en-US" dirty="0"/>
              <a:t>Katherine Keenan</a:t>
            </a:r>
          </a:p>
          <a:p>
            <a:endParaRPr lang="en-US" dirty="0"/>
          </a:p>
        </p:txBody>
      </p:sp>
      <p:sp>
        <p:nvSpPr>
          <p:cNvPr id="15" name="TextBox 14">
            <a:extLst>
              <a:ext uri="{FF2B5EF4-FFF2-40B4-BE49-F238E27FC236}">
                <a16:creationId xmlns:a16="http://schemas.microsoft.com/office/drawing/2014/main" id="{F5708988-D35A-4632-8C8A-003670F6D8FB}"/>
              </a:ext>
            </a:extLst>
          </p:cNvPr>
          <p:cNvSpPr txBox="1"/>
          <p:nvPr/>
        </p:nvSpPr>
        <p:spPr>
          <a:xfrm>
            <a:off x="3281542" y="1937877"/>
            <a:ext cx="2343151" cy="1754326"/>
          </a:xfrm>
          <a:prstGeom prst="rect">
            <a:avLst/>
          </a:prstGeom>
          <a:noFill/>
        </p:spPr>
        <p:txBody>
          <a:bodyPr wrap="square" rtlCol="0">
            <a:spAutoFit/>
          </a:bodyPr>
          <a:lstStyle/>
          <a:p>
            <a:r>
              <a:rPr lang="en-US" dirty="0"/>
              <a:t>Cheng Wang</a:t>
            </a:r>
          </a:p>
          <a:p>
            <a:r>
              <a:rPr lang="en-US" dirty="0"/>
              <a:t>Fan Wang</a:t>
            </a:r>
          </a:p>
          <a:p>
            <a:r>
              <a:rPr lang="en-US" dirty="0"/>
              <a:t>Lin Zhang</a:t>
            </a:r>
          </a:p>
          <a:p>
            <a:r>
              <a:rPr lang="en-US" dirty="0" err="1"/>
              <a:t>Yanyan</a:t>
            </a:r>
            <a:r>
              <a:rPr lang="en-US" dirty="0"/>
              <a:t> Zhao</a:t>
            </a:r>
          </a:p>
          <a:p>
            <a:r>
              <a:rPr lang="en-US" dirty="0" err="1"/>
              <a:t>Lehang</a:t>
            </a:r>
            <a:r>
              <a:rPr lang="en-US" dirty="0"/>
              <a:t> Zhong</a:t>
            </a:r>
          </a:p>
          <a:p>
            <a:endParaRPr lang="en-US" dirty="0"/>
          </a:p>
        </p:txBody>
      </p:sp>
      <p:sp>
        <p:nvSpPr>
          <p:cNvPr id="21" name="TextBox 20">
            <a:extLst>
              <a:ext uri="{FF2B5EF4-FFF2-40B4-BE49-F238E27FC236}">
                <a16:creationId xmlns:a16="http://schemas.microsoft.com/office/drawing/2014/main" id="{75FAC1F3-377E-4094-96B0-239EF2569A17}"/>
              </a:ext>
            </a:extLst>
          </p:cNvPr>
          <p:cNvSpPr txBox="1"/>
          <p:nvPr/>
        </p:nvSpPr>
        <p:spPr>
          <a:xfrm>
            <a:off x="282340" y="4782478"/>
            <a:ext cx="11909659" cy="738664"/>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research has been conducted using the UK Biobank resource. (Project ID: 40946)</a:t>
            </a:r>
          </a:p>
          <a:p>
            <a:endParaRPr lang="en-US" dirty="0"/>
          </a:p>
        </p:txBody>
      </p:sp>
      <p:sp>
        <p:nvSpPr>
          <p:cNvPr id="22" name="TextBox 21">
            <a:extLst>
              <a:ext uri="{FF2B5EF4-FFF2-40B4-BE49-F238E27FC236}">
                <a16:creationId xmlns:a16="http://schemas.microsoft.com/office/drawing/2014/main" id="{1FE1F542-8D84-4C3D-A08E-A39F8263E2F9}"/>
              </a:ext>
            </a:extLst>
          </p:cNvPr>
          <p:cNvSpPr txBox="1"/>
          <p:nvPr/>
        </p:nvSpPr>
        <p:spPr>
          <a:xfrm>
            <a:off x="-72930" y="1540084"/>
            <a:ext cx="4038896" cy="461665"/>
          </a:xfrm>
          <a:prstGeom prst="rect">
            <a:avLst/>
          </a:prstGeom>
          <a:noFill/>
        </p:spPr>
        <p:txBody>
          <a:bodyPr wrap="square" rtlCol="0">
            <a:spAutoFit/>
          </a:bodyPr>
          <a:lstStyle/>
          <a:p>
            <a:pPr algn="ctr"/>
            <a:r>
              <a:rPr lang="en-US" sz="2400" b="1" dirty="0" err="1"/>
              <a:t>Strug</a:t>
            </a:r>
            <a:r>
              <a:rPr lang="en-US" sz="2400" b="1" dirty="0"/>
              <a:t> Lab</a:t>
            </a:r>
          </a:p>
        </p:txBody>
      </p:sp>
      <p:sp>
        <p:nvSpPr>
          <p:cNvPr id="23" name="TextBox 22">
            <a:extLst>
              <a:ext uri="{FF2B5EF4-FFF2-40B4-BE49-F238E27FC236}">
                <a16:creationId xmlns:a16="http://schemas.microsoft.com/office/drawing/2014/main" id="{92C49160-DD97-48B9-BFE6-C6877A635CD7}"/>
              </a:ext>
            </a:extLst>
          </p:cNvPr>
          <p:cNvSpPr txBox="1"/>
          <p:nvPr/>
        </p:nvSpPr>
        <p:spPr>
          <a:xfrm>
            <a:off x="7228575" y="3334516"/>
            <a:ext cx="3397718" cy="430887"/>
          </a:xfrm>
          <a:prstGeom prst="rect">
            <a:avLst/>
          </a:prstGeom>
          <a:noFill/>
        </p:spPr>
        <p:txBody>
          <a:bodyPr wrap="square" rtlCol="0">
            <a:spAutoFit/>
          </a:bodyPr>
          <a:lstStyle/>
          <a:p>
            <a:r>
              <a:rPr lang="en-US" sz="2200" b="1" dirty="0"/>
              <a:t>Vanderbilt University </a:t>
            </a:r>
          </a:p>
        </p:txBody>
      </p:sp>
      <p:sp>
        <p:nvSpPr>
          <p:cNvPr id="24" name="TextBox 23">
            <a:extLst>
              <a:ext uri="{FF2B5EF4-FFF2-40B4-BE49-F238E27FC236}">
                <a16:creationId xmlns:a16="http://schemas.microsoft.com/office/drawing/2014/main" id="{B8EFF8E3-900F-4332-BED1-21E4364AC893}"/>
              </a:ext>
            </a:extLst>
          </p:cNvPr>
          <p:cNvSpPr txBox="1"/>
          <p:nvPr/>
        </p:nvSpPr>
        <p:spPr>
          <a:xfrm>
            <a:off x="6575912" y="3687329"/>
            <a:ext cx="4038896" cy="646331"/>
          </a:xfrm>
          <a:prstGeom prst="rect">
            <a:avLst/>
          </a:prstGeom>
          <a:noFill/>
        </p:spPr>
        <p:txBody>
          <a:bodyPr wrap="square" rtlCol="0">
            <a:spAutoFit/>
          </a:bodyPr>
          <a:lstStyle/>
          <a:p>
            <a:pPr algn="ctr"/>
            <a:r>
              <a:rPr lang="en-US" dirty="0"/>
              <a:t>Jessica Dennis</a:t>
            </a:r>
          </a:p>
          <a:p>
            <a:pPr algn="ctr"/>
            <a:r>
              <a:rPr lang="en-US" dirty="0"/>
              <a:t>(Assisted in ICD10-Phecode Conversion)</a:t>
            </a:r>
          </a:p>
        </p:txBody>
      </p:sp>
      <p:sp>
        <p:nvSpPr>
          <p:cNvPr id="25" name="TextBox 24">
            <a:extLst>
              <a:ext uri="{FF2B5EF4-FFF2-40B4-BE49-F238E27FC236}">
                <a16:creationId xmlns:a16="http://schemas.microsoft.com/office/drawing/2014/main" id="{64829371-5BF5-4C1A-AD5A-4E1192FDDD8C}"/>
              </a:ext>
            </a:extLst>
          </p:cNvPr>
          <p:cNvSpPr txBox="1"/>
          <p:nvPr/>
        </p:nvSpPr>
        <p:spPr>
          <a:xfrm>
            <a:off x="6335956" y="1750596"/>
            <a:ext cx="4518808" cy="1015663"/>
          </a:xfrm>
          <a:prstGeom prst="rect">
            <a:avLst/>
          </a:prstGeom>
          <a:noFill/>
        </p:spPr>
        <p:txBody>
          <a:bodyPr wrap="square" rtlCol="0">
            <a:spAutoFit/>
          </a:bodyPr>
          <a:lstStyle/>
          <a:p>
            <a:pPr algn="ctr">
              <a:defRPr/>
            </a:pPr>
            <a:r>
              <a:rPr lang="en-US" sz="2400" b="1" dirty="0">
                <a:cs typeface="Calibri"/>
              </a:rPr>
              <a:t>Canadian Gene Modifier Study</a:t>
            </a:r>
          </a:p>
          <a:p>
            <a:pPr algn="ctr">
              <a:defRPr/>
            </a:pPr>
            <a:r>
              <a:rPr lang="en-US" dirty="0">
                <a:cs typeface="Calibri"/>
              </a:rPr>
              <a:t>Johanna </a:t>
            </a:r>
            <a:r>
              <a:rPr lang="en-US" dirty="0" err="1">
                <a:cs typeface="Calibri"/>
              </a:rPr>
              <a:t>Rommens</a:t>
            </a:r>
            <a:endParaRPr lang="en-US" dirty="0">
              <a:cs typeface="Calibri"/>
            </a:endParaRPr>
          </a:p>
          <a:p>
            <a:pPr algn="ctr">
              <a:defRPr/>
            </a:pPr>
            <a:r>
              <a:rPr lang="en-US" dirty="0">
                <a:cs typeface="Calibri"/>
              </a:rPr>
              <a:t>Lei Sun                        </a:t>
            </a:r>
            <a:endParaRPr lang="en-US" dirty="0"/>
          </a:p>
        </p:txBody>
      </p:sp>
      <p:sp>
        <p:nvSpPr>
          <p:cNvPr id="16" name="TextBox 15">
            <a:extLst>
              <a:ext uri="{FF2B5EF4-FFF2-40B4-BE49-F238E27FC236}">
                <a16:creationId xmlns:a16="http://schemas.microsoft.com/office/drawing/2014/main" id="{E22C67E7-73F0-A642-B04F-74CDB6A62FB3}"/>
              </a:ext>
            </a:extLst>
          </p:cNvPr>
          <p:cNvSpPr txBox="1"/>
          <p:nvPr/>
        </p:nvSpPr>
        <p:spPr>
          <a:xfrm>
            <a:off x="3272639" y="3313137"/>
            <a:ext cx="2213168" cy="1200329"/>
          </a:xfrm>
          <a:prstGeom prst="rect">
            <a:avLst/>
          </a:prstGeom>
          <a:noFill/>
        </p:spPr>
        <p:txBody>
          <a:bodyPr wrap="square" rtlCol="0">
            <a:spAutoFit/>
          </a:bodyPr>
          <a:lstStyle/>
          <a:p>
            <a:r>
              <a:rPr lang="en-US" dirty="0" err="1"/>
              <a:t>Sangook</a:t>
            </a:r>
            <a:r>
              <a:rPr lang="en-US" dirty="0"/>
              <a:t> Kim</a:t>
            </a:r>
          </a:p>
          <a:p>
            <a:r>
              <a:rPr lang="en-US" dirty="0"/>
              <a:t>Scott </a:t>
            </a:r>
            <a:r>
              <a:rPr lang="en-US" dirty="0" err="1"/>
              <a:t>Mastromatteo</a:t>
            </a:r>
            <a:endParaRPr lang="en-US" dirty="0"/>
          </a:p>
          <a:p>
            <a:r>
              <a:rPr lang="en-US" dirty="0"/>
              <a:t>Mitchell Sutton</a:t>
            </a:r>
          </a:p>
          <a:p>
            <a:r>
              <a:rPr lang="en-US" dirty="0" err="1"/>
              <a:t>Faizan</a:t>
            </a:r>
            <a:r>
              <a:rPr lang="en-US" dirty="0"/>
              <a:t> Mohsin</a:t>
            </a:r>
          </a:p>
        </p:txBody>
      </p:sp>
    </p:spTree>
    <p:extLst>
      <p:ext uri="{BB962C8B-B14F-4D97-AF65-F5344CB8AC3E}">
        <p14:creationId xmlns:p14="http://schemas.microsoft.com/office/powerpoint/2010/main" val="1949525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83D5C68-3CF4-4241-91F1-0472EC95BB48}"/>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Constructing</a:t>
            </a:r>
            <a:r>
              <a:rPr lang="en-CA" sz="3600" b="1" i="1" dirty="0">
                <a:solidFill>
                  <a:schemeClr val="bg1"/>
                </a:solidFill>
                <a:latin typeface="+mn-lt"/>
              </a:rPr>
              <a:t> CFTR</a:t>
            </a:r>
            <a:r>
              <a:rPr lang="en-CA" sz="3600" b="1" dirty="0">
                <a:solidFill>
                  <a:schemeClr val="bg1"/>
                </a:solidFill>
                <a:latin typeface="+mn-lt"/>
              </a:rPr>
              <a:t> Mutation Score from Allele Scores</a:t>
            </a:r>
          </a:p>
        </p:txBody>
      </p:sp>
      <p:graphicFrame>
        <p:nvGraphicFramePr>
          <p:cNvPr id="6" name="Table 6">
            <a:extLst>
              <a:ext uri="{FF2B5EF4-FFF2-40B4-BE49-F238E27FC236}">
                <a16:creationId xmlns:a16="http://schemas.microsoft.com/office/drawing/2014/main" id="{D22E5365-C3B5-4BC3-9EE8-B506F3709F27}"/>
              </a:ext>
            </a:extLst>
          </p:cNvPr>
          <p:cNvGraphicFramePr>
            <a:graphicFrameLocks noGrp="1"/>
          </p:cNvGraphicFramePr>
          <p:nvPr>
            <p:ph idx="1"/>
            <p:extLst>
              <p:ext uri="{D42A27DB-BD31-4B8C-83A1-F6EECF244321}">
                <p14:modId xmlns:p14="http://schemas.microsoft.com/office/powerpoint/2010/main" val="1657723092"/>
              </p:ext>
            </p:extLst>
          </p:nvPr>
        </p:nvGraphicFramePr>
        <p:xfrm>
          <a:off x="1259434" y="1260368"/>
          <a:ext cx="9703084" cy="3876827"/>
        </p:xfrm>
        <a:graphic>
          <a:graphicData uri="http://schemas.openxmlformats.org/drawingml/2006/table">
            <a:tbl>
              <a:tblPr firstRow="1" bandRow="1">
                <a:tableStyleId>{5C22544A-7EE6-4342-B048-85BDC9FD1C3A}</a:tableStyleId>
              </a:tblPr>
              <a:tblGrid>
                <a:gridCol w="2111220">
                  <a:extLst>
                    <a:ext uri="{9D8B030D-6E8A-4147-A177-3AD203B41FA5}">
                      <a16:colId xmlns:a16="http://schemas.microsoft.com/office/drawing/2014/main" val="222908345"/>
                    </a:ext>
                  </a:extLst>
                </a:gridCol>
                <a:gridCol w="1897966">
                  <a:extLst>
                    <a:ext uri="{9D8B030D-6E8A-4147-A177-3AD203B41FA5}">
                      <a16:colId xmlns:a16="http://schemas.microsoft.com/office/drawing/2014/main" val="1270791222"/>
                    </a:ext>
                  </a:extLst>
                </a:gridCol>
                <a:gridCol w="1897966">
                  <a:extLst>
                    <a:ext uri="{9D8B030D-6E8A-4147-A177-3AD203B41FA5}">
                      <a16:colId xmlns:a16="http://schemas.microsoft.com/office/drawing/2014/main" val="2161776254"/>
                    </a:ext>
                  </a:extLst>
                </a:gridCol>
                <a:gridCol w="1897966">
                  <a:extLst>
                    <a:ext uri="{9D8B030D-6E8A-4147-A177-3AD203B41FA5}">
                      <a16:colId xmlns:a16="http://schemas.microsoft.com/office/drawing/2014/main" val="1847906100"/>
                    </a:ext>
                  </a:extLst>
                </a:gridCol>
                <a:gridCol w="1897966">
                  <a:extLst>
                    <a:ext uri="{9D8B030D-6E8A-4147-A177-3AD203B41FA5}">
                      <a16:colId xmlns:a16="http://schemas.microsoft.com/office/drawing/2014/main" val="1995482534"/>
                    </a:ext>
                  </a:extLst>
                </a:gridCol>
              </a:tblGrid>
              <a:tr h="649870">
                <a:tc>
                  <a:txBody>
                    <a:bodyPr/>
                    <a:lstStyle/>
                    <a:p>
                      <a:pPr algn="ctr"/>
                      <a:r>
                        <a:rPr lang="en-US" sz="2400" b="1" dirty="0"/>
                        <a:t>Allele 2 Score</a:t>
                      </a:r>
                    </a:p>
                  </a:txBody>
                  <a:tcPr/>
                </a:tc>
                <a:tc>
                  <a:txBody>
                    <a:bodyPr/>
                    <a:lstStyle/>
                    <a:p>
                      <a:pPr algn="ctr"/>
                      <a:r>
                        <a:rPr lang="en-US" sz="2400" b="1" dirty="0"/>
                        <a:t>1</a:t>
                      </a:r>
                    </a:p>
                  </a:txBody>
                  <a:tcPr/>
                </a:tc>
                <a:tc>
                  <a:txBody>
                    <a:bodyPr/>
                    <a:lstStyle/>
                    <a:p>
                      <a:pPr algn="ctr"/>
                      <a:r>
                        <a:rPr lang="en-US" sz="2400" b="1" dirty="0"/>
                        <a:t>2</a:t>
                      </a:r>
                    </a:p>
                  </a:txBody>
                  <a:tcPr/>
                </a:tc>
                <a:tc>
                  <a:txBody>
                    <a:bodyPr/>
                    <a:lstStyle/>
                    <a:p>
                      <a:pPr algn="ctr"/>
                      <a:r>
                        <a:rPr lang="en-US" sz="2400" b="1" dirty="0"/>
                        <a:t>3</a:t>
                      </a:r>
                    </a:p>
                  </a:txBody>
                  <a:tcPr/>
                </a:tc>
                <a:tc>
                  <a:txBody>
                    <a:bodyPr/>
                    <a:lstStyle/>
                    <a:p>
                      <a:pPr algn="ctr"/>
                      <a:r>
                        <a:rPr lang="en-US" sz="2400" b="1" dirty="0"/>
                        <a:t>4</a:t>
                      </a:r>
                    </a:p>
                  </a:txBody>
                  <a:tcPr/>
                </a:tc>
                <a:extLst>
                  <a:ext uri="{0D108BD9-81ED-4DB2-BD59-A6C34878D82A}">
                    <a16:rowId xmlns:a16="http://schemas.microsoft.com/office/drawing/2014/main" val="4134922022"/>
                  </a:ext>
                </a:extLst>
              </a:tr>
              <a:tr h="6274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Allele 1 Score</a:t>
                      </a:r>
                    </a:p>
                  </a:txBody>
                  <a:tcPr/>
                </a:tc>
                <a:tc>
                  <a:txBody>
                    <a:bodyPr/>
                    <a:lstStyle/>
                    <a:p>
                      <a:pPr algn="ctr"/>
                      <a:endParaRPr lang="en-US" sz="2400" b="1" dirty="0"/>
                    </a:p>
                  </a:txBody>
                  <a:tcPr/>
                </a:tc>
                <a:tc>
                  <a:txBody>
                    <a:bodyPr/>
                    <a:lstStyle/>
                    <a:p>
                      <a:pPr algn="ctr"/>
                      <a:endParaRPr lang="en-US" sz="2400" b="1" dirty="0"/>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val="203952635"/>
                  </a:ext>
                </a:extLst>
              </a:tr>
              <a:tr h="649870">
                <a:tc>
                  <a:txBody>
                    <a:bodyPr/>
                    <a:lstStyle/>
                    <a:p>
                      <a:pPr algn="ctr"/>
                      <a:r>
                        <a:rPr lang="en-US" sz="2400" b="1" dirty="0"/>
                        <a:t>1</a:t>
                      </a:r>
                    </a:p>
                  </a:txBody>
                  <a:tcPr/>
                </a:tc>
                <a:tc>
                  <a:txBody>
                    <a:bodyPr/>
                    <a:lstStyle/>
                    <a:p>
                      <a:pPr algn="ctr"/>
                      <a:r>
                        <a:rPr lang="en-US" sz="2400" dirty="0"/>
                        <a:t>1</a:t>
                      </a:r>
                      <a:endParaRPr lang="en-US" sz="2400" b="1" dirty="0"/>
                    </a:p>
                  </a:txBody>
                  <a:tcPr/>
                </a:tc>
                <a:tc>
                  <a:txBody>
                    <a:bodyPr/>
                    <a:lstStyle/>
                    <a:p>
                      <a:pPr algn="ctr"/>
                      <a:endParaRPr lang="en-US" sz="2400" b="1" dirty="0"/>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val="312616415"/>
                  </a:ext>
                </a:extLst>
              </a:tr>
              <a:tr h="649870">
                <a:tc>
                  <a:txBody>
                    <a:bodyPr/>
                    <a:lstStyle/>
                    <a:p>
                      <a:pPr algn="ctr"/>
                      <a:r>
                        <a:rPr lang="en-US" sz="2400" b="1" dirty="0"/>
                        <a:t>2</a:t>
                      </a:r>
                    </a:p>
                  </a:txBody>
                  <a:tcPr/>
                </a:tc>
                <a:tc>
                  <a:txBody>
                    <a:bodyPr/>
                    <a:lstStyle/>
                    <a:p>
                      <a:pPr algn="ctr"/>
                      <a:r>
                        <a:rPr lang="en-US" sz="2400" dirty="0"/>
                        <a:t>1</a:t>
                      </a:r>
                      <a:endParaRPr lang="en-US" sz="2400" b="1" dirty="0"/>
                    </a:p>
                  </a:txBody>
                  <a:tcPr/>
                </a:tc>
                <a:tc>
                  <a:txBody>
                    <a:bodyPr/>
                    <a:lstStyle/>
                    <a:p>
                      <a:pPr algn="ctr"/>
                      <a:r>
                        <a:rPr lang="en-US" sz="2400" dirty="0"/>
                        <a:t>2</a:t>
                      </a:r>
                      <a:endParaRPr lang="en-US" sz="2400" b="1" dirty="0"/>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val="298550665"/>
                  </a:ext>
                </a:extLst>
              </a:tr>
              <a:tr h="649870">
                <a:tc>
                  <a:txBody>
                    <a:bodyPr/>
                    <a:lstStyle/>
                    <a:p>
                      <a:pPr algn="ctr"/>
                      <a:r>
                        <a:rPr lang="en-US" sz="2400" b="1" dirty="0"/>
                        <a:t>3</a:t>
                      </a:r>
                    </a:p>
                  </a:txBody>
                  <a:tcPr/>
                </a:tc>
                <a:tc>
                  <a:txBody>
                    <a:bodyPr/>
                    <a:lstStyle/>
                    <a:p>
                      <a:pPr algn="ctr"/>
                      <a:r>
                        <a:rPr lang="en-US" sz="2400" dirty="0"/>
                        <a:t>1</a:t>
                      </a:r>
                      <a:endParaRPr lang="en-US" sz="2400" b="1" dirty="0"/>
                    </a:p>
                  </a:txBody>
                  <a:tcPr/>
                </a:tc>
                <a:tc>
                  <a:txBody>
                    <a:bodyPr/>
                    <a:lstStyle/>
                    <a:p>
                      <a:pPr algn="ctr"/>
                      <a:r>
                        <a:rPr lang="en-US" sz="2400" dirty="0"/>
                        <a:t>2</a:t>
                      </a:r>
                      <a:endParaRPr lang="en-US" sz="2400" b="1" dirty="0"/>
                    </a:p>
                  </a:txBody>
                  <a:tcPr/>
                </a:tc>
                <a:tc>
                  <a:txBody>
                    <a:bodyPr/>
                    <a:lstStyle/>
                    <a:p>
                      <a:pPr algn="ctr"/>
                      <a:r>
                        <a:rPr lang="en-US" sz="2400" dirty="0"/>
                        <a:t>3</a:t>
                      </a:r>
                      <a:endParaRPr lang="en-US" sz="2400" b="1" dirty="0"/>
                    </a:p>
                  </a:txBody>
                  <a:tcPr/>
                </a:tc>
                <a:tc>
                  <a:txBody>
                    <a:bodyPr/>
                    <a:lstStyle/>
                    <a:p>
                      <a:pPr algn="ctr"/>
                      <a:endParaRPr lang="en-US" sz="2400" b="1" dirty="0"/>
                    </a:p>
                  </a:txBody>
                  <a:tcPr/>
                </a:tc>
                <a:extLst>
                  <a:ext uri="{0D108BD9-81ED-4DB2-BD59-A6C34878D82A}">
                    <a16:rowId xmlns:a16="http://schemas.microsoft.com/office/drawing/2014/main" val="1210080303"/>
                  </a:ext>
                </a:extLst>
              </a:tr>
              <a:tr h="649870">
                <a:tc>
                  <a:txBody>
                    <a:bodyPr/>
                    <a:lstStyle/>
                    <a:p>
                      <a:pPr algn="ctr"/>
                      <a:r>
                        <a:rPr lang="en-US" sz="2400" b="1" dirty="0"/>
                        <a:t>4</a:t>
                      </a:r>
                    </a:p>
                  </a:txBody>
                  <a:tcPr/>
                </a:tc>
                <a:tc>
                  <a:txBody>
                    <a:bodyPr/>
                    <a:lstStyle/>
                    <a:p>
                      <a:pPr algn="ctr"/>
                      <a:r>
                        <a:rPr lang="en-US" sz="2400" dirty="0"/>
                        <a:t>1</a:t>
                      </a:r>
                      <a:endParaRPr lang="en-US" sz="2400" b="1" dirty="0"/>
                    </a:p>
                  </a:txBody>
                  <a:tcPr/>
                </a:tc>
                <a:tc>
                  <a:txBody>
                    <a:bodyPr/>
                    <a:lstStyle/>
                    <a:p>
                      <a:pPr algn="ctr"/>
                      <a:r>
                        <a:rPr lang="en-US" sz="2400" dirty="0"/>
                        <a:t>2</a:t>
                      </a:r>
                      <a:endParaRPr lang="en-US" sz="2400" b="1" dirty="0"/>
                    </a:p>
                  </a:txBody>
                  <a:tcPr/>
                </a:tc>
                <a:tc>
                  <a:txBody>
                    <a:bodyPr/>
                    <a:lstStyle/>
                    <a:p>
                      <a:pPr algn="ctr"/>
                      <a:r>
                        <a:rPr lang="en-US" sz="2400" dirty="0"/>
                        <a:t>4</a:t>
                      </a:r>
                      <a:endParaRPr lang="en-US" sz="2400" b="1" dirty="0"/>
                    </a:p>
                  </a:txBody>
                  <a:tcPr/>
                </a:tc>
                <a:tc>
                  <a:txBody>
                    <a:bodyPr/>
                    <a:lstStyle/>
                    <a:p>
                      <a:pPr algn="ctr"/>
                      <a:r>
                        <a:rPr lang="en-US" sz="2400" dirty="0"/>
                        <a:t>5</a:t>
                      </a:r>
                      <a:endParaRPr lang="en-US" sz="2400" b="1" dirty="0"/>
                    </a:p>
                  </a:txBody>
                  <a:tcPr/>
                </a:tc>
                <a:extLst>
                  <a:ext uri="{0D108BD9-81ED-4DB2-BD59-A6C34878D82A}">
                    <a16:rowId xmlns:a16="http://schemas.microsoft.com/office/drawing/2014/main" val="2364785790"/>
                  </a:ext>
                </a:extLst>
              </a:tr>
            </a:tbl>
          </a:graphicData>
        </a:graphic>
      </p:graphicFrame>
      <p:sp>
        <p:nvSpPr>
          <p:cNvPr id="8" name="TextBox 7">
            <a:extLst>
              <a:ext uri="{FF2B5EF4-FFF2-40B4-BE49-F238E27FC236}">
                <a16:creationId xmlns:a16="http://schemas.microsoft.com/office/drawing/2014/main" id="{EB0551D1-05E4-4D7F-9818-547E90D834B3}"/>
              </a:ext>
            </a:extLst>
          </p:cNvPr>
          <p:cNvSpPr txBox="1"/>
          <p:nvPr/>
        </p:nvSpPr>
        <p:spPr>
          <a:xfrm>
            <a:off x="708917" y="5352833"/>
            <a:ext cx="10798139"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Constructing </a:t>
            </a:r>
            <a:r>
              <a:rPr lang="en-US" sz="2400" i="1" dirty="0"/>
              <a:t>CFTR</a:t>
            </a:r>
            <a:r>
              <a:rPr lang="en-US" sz="2400" dirty="0"/>
              <a:t> mutation score based on mutation scores from both alleles.</a:t>
            </a:r>
          </a:p>
          <a:p>
            <a:pPr marL="800100" lvl="1" indent="-342900">
              <a:buFont typeface="Arial" panose="020B0604020202020204" pitchFamily="34" charset="0"/>
              <a:buChar char="•"/>
            </a:pPr>
            <a:r>
              <a:rPr lang="en-US" sz="2400" dirty="0"/>
              <a:t>Tends to select the less-severe mutation score in most cases. </a:t>
            </a:r>
          </a:p>
        </p:txBody>
      </p:sp>
    </p:spTree>
    <p:extLst>
      <p:ext uri="{BB962C8B-B14F-4D97-AF65-F5344CB8AC3E}">
        <p14:creationId xmlns:p14="http://schemas.microsoft.com/office/powerpoint/2010/main" val="3971999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C285859A-F2EB-4F7A-860A-3CFCBCAE516B}"/>
              </a:ext>
            </a:extLst>
          </p:cNvPr>
          <p:cNvGraphicFramePr>
            <a:graphicFrameLocks noGrp="1"/>
          </p:cNvGraphicFramePr>
          <p:nvPr>
            <p:ph idx="1"/>
            <p:extLst>
              <p:ext uri="{D42A27DB-BD31-4B8C-83A1-F6EECF244321}">
                <p14:modId xmlns:p14="http://schemas.microsoft.com/office/powerpoint/2010/main" val="2518875945"/>
              </p:ext>
            </p:extLst>
          </p:nvPr>
        </p:nvGraphicFramePr>
        <p:xfrm>
          <a:off x="256853" y="1458930"/>
          <a:ext cx="11815280" cy="4877824"/>
        </p:xfrm>
        <a:graphic>
          <a:graphicData uri="http://schemas.openxmlformats.org/drawingml/2006/table">
            <a:tbl>
              <a:tblPr firstRow="1" bandRow="1">
                <a:tableStyleId>{5C22544A-7EE6-4342-B048-85BDC9FD1C3A}</a:tableStyleId>
              </a:tblPr>
              <a:tblGrid>
                <a:gridCol w="2784298">
                  <a:extLst>
                    <a:ext uri="{9D8B030D-6E8A-4147-A177-3AD203B41FA5}">
                      <a16:colId xmlns:a16="http://schemas.microsoft.com/office/drawing/2014/main" val="699061887"/>
                    </a:ext>
                  </a:extLst>
                </a:gridCol>
                <a:gridCol w="3020602">
                  <a:extLst>
                    <a:ext uri="{9D8B030D-6E8A-4147-A177-3AD203B41FA5}">
                      <a16:colId xmlns:a16="http://schemas.microsoft.com/office/drawing/2014/main" val="1798536542"/>
                    </a:ext>
                  </a:extLst>
                </a:gridCol>
                <a:gridCol w="3056560">
                  <a:extLst>
                    <a:ext uri="{9D8B030D-6E8A-4147-A177-3AD203B41FA5}">
                      <a16:colId xmlns:a16="http://schemas.microsoft.com/office/drawing/2014/main" val="3083318416"/>
                    </a:ext>
                  </a:extLst>
                </a:gridCol>
                <a:gridCol w="2953820">
                  <a:extLst>
                    <a:ext uri="{9D8B030D-6E8A-4147-A177-3AD203B41FA5}">
                      <a16:colId xmlns:a16="http://schemas.microsoft.com/office/drawing/2014/main" val="160249489"/>
                    </a:ext>
                  </a:extLst>
                </a:gridCol>
              </a:tblGrid>
              <a:tr h="506858">
                <a:tc>
                  <a:txBody>
                    <a:bodyPr/>
                    <a:lstStyle/>
                    <a:p>
                      <a:endParaRPr lang="en-US"/>
                    </a:p>
                  </a:txBody>
                  <a:tcPr/>
                </a:tc>
                <a:tc>
                  <a:txBody>
                    <a:bodyPr/>
                    <a:lstStyle/>
                    <a:p>
                      <a:pPr algn="ctr"/>
                      <a:r>
                        <a:rPr lang="en-US" sz="2400" dirty="0"/>
                        <a:t>Canadian GMS (n=2,206)</a:t>
                      </a:r>
                    </a:p>
                  </a:txBody>
                  <a:tcPr/>
                </a:tc>
                <a:tc>
                  <a:txBody>
                    <a:bodyPr/>
                    <a:lstStyle/>
                    <a:p>
                      <a:pPr algn="ctr"/>
                      <a:r>
                        <a:rPr lang="en-US" sz="2400" dirty="0"/>
                        <a:t>French GMS </a:t>
                      </a:r>
                    </a:p>
                    <a:p>
                      <a:pPr algn="ctr"/>
                      <a:r>
                        <a:rPr lang="en-US" sz="2400" dirty="0"/>
                        <a:t>(n=1,049)</a:t>
                      </a:r>
                    </a:p>
                  </a:txBody>
                  <a:tcPr/>
                </a:tc>
                <a:tc>
                  <a:txBody>
                    <a:bodyPr/>
                    <a:lstStyle/>
                    <a:p>
                      <a:pPr algn="ctr"/>
                      <a:r>
                        <a:rPr lang="en-US" sz="2400" dirty="0"/>
                        <a:t>John Hopkins TSS (n=527)</a:t>
                      </a:r>
                    </a:p>
                  </a:txBody>
                  <a:tcPr/>
                </a:tc>
                <a:extLst>
                  <a:ext uri="{0D108BD9-81ED-4DB2-BD59-A6C34878D82A}">
                    <a16:rowId xmlns:a16="http://schemas.microsoft.com/office/drawing/2014/main" val="1790701984"/>
                  </a:ext>
                </a:extLst>
              </a:tr>
              <a:tr h="506858">
                <a:tc>
                  <a:txBody>
                    <a:bodyPr/>
                    <a:lstStyle/>
                    <a:p>
                      <a:r>
                        <a:rPr lang="en-US" sz="2400" dirty="0"/>
                        <a:t>Sex (Females)</a:t>
                      </a:r>
                    </a:p>
                  </a:txBody>
                  <a:tcPr/>
                </a:tc>
                <a:tc>
                  <a:txBody>
                    <a:bodyPr/>
                    <a:lstStyle/>
                    <a:p>
                      <a:pPr algn="ctr"/>
                      <a:r>
                        <a:rPr lang="en-US" sz="2400" dirty="0"/>
                        <a:t>1026 (46.5%)</a:t>
                      </a:r>
                    </a:p>
                  </a:txBody>
                  <a:tcPr/>
                </a:tc>
                <a:tc>
                  <a:txBody>
                    <a:bodyPr/>
                    <a:lstStyle/>
                    <a:p>
                      <a:pPr algn="ctr"/>
                      <a:r>
                        <a:rPr lang="en-US" sz="2400" dirty="0"/>
                        <a:t>505 (48.1%)</a:t>
                      </a:r>
                    </a:p>
                  </a:txBody>
                  <a:tcPr/>
                </a:tc>
                <a:tc>
                  <a:txBody>
                    <a:bodyPr/>
                    <a:lstStyle/>
                    <a:p>
                      <a:pPr algn="ctr"/>
                      <a:r>
                        <a:rPr lang="en-US" sz="2400" dirty="0"/>
                        <a:t>256 (48.6%)</a:t>
                      </a:r>
                    </a:p>
                  </a:txBody>
                  <a:tcPr/>
                </a:tc>
                <a:extLst>
                  <a:ext uri="{0D108BD9-81ED-4DB2-BD59-A6C34878D82A}">
                    <a16:rowId xmlns:a16="http://schemas.microsoft.com/office/drawing/2014/main" val="3760478899"/>
                  </a:ext>
                </a:extLst>
              </a:tr>
              <a:tr h="506858">
                <a:tc>
                  <a:txBody>
                    <a:bodyPr/>
                    <a:lstStyle/>
                    <a:p>
                      <a:r>
                        <a:rPr lang="en-US" sz="2400" dirty="0"/>
                        <a:t>Meconium Ileus </a:t>
                      </a:r>
                    </a:p>
                  </a:txBody>
                  <a:tcPr/>
                </a:tc>
                <a:tc>
                  <a:txBody>
                    <a:bodyPr/>
                    <a:lstStyle/>
                    <a:p>
                      <a:pPr algn="ctr"/>
                      <a:r>
                        <a:rPr lang="en-US" sz="2400" dirty="0"/>
                        <a:t>346 (15.7%)</a:t>
                      </a:r>
                    </a:p>
                  </a:txBody>
                  <a:tcPr/>
                </a:tc>
                <a:tc>
                  <a:txBody>
                    <a:bodyPr/>
                    <a:lstStyle/>
                    <a:p>
                      <a:pPr algn="ctr"/>
                      <a:r>
                        <a:rPr lang="en-US" sz="2400" dirty="0"/>
                        <a:t>142 (13.5%)</a:t>
                      </a:r>
                    </a:p>
                  </a:txBody>
                  <a:tcPr/>
                </a:tc>
                <a:tc>
                  <a:txBody>
                    <a:bodyPr/>
                    <a:lstStyle/>
                    <a:p>
                      <a:pPr algn="ctr"/>
                      <a:r>
                        <a:rPr lang="en-US" sz="2400" dirty="0"/>
                        <a:t>90 (17.1%)</a:t>
                      </a:r>
                    </a:p>
                  </a:txBody>
                  <a:tcPr/>
                </a:tc>
                <a:extLst>
                  <a:ext uri="{0D108BD9-81ED-4DB2-BD59-A6C34878D82A}">
                    <a16:rowId xmlns:a16="http://schemas.microsoft.com/office/drawing/2014/main" val="4064123709"/>
                  </a:ext>
                </a:extLst>
              </a:tr>
              <a:tr h="506858">
                <a:tc>
                  <a:txBody>
                    <a:bodyPr/>
                    <a:lstStyle/>
                    <a:p>
                      <a:r>
                        <a:rPr lang="en-US" sz="2400" i="1" dirty="0"/>
                        <a:t>CFTR </a:t>
                      </a:r>
                      <a:r>
                        <a:rPr lang="en-US" sz="2400" i="0" dirty="0"/>
                        <a:t>Mutation Score</a:t>
                      </a:r>
                      <a:endParaRPr lang="en-US" sz="2400" i="1" dirty="0"/>
                    </a:p>
                  </a:txBody>
                  <a:tcPr/>
                </a:tc>
                <a:tc>
                  <a:txBody>
                    <a:bodyPr/>
                    <a:lstStyle/>
                    <a:p>
                      <a:pPr algn="ctr"/>
                      <a:endParaRPr lang="en-US" sz="2400" dirty="0"/>
                    </a:p>
                  </a:txBody>
                  <a:tcPr/>
                </a:tc>
                <a:tc>
                  <a:txBody>
                    <a:bodyPr/>
                    <a:lstStyle/>
                    <a:p>
                      <a:pPr algn="ctr"/>
                      <a:endParaRPr lang="en-US" sz="2400"/>
                    </a:p>
                  </a:txBody>
                  <a:tcPr/>
                </a:tc>
                <a:tc>
                  <a:txBody>
                    <a:bodyPr/>
                    <a:lstStyle/>
                    <a:p>
                      <a:pPr algn="ctr"/>
                      <a:endParaRPr lang="en-US" sz="2400"/>
                    </a:p>
                  </a:txBody>
                  <a:tcPr/>
                </a:tc>
                <a:extLst>
                  <a:ext uri="{0D108BD9-81ED-4DB2-BD59-A6C34878D82A}">
                    <a16:rowId xmlns:a16="http://schemas.microsoft.com/office/drawing/2014/main" val="2329101942"/>
                  </a:ext>
                </a:extLst>
              </a:tr>
              <a:tr h="506858">
                <a:tc>
                  <a:txBody>
                    <a:bodyPr/>
                    <a:lstStyle/>
                    <a:p>
                      <a:r>
                        <a:rPr lang="en-US" sz="2400" dirty="0"/>
                        <a:t>5</a:t>
                      </a:r>
                    </a:p>
                  </a:txBody>
                  <a:tcPr/>
                </a:tc>
                <a:tc>
                  <a:txBody>
                    <a:bodyPr/>
                    <a:lstStyle/>
                    <a:p>
                      <a:pPr algn="ctr"/>
                      <a:r>
                        <a:rPr lang="en-US" sz="2400" dirty="0"/>
                        <a:t>54 (2.5%)</a:t>
                      </a:r>
                    </a:p>
                  </a:txBody>
                  <a:tcPr/>
                </a:tc>
                <a:tc>
                  <a:txBody>
                    <a:bodyPr/>
                    <a:lstStyle/>
                    <a:p>
                      <a:pPr algn="ctr"/>
                      <a:r>
                        <a:rPr lang="en-US" sz="2400" dirty="0"/>
                        <a:t>16 (1.5%)</a:t>
                      </a:r>
                    </a:p>
                  </a:txBody>
                  <a:tcPr/>
                </a:tc>
                <a:tc>
                  <a:txBody>
                    <a:bodyPr/>
                    <a:lstStyle/>
                    <a:p>
                      <a:pPr algn="ctr"/>
                      <a:r>
                        <a:rPr lang="en-US" sz="2400" dirty="0"/>
                        <a:t>11 (2.1%)</a:t>
                      </a:r>
                    </a:p>
                  </a:txBody>
                  <a:tcPr/>
                </a:tc>
                <a:extLst>
                  <a:ext uri="{0D108BD9-81ED-4DB2-BD59-A6C34878D82A}">
                    <a16:rowId xmlns:a16="http://schemas.microsoft.com/office/drawing/2014/main" val="1100719994"/>
                  </a:ext>
                </a:extLst>
              </a:tr>
              <a:tr h="506858">
                <a:tc>
                  <a:txBody>
                    <a:bodyPr/>
                    <a:lstStyle/>
                    <a:p>
                      <a:r>
                        <a:rPr lang="en-US" sz="2400" dirty="0"/>
                        <a:t>4</a:t>
                      </a:r>
                    </a:p>
                  </a:txBody>
                  <a:tcPr/>
                </a:tc>
                <a:tc>
                  <a:txBody>
                    <a:bodyPr/>
                    <a:lstStyle/>
                    <a:p>
                      <a:pPr algn="ctr"/>
                      <a:r>
                        <a:rPr lang="en-US" sz="2400" dirty="0"/>
                        <a:t>433 (19.6%)</a:t>
                      </a:r>
                    </a:p>
                  </a:txBody>
                  <a:tcPr/>
                </a:tc>
                <a:tc>
                  <a:txBody>
                    <a:bodyPr/>
                    <a:lstStyle/>
                    <a:p>
                      <a:pPr algn="ctr"/>
                      <a:r>
                        <a:rPr lang="en-US" sz="2400" dirty="0"/>
                        <a:t>208 (19.8%)</a:t>
                      </a:r>
                    </a:p>
                  </a:txBody>
                  <a:tcPr/>
                </a:tc>
                <a:tc>
                  <a:txBody>
                    <a:bodyPr/>
                    <a:lstStyle/>
                    <a:p>
                      <a:pPr algn="ctr"/>
                      <a:r>
                        <a:rPr lang="en-US" sz="2400" dirty="0"/>
                        <a:t>118 (22.4%)</a:t>
                      </a:r>
                    </a:p>
                  </a:txBody>
                  <a:tcPr/>
                </a:tc>
                <a:extLst>
                  <a:ext uri="{0D108BD9-81ED-4DB2-BD59-A6C34878D82A}">
                    <a16:rowId xmlns:a16="http://schemas.microsoft.com/office/drawing/2014/main" val="3166891292"/>
                  </a:ext>
                </a:extLst>
              </a:tr>
              <a:tr h="506858">
                <a:tc>
                  <a:txBody>
                    <a:bodyPr/>
                    <a:lstStyle/>
                    <a:p>
                      <a:r>
                        <a:rPr lang="en-US" sz="2400" dirty="0"/>
                        <a:t>3</a:t>
                      </a:r>
                    </a:p>
                  </a:txBody>
                  <a:tcPr/>
                </a:tc>
                <a:tc>
                  <a:txBody>
                    <a:bodyPr/>
                    <a:lstStyle/>
                    <a:p>
                      <a:pPr algn="ctr"/>
                      <a:r>
                        <a:rPr lang="en-US" sz="2400" dirty="0"/>
                        <a:t>1279 (58.0%)</a:t>
                      </a:r>
                    </a:p>
                  </a:txBody>
                  <a:tcPr/>
                </a:tc>
                <a:tc>
                  <a:txBody>
                    <a:bodyPr/>
                    <a:lstStyle/>
                    <a:p>
                      <a:pPr algn="ctr"/>
                      <a:r>
                        <a:rPr lang="en-US" sz="2400" dirty="0"/>
                        <a:t>688 (65.6%)</a:t>
                      </a:r>
                    </a:p>
                  </a:txBody>
                  <a:tcPr/>
                </a:tc>
                <a:tc>
                  <a:txBody>
                    <a:bodyPr/>
                    <a:lstStyle/>
                    <a:p>
                      <a:pPr algn="ctr"/>
                      <a:r>
                        <a:rPr lang="en-US" sz="2400" dirty="0"/>
                        <a:t>332 (63.0%)</a:t>
                      </a:r>
                    </a:p>
                  </a:txBody>
                  <a:tcPr/>
                </a:tc>
                <a:extLst>
                  <a:ext uri="{0D108BD9-81ED-4DB2-BD59-A6C34878D82A}">
                    <a16:rowId xmlns:a16="http://schemas.microsoft.com/office/drawing/2014/main" val="1427296747"/>
                  </a:ext>
                </a:extLst>
              </a:tr>
              <a:tr h="506858">
                <a:tc>
                  <a:txBody>
                    <a:bodyPr/>
                    <a:lstStyle/>
                    <a:p>
                      <a:r>
                        <a:rPr lang="en-US" sz="2400" dirty="0"/>
                        <a:t>2</a:t>
                      </a:r>
                    </a:p>
                  </a:txBody>
                  <a:tcPr/>
                </a:tc>
                <a:tc>
                  <a:txBody>
                    <a:bodyPr/>
                    <a:lstStyle/>
                    <a:p>
                      <a:pPr algn="ctr"/>
                      <a:r>
                        <a:rPr lang="en-US" sz="2400" dirty="0"/>
                        <a:t>192 (8.7%)</a:t>
                      </a:r>
                    </a:p>
                  </a:txBody>
                  <a:tcPr/>
                </a:tc>
                <a:tc>
                  <a:txBody>
                    <a:bodyPr/>
                    <a:lstStyle/>
                    <a:p>
                      <a:pPr algn="ctr"/>
                      <a:r>
                        <a:rPr lang="en-US" sz="2400" dirty="0"/>
                        <a:t>70 (6.7%)</a:t>
                      </a:r>
                    </a:p>
                  </a:txBody>
                  <a:tcPr/>
                </a:tc>
                <a:tc>
                  <a:txBody>
                    <a:bodyPr/>
                    <a:lstStyle/>
                    <a:p>
                      <a:pPr algn="ctr"/>
                      <a:r>
                        <a:rPr lang="en-US" sz="2400" dirty="0"/>
                        <a:t>52 (9.9%)</a:t>
                      </a:r>
                    </a:p>
                  </a:txBody>
                  <a:tcPr/>
                </a:tc>
                <a:extLst>
                  <a:ext uri="{0D108BD9-81ED-4DB2-BD59-A6C34878D82A}">
                    <a16:rowId xmlns:a16="http://schemas.microsoft.com/office/drawing/2014/main" val="353078740"/>
                  </a:ext>
                </a:extLst>
              </a:tr>
              <a:tr h="506858">
                <a:tc>
                  <a:txBody>
                    <a:bodyPr/>
                    <a:lstStyle/>
                    <a:p>
                      <a:r>
                        <a:rPr lang="en-US" sz="2400" dirty="0"/>
                        <a:t>1</a:t>
                      </a:r>
                    </a:p>
                  </a:txBody>
                  <a:tcPr/>
                </a:tc>
                <a:tc>
                  <a:txBody>
                    <a:bodyPr/>
                    <a:lstStyle/>
                    <a:p>
                      <a:pPr algn="ctr"/>
                      <a:r>
                        <a:rPr lang="en-US" sz="2400" dirty="0"/>
                        <a:t>248 </a:t>
                      </a:r>
                      <a:r>
                        <a:rPr lang="en-US" altLang="zh-TW" sz="2400" dirty="0"/>
                        <a:t>(11.2%)</a:t>
                      </a:r>
                      <a:endParaRPr lang="en-US" sz="2400" dirty="0"/>
                    </a:p>
                  </a:txBody>
                  <a:tcPr/>
                </a:tc>
                <a:tc>
                  <a:txBody>
                    <a:bodyPr/>
                    <a:lstStyle/>
                    <a:p>
                      <a:pPr algn="ctr"/>
                      <a:r>
                        <a:rPr lang="en-US" sz="2400" dirty="0"/>
                        <a:t>67 (6.4%)</a:t>
                      </a:r>
                    </a:p>
                  </a:txBody>
                  <a:tcPr/>
                </a:tc>
                <a:tc>
                  <a:txBody>
                    <a:bodyPr/>
                    <a:lstStyle/>
                    <a:p>
                      <a:pPr algn="ctr"/>
                      <a:r>
                        <a:rPr lang="en-US" sz="2400" dirty="0"/>
                        <a:t>14 (2.7%)</a:t>
                      </a:r>
                    </a:p>
                  </a:txBody>
                  <a:tcPr/>
                </a:tc>
                <a:extLst>
                  <a:ext uri="{0D108BD9-81ED-4DB2-BD59-A6C34878D82A}">
                    <a16:rowId xmlns:a16="http://schemas.microsoft.com/office/drawing/2014/main" val="3212603212"/>
                  </a:ext>
                </a:extLst>
              </a:tr>
            </a:tbl>
          </a:graphicData>
        </a:graphic>
      </p:graphicFrame>
      <p:sp>
        <p:nvSpPr>
          <p:cNvPr id="4" name="Title 2">
            <a:extLst>
              <a:ext uri="{FF2B5EF4-FFF2-40B4-BE49-F238E27FC236}">
                <a16:creationId xmlns:a16="http://schemas.microsoft.com/office/drawing/2014/main" id="{D83D5C68-3CF4-4241-91F1-0472EC95BB48}"/>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Characteristics of Three Independent Datasets</a:t>
            </a:r>
          </a:p>
        </p:txBody>
      </p:sp>
    </p:spTree>
    <p:extLst>
      <p:ext uri="{BB962C8B-B14F-4D97-AF65-F5344CB8AC3E}">
        <p14:creationId xmlns:p14="http://schemas.microsoft.com/office/powerpoint/2010/main" val="488755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0974E-7659-4928-98E1-221380B293CC}"/>
              </a:ext>
            </a:extLst>
          </p:cNvPr>
          <p:cNvSpPr>
            <a:spLocks noGrp="1"/>
          </p:cNvSpPr>
          <p:nvPr>
            <p:ph idx="1"/>
          </p:nvPr>
        </p:nvSpPr>
        <p:spPr>
          <a:xfrm>
            <a:off x="58975" y="1116532"/>
            <a:ext cx="12232489" cy="4889632"/>
          </a:xfrm>
        </p:spPr>
        <p:txBody>
          <a:bodyPr>
            <a:normAutofit/>
          </a:bodyPr>
          <a:lstStyle/>
          <a:p>
            <a:r>
              <a:rPr lang="en-US" dirty="0"/>
              <a:t>UK Biobank</a:t>
            </a:r>
          </a:p>
          <a:p>
            <a:pPr lvl="1"/>
            <a:r>
              <a:rPr lang="en-US" dirty="0"/>
              <a:t>Cohort study with deep genetic and phenotypic data on over 500,000 individuals.</a:t>
            </a:r>
          </a:p>
          <a:p>
            <a:pPr lvl="1"/>
            <a:r>
              <a:rPr lang="en-US" dirty="0"/>
              <a:t>Participants aged between 40 and 69 at recruitment.</a:t>
            </a:r>
          </a:p>
          <a:p>
            <a:pPr lvl="1"/>
            <a:r>
              <a:rPr lang="en-US" dirty="0"/>
              <a:t>Includes International Classification of Diseases, Tenth Edition (ICD-10).</a:t>
            </a:r>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sz="2400" dirty="0"/>
          </a:p>
          <a:p>
            <a:pPr marL="457200" lvl="1" indent="0">
              <a:buNone/>
            </a:pPr>
            <a:endParaRPr lang="en-US" dirty="0"/>
          </a:p>
          <a:p>
            <a:pPr marL="457200" lvl="1" indent="0">
              <a:buNone/>
            </a:pPr>
            <a:endParaRPr lang="en-US" dirty="0"/>
          </a:p>
          <a:p>
            <a:pPr marL="457200" lvl="1" indent="0">
              <a:buNone/>
            </a:pPr>
            <a:endParaRPr lang="en-US" dirty="0"/>
          </a:p>
        </p:txBody>
      </p:sp>
      <p:sp>
        <p:nvSpPr>
          <p:cNvPr id="4" name="Title 2">
            <a:extLst>
              <a:ext uri="{FF2B5EF4-FFF2-40B4-BE49-F238E27FC236}">
                <a16:creationId xmlns:a16="http://schemas.microsoft.com/office/drawing/2014/main" id="{F1748D0B-18FC-4E96-B0B9-550D08A8C155}"/>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Assessing Carrier Phenotype in the UK Biobank </a:t>
            </a:r>
            <a:endParaRPr lang="en-CA" sz="3600" dirty="0">
              <a:solidFill>
                <a:schemeClr val="bg1"/>
              </a:solidFill>
              <a:latin typeface="+mn-lt"/>
            </a:endParaRPr>
          </a:p>
        </p:txBody>
      </p:sp>
      <p:sp>
        <p:nvSpPr>
          <p:cNvPr id="10" name="TextBox 9">
            <a:extLst>
              <a:ext uri="{FF2B5EF4-FFF2-40B4-BE49-F238E27FC236}">
                <a16:creationId xmlns:a16="http://schemas.microsoft.com/office/drawing/2014/main" id="{7002E375-9CD0-496A-AA34-C9B8F0075E89}"/>
              </a:ext>
            </a:extLst>
          </p:cNvPr>
          <p:cNvSpPr txBox="1"/>
          <p:nvPr/>
        </p:nvSpPr>
        <p:spPr>
          <a:xfrm>
            <a:off x="57752" y="3688136"/>
            <a:ext cx="3243711"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Diagnostic codes classified by the WHO.</a:t>
            </a:r>
          </a:p>
          <a:p>
            <a:r>
              <a:rPr lang="en-US" sz="2400" dirty="0"/>
              <a:t> </a:t>
            </a:r>
          </a:p>
        </p:txBody>
      </p:sp>
      <p:sp>
        <p:nvSpPr>
          <p:cNvPr id="11" name="TextBox 10">
            <a:extLst>
              <a:ext uri="{FF2B5EF4-FFF2-40B4-BE49-F238E27FC236}">
                <a16:creationId xmlns:a16="http://schemas.microsoft.com/office/drawing/2014/main" id="{CB4A2CA2-30CD-4D5C-A12E-610CC78FB082}"/>
              </a:ext>
            </a:extLst>
          </p:cNvPr>
          <p:cNvSpPr txBox="1"/>
          <p:nvPr/>
        </p:nvSpPr>
        <p:spPr>
          <a:xfrm>
            <a:off x="5688531" y="3160666"/>
            <a:ext cx="6444494"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Better code representation of disease phenotypes</a:t>
            </a:r>
            <a:r>
              <a:rPr lang="en-US" sz="2400" baseline="30000" dirty="0"/>
              <a:t>2</a:t>
            </a:r>
            <a:r>
              <a:rPr lang="en-US" sz="2400" dirty="0"/>
              <a:t> </a:t>
            </a:r>
          </a:p>
          <a:p>
            <a:endParaRPr lang="en-US" sz="2400" dirty="0"/>
          </a:p>
          <a:p>
            <a:pPr marL="342900" indent="-342900">
              <a:buFont typeface="Arial" panose="020B0604020202020204" pitchFamily="34" charset="0"/>
              <a:buChar char="•"/>
            </a:pPr>
            <a:r>
              <a:rPr lang="en-US" sz="2400" dirty="0"/>
              <a:t>Classified into 17 phenotype groups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12" name="Arrow: Right 11">
            <a:extLst>
              <a:ext uri="{FF2B5EF4-FFF2-40B4-BE49-F238E27FC236}">
                <a16:creationId xmlns:a16="http://schemas.microsoft.com/office/drawing/2014/main" id="{A6D99399-734C-43D6-B854-C368A1DA2C49}"/>
              </a:ext>
            </a:extLst>
          </p:cNvPr>
          <p:cNvSpPr/>
          <p:nvPr/>
        </p:nvSpPr>
        <p:spPr>
          <a:xfrm>
            <a:off x="2698589" y="3221090"/>
            <a:ext cx="2613257" cy="1885513"/>
          </a:xfrm>
          <a:prstGeom prst="rightArrow">
            <a:avLst>
              <a:gd name="adj1" fmla="val 50000"/>
              <a:gd name="adj2" fmla="val 44557"/>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10F76D1-90BE-4A3E-A59C-8C85DB9761B4}"/>
              </a:ext>
            </a:extLst>
          </p:cNvPr>
          <p:cNvSpPr txBox="1"/>
          <p:nvPr/>
        </p:nvSpPr>
        <p:spPr>
          <a:xfrm>
            <a:off x="2918096" y="3779127"/>
            <a:ext cx="2331198" cy="769441"/>
          </a:xfrm>
          <a:prstGeom prst="rect">
            <a:avLst/>
          </a:prstGeom>
          <a:noFill/>
        </p:spPr>
        <p:txBody>
          <a:bodyPr wrap="square" rtlCol="0">
            <a:spAutoFit/>
          </a:bodyPr>
          <a:lstStyle/>
          <a:p>
            <a:r>
              <a:rPr lang="en-US" sz="2200" dirty="0"/>
              <a:t>Mapped into 1,472 </a:t>
            </a:r>
            <a:r>
              <a:rPr lang="en-US" sz="2200" dirty="0" err="1"/>
              <a:t>phecodes</a:t>
            </a:r>
            <a:endParaRPr lang="en-US" sz="2200" dirty="0"/>
          </a:p>
        </p:txBody>
      </p:sp>
      <p:sp>
        <p:nvSpPr>
          <p:cNvPr id="14" name="TextBox 13">
            <a:extLst>
              <a:ext uri="{FF2B5EF4-FFF2-40B4-BE49-F238E27FC236}">
                <a16:creationId xmlns:a16="http://schemas.microsoft.com/office/drawing/2014/main" id="{7F64ABEB-0E5C-455A-B482-B6C3D46A4D6E}"/>
              </a:ext>
            </a:extLst>
          </p:cNvPr>
          <p:cNvSpPr txBox="1"/>
          <p:nvPr/>
        </p:nvSpPr>
        <p:spPr>
          <a:xfrm>
            <a:off x="877404" y="3267432"/>
            <a:ext cx="2613257" cy="492443"/>
          </a:xfrm>
          <a:prstGeom prst="rect">
            <a:avLst/>
          </a:prstGeom>
          <a:noFill/>
        </p:spPr>
        <p:txBody>
          <a:bodyPr wrap="square" rtlCol="0">
            <a:spAutoFit/>
          </a:bodyPr>
          <a:lstStyle/>
          <a:p>
            <a:r>
              <a:rPr lang="en-US" sz="2600" b="1" dirty="0"/>
              <a:t>ICD-10</a:t>
            </a:r>
          </a:p>
        </p:txBody>
      </p:sp>
      <p:sp>
        <p:nvSpPr>
          <p:cNvPr id="15" name="TextBox 14">
            <a:extLst>
              <a:ext uri="{FF2B5EF4-FFF2-40B4-BE49-F238E27FC236}">
                <a16:creationId xmlns:a16="http://schemas.microsoft.com/office/drawing/2014/main" id="{C843FE47-39C3-4600-8C59-9C61B79A4634}"/>
              </a:ext>
            </a:extLst>
          </p:cNvPr>
          <p:cNvSpPr txBox="1"/>
          <p:nvPr/>
        </p:nvSpPr>
        <p:spPr>
          <a:xfrm>
            <a:off x="7921271" y="2746114"/>
            <a:ext cx="2810577" cy="492443"/>
          </a:xfrm>
          <a:prstGeom prst="rect">
            <a:avLst/>
          </a:prstGeom>
          <a:noFill/>
        </p:spPr>
        <p:txBody>
          <a:bodyPr wrap="square" rtlCol="0">
            <a:spAutoFit/>
          </a:bodyPr>
          <a:lstStyle/>
          <a:p>
            <a:r>
              <a:rPr lang="en-US" sz="2600" b="1" dirty="0" err="1"/>
              <a:t>Phecodes</a:t>
            </a:r>
            <a:endParaRPr lang="en-US" sz="2600" b="1" dirty="0"/>
          </a:p>
        </p:txBody>
      </p:sp>
      <p:sp>
        <p:nvSpPr>
          <p:cNvPr id="17" name="Rectangle: Rounded Corners 16">
            <a:extLst>
              <a:ext uri="{FF2B5EF4-FFF2-40B4-BE49-F238E27FC236}">
                <a16:creationId xmlns:a16="http://schemas.microsoft.com/office/drawing/2014/main" id="{5F41780C-E355-43CB-97E6-D55BE03DC1B5}"/>
              </a:ext>
            </a:extLst>
          </p:cNvPr>
          <p:cNvSpPr/>
          <p:nvPr/>
        </p:nvSpPr>
        <p:spPr>
          <a:xfrm>
            <a:off x="5528940" y="2777494"/>
            <a:ext cx="6512263" cy="3055415"/>
          </a:xfrm>
          <a:prstGeom prst="roundRect">
            <a:avLst/>
          </a:prstGeom>
          <a:no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1F1CE94-22F1-4E28-895F-B5E0BC9CFBF0}"/>
              </a:ext>
            </a:extLst>
          </p:cNvPr>
          <p:cNvSpPr txBox="1"/>
          <p:nvPr/>
        </p:nvSpPr>
        <p:spPr>
          <a:xfrm>
            <a:off x="6019805" y="4774280"/>
            <a:ext cx="1501541" cy="430887"/>
          </a:xfrm>
          <a:prstGeom prst="rect">
            <a:avLst/>
          </a:prstGeom>
          <a:noFill/>
        </p:spPr>
        <p:txBody>
          <a:bodyPr wrap="square" rtlCol="0">
            <a:spAutoFit/>
          </a:bodyPr>
          <a:lstStyle/>
          <a:p>
            <a:pPr algn="ctr"/>
            <a:r>
              <a:rPr lang="en-US" sz="2200" b="1" dirty="0"/>
              <a:t>Digestive</a:t>
            </a:r>
          </a:p>
        </p:txBody>
      </p:sp>
      <p:sp>
        <p:nvSpPr>
          <p:cNvPr id="21" name="TextBox 20">
            <a:extLst>
              <a:ext uri="{FF2B5EF4-FFF2-40B4-BE49-F238E27FC236}">
                <a16:creationId xmlns:a16="http://schemas.microsoft.com/office/drawing/2014/main" id="{832DBD19-29B3-447E-AACC-26980CDDB884}"/>
              </a:ext>
            </a:extLst>
          </p:cNvPr>
          <p:cNvSpPr txBox="1"/>
          <p:nvPr/>
        </p:nvSpPr>
        <p:spPr>
          <a:xfrm>
            <a:off x="8802780" y="4773870"/>
            <a:ext cx="1501541" cy="430887"/>
          </a:xfrm>
          <a:prstGeom prst="rect">
            <a:avLst/>
          </a:prstGeom>
          <a:noFill/>
        </p:spPr>
        <p:txBody>
          <a:bodyPr wrap="square" rtlCol="0">
            <a:spAutoFit/>
          </a:bodyPr>
          <a:lstStyle/>
          <a:p>
            <a:r>
              <a:rPr lang="en-US" sz="2200" b="1" dirty="0"/>
              <a:t>Endocrine</a:t>
            </a:r>
          </a:p>
        </p:txBody>
      </p:sp>
      <p:sp>
        <p:nvSpPr>
          <p:cNvPr id="22" name="TextBox 21">
            <a:extLst>
              <a:ext uri="{FF2B5EF4-FFF2-40B4-BE49-F238E27FC236}">
                <a16:creationId xmlns:a16="http://schemas.microsoft.com/office/drawing/2014/main" id="{DD30D503-55D0-4B93-B69B-ACB805AC09F8}"/>
              </a:ext>
            </a:extLst>
          </p:cNvPr>
          <p:cNvSpPr txBox="1"/>
          <p:nvPr/>
        </p:nvSpPr>
        <p:spPr>
          <a:xfrm>
            <a:off x="6044963" y="5249206"/>
            <a:ext cx="2227477" cy="430887"/>
          </a:xfrm>
          <a:prstGeom prst="rect">
            <a:avLst/>
          </a:prstGeom>
          <a:noFill/>
        </p:spPr>
        <p:txBody>
          <a:bodyPr wrap="square" rtlCol="0">
            <a:spAutoFit/>
          </a:bodyPr>
          <a:lstStyle/>
          <a:p>
            <a:pPr algn="ctr"/>
            <a:r>
              <a:rPr lang="en-US" sz="2200" b="1" dirty="0"/>
              <a:t>Musculoskeletal</a:t>
            </a:r>
          </a:p>
        </p:txBody>
      </p:sp>
      <p:sp>
        <p:nvSpPr>
          <p:cNvPr id="25" name="TextBox 24">
            <a:extLst>
              <a:ext uri="{FF2B5EF4-FFF2-40B4-BE49-F238E27FC236}">
                <a16:creationId xmlns:a16="http://schemas.microsoft.com/office/drawing/2014/main" id="{1383C2D1-A9C5-4DAA-AF25-12FA6CB4668B}"/>
              </a:ext>
            </a:extLst>
          </p:cNvPr>
          <p:cNvSpPr txBox="1"/>
          <p:nvPr/>
        </p:nvSpPr>
        <p:spPr>
          <a:xfrm>
            <a:off x="8797818" y="5244446"/>
            <a:ext cx="2284255" cy="430887"/>
          </a:xfrm>
          <a:prstGeom prst="rect">
            <a:avLst/>
          </a:prstGeom>
          <a:noFill/>
        </p:spPr>
        <p:txBody>
          <a:bodyPr wrap="square" rtlCol="0">
            <a:spAutoFit/>
          </a:bodyPr>
          <a:lstStyle/>
          <a:p>
            <a:r>
              <a:rPr lang="en-US" sz="2200" b="1" dirty="0"/>
              <a:t>Respiratory</a:t>
            </a:r>
          </a:p>
        </p:txBody>
      </p:sp>
      <p:sp>
        <p:nvSpPr>
          <p:cNvPr id="27" name="Oval 26">
            <a:extLst>
              <a:ext uri="{FF2B5EF4-FFF2-40B4-BE49-F238E27FC236}">
                <a16:creationId xmlns:a16="http://schemas.microsoft.com/office/drawing/2014/main" id="{A729D441-3190-4193-AEFF-DF298019CEC8}"/>
              </a:ext>
            </a:extLst>
          </p:cNvPr>
          <p:cNvSpPr/>
          <p:nvPr/>
        </p:nvSpPr>
        <p:spPr>
          <a:xfrm>
            <a:off x="5957277" y="4916430"/>
            <a:ext cx="145765" cy="14576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986F0B0-04BD-4231-9E15-CC43D464803C}"/>
              </a:ext>
            </a:extLst>
          </p:cNvPr>
          <p:cNvSpPr/>
          <p:nvPr/>
        </p:nvSpPr>
        <p:spPr>
          <a:xfrm>
            <a:off x="5956949" y="5407531"/>
            <a:ext cx="145765" cy="145765"/>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
        <p:nvSpPr>
          <p:cNvPr id="29" name="Oval 28">
            <a:extLst>
              <a:ext uri="{FF2B5EF4-FFF2-40B4-BE49-F238E27FC236}">
                <a16:creationId xmlns:a16="http://schemas.microsoft.com/office/drawing/2014/main" id="{F7FD20EE-A9DE-4F78-A55A-894F98FC3F55}"/>
              </a:ext>
            </a:extLst>
          </p:cNvPr>
          <p:cNvSpPr/>
          <p:nvPr/>
        </p:nvSpPr>
        <p:spPr>
          <a:xfrm>
            <a:off x="8644341" y="4916429"/>
            <a:ext cx="145765" cy="14576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9BAC66F-2585-4139-BFC1-5560696EA02E}"/>
              </a:ext>
            </a:extLst>
          </p:cNvPr>
          <p:cNvSpPr/>
          <p:nvPr/>
        </p:nvSpPr>
        <p:spPr>
          <a:xfrm>
            <a:off x="8644320" y="5417267"/>
            <a:ext cx="145765" cy="145765"/>
          </a:xfrm>
          <a:prstGeom prst="ellips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9C7DC86-6A15-4C3F-BF1D-BB7C208C3815}"/>
              </a:ext>
            </a:extLst>
          </p:cNvPr>
          <p:cNvSpPr txBox="1"/>
          <p:nvPr/>
        </p:nvSpPr>
        <p:spPr>
          <a:xfrm>
            <a:off x="67377" y="5795682"/>
            <a:ext cx="11973827" cy="1107996"/>
          </a:xfrm>
          <a:prstGeom prst="rect">
            <a:avLst/>
          </a:prstGeom>
          <a:noFill/>
        </p:spPr>
        <p:txBody>
          <a:bodyPr wrap="square" rtlCol="0">
            <a:spAutoFit/>
          </a:bodyPr>
          <a:lstStyle/>
          <a:p>
            <a:pPr marL="285750" indent="-285750">
              <a:buFont typeface="Arial" panose="020B0604020202020204" pitchFamily="34" charset="0"/>
              <a:buChar char="•"/>
            </a:pPr>
            <a:r>
              <a:rPr lang="en-US" sz="2400" dirty="0"/>
              <a:t>Number of participants enables us to perform phenome-wide association studies (</a:t>
            </a:r>
            <a:r>
              <a:rPr lang="en-US" sz="2400" dirty="0" err="1"/>
              <a:t>PheWAS</a:t>
            </a:r>
            <a:r>
              <a:rPr lang="en-US" sz="2400" dirty="0"/>
              <a:t>) on each </a:t>
            </a:r>
            <a:r>
              <a:rPr lang="en-US" sz="2400" dirty="0" err="1"/>
              <a:t>phecode</a:t>
            </a:r>
            <a:r>
              <a:rPr lang="en-US" sz="2400" dirty="0"/>
              <a:t>.</a:t>
            </a:r>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5912FD78-A16E-4EA1-A15C-A2FC9B055D0F}"/>
              </a:ext>
            </a:extLst>
          </p:cNvPr>
          <p:cNvSpPr txBox="1"/>
          <p:nvPr/>
        </p:nvSpPr>
        <p:spPr>
          <a:xfrm>
            <a:off x="6786393" y="6304114"/>
            <a:ext cx="5373384" cy="523220"/>
          </a:xfrm>
          <a:prstGeom prst="rect">
            <a:avLst/>
          </a:prstGeom>
          <a:noFill/>
        </p:spPr>
        <p:txBody>
          <a:bodyPr wrap="square" rtlCol="0">
            <a:spAutoFit/>
          </a:bodyPr>
          <a:lstStyle/>
          <a:p>
            <a:r>
              <a:rPr lang="en-US" altLang="en-US" sz="1400" baseline="30000" dirty="0">
                <a:solidFill>
                  <a:srgbClr val="161616"/>
                </a:solidFill>
              </a:rPr>
              <a:t>2</a:t>
            </a:r>
            <a:r>
              <a:rPr lang="en-US" altLang="en-US" sz="1400" dirty="0">
                <a:solidFill>
                  <a:srgbClr val="161616"/>
                </a:solidFill>
              </a:rPr>
              <a:t>Wu et al. Developing and Evaluating Mappings of ICD-10 and ICD-10-CM Codes to </a:t>
            </a:r>
            <a:r>
              <a:rPr lang="en-US" altLang="en-US" sz="1400" dirty="0" err="1">
                <a:solidFill>
                  <a:srgbClr val="161616"/>
                </a:solidFill>
              </a:rPr>
              <a:t>Phecodes</a:t>
            </a:r>
            <a:r>
              <a:rPr lang="en-US" altLang="en-US" sz="1400" dirty="0">
                <a:solidFill>
                  <a:srgbClr val="161616"/>
                </a:solidFill>
              </a:rPr>
              <a:t>. JMIR Medical Informatics (2019)</a:t>
            </a:r>
            <a:endParaRPr lang="en-US" sz="1600" dirty="0"/>
          </a:p>
        </p:txBody>
      </p:sp>
    </p:spTree>
    <p:extLst>
      <p:ext uri="{BB962C8B-B14F-4D97-AF65-F5344CB8AC3E}">
        <p14:creationId xmlns:p14="http://schemas.microsoft.com/office/powerpoint/2010/main" val="269611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4D0E0050-ADAF-4873-92F1-7EF4CCE74763}"/>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Sample Inclusion Criteria from the UK Biobank </a:t>
            </a:r>
            <a:endParaRPr lang="en-CA" sz="3600" dirty="0">
              <a:solidFill>
                <a:schemeClr val="bg1"/>
              </a:solidFill>
              <a:latin typeface="+mn-lt"/>
            </a:endParaRPr>
          </a:p>
        </p:txBody>
      </p:sp>
      <p:sp>
        <p:nvSpPr>
          <p:cNvPr id="14" name="Arrow: Right 13">
            <a:extLst>
              <a:ext uri="{FF2B5EF4-FFF2-40B4-BE49-F238E27FC236}">
                <a16:creationId xmlns:a16="http://schemas.microsoft.com/office/drawing/2014/main" id="{C0CFDA3E-1ED6-4DF2-8159-A359B3001F82}"/>
              </a:ext>
            </a:extLst>
          </p:cNvPr>
          <p:cNvSpPr/>
          <p:nvPr/>
        </p:nvSpPr>
        <p:spPr>
          <a:xfrm rot="5400000">
            <a:off x="5753565" y="2104846"/>
            <a:ext cx="547702" cy="465624"/>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4EE7A2D7-CD8E-434C-BFF1-35B8A3D8879A}"/>
              </a:ext>
            </a:extLst>
          </p:cNvPr>
          <p:cNvCxnSpPr>
            <a:cxnSpLocks/>
          </p:cNvCxnSpPr>
          <p:nvPr/>
        </p:nvCxnSpPr>
        <p:spPr>
          <a:xfrm>
            <a:off x="6026211" y="5147339"/>
            <a:ext cx="2558730" cy="647227"/>
          </a:xfrm>
          <a:prstGeom prst="straightConnector1">
            <a:avLst/>
          </a:prstGeom>
          <a:ln w="762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88DEA13A-D86B-463D-9A8B-88826A788033}"/>
              </a:ext>
            </a:extLst>
          </p:cNvPr>
          <p:cNvSpPr/>
          <p:nvPr/>
        </p:nvSpPr>
        <p:spPr>
          <a:xfrm>
            <a:off x="2197352" y="1272692"/>
            <a:ext cx="7657721" cy="76298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Non-CF Individuals with genetic data on F508del mutation</a:t>
            </a:r>
          </a:p>
          <a:p>
            <a:pPr algn="ctr"/>
            <a:r>
              <a:rPr lang="en-US" sz="2400" b="1" dirty="0">
                <a:solidFill>
                  <a:schemeClr val="tx1"/>
                </a:solidFill>
              </a:rPr>
              <a:t>N = 485,232</a:t>
            </a:r>
          </a:p>
        </p:txBody>
      </p:sp>
      <p:sp>
        <p:nvSpPr>
          <p:cNvPr id="48" name="Rectangle: Rounded Corners 47">
            <a:extLst>
              <a:ext uri="{FF2B5EF4-FFF2-40B4-BE49-F238E27FC236}">
                <a16:creationId xmlns:a16="http://schemas.microsoft.com/office/drawing/2014/main" id="{1638499A-1170-4FF3-BDB7-CBA9F7AAAC53}"/>
              </a:ext>
            </a:extLst>
          </p:cNvPr>
          <p:cNvSpPr/>
          <p:nvPr/>
        </p:nvSpPr>
        <p:spPr>
          <a:xfrm>
            <a:off x="2559513" y="2612986"/>
            <a:ext cx="6933397" cy="43763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N = 485,232 </a:t>
            </a:r>
            <a:r>
              <a:rPr lang="en-US" sz="2400" b="1" dirty="0">
                <a:solidFill>
                  <a:srgbClr val="FF0000"/>
                </a:solidFill>
              </a:rPr>
              <a:t>–</a:t>
            </a:r>
            <a:r>
              <a:rPr lang="en-US" sz="2400" b="1" dirty="0">
                <a:solidFill>
                  <a:schemeClr val="tx1"/>
                </a:solidFill>
              </a:rPr>
              <a:t> </a:t>
            </a:r>
            <a:r>
              <a:rPr lang="en-US" sz="2400" b="1" dirty="0">
                <a:solidFill>
                  <a:srgbClr val="FF0000"/>
                </a:solidFill>
              </a:rPr>
              <a:t>35,889 </a:t>
            </a:r>
            <a:r>
              <a:rPr lang="en-US" sz="2400" b="1" dirty="0">
                <a:solidFill>
                  <a:schemeClr val="tx1"/>
                </a:solidFill>
              </a:rPr>
              <a:t>= 449,343</a:t>
            </a:r>
          </a:p>
        </p:txBody>
      </p:sp>
      <p:sp>
        <p:nvSpPr>
          <p:cNvPr id="49" name="Arrow: Right 48">
            <a:extLst>
              <a:ext uri="{FF2B5EF4-FFF2-40B4-BE49-F238E27FC236}">
                <a16:creationId xmlns:a16="http://schemas.microsoft.com/office/drawing/2014/main" id="{E2A4D3DB-BC1B-4590-BC18-287D060F36F2}"/>
              </a:ext>
            </a:extLst>
          </p:cNvPr>
          <p:cNvSpPr/>
          <p:nvPr/>
        </p:nvSpPr>
        <p:spPr>
          <a:xfrm rot="5400000">
            <a:off x="5753565" y="3122880"/>
            <a:ext cx="547702" cy="465624"/>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C9BD6B5A-4BB1-491E-9526-2DC21705B851}"/>
              </a:ext>
            </a:extLst>
          </p:cNvPr>
          <p:cNvSpPr/>
          <p:nvPr/>
        </p:nvSpPr>
        <p:spPr>
          <a:xfrm rot="5400000">
            <a:off x="5752360" y="4158130"/>
            <a:ext cx="547702" cy="465624"/>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17C2DA45-ABF6-40E3-9E4F-1FE2C0313C08}"/>
              </a:ext>
            </a:extLst>
          </p:cNvPr>
          <p:cNvSpPr/>
          <p:nvPr/>
        </p:nvSpPr>
        <p:spPr>
          <a:xfrm>
            <a:off x="3003878" y="3646733"/>
            <a:ext cx="6044666" cy="43763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N = 449,343 </a:t>
            </a:r>
            <a:r>
              <a:rPr lang="en-US" sz="2400" b="1" dirty="0">
                <a:solidFill>
                  <a:srgbClr val="FF0000"/>
                </a:solidFill>
              </a:rPr>
              <a:t>–</a:t>
            </a:r>
            <a:r>
              <a:rPr lang="en-US" sz="2400" b="1" dirty="0">
                <a:solidFill>
                  <a:schemeClr val="tx1"/>
                </a:solidFill>
              </a:rPr>
              <a:t> </a:t>
            </a:r>
            <a:r>
              <a:rPr lang="en-US" sz="2400" b="1" dirty="0">
                <a:solidFill>
                  <a:srgbClr val="FF0000"/>
                </a:solidFill>
              </a:rPr>
              <a:t>73,862 </a:t>
            </a:r>
            <a:r>
              <a:rPr lang="en-US" sz="2400" b="1" dirty="0">
                <a:solidFill>
                  <a:schemeClr val="tx1"/>
                </a:solidFill>
              </a:rPr>
              <a:t>= 375,481</a:t>
            </a:r>
          </a:p>
        </p:txBody>
      </p:sp>
      <p:sp>
        <p:nvSpPr>
          <p:cNvPr id="54" name="Rectangle: Rounded Corners 53">
            <a:extLst>
              <a:ext uri="{FF2B5EF4-FFF2-40B4-BE49-F238E27FC236}">
                <a16:creationId xmlns:a16="http://schemas.microsoft.com/office/drawing/2014/main" id="{672A7211-F9E0-4DBB-8B5D-B42865F4529A}"/>
              </a:ext>
            </a:extLst>
          </p:cNvPr>
          <p:cNvSpPr/>
          <p:nvPr/>
        </p:nvSpPr>
        <p:spPr>
          <a:xfrm>
            <a:off x="3283011" y="4692652"/>
            <a:ext cx="5486400" cy="43763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N = 375,481 </a:t>
            </a:r>
            <a:r>
              <a:rPr lang="en-US" sz="2400" b="1" dirty="0">
                <a:solidFill>
                  <a:srgbClr val="FF0000"/>
                </a:solidFill>
              </a:rPr>
              <a:t>– 113,604 </a:t>
            </a:r>
            <a:r>
              <a:rPr lang="en-US" sz="2400" b="1" dirty="0">
                <a:solidFill>
                  <a:schemeClr val="tx1"/>
                </a:solidFill>
              </a:rPr>
              <a:t>= 261,877</a:t>
            </a:r>
          </a:p>
        </p:txBody>
      </p:sp>
      <p:sp>
        <p:nvSpPr>
          <p:cNvPr id="55" name="TextBox 54">
            <a:extLst>
              <a:ext uri="{FF2B5EF4-FFF2-40B4-BE49-F238E27FC236}">
                <a16:creationId xmlns:a16="http://schemas.microsoft.com/office/drawing/2014/main" id="{7D94A052-1FDE-4B98-B3C0-D593BC1F138D}"/>
              </a:ext>
            </a:extLst>
          </p:cNvPr>
          <p:cNvSpPr txBox="1"/>
          <p:nvPr/>
        </p:nvSpPr>
        <p:spPr>
          <a:xfrm>
            <a:off x="6776185" y="2098306"/>
            <a:ext cx="4379495" cy="461665"/>
          </a:xfrm>
          <a:prstGeom prst="rect">
            <a:avLst/>
          </a:prstGeom>
          <a:noFill/>
        </p:spPr>
        <p:txBody>
          <a:bodyPr wrap="square" rtlCol="0">
            <a:spAutoFit/>
          </a:bodyPr>
          <a:lstStyle/>
          <a:p>
            <a:r>
              <a:rPr lang="en-US" sz="2400" b="1" dirty="0">
                <a:solidFill>
                  <a:srgbClr val="FF0000"/>
                </a:solidFill>
              </a:rPr>
              <a:t>35,889 related individuals</a:t>
            </a:r>
          </a:p>
        </p:txBody>
      </p:sp>
      <p:sp>
        <p:nvSpPr>
          <p:cNvPr id="56" name="TextBox 55">
            <a:extLst>
              <a:ext uri="{FF2B5EF4-FFF2-40B4-BE49-F238E27FC236}">
                <a16:creationId xmlns:a16="http://schemas.microsoft.com/office/drawing/2014/main" id="{836797DA-B425-4286-B667-7057BD8BFEEC}"/>
              </a:ext>
            </a:extLst>
          </p:cNvPr>
          <p:cNvSpPr txBox="1"/>
          <p:nvPr/>
        </p:nvSpPr>
        <p:spPr>
          <a:xfrm>
            <a:off x="6776184" y="3108722"/>
            <a:ext cx="4379495" cy="461665"/>
          </a:xfrm>
          <a:prstGeom prst="rect">
            <a:avLst/>
          </a:prstGeom>
          <a:noFill/>
        </p:spPr>
        <p:txBody>
          <a:bodyPr wrap="square" rtlCol="0">
            <a:spAutoFit/>
          </a:bodyPr>
          <a:lstStyle/>
          <a:p>
            <a:r>
              <a:rPr lang="en-US" sz="2400" b="1" dirty="0">
                <a:solidFill>
                  <a:srgbClr val="FF0000"/>
                </a:solidFill>
              </a:rPr>
              <a:t>73,862 non-Europeans</a:t>
            </a:r>
          </a:p>
        </p:txBody>
      </p:sp>
      <p:sp>
        <p:nvSpPr>
          <p:cNvPr id="57" name="TextBox 56">
            <a:extLst>
              <a:ext uri="{FF2B5EF4-FFF2-40B4-BE49-F238E27FC236}">
                <a16:creationId xmlns:a16="http://schemas.microsoft.com/office/drawing/2014/main" id="{264D16D4-7AC9-4AB2-BB2A-032337C912DA}"/>
              </a:ext>
            </a:extLst>
          </p:cNvPr>
          <p:cNvSpPr txBox="1"/>
          <p:nvPr/>
        </p:nvSpPr>
        <p:spPr>
          <a:xfrm>
            <a:off x="6776184" y="4119993"/>
            <a:ext cx="5342022" cy="461665"/>
          </a:xfrm>
          <a:prstGeom prst="rect">
            <a:avLst/>
          </a:prstGeom>
          <a:noFill/>
        </p:spPr>
        <p:txBody>
          <a:bodyPr wrap="square" rtlCol="0">
            <a:spAutoFit/>
          </a:bodyPr>
          <a:lstStyle/>
          <a:p>
            <a:r>
              <a:rPr lang="en-US" sz="2400" b="1" dirty="0">
                <a:solidFill>
                  <a:srgbClr val="FF0000"/>
                </a:solidFill>
              </a:rPr>
              <a:t>113,604 with missing </a:t>
            </a:r>
            <a:r>
              <a:rPr lang="en-US" sz="2400" b="1" dirty="0" err="1">
                <a:solidFill>
                  <a:srgbClr val="FF0000"/>
                </a:solidFill>
              </a:rPr>
              <a:t>phecodes</a:t>
            </a:r>
            <a:endParaRPr lang="en-US" sz="2400" b="1" dirty="0">
              <a:solidFill>
                <a:srgbClr val="FF0000"/>
              </a:solidFill>
            </a:endParaRPr>
          </a:p>
        </p:txBody>
      </p:sp>
      <p:cxnSp>
        <p:nvCxnSpPr>
          <p:cNvPr id="60" name="Straight Arrow Connector 59">
            <a:extLst>
              <a:ext uri="{FF2B5EF4-FFF2-40B4-BE49-F238E27FC236}">
                <a16:creationId xmlns:a16="http://schemas.microsoft.com/office/drawing/2014/main" id="{C998534E-3814-44A4-AA22-B9B811A71791}"/>
              </a:ext>
            </a:extLst>
          </p:cNvPr>
          <p:cNvCxnSpPr>
            <a:cxnSpLocks/>
          </p:cNvCxnSpPr>
          <p:nvPr/>
        </p:nvCxnSpPr>
        <p:spPr>
          <a:xfrm flipH="1">
            <a:off x="3607059" y="5139913"/>
            <a:ext cx="2419152" cy="647227"/>
          </a:xfrm>
          <a:prstGeom prst="straightConnector1">
            <a:avLst/>
          </a:prstGeom>
          <a:ln w="762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BBBC4D79-F219-4D5D-9073-A3D5B85C7C34}"/>
              </a:ext>
            </a:extLst>
          </p:cNvPr>
          <p:cNvSpPr/>
          <p:nvPr/>
        </p:nvSpPr>
        <p:spPr>
          <a:xfrm>
            <a:off x="6776184" y="5818476"/>
            <a:ext cx="3617514" cy="43763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F508del Carriers (N=8,702)</a:t>
            </a:r>
          </a:p>
        </p:txBody>
      </p:sp>
      <p:sp>
        <p:nvSpPr>
          <p:cNvPr id="70" name="Rectangle: Rounded Corners 69">
            <a:extLst>
              <a:ext uri="{FF2B5EF4-FFF2-40B4-BE49-F238E27FC236}">
                <a16:creationId xmlns:a16="http://schemas.microsoft.com/office/drawing/2014/main" id="{9EB647FB-549C-4C5B-A235-39A0BC67FE21}"/>
              </a:ext>
            </a:extLst>
          </p:cNvPr>
          <p:cNvSpPr/>
          <p:nvPr/>
        </p:nvSpPr>
        <p:spPr>
          <a:xfrm>
            <a:off x="1798302" y="5806390"/>
            <a:ext cx="3617514" cy="43763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Non-carriers (N=253,175)</a:t>
            </a:r>
          </a:p>
        </p:txBody>
      </p:sp>
    </p:spTree>
    <p:extLst>
      <p:ext uri="{BB962C8B-B14F-4D97-AF65-F5344CB8AC3E}">
        <p14:creationId xmlns:p14="http://schemas.microsoft.com/office/powerpoint/2010/main" val="2927789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CB0711B-D70C-48F1-9ABC-8693EAB69CFE}"/>
              </a:ext>
            </a:extLst>
          </p:cNvPr>
          <p:cNvSpPr txBox="1">
            <a:spLocks/>
          </p:cNvSpPr>
          <p:nvPr/>
        </p:nvSpPr>
        <p:spPr>
          <a:xfrm>
            <a:off x="0" y="-1925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Phenome-wide Association Study of F508del Carriers</a:t>
            </a:r>
            <a:endParaRPr lang="en-CA" sz="3600" dirty="0">
              <a:solidFill>
                <a:schemeClr val="bg1"/>
              </a:solidFill>
              <a:latin typeface="+mn-lt"/>
            </a:endParaRPr>
          </a:p>
        </p:txBody>
      </p:sp>
      <p:pic>
        <p:nvPicPr>
          <p:cNvPr id="12" name="Picture 11">
            <a:extLst>
              <a:ext uri="{FF2B5EF4-FFF2-40B4-BE49-F238E27FC236}">
                <a16:creationId xmlns:a16="http://schemas.microsoft.com/office/drawing/2014/main" id="{1315241E-EAEF-45B5-A8F9-DC2DEE5C1637}"/>
              </a:ext>
            </a:extLst>
          </p:cNvPr>
          <p:cNvPicPr>
            <a:picLocks noChangeAspect="1"/>
          </p:cNvPicPr>
          <p:nvPr/>
        </p:nvPicPr>
        <p:blipFill>
          <a:blip r:embed="rId2"/>
          <a:stretch>
            <a:fillRect/>
          </a:stretch>
        </p:blipFill>
        <p:spPr>
          <a:xfrm>
            <a:off x="1007521" y="1097282"/>
            <a:ext cx="6230180" cy="5760719"/>
          </a:xfrm>
          <a:prstGeom prst="rect">
            <a:avLst/>
          </a:prstGeom>
        </p:spPr>
      </p:pic>
      <p:sp>
        <p:nvSpPr>
          <p:cNvPr id="13" name="TextBox 12">
            <a:extLst>
              <a:ext uri="{FF2B5EF4-FFF2-40B4-BE49-F238E27FC236}">
                <a16:creationId xmlns:a16="http://schemas.microsoft.com/office/drawing/2014/main" id="{34890351-F4EB-4659-B5CE-9D4C8AAE2245}"/>
              </a:ext>
            </a:extLst>
          </p:cNvPr>
          <p:cNvSpPr txBox="1"/>
          <p:nvPr/>
        </p:nvSpPr>
        <p:spPr>
          <a:xfrm>
            <a:off x="1580742" y="1250898"/>
            <a:ext cx="4035287" cy="430887"/>
          </a:xfrm>
          <a:prstGeom prst="rect">
            <a:avLst/>
          </a:prstGeom>
          <a:noFill/>
        </p:spPr>
        <p:txBody>
          <a:bodyPr wrap="square" rtlCol="0">
            <a:spAutoFit/>
          </a:bodyPr>
          <a:lstStyle/>
          <a:p>
            <a:r>
              <a:rPr lang="en-US" sz="2200" b="1" dirty="0"/>
              <a:t>All Individuals (N = 261,877)</a:t>
            </a:r>
          </a:p>
        </p:txBody>
      </p:sp>
      <p:sp>
        <p:nvSpPr>
          <p:cNvPr id="14" name="TextBox 13">
            <a:extLst>
              <a:ext uri="{FF2B5EF4-FFF2-40B4-BE49-F238E27FC236}">
                <a16:creationId xmlns:a16="http://schemas.microsoft.com/office/drawing/2014/main" id="{BC28BF5A-0676-46B3-BF13-AA20394F0B1C}"/>
              </a:ext>
            </a:extLst>
          </p:cNvPr>
          <p:cNvSpPr txBox="1"/>
          <p:nvPr/>
        </p:nvSpPr>
        <p:spPr>
          <a:xfrm>
            <a:off x="5118784" y="1598606"/>
            <a:ext cx="5082835" cy="461665"/>
          </a:xfrm>
          <a:prstGeom prst="rect">
            <a:avLst/>
          </a:prstGeom>
          <a:noFill/>
        </p:spPr>
        <p:txBody>
          <a:bodyPr wrap="square" rtlCol="0">
            <a:spAutoFit/>
          </a:bodyPr>
          <a:lstStyle/>
          <a:p>
            <a:r>
              <a:rPr lang="en-US" sz="2400" b="1" dirty="0">
                <a:solidFill>
                  <a:srgbClr val="62983E"/>
                </a:solidFill>
              </a:rPr>
              <a:t>Obstruction of Bile Duct (n=462 cases)</a:t>
            </a:r>
          </a:p>
        </p:txBody>
      </p:sp>
      <p:graphicFrame>
        <p:nvGraphicFramePr>
          <p:cNvPr id="17" name="Table 17">
            <a:extLst>
              <a:ext uri="{FF2B5EF4-FFF2-40B4-BE49-F238E27FC236}">
                <a16:creationId xmlns:a16="http://schemas.microsoft.com/office/drawing/2014/main" id="{887DC48C-1881-4169-AF16-940FF3502B20}"/>
              </a:ext>
            </a:extLst>
          </p:cNvPr>
          <p:cNvGraphicFramePr>
            <a:graphicFrameLocks noGrp="1"/>
          </p:cNvGraphicFramePr>
          <p:nvPr>
            <p:extLst>
              <p:ext uri="{D42A27DB-BD31-4B8C-83A1-F6EECF244321}">
                <p14:modId xmlns:p14="http://schemas.microsoft.com/office/powerpoint/2010/main" val="245640321"/>
              </p:ext>
            </p:extLst>
          </p:nvPr>
        </p:nvGraphicFramePr>
        <p:xfrm>
          <a:off x="7845287" y="2946546"/>
          <a:ext cx="4039967" cy="2764221"/>
        </p:xfrm>
        <a:graphic>
          <a:graphicData uri="http://schemas.openxmlformats.org/drawingml/2006/table">
            <a:tbl>
              <a:tblPr firstRow="1" bandRow="1">
                <a:tableStyleId>{5C22544A-7EE6-4342-B048-85BDC9FD1C3A}</a:tableStyleId>
              </a:tblPr>
              <a:tblGrid>
                <a:gridCol w="2230417">
                  <a:extLst>
                    <a:ext uri="{9D8B030D-6E8A-4147-A177-3AD203B41FA5}">
                      <a16:colId xmlns:a16="http://schemas.microsoft.com/office/drawing/2014/main" val="4283777645"/>
                    </a:ext>
                  </a:extLst>
                </a:gridCol>
                <a:gridCol w="1809550">
                  <a:extLst>
                    <a:ext uri="{9D8B030D-6E8A-4147-A177-3AD203B41FA5}">
                      <a16:colId xmlns:a16="http://schemas.microsoft.com/office/drawing/2014/main" val="1705732714"/>
                    </a:ext>
                  </a:extLst>
                </a:gridCol>
              </a:tblGrid>
              <a:tr h="457199">
                <a:tc gridSpan="2">
                  <a:txBody>
                    <a:bodyPr/>
                    <a:lstStyle/>
                    <a:p>
                      <a:pPr algn="ctr"/>
                      <a:r>
                        <a:rPr lang="en-US" sz="2400" b="1" i="0" dirty="0">
                          <a:solidFill>
                            <a:schemeClr val="accent6">
                              <a:lumMod val="50000"/>
                            </a:schemeClr>
                          </a:solidFill>
                        </a:rPr>
                        <a:t>Obstruction of Bile Duct</a:t>
                      </a:r>
                    </a:p>
                  </a:txBody>
                  <a:tcPr>
                    <a:solidFill>
                      <a:schemeClr val="bg1"/>
                    </a:solidFill>
                  </a:tcPr>
                </a:tc>
                <a:tc hMerge="1">
                  <a:txBody>
                    <a:bodyPr/>
                    <a:lstStyle/>
                    <a:p>
                      <a:pPr algn="ctr"/>
                      <a:endParaRPr lang="en-US" sz="2400" b="1" i="0" dirty="0"/>
                    </a:p>
                  </a:txBody>
                  <a:tcPr>
                    <a:solidFill>
                      <a:schemeClr val="accent6">
                        <a:lumMod val="50000"/>
                      </a:schemeClr>
                    </a:solidFill>
                  </a:tcPr>
                </a:tc>
                <a:extLst>
                  <a:ext uri="{0D108BD9-81ED-4DB2-BD59-A6C34878D82A}">
                    <a16:rowId xmlns:a16="http://schemas.microsoft.com/office/drawing/2014/main" val="584233987"/>
                  </a:ext>
                </a:extLst>
              </a:tr>
              <a:tr h="769007">
                <a:tc>
                  <a:txBody>
                    <a:bodyPr/>
                    <a:lstStyle/>
                    <a:p>
                      <a:pPr algn="ctr"/>
                      <a:r>
                        <a:rPr lang="en-US" sz="2400" b="1" i="0" dirty="0">
                          <a:solidFill>
                            <a:schemeClr val="bg1"/>
                          </a:solidFill>
                        </a:rPr>
                        <a:t>Odds Ratio (OR)</a:t>
                      </a:r>
                    </a:p>
                  </a:txBody>
                  <a:tcPr>
                    <a:solidFill>
                      <a:schemeClr val="accent6">
                        <a:lumMod val="50000"/>
                      </a:schemeClr>
                    </a:solidFill>
                  </a:tcPr>
                </a:tc>
                <a:tc>
                  <a:txBody>
                    <a:bodyPr/>
                    <a:lstStyle/>
                    <a:p>
                      <a:pPr algn="ctr"/>
                      <a:r>
                        <a:rPr lang="en-US" sz="2400" b="1" i="0" dirty="0">
                          <a:solidFill>
                            <a:schemeClr val="bg1"/>
                          </a:solidFill>
                        </a:rPr>
                        <a:t>2.09</a:t>
                      </a:r>
                    </a:p>
                  </a:txBody>
                  <a:tcPr>
                    <a:solidFill>
                      <a:schemeClr val="accent6">
                        <a:lumMod val="50000"/>
                      </a:schemeClr>
                    </a:solidFill>
                  </a:tcPr>
                </a:tc>
                <a:extLst>
                  <a:ext uri="{0D108BD9-81ED-4DB2-BD59-A6C34878D82A}">
                    <a16:rowId xmlns:a16="http://schemas.microsoft.com/office/drawing/2014/main" val="2290447046"/>
                  </a:ext>
                </a:extLst>
              </a:tr>
              <a:tr h="769007">
                <a:tc>
                  <a:txBody>
                    <a:bodyPr/>
                    <a:lstStyle/>
                    <a:p>
                      <a:pPr algn="ctr"/>
                      <a:r>
                        <a:rPr lang="en-US" sz="2400" b="1" i="0" dirty="0">
                          <a:solidFill>
                            <a:schemeClr val="bg1"/>
                          </a:solidFill>
                        </a:rPr>
                        <a:t>95% CI (OR)</a:t>
                      </a:r>
                    </a:p>
                  </a:txBody>
                  <a:tcPr>
                    <a:solidFill>
                      <a:schemeClr val="accent6">
                        <a:lumMod val="50000"/>
                      </a:schemeClr>
                    </a:solidFill>
                  </a:tcPr>
                </a:tc>
                <a:tc>
                  <a:txBody>
                    <a:bodyPr/>
                    <a:lstStyle/>
                    <a:p>
                      <a:pPr algn="ctr"/>
                      <a:r>
                        <a:rPr lang="en-US" sz="2400" b="1" i="0" dirty="0">
                          <a:solidFill>
                            <a:schemeClr val="bg1"/>
                          </a:solidFill>
                        </a:rPr>
                        <a:t>(1.45, 3.01)</a:t>
                      </a:r>
                    </a:p>
                  </a:txBody>
                  <a:tcPr>
                    <a:solidFill>
                      <a:schemeClr val="accent6">
                        <a:lumMod val="50000"/>
                      </a:schemeClr>
                    </a:solidFill>
                  </a:tcPr>
                </a:tc>
                <a:extLst>
                  <a:ext uri="{0D108BD9-81ED-4DB2-BD59-A6C34878D82A}">
                    <a16:rowId xmlns:a16="http://schemas.microsoft.com/office/drawing/2014/main" val="3980318073"/>
                  </a:ext>
                </a:extLst>
              </a:tr>
              <a:tr h="769007">
                <a:tc>
                  <a:txBody>
                    <a:bodyPr/>
                    <a:lstStyle/>
                    <a:p>
                      <a:pPr algn="ctr"/>
                      <a:r>
                        <a:rPr lang="en-US" sz="2400" b="1" i="0" dirty="0">
                          <a:solidFill>
                            <a:schemeClr val="bg1"/>
                          </a:solidFill>
                        </a:rPr>
                        <a:t>P-Value</a:t>
                      </a:r>
                    </a:p>
                  </a:txBody>
                  <a:tcPr>
                    <a:solidFill>
                      <a:schemeClr val="accent6">
                        <a:lumMod val="50000"/>
                      </a:schemeClr>
                    </a:solidFill>
                  </a:tcPr>
                </a:tc>
                <a:tc>
                  <a:txBody>
                    <a:bodyPr/>
                    <a:lstStyle/>
                    <a:p>
                      <a:pPr algn="ctr"/>
                      <a:r>
                        <a:rPr lang="en-US" sz="2400" b="1" i="0" dirty="0">
                          <a:solidFill>
                            <a:schemeClr val="bg1"/>
                          </a:solidFill>
                        </a:rPr>
                        <a:t>7.3E-5</a:t>
                      </a:r>
                    </a:p>
                  </a:txBody>
                  <a:tcPr>
                    <a:solidFill>
                      <a:schemeClr val="accent6">
                        <a:lumMod val="50000"/>
                      </a:schemeClr>
                    </a:solidFill>
                  </a:tcPr>
                </a:tc>
                <a:extLst>
                  <a:ext uri="{0D108BD9-81ED-4DB2-BD59-A6C34878D82A}">
                    <a16:rowId xmlns:a16="http://schemas.microsoft.com/office/drawing/2014/main" val="1128879648"/>
                  </a:ext>
                </a:extLst>
              </a:tr>
            </a:tbl>
          </a:graphicData>
        </a:graphic>
      </p:graphicFrame>
    </p:spTree>
    <p:extLst>
      <p:ext uri="{BB962C8B-B14F-4D97-AF65-F5344CB8AC3E}">
        <p14:creationId xmlns:p14="http://schemas.microsoft.com/office/powerpoint/2010/main" val="3602780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CB0711B-D70C-48F1-9ABC-8693EAB69CFE}"/>
              </a:ext>
            </a:extLst>
          </p:cNvPr>
          <p:cNvSpPr txBox="1">
            <a:spLocks/>
          </p:cNvSpPr>
          <p:nvPr/>
        </p:nvSpPr>
        <p:spPr>
          <a:xfrm>
            <a:off x="0" y="-1925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Phenome-wide Association Study of F508del Carriers</a:t>
            </a:r>
            <a:endParaRPr lang="en-CA" sz="3600" dirty="0">
              <a:solidFill>
                <a:schemeClr val="bg1"/>
              </a:solidFill>
              <a:latin typeface="+mn-lt"/>
            </a:endParaRPr>
          </a:p>
        </p:txBody>
      </p:sp>
      <p:pic>
        <p:nvPicPr>
          <p:cNvPr id="12" name="Picture 11">
            <a:extLst>
              <a:ext uri="{FF2B5EF4-FFF2-40B4-BE49-F238E27FC236}">
                <a16:creationId xmlns:a16="http://schemas.microsoft.com/office/drawing/2014/main" id="{1315241E-EAEF-45B5-A8F9-DC2DEE5C1637}"/>
              </a:ext>
            </a:extLst>
          </p:cNvPr>
          <p:cNvPicPr>
            <a:picLocks noChangeAspect="1"/>
          </p:cNvPicPr>
          <p:nvPr/>
        </p:nvPicPr>
        <p:blipFill>
          <a:blip r:embed="rId2"/>
          <a:stretch>
            <a:fillRect/>
          </a:stretch>
        </p:blipFill>
        <p:spPr>
          <a:xfrm>
            <a:off x="1007521" y="1097282"/>
            <a:ext cx="6230180" cy="5760719"/>
          </a:xfrm>
          <a:prstGeom prst="rect">
            <a:avLst/>
          </a:prstGeom>
        </p:spPr>
      </p:pic>
      <p:sp>
        <p:nvSpPr>
          <p:cNvPr id="13" name="TextBox 12">
            <a:extLst>
              <a:ext uri="{FF2B5EF4-FFF2-40B4-BE49-F238E27FC236}">
                <a16:creationId xmlns:a16="http://schemas.microsoft.com/office/drawing/2014/main" id="{34890351-F4EB-4659-B5CE-9D4C8AAE2245}"/>
              </a:ext>
            </a:extLst>
          </p:cNvPr>
          <p:cNvSpPr txBox="1"/>
          <p:nvPr/>
        </p:nvSpPr>
        <p:spPr>
          <a:xfrm>
            <a:off x="1580742" y="1250898"/>
            <a:ext cx="4035287" cy="430887"/>
          </a:xfrm>
          <a:prstGeom prst="rect">
            <a:avLst/>
          </a:prstGeom>
          <a:noFill/>
        </p:spPr>
        <p:txBody>
          <a:bodyPr wrap="square" rtlCol="0">
            <a:spAutoFit/>
          </a:bodyPr>
          <a:lstStyle/>
          <a:p>
            <a:r>
              <a:rPr lang="en-US" sz="2200" b="1" dirty="0"/>
              <a:t>All Individuals (N = 261,877)</a:t>
            </a:r>
          </a:p>
        </p:txBody>
      </p:sp>
      <p:sp>
        <p:nvSpPr>
          <p:cNvPr id="14" name="TextBox 13">
            <a:extLst>
              <a:ext uri="{FF2B5EF4-FFF2-40B4-BE49-F238E27FC236}">
                <a16:creationId xmlns:a16="http://schemas.microsoft.com/office/drawing/2014/main" id="{BC28BF5A-0676-46B3-BF13-AA20394F0B1C}"/>
              </a:ext>
            </a:extLst>
          </p:cNvPr>
          <p:cNvSpPr txBox="1"/>
          <p:nvPr/>
        </p:nvSpPr>
        <p:spPr>
          <a:xfrm>
            <a:off x="5138920" y="1595819"/>
            <a:ext cx="5102359" cy="461665"/>
          </a:xfrm>
          <a:prstGeom prst="rect">
            <a:avLst/>
          </a:prstGeom>
          <a:noFill/>
        </p:spPr>
        <p:txBody>
          <a:bodyPr wrap="square" rtlCol="0">
            <a:spAutoFit/>
          </a:bodyPr>
          <a:lstStyle/>
          <a:p>
            <a:r>
              <a:rPr lang="en-US" sz="2400" b="1" dirty="0">
                <a:solidFill>
                  <a:srgbClr val="62983E"/>
                </a:solidFill>
              </a:rPr>
              <a:t>Obstruction of Bile Duct (n=462 cases)</a:t>
            </a:r>
          </a:p>
        </p:txBody>
      </p:sp>
      <p:sp>
        <p:nvSpPr>
          <p:cNvPr id="2" name="TextBox 1">
            <a:extLst>
              <a:ext uri="{FF2B5EF4-FFF2-40B4-BE49-F238E27FC236}">
                <a16:creationId xmlns:a16="http://schemas.microsoft.com/office/drawing/2014/main" id="{E111772D-9207-C14D-BD4F-4044E3B18F5C}"/>
              </a:ext>
            </a:extLst>
          </p:cNvPr>
          <p:cNvSpPr txBox="1"/>
          <p:nvPr/>
        </p:nvSpPr>
        <p:spPr>
          <a:xfrm>
            <a:off x="2509024" y="2529797"/>
            <a:ext cx="546410" cy="2109111"/>
          </a:xfrm>
          <a:prstGeom prst="rect">
            <a:avLst/>
          </a:prstGeom>
          <a:noFill/>
          <a:ln w="38100">
            <a:solidFill>
              <a:srgbClr val="FF00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9D2CE562-3E1F-AA43-881F-AAA1FE06F37C}"/>
              </a:ext>
            </a:extLst>
          </p:cNvPr>
          <p:cNvSpPr txBox="1"/>
          <p:nvPr/>
        </p:nvSpPr>
        <p:spPr>
          <a:xfrm>
            <a:off x="4449336" y="1971518"/>
            <a:ext cx="776869" cy="2585323"/>
          </a:xfrm>
          <a:prstGeom prst="rect">
            <a:avLst/>
          </a:prstGeom>
          <a:noFill/>
          <a:ln w="38100">
            <a:solidFill>
              <a:srgbClr val="FF0000"/>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9" name="Table 17">
            <a:extLst>
              <a:ext uri="{FF2B5EF4-FFF2-40B4-BE49-F238E27FC236}">
                <a16:creationId xmlns:a16="http://schemas.microsoft.com/office/drawing/2014/main" id="{B29F1233-1543-48E3-8B4A-789D7BF020F8}"/>
              </a:ext>
            </a:extLst>
          </p:cNvPr>
          <p:cNvGraphicFramePr>
            <a:graphicFrameLocks noGrp="1"/>
          </p:cNvGraphicFramePr>
          <p:nvPr>
            <p:extLst>
              <p:ext uri="{D42A27DB-BD31-4B8C-83A1-F6EECF244321}">
                <p14:modId xmlns:p14="http://schemas.microsoft.com/office/powerpoint/2010/main" val="55780068"/>
              </p:ext>
            </p:extLst>
          </p:nvPr>
        </p:nvGraphicFramePr>
        <p:xfrm>
          <a:off x="7839556" y="2946546"/>
          <a:ext cx="4039967" cy="2764221"/>
        </p:xfrm>
        <a:graphic>
          <a:graphicData uri="http://schemas.openxmlformats.org/drawingml/2006/table">
            <a:tbl>
              <a:tblPr firstRow="1" bandRow="1">
                <a:tableStyleId>{5C22544A-7EE6-4342-B048-85BDC9FD1C3A}</a:tableStyleId>
              </a:tblPr>
              <a:tblGrid>
                <a:gridCol w="2230417">
                  <a:extLst>
                    <a:ext uri="{9D8B030D-6E8A-4147-A177-3AD203B41FA5}">
                      <a16:colId xmlns:a16="http://schemas.microsoft.com/office/drawing/2014/main" val="4283777645"/>
                    </a:ext>
                  </a:extLst>
                </a:gridCol>
                <a:gridCol w="1809550">
                  <a:extLst>
                    <a:ext uri="{9D8B030D-6E8A-4147-A177-3AD203B41FA5}">
                      <a16:colId xmlns:a16="http://schemas.microsoft.com/office/drawing/2014/main" val="1705732714"/>
                    </a:ext>
                  </a:extLst>
                </a:gridCol>
              </a:tblGrid>
              <a:tr h="457199">
                <a:tc gridSpan="2">
                  <a:txBody>
                    <a:bodyPr/>
                    <a:lstStyle/>
                    <a:p>
                      <a:pPr algn="ctr"/>
                      <a:r>
                        <a:rPr lang="en-US" sz="2400" b="1" i="0" dirty="0">
                          <a:solidFill>
                            <a:schemeClr val="accent6">
                              <a:lumMod val="50000"/>
                            </a:schemeClr>
                          </a:solidFill>
                        </a:rPr>
                        <a:t>Obstruction of Bile Duct</a:t>
                      </a:r>
                    </a:p>
                  </a:txBody>
                  <a:tcPr>
                    <a:solidFill>
                      <a:schemeClr val="bg1"/>
                    </a:solidFill>
                  </a:tcPr>
                </a:tc>
                <a:tc hMerge="1">
                  <a:txBody>
                    <a:bodyPr/>
                    <a:lstStyle/>
                    <a:p>
                      <a:pPr algn="ctr"/>
                      <a:endParaRPr lang="en-US" sz="2400" b="1" i="0" dirty="0"/>
                    </a:p>
                  </a:txBody>
                  <a:tcPr>
                    <a:solidFill>
                      <a:schemeClr val="accent6">
                        <a:lumMod val="50000"/>
                      </a:schemeClr>
                    </a:solidFill>
                  </a:tcPr>
                </a:tc>
                <a:extLst>
                  <a:ext uri="{0D108BD9-81ED-4DB2-BD59-A6C34878D82A}">
                    <a16:rowId xmlns:a16="http://schemas.microsoft.com/office/drawing/2014/main" val="584233987"/>
                  </a:ext>
                </a:extLst>
              </a:tr>
              <a:tr h="769007">
                <a:tc>
                  <a:txBody>
                    <a:bodyPr/>
                    <a:lstStyle/>
                    <a:p>
                      <a:pPr algn="ctr"/>
                      <a:r>
                        <a:rPr lang="en-US" sz="2400" b="1" i="0" dirty="0">
                          <a:solidFill>
                            <a:schemeClr val="bg1"/>
                          </a:solidFill>
                        </a:rPr>
                        <a:t>Odds Ratio (OR)</a:t>
                      </a:r>
                    </a:p>
                  </a:txBody>
                  <a:tcPr>
                    <a:solidFill>
                      <a:schemeClr val="accent6">
                        <a:lumMod val="50000"/>
                      </a:schemeClr>
                    </a:solidFill>
                  </a:tcPr>
                </a:tc>
                <a:tc>
                  <a:txBody>
                    <a:bodyPr/>
                    <a:lstStyle/>
                    <a:p>
                      <a:pPr algn="ctr"/>
                      <a:r>
                        <a:rPr lang="en-US" sz="2400" b="1" i="0" dirty="0">
                          <a:solidFill>
                            <a:schemeClr val="bg1"/>
                          </a:solidFill>
                        </a:rPr>
                        <a:t>2.09</a:t>
                      </a:r>
                    </a:p>
                  </a:txBody>
                  <a:tcPr>
                    <a:solidFill>
                      <a:schemeClr val="accent6">
                        <a:lumMod val="50000"/>
                      </a:schemeClr>
                    </a:solidFill>
                  </a:tcPr>
                </a:tc>
                <a:extLst>
                  <a:ext uri="{0D108BD9-81ED-4DB2-BD59-A6C34878D82A}">
                    <a16:rowId xmlns:a16="http://schemas.microsoft.com/office/drawing/2014/main" val="2290447046"/>
                  </a:ext>
                </a:extLst>
              </a:tr>
              <a:tr h="769007">
                <a:tc>
                  <a:txBody>
                    <a:bodyPr/>
                    <a:lstStyle/>
                    <a:p>
                      <a:pPr algn="ctr"/>
                      <a:r>
                        <a:rPr lang="en-US" sz="2400" b="1" i="0" dirty="0">
                          <a:solidFill>
                            <a:schemeClr val="bg1"/>
                          </a:solidFill>
                        </a:rPr>
                        <a:t>95% CI (OR)</a:t>
                      </a:r>
                    </a:p>
                  </a:txBody>
                  <a:tcPr>
                    <a:solidFill>
                      <a:schemeClr val="accent6">
                        <a:lumMod val="50000"/>
                      </a:schemeClr>
                    </a:solidFill>
                  </a:tcPr>
                </a:tc>
                <a:tc>
                  <a:txBody>
                    <a:bodyPr/>
                    <a:lstStyle/>
                    <a:p>
                      <a:pPr algn="ctr"/>
                      <a:r>
                        <a:rPr lang="en-US" sz="2400" b="1" i="0" dirty="0">
                          <a:solidFill>
                            <a:schemeClr val="bg1"/>
                          </a:solidFill>
                        </a:rPr>
                        <a:t>(1.45, 3.01)</a:t>
                      </a:r>
                    </a:p>
                  </a:txBody>
                  <a:tcPr>
                    <a:solidFill>
                      <a:schemeClr val="accent6">
                        <a:lumMod val="50000"/>
                      </a:schemeClr>
                    </a:solidFill>
                  </a:tcPr>
                </a:tc>
                <a:extLst>
                  <a:ext uri="{0D108BD9-81ED-4DB2-BD59-A6C34878D82A}">
                    <a16:rowId xmlns:a16="http://schemas.microsoft.com/office/drawing/2014/main" val="3980318073"/>
                  </a:ext>
                </a:extLst>
              </a:tr>
              <a:tr h="769007">
                <a:tc>
                  <a:txBody>
                    <a:bodyPr/>
                    <a:lstStyle/>
                    <a:p>
                      <a:pPr algn="ctr"/>
                      <a:r>
                        <a:rPr lang="en-US" sz="2400" b="1" i="0" dirty="0">
                          <a:solidFill>
                            <a:schemeClr val="bg1"/>
                          </a:solidFill>
                        </a:rPr>
                        <a:t>P-Value</a:t>
                      </a:r>
                    </a:p>
                  </a:txBody>
                  <a:tcPr>
                    <a:solidFill>
                      <a:schemeClr val="accent6">
                        <a:lumMod val="50000"/>
                      </a:schemeClr>
                    </a:solidFill>
                  </a:tcPr>
                </a:tc>
                <a:tc>
                  <a:txBody>
                    <a:bodyPr/>
                    <a:lstStyle/>
                    <a:p>
                      <a:pPr algn="ctr"/>
                      <a:r>
                        <a:rPr lang="en-US" sz="2400" b="1" i="0" dirty="0">
                          <a:solidFill>
                            <a:schemeClr val="bg1"/>
                          </a:solidFill>
                        </a:rPr>
                        <a:t>7.3E-5</a:t>
                      </a:r>
                    </a:p>
                  </a:txBody>
                  <a:tcPr>
                    <a:solidFill>
                      <a:schemeClr val="accent6">
                        <a:lumMod val="50000"/>
                      </a:schemeClr>
                    </a:solidFill>
                  </a:tcPr>
                </a:tc>
                <a:extLst>
                  <a:ext uri="{0D108BD9-81ED-4DB2-BD59-A6C34878D82A}">
                    <a16:rowId xmlns:a16="http://schemas.microsoft.com/office/drawing/2014/main" val="1128879648"/>
                  </a:ext>
                </a:extLst>
              </a:tr>
            </a:tbl>
          </a:graphicData>
        </a:graphic>
      </p:graphicFrame>
    </p:spTree>
    <p:extLst>
      <p:ext uri="{BB962C8B-B14F-4D97-AF65-F5344CB8AC3E}">
        <p14:creationId xmlns:p14="http://schemas.microsoft.com/office/powerpoint/2010/main" val="1842797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7BA51355-339D-4EC4-85B7-6679385C16E5}"/>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Phenotype-Group Associations Tests</a:t>
            </a:r>
            <a:endParaRPr lang="en-CA" sz="3600" dirty="0">
              <a:solidFill>
                <a:schemeClr val="bg1"/>
              </a:solidFill>
              <a:latin typeface="+mn-lt"/>
            </a:endParaRPr>
          </a:p>
        </p:txBody>
      </p:sp>
      <p:sp>
        <p:nvSpPr>
          <p:cNvPr id="8" name="TextBox 7">
            <a:extLst>
              <a:ext uri="{FF2B5EF4-FFF2-40B4-BE49-F238E27FC236}">
                <a16:creationId xmlns:a16="http://schemas.microsoft.com/office/drawing/2014/main" id="{EDB87FF0-B531-4CCE-BEDE-CC48AC7B09D8}"/>
              </a:ext>
            </a:extLst>
          </p:cNvPr>
          <p:cNvSpPr txBox="1"/>
          <p:nvPr/>
        </p:nvSpPr>
        <p:spPr>
          <a:xfrm>
            <a:off x="7979343" y="1818543"/>
            <a:ext cx="4212658"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Significant phenotype groups</a:t>
            </a:r>
          </a:p>
          <a:p>
            <a:pPr marL="742950" lvl="1" indent="-285750">
              <a:buFont typeface="Arial" panose="020B0604020202020204" pitchFamily="34" charset="0"/>
              <a:buChar char="•"/>
            </a:pPr>
            <a:r>
              <a:rPr lang="en-US" sz="2400" dirty="0"/>
              <a:t>Mental Disorders</a:t>
            </a:r>
          </a:p>
          <a:p>
            <a:pPr marL="742950" lvl="1" indent="-285750">
              <a:buFont typeface="Arial" panose="020B0604020202020204" pitchFamily="34" charset="0"/>
              <a:buChar char="•"/>
            </a:pPr>
            <a:r>
              <a:rPr lang="en-US" sz="2400" dirty="0"/>
              <a:t>Digestive</a:t>
            </a:r>
          </a:p>
          <a:p>
            <a:pPr marL="742950" lvl="1" indent="-28575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Analysis provides evidence for the presence of a signal.</a:t>
            </a:r>
          </a:p>
          <a:p>
            <a:pPr marL="342900"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Not how “widespread” the signals are within each phenotype group.</a:t>
            </a:r>
          </a:p>
        </p:txBody>
      </p:sp>
      <p:sp>
        <p:nvSpPr>
          <p:cNvPr id="5" name="Oval 4">
            <a:extLst>
              <a:ext uri="{FF2B5EF4-FFF2-40B4-BE49-F238E27FC236}">
                <a16:creationId xmlns:a16="http://schemas.microsoft.com/office/drawing/2014/main" id="{CC1DD8BD-CCBC-4FDF-B1D2-927071CF0D9F}"/>
              </a:ext>
            </a:extLst>
          </p:cNvPr>
          <p:cNvSpPr/>
          <p:nvPr/>
        </p:nvSpPr>
        <p:spPr>
          <a:xfrm>
            <a:off x="8509565" y="2356433"/>
            <a:ext cx="145765" cy="145765"/>
          </a:xfrm>
          <a:prstGeom prst="ellipse">
            <a:avLst/>
          </a:prstGeom>
          <a:solidFill>
            <a:srgbClr val="FF3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2C5A461-D0EB-4AFA-813F-7AF5F6252711}"/>
              </a:ext>
            </a:extLst>
          </p:cNvPr>
          <p:cNvSpPr/>
          <p:nvPr/>
        </p:nvSpPr>
        <p:spPr>
          <a:xfrm>
            <a:off x="8509565" y="2721870"/>
            <a:ext cx="145765" cy="14576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EE02031-58DC-4184-8E39-71991AB5648C}"/>
              </a:ext>
            </a:extLst>
          </p:cNvPr>
          <p:cNvPicPr>
            <a:picLocks noChangeAspect="1"/>
          </p:cNvPicPr>
          <p:nvPr/>
        </p:nvPicPr>
        <p:blipFill>
          <a:blip r:embed="rId3"/>
          <a:stretch>
            <a:fillRect/>
          </a:stretch>
        </p:blipFill>
        <p:spPr>
          <a:xfrm>
            <a:off x="95776" y="1155639"/>
            <a:ext cx="7922070" cy="5702361"/>
          </a:xfrm>
          <a:prstGeom prst="rect">
            <a:avLst/>
          </a:prstGeom>
        </p:spPr>
      </p:pic>
    </p:spTree>
    <p:extLst>
      <p:ext uri="{BB962C8B-B14F-4D97-AF65-F5344CB8AC3E}">
        <p14:creationId xmlns:p14="http://schemas.microsoft.com/office/powerpoint/2010/main" val="1961513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atabase">
            <a:extLst>
              <a:ext uri="{FF2B5EF4-FFF2-40B4-BE49-F238E27FC236}">
                <a16:creationId xmlns:a16="http://schemas.microsoft.com/office/drawing/2014/main" id="{7DF6E6C0-5214-445B-B7A8-E9498EADFDD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1076" y="1848294"/>
            <a:ext cx="914400" cy="914400"/>
          </a:xfrm>
        </p:spPr>
      </p:pic>
      <p:sp>
        <p:nvSpPr>
          <p:cNvPr id="6" name="Title 2">
            <a:extLst>
              <a:ext uri="{FF2B5EF4-FFF2-40B4-BE49-F238E27FC236}">
                <a16:creationId xmlns:a16="http://schemas.microsoft.com/office/drawing/2014/main" id="{4C8D8BBC-701C-4B0B-B32F-96A9E23F4891}"/>
              </a:ext>
            </a:extLst>
          </p:cNvPr>
          <p:cNvSpPr txBox="1">
            <a:spLocks/>
          </p:cNvSpPr>
          <p:nvPr/>
        </p:nvSpPr>
        <p:spPr>
          <a:xfrm>
            <a:off x="0" y="0"/>
            <a:ext cx="12192000" cy="1116532"/>
          </a:xfrm>
          <a:prstGeom prst="rect">
            <a:avLst/>
          </a:prstGeom>
          <a:solidFill>
            <a:srgbClr val="0F1A7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600" b="1" dirty="0">
                <a:solidFill>
                  <a:schemeClr val="bg1"/>
                </a:solidFill>
                <a:latin typeface="+mn-lt"/>
              </a:rPr>
              <a:t>Which Phenotypes Contribute to the Group Associations?</a:t>
            </a:r>
          </a:p>
        </p:txBody>
      </p:sp>
      <p:sp>
        <p:nvSpPr>
          <p:cNvPr id="7" name="TextBox 6">
            <a:extLst>
              <a:ext uri="{FF2B5EF4-FFF2-40B4-BE49-F238E27FC236}">
                <a16:creationId xmlns:a16="http://schemas.microsoft.com/office/drawing/2014/main" id="{1645E59C-5D82-41C4-BD54-0488BBF7B014}"/>
              </a:ext>
            </a:extLst>
          </p:cNvPr>
          <p:cNvSpPr txBox="1"/>
          <p:nvPr/>
        </p:nvSpPr>
        <p:spPr>
          <a:xfrm>
            <a:off x="5595479" y="1889995"/>
            <a:ext cx="6724851" cy="830997"/>
          </a:xfrm>
          <a:prstGeom prst="rect">
            <a:avLst/>
          </a:prstGeom>
          <a:noFill/>
        </p:spPr>
        <p:txBody>
          <a:bodyPr wrap="square" rtlCol="0">
            <a:spAutoFit/>
          </a:bodyPr>
          <a:lstStyle/>
          <a:p>
            <a:pPr algn="ctr"/>
            <a:r>
              <a:rPr lang="en-US" sz="2400" b="1" dirty="0">
                <a:solidFill>
                  <a:schemeClr val="accent5">
                    <a:lumMod val="75000"/>
                  </a:schemeClr>
                </a:solidFill>
              </a:rPr>
              <a:t>UK Biobank Participants: Unrelated Europeans  with </a:t>
            </a:r>
            <a:r>
              <a:rPr lang="en-US" sz="2400" b="1" dirty="0" err="1">
                <a:solidFill>
                  <a:schemeClr val="accent5">
                    <a:lumMod val="75000"/>
                  </a:schemeClr>
                </a:solidFill>
              </a:rPr>
              <a:t>Phecodes</a:t>
            </a:r>
            <a:r>
              <a:rPr lang="en-US" sz="2400" b="1" dirty="0">
                <a:solidFill>
                  <a:schemeClr val="accent5">
                    <a:lumMod val="75000"/>
                  </a:schemeClr>
                </a:solidFill>
              </a:rPr>
              <a:t> (n=261,877)</a:t>
            </a:r>
          </a:p>
        </p:txBody>
      </p:sp>
      <p:cxnSp>
        <p:nvCxnSpPr>
          <p:cNvPr id="14" name="Straight Connector 13">
            <a:extLst>
              <a:ext uri="{FF2B5EF4-FFF2-40B4-BE49-F238E27FC236}">
                <a16:creationId xmlns:a16="http://schemas.microsoft.com/office/drawing/2014/main" id="{0D7D3EDA-E9F2-4EEE-B644-75B64D32E27F}"/>
              </a:ext>
            </a:extLst>
          </p:cNvPr>
          <p:cNvCxnSpPr>
            <a:cxnSpLocks/>
          </p:cNvCxnSpPr>
          <p:nvPr/>
        </p:nvCxnSpPr>
        <p:spPr>
          <a:xfrm>
            <a:off x="693019" y="2906828"/>
            <a:ext cx="10905423" cy="0"/>
          </a:xfrm>
          <a:prstGeom prst="line">
            <a:avLst/>
          </a:prstGeom>
          <a:ln w="28575"/>
        </p:spPr>
        <p:style>
          <a:lnRef idx="3">
            <a:schemeClr val="dk1"/>
          </a:lnRef>
          <a:fillRef idx="0">
            <a:schemeClr val="dk1"/>
          </a:fillRef>
          <a:effectRef idx="2">
            <a:schemeClr val="dk1"/>
          </a:effectRef>
          <a:fontRef idx="minor">
            <a:schemeClr val="tx1"/>
          </a:fontRef>
        </p:style>
      </p:cxnSp>
      <p:pic>
        <p:nvPicPr>
          <p:cNvPr id="19" name="Content Placeholder 4" descr="Database">
            <a:extLst>
              <a:ext uri="{FF2B5EF4-FFF2-40B4-BE49-F238E27FC236}">
                <a16:creationId xmlns:a16="http://schemas.microsoft.com/office/drawing/2014/main" id="{FAB052D3-FD84-4E57-8F29-B8C558D23E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9511" y="3648776"/>
            <a:ext cx="914400" cy="914400"/>
          </a:xfrm>
          <a:prstGeom prst="rect">
            <a:avLst/>
          </a:prstGeom>
        </p:spPr>
      </p:pic>
      <p:cxnSp>
        <p:nvCxnSpPr>
          <p:cNvPr id="21" name="Straight Arrow Connector 20">
            <a:extLst>
              <a:ext uri="{FF2B5EF4-FFF2-40B4-BE49-F238E27FC236}">
                <a16:creationId xmlns:a16="http://schemas.microsoft.com/office/drawing/2014/main" id="{C8226C8B-8223-4B87-80B9-13AB659979FB}"/>
              </a:ext>
            </a:extLst>
          </p:cNvPr>
          <p:cNvCxnSpPr/>
          <p:nvPr/>
        </p:nvCxnSpPr>
        <p:spPr>
          <a:xfrm>
            <a:off x="693019" y="2906828"/>
            <a:ext cx="0" cy="72189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23" name="Content Placeholder 4" descr="Database">
            <a:extLst>
              <a:ext uri="{FF2B5EF4-FFF2-40B4-BE49-F238E27FC236}">
                <a16:creationId xmlns:a16="http://schemas.microsoft.com/office/drawing/2014/main" id="{0DE44798-ED4F-49B5-A27C-E15B37180E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9245" y="3662664"/>
            <a:ext cx="914400" cy="914400"/>
          </a:xfrm>
          <a:prstGeom prst="rect">
            <a:avLst/>
          </a:prstGeom>
        </p:spPr>
      </p:pic>
      <p:pic>
        <p:nvPicPr>
          <p:cNvPr id="24" name="Content Placeholder 4" descr="Database">
            <a:extLst>
              <a:ext uri="{FF2B5EF4-FFF2-40B4-BE49-F238E27FC236}">
                <a16:creationId xmlns:a16="http://schemas.microsoft.com/office/drawing/2014/main" id="{D0FDE1A8-8163-4142-A190-4D4EA4091A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76901" y="3677100"/>
            <a:ext cx="914400" cy="914400"/>
          </a:xfrm>
          <a:prstGeom prst="rect">
            <a:avLst/>
          </a:prstGeom>
        </p:spPr>
      </p:pic>
      <p:sp>
        <p:nvSpPr>
          <p:cNvPr id="25" name="TextBox 24">
            <a:extLst>
              <a:ext uri="{FF2B5EF4-FFF2-40B4-BE49-F238E27FC236}">
                <a16:creationId xmlns:a16="http://schemas.microsoft.com/office/drawing/2014/main" id="{41C063C1-41F8-4169-863E-A3EC979F2EC4}"/>
              </a:ext>
            </a:extLst>
          </p:cNvPr>
          <p:cNvSpPr txBox="1"/>
          <p:nvPr/>
        </p:nvSpPr>
        <p:spPr>
          <a:xfrm>
            <a:off x="3761475" y="2975174"/>
            <a:ext cx="4092740" cy="461665"/>
          </a:xfrm>
          <a:prstGeom prst="rect">
            <a:avLst/>
          </a:prstGeom>
          <a:noFill/>
        </p:spPr>
        <p:txBody>
          <a:bodyPr wrap="square" rtlCol="0">
            <a:spAutoFit/>
          </a:bodyPr>
          <a:lstStyle/>
          <a:p>
            <a:pPr algn="ctr"/>
            <a:r>
              <a:rPr lang="en-US" sz="2400" b="1" dirty="0">
                <a:solidFill>
                  <a:schemeClr val="accent5">
                    <a:lumMod val="75000"/>
                  </a:schemeClr>
                </a:solidFill>
              </a:rPr>
              <a:t>Resampling data 500 times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2D36B9E-C041-48C6-A8E2-15D7155F91B7}"/>
                  </a:ext>
                </a:extLst>
              </p:cNvPr>
              <p:cNvSpPr txBox="1"/>
              <p:nvPr/>
            </p:nvSpPr>
            <p:spPr>
              <a:xfrm>
                <a:off x="957014" y="4135006"/>
                <a:ext cx="105376" cy="7861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solidFill>
                                <a:schemeClr val="accent5">
                                  <a:lumMod val="75000"/>
                                </a:schemeClr>
                              </a:solidFill>
                              <a:latin typeface="Cambria Math" panose="02040503050406030204" pitchFamily="18" charset="0"/>
                            </a:rPr>
                          </m:ctrlPr>
                        </m:fPr>
                        <m:num>
                          <m:r>
                            <a:rPr lang="en-US" sz="2400" b="1" i="1" smtClean="0">
                              <a:solidFill>
                                <a:schemeClr val="accent5">
                                  <a:lumMod val="75000"/>
                                </a:schemeClr>
                              </a:solidFill>
                              <a:latin typeface="Cambria Math" panose="02040503050406030204" pitchFamily="18" charset="0"/>
                            </a:rPr>
                            <m:t>𝟐</m:t>
                          </m:r>
                        </m:num>
                        <m:den>
                          <m:r>
                            <a:rPr lang="en-US" sz="2400" b="1" i="1" smtClean="0">
                              <a:solidFill>
                                <a:schemeClr val="accent5">
                                  <a:lumMod val="75000"/>
                                </a:schemeClr>
                              </a:solidFill>
                              <a:latin typeface="Cambria Math" panose="02040503050406030204" pitchFamily="18" charset="0"/>
                            </a:rPr>
                            <m:t>𝟑</m:t>
                          </m:r>
                        </m:den>
                      </m:f>
                      <m:r>
                        <a:rPr lang="en-US" sz="2400" b="1" i="1" smtClean="0">
                          <a:solidFill>
                            <a:schemeClr val="accent5">
                              <a:lumMod val="75000"/>
                            </a:schemeClr>
                          </a:solidFill>
                          <a:latin typeface="Cambria Math" panose="02040503050406030204" pitchFamily="18" charset="0"/>
                        </a:rPr>
                        <m:t>𝒏</m:t>
                      </m:r>
                    </m:oMath>
                  </m:oMathPara>
                </a14:m>
                <a:endParaRPr lang="en-US" b="1" dirty="0"/>
              </a:p>
            </p:txBody>
          </p:sp>
        </mc:Choice>
        <mc:Fallback xmlns="">
          <p:sp>
            <p:nvSpPr>
              <p:cNvPr id="27" name="TextBox 26">
                <a:extLst>
                  <a:ext uri="{FF2B5EF4-FFF2-40B4-BE49-F238E27FC236}">
                    <a16:creationId xmlns:a16="http://schemas.microsoft.com/office/drawing/2014/main" id="{02D36B9E-C041-48C6-A8E2-15D7155F91B7}"/>
                  </a:ext>
                </a:extLst>
              </p:cNvPr>
              <p:cNvSpPr txBox="1">
                <a:spLocks noRot="1" noChangeAspect="1" noMove="1" noResize="1" noEditPoints="1" noAdjustHandles="1" noChangeArrowheads="1" noChangeShapeType="1" noTextEdit="1"/>
              </p:cNvSpPr>
              <p:nvPr/>
            </p:nvSpPr>
            <p:spPr>
              <a:xfrm>
                <a:off x="957014" y="4135006"/>
                <a:ext cx="105376" cy="786177"/>
              </a:xfrm>
              <a:prstGeom prst="rect">
                <a:avLst/>
              </a:prstGeom>
              <a:blipFill>
                <a:blip r:embed="rId5"/>
                <a:stretch>
                  <a:fillRect r="-364706"/>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955DAB3D-3786-4ED6-B304-17AFC3808609}"/>
              </a:ext>
            </a:extLst>
          </p:cNvPr>
          <p:cNvSpPr txBox="1"/>
          <p:nvPr/>
        </p:nvSpPr>
        <p:spPr>
          <a:xfrm>
            <a:off x="67384" y="4983104"/>
            <a:ext cx="12192000" cy="2246769"/>
          </a:xfrm>
          <a:prstGeom prst="rect">
            <a:avLst/>
          </a:prstGeom>
          <a:noFill/>
        </p:spPr>
        <p:txBody>
          <a:bodyPr wrap="square" rtlCol="0">
            <a:spAutoFit/>
          </a:bodyPr>
          <a:lstStyle/>
          <a:p>
            <a:pPr marL="342900" indent="-342900">
              <a:buFont typeface="Arial" panose="020B0604020202020204" pitchFamily="34" charset="0"/>
              <a:buChar char="•"/>
            </a:pPr>
            <a:r>
              <a:rPr lang="en-US" sz="2400" dirty="0"/>
              <a:t>Conducted 500 </a:t>
            </a:r>
            <a:r>
              <a:rPr lang="en-US" sz="2400" dirty="0" err="1"/>
              <a:t>PheWAS</a:t>
            </a:r>
            <a:endParaRPr lang="en-US" sz="2400" dirty="0"/>
          </a:p>
          <a:p>
            <a:pPr marL="800100" lvl="1" indent="-342900">
              <a:buFont typeface="Arial" panose="020B0604020202020204" pitchFamily="34" charset="0"/>
              <a:buChar char="•"/>
            </a:pPr>
            <a:r>
              <a:rPr lang="en-US" sz="2200" dirty="0"/>
              <a:t>Used </a:t>
            </a:r>
            <a:r>
              <a:rPr lang="en-US" sz="2200" dirty="0" err="1"/>
              <a:t>saddlepoint</a:t>
            </a:r>
            <a:r>
              <a:rPr lang="en-US" sz="2200" dirty="0"/>
              <a:t> approximation to adjust for case-control imbalance and Type I error inflation.</a:t>
            </a:r>
          </a:p>
          <a:p>
            <a:pPr marL="800100" lvl="1" indent="-342900">
              <a:buFont typeface="Arial" panose="020B0604020202020204" pitchFamily="34" charset="0"/>
              <a:buChar char="•"/>
            </a:pPr>
            <a:r>
              <a:rPr lang="en-US" sz="2200" dirty="0"/>
              <a:t>Noted phenotypes with p-value &lt;0.05.</a:t>
            </a:r>
          </a:p>
          <a:p>
            <a:pPr marL="342900" indent="-342900">
              <a:buFont typeface="Arial" panose="020B0604020202020204" pitchFamily="34" charset="0"/>
              <a:buChar char="•"/>
            </a:pPr>
            <a:r>
              <a:rPr lang="en-US" sz="2400" dirty="0"/>
              <a:t>Counted the proportion of iterations a phenotype showed p&lt;0.05.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F4EAC26-6E73-4917-9E39-D3D87CB20C64}"/>
                  </a:ext>
                </a:extLst>
              </p:cNvPr>
              <p:cNvSpPr txBox="1"/>
              <p:nvPr/>
            </p:nvSpPr>
            <p:spPr>
              <a:xfrm>
                <a:off x="154011" y="1222408"/>
                <a:ext cx="11665819"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Sampled 500 different subsets containing two-thirds of all participants</a:t>
                </a:r>
                <a14:m>
                  <m:oMath xmlns:m="http://schemas.openxmlformats.org/officeDocument/2006/math">
                    <m:r>
                      <a:rPr lang="en-US" sz="2400" i="1">
                        <a:latin typeface="Cambria Math" panose="02040503050406030204" pitchFamily="18" charset="0"/>
                      </a:rPr>
                      <m:t>,</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=261,877</m:t>
                    </m:r>
                  </m:oMath>
                </a14:m>
                <a:r>
                  <a:rPr lang="en-US" sz="2400" dirty="0"/>
                  <a:t>  </a:t>
                </a:r>
              </a:p>
            </p:txBody>
          </p:sp>
        </mc:Choice>
        <mc:Fallback xmlns="">
          <p:sp>
            <p:nvSpPr>
              <p:cNvPr id="3" name="TextBox 2">
                <a:extLst>
                  <a:ext uri="{FF2B5EF4-FFF2-40B4-BE49-F238E27FC236}">
                    <a16:creationId xmlns:a16="http://schemas.microsoft.com/office/drawing/2014/main" id="{7F4EAC26-6E73-4917-9E39-D3D87CB20C64}"/>
                  </a:ext>
                </a:extLst>
              </p:cNvPr>
              <p:cNvSpPr txBox="1">
                <a:spLocks noRot="1" noChangeAspect="1" noMove="1" noResize="1" noEditPoints="1" noAdjustHandles="1" noChangeArrowheads="1" noChangeShapeType="1" noTextEdit="1"/>
              </p:cNvSpPr>
              <p:nvPr/>
            </p:nvSpPr>
            <p:spPr>
              <a:xfrm>
                <a:off x="154011" y="1222408"/>
                <a:ext cx="11665819" cy="461665"/>
              </a:xfrm>
              <a:prstGeom prst="rect">
                <a:avLst/>
              </a:prstGeom>
              <a:blipFill>
                <a:blip r:embed="rId6"/>
                <a:stretch>
                  <a:fillRect l="-679" t="-10667" b="-30667"/>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8E12B0E2-F750-4A10-8065-C1360E2B3D2C}"/>
              </a:ext>
            </a:extLst>
          </p:cNvPr>
          <p:cNvCxnSpPr/>
          <p:nvPr/>
        </p:nvCxnSpPr>
        <p:spPr>
          <a:xfrm>
            <a:off x="1846445" y="2906828"/>
            <a:ext cx="0" cy="72189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3FEE5F83-3B4F-4B49-82FA-3032D2F3B1C0}"/>
              </a:ext>
            </a:extLst>
          </p:cNvPr>
          <p:cNvCxnSpPr/>
          <p:nvPr/>
        </p:nvCxnSpPr>
        <p:spPr>
          <a:xfrm>
            <a:off x="2934101" y="2926881"/>
            <a:ext cx="0" cy="72189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CD23EA40-38ED-4F30-AE42-05F00FAA8F8A}"/>
              </a:ext>
            </a:extLst>
          </p:cNvPr>
          <p:cNvCxnSpPr/>
          <p:nvPr/>
        </p:nvCxnSpPr>
        <p:spPr>
          <a:xfrm>
            <a:off x="11588817" y="2917256"/>
            <a:ext cx="0" cy="72189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EA3F5940-2372-4732-B7FC-E42F1493D8A3}"/>
              </a:ext>
            </a:extLst>
          </p:cNvPr>
          <p:cNvCxnSpPr/>
          <p:nvPr/>
        </p:nvCxnSpPr>
        <p:spPr>
          <a:xfrm>
            <a:off x="10432178" y="2926881"/>
            <a:ext cx="0" cy="72189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32" name="Content Placeholder 4" descr="Database">
            <a:extLst>
              <a:ext uri="{FF2B5EF4-FFF2-40B4-BE49-F238E27FC236}">
                <a16:creationId xmlns:a16="http://schemas.microsoft.com/office/drawing/2014/main" id="{B2149BC6-87D8-4991-8609-0862FCCF6C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31617" y="3639151"/>
            <a:ext cx="914400" cy="914400"/>
          </a:xfrm>
          <a:prstGeom prst="rect">
            <a:avLst/>
          </a:prstGeom>
        </p:spPr>
      </p:pic>
      <p:pic>
        <p:nvPicPr>
          <p:cNvPr id="33" name="Content Placeholder 4" descr="Database">
            <a:extLst>
              <a:ext uri="{FF2B5EF4-FFF2-40B4-BE49-F238E27FC236}">
                <a16:creationId xmlns:a16="http://schemas.microsoft.com/office/drawing/2014/main" id="{44A8BFA1-4AB8-421F-B660-45ABB151A8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88617" y="3639151"/>
            <a:ext cx="914400" cy="914400"/>
          </a:xfrm>
          <a:prstGeom prst="rect">
            <a:avLst/>
          </a:prstGeom>
        </p:spPr>
      </p:pic>
      <p:sp>
        <p:nvSpPr>
          <p:cNvPr id="10" name="Oval 9">
            <a:extLst>
              <a:ext uri="{FF2B5EF4-FFF2-40B4-BE49-F238E27FC236}">
                <a16:creationId xmlns:a16="http://schemas.microsoft.com/office/drawing/2014/main" id="{16881AB0-D2C3-44BD-814C-BDCE25BACFF4}"/>
              </a:ext>
            </a:extLst>
          </p:cNvPr>
          <p:cNvSpPr/>
          <p:nvPr/>
        </p:nvSpPr>
        <p:spPr>
          <a:xfrm>
            <a:off x="5383331" y="4057202"/>
            <a:ext cx="154004" cy="15400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7745AAB-31BA-4575-B4B0-C8E4D36CD8BC}"/>
              </a:ext>
            </a:extLst>
          </p:cNvPr>
          <p:cNvSpPr/>
          <p:nvPr/>
        </p:nvSpPr>
        <p:spPr>
          <a:xfrm>
            <a:off x="5877828" y="4057202"/>
            <a:ext cx="154004" cy="15400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D57C780-3699-48AA-AC4A-E043D7D753B5}"/>
              </a:ext>
            </a:extLst>
          </p:cNvPr>
          <p:cNvSpPr/>
          <p:nvPr/>
        </p:nvSpPr>
        <p:spPr>
          <a:xfrm>
            <a:off x="6372325" y="4063224"/>
            <a:ext cx="154004" cy="15400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6" name="Content Placeholder 4" descr="Database">
            <a:extLst>
              <a:ext uri="{FF2B5EF4-FFF2-40B4-BE49-F238E27FC236}">
                <a16:creationId xmlns:a16="http://schemas.microsoft.com/office/drawing/2014/main" id="{865A3B7B-0B57-4214-A662-6B23E70133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11133" y="3663465"/>
            <a:ext cx="914400" cy="914400"/>
          </a:xfrm>
          <a:prstGeom prst="rect">
            <a:avLst/>
          </a:prstGeom>
        </p:spPr>
      </p:pic>
      <p:cxnSp>
        <p:nvCxnSpPr>
          <p:cNvPr id="37" name="Straight Arrow Connector 36">
            <a:extLst>
              <a:ext uri="{FF2B5EF4-FFF2-40B4-BE49-F238E27FC236}">
                <a16:creationId xmlns:a16="http://schemas.microsoft.com/office/drawing/2014/main" id="{0B29ED62-7518-4FCD-9B0A-FFE89E5408FA}"/>
              </a:ext>
            </a:extLst>
          </p:cNvPr>
          <p:cNvCxnSpPr>
            <a:cxnSpLocks/>
          </p:cNvCxnSpPr>
          <p:nvPr/>
        </p:nvCxnSpPr>
        <p:spPr>
          <a:xfrm>
            <a:off x="9268333" y="2913246"/>
            <a:ext cx="0" cy="72189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9429C75-BD26-450C-B1F2-8C353530864F}"/>
                  </a:ext>
                </a:extLst>
              </p:cNvPr>
              <p:cNvSpPr txBox="1"/>
              <p:nvPr/>
            </p:nvSpPr>
            <p:spPr>
              <a:xfrm>
                <a:off x="2120120" y="4134204"/>
                <a:ext cx="105376" cy="7861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solidFill>
                                <a:schemeClr val="accent5">
                                  <a:lumMod val="75000"/>
                                </a:schemeClr>
                              </a:solidFill>
                              <a:latin typeface="Cambria Math" panose="02040503050406030204" pitchFamily="18" charset="0"/>
                            </a:rPr>
                          </m:ctrlPr>
                        </m:fPr>
                        <m:num>
                          <m:r>
                            <a:rPr lang="en-US" sz="2400" b="1" i="1" smtClean="0">
                              <a:solidFill>
                                <a:schemeClr val="accent5">
                                  <a:lumMod val="75000"/>
                                </a:schemeClr>
                              </a:solidFill>
                              <a:latin typeface="Cambria Math" panose="02040503050406030204" pitchFamily="18" charset="0"/>
                            </a:rPr>
                            <m:t>𝟐</m:t>
                          </m:r>
                        </m:num>
                        <m:den>
                          <m:r>
                            <a:rPr lang="en-US" sz="2400" b="1" i="1" smtClean="0">
                              <a:solidFill>
                                <a:schemeClr val="accent5">
                                  <a:lumMod val="75000"/>
                                </a:schemeClr>
                              </a:solidFill>
                              <a:latin typeface="Cambria Math" panose="02040503050406030204" pitchFamily="18" charset="0"/>
                            </a:rPr>
                            <m:t>𝟑</m:t>
                          </m:r>
                        </m:den>
                      </m:f>
                      <m:r>
                        <a:rPr lang="en-US" sz="2400" b="1" i="1" smtClean="0">
                          <a:solidFill>
                            <a:schemeClr val="accent5">
                              <a:lumMod val="75000"/>
                            </a:schemeClr>
                          </a:solidFill>
                          <a:latin typeface="Cambria Math" panose="02040503050406030204" pitchFamily="18" charset="0"/>
                        </a:rPr>
                        <m:t>𝒏</m:t>
                      </m:r>
                    </m:oMath>
                  </m:oMathPara>
                </a14:m>
                <a:endParaRPr lang="en-US" b="1" dirty="0"/>
              </a:p>
            </p:txBody>
          </p:sp>
        </mc:Choice>
        <mc:Fallback xmlns="">
          <p:sp>
            <p:nvSpPr>
              <p:cNvPr id="43" name="TextBox 42">
                <a:extLst>
                  <a:ext uri="{FF2B5EF4-FFF2-40B4-BE49-F238E27FC236}">
                    <a16:creationId xmlns:a16="http://schemas.microsoft.com/office/drawing/2014/main" id="{59429C75-BD26-450C-B1F2-8C353530864F}"/>
                  </a:ext>
                </a:extLst>
              </p:cNvPr>
              <p:cNvSpPr txBox="1">
                <a:spLocks noRot="1" noChangeAspect="1" noMove="1" noResize="1" noEditPoints="1" noAdjustHandles="1" noChangeArrowheads="1" noChangeShapeType="1" noTextEdit="1"/>
              </p:cNvSpPr>
              <p:nvPr/>
            </p:nvSpPr>
            <p:spPr>
              <a:xfrm>
                <a:off x="2120120" y="4134204"/>
                <a:ext cx="105376" cy="786177"/>
              </a:xfrm>
              <a:prstGeom prst="rect">
                <a:avLst/>
              </a:prstGeom>
              <a:blipFill>
                <a:blip r:embed="rId7"/>
                <a:stretch>
                  <a:fillRect r="-364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58555B7-4523-4F13-959F-928E7E6FD455}"/>
                  </a:ext>
                </a:extLst>
              </p:cNvPr>
              <p:cNvSpPr txBox="1"/>
              <p:nvPr/>
            </p:nvSpPr>
            <p:spPr>
              <a:xfrm>
                <a:off x="3212901" y="4129948"/>
                <a:ext cx="105376" cy="7861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solidFill>
                                <a:schemeClr val="accent5">
                                  <a:lumMod val="75000"/>
                                </a:schemeClr>
                              </a:solidFill>
                              <a:latin typeface="Cambria Math" panose="02040503050406030204" pitchFamily="18" charset="0"/>
                            </a:rPr>
                          </m:ctrlPr>
                        </m:fPr>
                        <m:num>
                          <m:r>
                            <a:rPr lang="en-US" sz="2400" b="1" i="1" smtClean="0">
                              <a:solidFill>
                                <a:schemeClr val="accent5">
                                  <a:lumMod val="75000"/>
                                </a:schemeClr>
                              </a:solidFill>
                              <a:latin typeface="Cambria Math" panose="02040503050406030204" pitchFamily="18" charset="0"/>
                            </a:rPr>
                            <m:t>𝟐</m:t>
                          </m:r>
                        </m:num>
                        <m:den>
                          <m:r>
                            <a:rPr lang="en-US" sz="2400" b="1" i="1" smtClean="0">
                              <a:solidFill>
                                <a:schemeClr val="accent5">
                                  <a:lumMod val="75000"/>
                                </a:schemeClr>
                              </a:solidFill>
                              <a:latin typeface="Cambria Math" panose="02040503050406030204" pitchFamily="18" charset="0"/>
                            </a:rPr>
                            <m:t>𝟑</m:t>
                          </m:r>
                        </m:den>
                      </m:f>
                      <m:r>
                        <a:rPr lang="en-US" sz="2400" b="1" i="1" smtClean="0">
                          <a:solidFill>
                            <a:schemeClr val="accent5">
                              <a:lumMod val="75000"/>
                            </a:schemeClr>
                          </a:solidFill>
                          <a:latin typeface="Cambria Math" panose="02040503050406030204" pitchFamily="18" charset="0"/>
                        </a:rPr>
                        <m:t>𝒏</m:t>
                      </m:r>
                    </m:oMath>
                  </m:oMathPara>
                </a14:m>
                <a:endParaRPr lang="en-US" b="1" dirty="0"/>
              </a:p>
            </p:txBody>
          </p:sp>
        </mc:Choice>
        <mc:Fallback xmlns="">
          <p:sp>
            <p:nvSpPr>
              <p:cNvPr id="44" name="TextBox 43">
                <a:extLst>
                  <a:ext uri="{FF2B5EF4-FFF2-40B4-BE49-F238E27FC236}">
                    <a16:creationId xmlns:a16="http://schemas.microsoft.com/office/drawing/2014/main" id="{258555B7-4523-4F13-959F-928E7E6FD455}"/>
                  </a:ext>
                </a:extLst>
              </p:cNvPr>
              <p:cNvSpPr txBox="1">
                <a:spLocks noRot="1" noChangeAspect="1" noMove="1" noResize="1" noEditPoints="1" noAdjustHandles="1" noChangeArrowheads="1" noChangeShapeType="1" noTextEdit="1"/>
              </p:cNvSpPr>
              <p:nvPr/>
            </p:nvSpPr>
            <p:spPr>
              <a:xfrm>
                <a:off x="3212901" y="4129948"/>
                <a:ext cx="105376" cy="786177"/>
              </a:xfrm>
              <a:prstGeom prst="rect">
                <a:avLst/>
              </a:prstGeom>
              <a:blipFill>
                <a:blip r:embed="rId8"/>
                <a:stretch>
                  <a:fillRect r="-364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F28787A-21CB-4CEA-9CD2-04BC6AE9CB0E}"/>
                  </a:ext>
                </a:extLst>
              </p:cNvPr>
              <p:cNvSpPr txBox="1"/>
              <p:nvPr/>
            </p:nvSpPr>
            <p:spPr>
              <a:xfrm>
                <a:off x="8617528" y="4184816"/>
                <a:ext cx="105376" cy="7861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solidFill>
                                <a:schemeClr val="accent5">
                                  <a:lumMod val="75000"/>
                                </a:schemeClr>
                              </a:solidFill>
                              <a:latin typeface="Cambria Math" panose="02040503050406030204" pitchFamily="18" charset="0"/>
                            </a:rPr>
                          </m:ctrlPr>
                        </m:fPr>
                        <m:num>
                          <m:r>
                            <a:rPr lang="en-US" sz="2400" b="1" i="1" smtClean="0">
                              <a:solidFill>
                                <a:schemeClr val="accent5">
                                  <a:lumMod val="75000"/>
                                </a:schemeClr>
                              </a:solidFill>
                              <a:latin typeface="Cambria Math" panose="02040503050406030204" pitchFamily="18" charset="0"/>
                            </a:rPr>
                            <m:t>𝟐</m:t>
                          </m:r>
                        </m:num>
                        <m:den>
                          <m:r>
                            <a:rPr lang="en-US" sz="2400" b="1" i="1" smtClean="0">
                              <a:solidFill>
                                <a:schemeClr val="accent5">
                                  <a:lumMod val="75000"/>
                                </a:schemeClr>
                              </a:solidFill>
                              <a:latin typeface="Cambria Math" panose="02040503050406030204" pitchFamily="18" charset="0"/>
                            </a:rPr>
                            <m:t>𝟑</m:t>
                          </m:r>
                        </m:den>
                      </m:f>
                      <m:r>
                        <a:rPr lang="en-US" sz="2400" b="1" i="1" smtClean="0">
                          <a:solidFill>
                            <a:schemeClr val="accent5">
                              <a:lumMod val="75000"/>
                            </a:schemeClr>
                          </a:solidFill>
                          <a:latin typeface="Cambria Math" panose="02040503050406030204" pitchFamily="18" charset="0"/>
                        </a:rPr>
                        <m:t>𝒏</m:t>
                      </m:r>
                    </m:oMath>
                  </m:oMathPara>
                </a14:m>
                <a:endParaRPr lang="en-US" b="1" dirty="0"/>
              </a:p>
            </p:txBody>
          </p:sp>
        </mc:Choice>
        <mc:Fallback xmlns="">
          <p:sp>
            <p:nvSpPr>
              <p:cNvPr id="45" name="TextBox 44">
                <a:extLst>
                  <a:ext uri="{FF2B5EF4-FFF2-40B4-BE49-F238E27FC236}">
                    <a16:creationId xmlns:a16="http://schemas.microsoft.com/office/drawing/2014/main" id="{0F28787A-21CB-4CEA-9CD2-04BC6AE9CB0E}"/>
                  </a:ext>
                </a:extLst>
              </p:cNvPr>
              <p:cNvSpPr txBox="1">
                <a:spLocks noRot="1" noChangeAspect="1" noMove="1" noResize="1" noEditPoints="1" noAdjustHandles="1" noChangeArrowheads="1" noChangeShapeType="1" noTextEdit="1"/>
              </p:cNvSpPr>
              <p:nvPr/>
            </p:nvSpPr>
            <p:spPr>
              <a:xfrm>
                <a:off x="8617528" y="4184816"/>
                <a:ext cx="105376" cy="786177"/>
              </a:xfrm>
              <a:prstGeom prst="rect">
                <a:avLst/>
              </a:prstGeom>
              <a:blipFill>
                <a:blip r:embed="rId9"/>
                <a:stretch>
                  <a:fillRect r="-364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442E5E3-ECD9-4B03-BAA6-6777D4994537}"/>
                  </a:ext>
                </a:extLst>
              </p:cNvPr>
              <p:cNvSpPr txBox="1"/>
              <p:nvPr/>
            </p:nvSpPr>
            <p:spPr>
              <a:xfrm>
                <a:off x="9762786" y="4186215"/>
                <a:ext cx="105376" cy="7861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solidFill>
                                <a:schemeClr val="accent5">
                                  <a:lumMod val="75000"/>
                                </a:schemeClr>
                              </a:solidFill>
                              <a:latin typeface="Cambria Math" panose="02040503050406030204" pitchFamily="18" charset="0"/>
                            </a:rPr>
                          </m:ctrlPr>
                        </m:fPr>
                        <m:num>
                          <m:r>
                            <a:rPr lang="en-US" sz="2400" b="1" i="1" smtClean="0">
                              <a:solidFill>
                                <a:schemeClr val="accent5">
                                  <a:lumMod val="75000"/>
                                </a:schemeClr>
                              </a:solidFill>
                              <a:latin typeface="Cambria Math" panose="02040503050406030204" pitchFamily="18" charset="0"/>
                            </a:rPr>
                            <m:t>𝟐</m:t>
                          </m:r>
                        </m:num>
                        <m:den>
                          <m:r>
                            <a:rPr lang="en-US" sz="2400" b="1" i="1" smtClean="0">
                              <a:solidFill>
                                <a:schemeClr val="accent5">
                                  <a:lumMod val="75000"/>
                                </a:schemeClr>
                              </a:solidFill>
                              <a:latin typeface="Cambria Math" panose="02040503050406030204" pitchFamily="18" charset="0"/>
                            </a:rPr>
                            <m:t>𝟑</m:t>
                          </m:r>
                        </m:den>
                      </m:f>
                      <m:r>
                        <a:rPr lang="en-US" sz="2400" b="1" i="1" smtClean="0">
                          <a:solidFill>
                            <a:schemeClr val="accent5">
                              <a:lumMod val="75000"/>
                            </a:schemeClr>
                          </a:solidFill>
                          <a:latin typeface="Cambria Math" panose="02040503050406030204" pitchFamily="18" charset="0"/>
                        </a:rPr>
                        <m:t>𝒏</m:t>
                      </m:r>
                    </m:oMath>
                  </m:oMathPara>
                </a14:m>
                <a:endParaRPr lang="en-US" b="1" dirty="0"/>
              </a:p>
            </p:txBody>
          </p:sp>
        </mc:Choice>
        <mc:Fallback xmlns="">
          <p:sp>
            <p:nvSpPr>
              <p:cNvPr id="46" name="TextBox 45">
                <a:extLst>
                  <a:ext uri="{FF2B5EF4-FFF2-40B4-BE49-F238E27FC236}">
                    <a16:creationId xmlns:a16="http://schemas.microsoft.com/office/drawing/2014/main" id="{F442E5E3-ECD9-4B03-BAA6-6777D4994537}"/>
                  </a:ext>
                </a:extLst>
              </p:cNvPr>
              <p:cNvSpPr txBox="1">
                <a:spLocks noRot="1" noChangeAspect="1" noMove="1" noResize="1" noEditPoints="1" noAdjustHandles="1" noChangeArrowheads="1" noChangeShapeType="1" noTextEdit="1"/>
              </p:cNvSpPr>
              <p:nvPr/>
            </p:nvSpPr>
            <p:spPr>
              <a:xfrm>
                <a:off x="9762786" y="4186215"/>
                <a:ext cx="105376" cy="786177"/>
              </a:xfrm>
              <a:prstGeom prst="rect">
                <a:avLst/>
              </a:prstGeom>
              <a:blipFill>
                <a:blip r:embed="rId10"/>
                <a:stretch>
                  <a:fillRect r="-35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10966CE0-C6BC-4DD5-A889-ACE57223360C}"/>
                  </a:ext>
                </a:extLst>
              </p:cNvPr>
              <p:cNvSpPr txBox="1"/>
              <p:nvPr/>
            </p:nvSpPr>
            <p:spPr>
              <a:xfrm>
                <a:off x="10925975" y="4183975"/>
                <a:ext cx="105376" cy="7861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solidFill>
                                <a:schemeClr val="accent5">
                                  <a:lumMod val="75000"/>
                                </a:schemeClr>
                              </a:solidFill>
                              <a:latin typeface="Cambria Math" panose="02040503050406030204" pitchFamily="18" charset="0"/>
                            </a:rPr>
                          </m:ctrlPr>
                        </m:fPr>
                        <m:num>
                          <m:r>
                            <a:rPr lang="en-US" sz="2400" b="1" i="1" smtClean="0">
                              <a:solidFill>
                                <a:schemeClr val="accent5">
                                  <a:lumMod val="75000"/>
                                </a:schemeClr>
                              </a:solidFill>
                              <a:latin typeface="Cambria Math" panose="02040503050406030204" pitchFamily="18" charset="0"/>
                            </a:rPr>
                            <m:t>𝟐</m:t>
                          </m:r>
                        </m:num>
                        <m:den>
                          <m:r>
                            <a:rPr lang="en-US" sz="2400" b="1" i="1" smtClean="0">
                              <a:solidFill>
                                <a:schemeClr val="accent5">
                                  <a:lumMod val="75000"/>
                                </a:schemeClr>
                              </a:solidFill>
                              <a:latin typeface="Cambria Math" panose="02040503050406030204" pitchFamily="18" charset="0"/>
                            </a:rPr>
                            <m:t>𝟑</m:t>
                          </m:r>
                        </m:den>
                      </m:f>
                      <m:r>
                        <a:rPr lang="en-US" sz="2400" b="1" i="1" smtClean="0">
                          <a:solidFill>
                            <a:schemeClr val="accent5">
                              <a:lumMod val="75000"/>
                            </a:schemeClr>
                          </a:solidFill>
                          <a:latin typeface="Cambria Math" panose="02040503050406030204" pitchFamily="18" charset="0"/>
                        </a:rPr>
                        <m:t>𝒏</m:t>
                      </m:r>
                    </m:oMath>
                  </m:oMathPara>
                </a14:m>
                <a:endParaRPr lang="en-US" b="1" dirty="0"/>
              </a:p>
            </p:txBody>
          </p:sp>
        </mc:Choice>
        <mc:Fallback xmlns="">
          <p:sp>
            <p:nvSpPr>
              <p:cNvPr id="47" name="TextBox 46">
                <a:extLst>
                  <a:ext uri="{FF2B5EF4-FFF2-40B4-BE49-F238E27FC236}">
                    <a16:creationId xmlns:a16="http://schemas.microsoft.com/office/drawing/2014/main" id="{10966CE0-C6BC-4DD5-A889-ACE57223360C}"/>
                  </a:ext>
                </a:extLst>
              </p:cNvPr>
              <p:cNvSpPr txBox="1">
                <a:spLocks noRot="1" noChangeAspect="1" noMove="1" noResize="1" noEditPoints="1" noAdjustHandles="1" noChangeArrowheads="1" noChangeShapeType="1" noTextEdit="1"/>
              </p:cNvSpPr>
              <p:nvPr/>
            </p:nvSpPr>
            <p:spPr>
              <a:xfrm>
                <a:off x="10925975" y="4183975"/>
                <a:ext cx="105376" cy="786177"/>
              </a:xfrm>
              <a:prstGeom prst="rect">
                <a:avLst/>
              </a:prstGeom>
              <a:blipFill>
                <a:blip r:embed="rId11"/>
                <a:stretch>
                  <a:fillRect r="-338889"/>
                </a:stretch>
              </a:blipFill>
            </p:spPr>
            <p:txBody>
              <a:bodyPr/>
              <a:lstStyle/>
              <a:p>
                <a:r>
                  <a:rPr lang="en-US">
                    <a:noFill/>
                  </a:rPr>
                  <a:t> </a:t>
                </a:r>
              </a:p>
            </p:txBody>
          </p:sp>
        </mc:Fallback>
      </mc:AlternateContent>
    </p:spTree>
    <p:extLst>
      <p:ext uri="{BB962C8B-B14F-4D97-AF65-F5344CB8AC3E}">
        <p14:creationId xmlns:p14="http://schemas.microsoft.com/office/powerpoint/2010/main" val="1338682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8800</TotalTime>
  <Words>2747</Words>
  <Application>Microsoft Office PowerPoint</Application>
  <PresentationFormat>Widescreen</PresentationFormat>
  <Paragraphs>542</Paragraphs>
  <Slides>32</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Blackadder ITC</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Jerry Lin</dc:creator>
  <cp:lastModifiedBy>Jerry Lin</cp:lastModifiedBy>
  <cp:revision>231</cp:revision>
  <dcterms:created xsi:type="dcterms:W3CDTF">2019-10-05T18:51:30Z</dcterms:created>
  <dcterms:modified xsi:type="dcterms:W3CDTF">2019-12-05T14:12:45Z</dcterms:modified>
</cp:coreProperties>
</file>