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"/>
  </p:handoutMasterIdLst>
  <p:sldIdLst>
    <p:sldId id="256" r:id="rId2"/>
    <p:sldId id="258" r:id="rId3"/>
    <p:sldId id="259" r:id="rId4"/>
  </p:sldIdLst>
  <p:sldSz cx="9144000" cy="6858000" type="screen4x3"/>
  <p:notesSz cx="6888163" cy="100203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5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47E80713-8387-488A-8F35-134AC5FA3F29}" type="datetimeFigureOut">
              <a:rPr lang="es-CO" smtClean="0"/>
              <a:t>6/05/2022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B60C2644-408B-4C7A-85D2-FF64B8BB6D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01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06/05/2022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06/05/2022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06/05/2022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06/05/2022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06/05/2022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06/05/2022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06/05/2022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06/05/2022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06/05/2022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06/05/2022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06/05/2022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06/05/2022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1762553" y="2420888"/>
            <a:ext cx="5833783" cy="324036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tx1"/>
                </a:solidFill>
              </a:rPr>
              <a:t> 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59" name="Line 507"/>
          <p:cNvSpPr>
            <a:spLocks noChangeShapeType="1"/>
          </p:cNvSpPr>
          <p:nvPr/>
        </p:nvSpPr>
        <p:spPr bwMode="auto">
          <a:xfrm>
            <a:off x="304800" y="1117648"/>
            <a:ext cx="8839200" cy="0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Rectangle 2"/>
          <p:cNvSpPr txBox="1">
            <a:spLocks noChangeArrowheads="1"/>
          </p:cNvSpPr>
          <p:nvPr/>
        </p:nvSpPr>
        <p:spPr>
          <a:xfrm>
            <a:off x="2231269" y="304656"/>
            <a:ext cx="4896350" cy="7207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BRIGADA DE EMERGENCIA 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671801" y="1126683"/>
            <a:ext cx="61051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s-ES" sz="5400" b="1" cap="none" spc="0" dirty="0">
                <a:ln w="11430"/>
                <a:solidFill>
                  <a:srgbClr val="00B05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PRIMEROS AUXILIOS</a:t>
            </a:r>
          </a:p>
        </p:txBody>
      </p:sp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59958">
            <a:off x="1198428" y="2406009"/>
            <a:ext cx="1598079" cy="1001877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primeros auxili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65652">
            <a:off x="6739567" y="2238985"/>
            <a:ext cx="1474007" cy="976054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primeros auxilios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9" t="564" r="9104" b="-564"/>
          <a:stretch/>
        </p:blipFill>
        <p:spPr bwMode="auto">
          <a:xfrm rot="20155695">
            <a:off x="1186458" y="5333874"/>
            <a:ext cx="1523171" cy="913876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50939">
            <a:off x="6748459" y="5160946"/>
            <a:ext cx="1304352" cy="1087758"/>
          </a:xfrm>
          <a:prstGeom prst="rect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1921839" y="2245621"/>
            <a:ext cx="5833783" cy="331244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00" b="1" dirty="0">
              <a:solidFill>
                <a:schemeClr val="tx1"/>
              </a:solidFill>
            </a:endParaRPr>
          </a:p>
        </p:txBody>
      </p:sp>
      <p:sp>
        <p:nvSpPr>
          <p:cNvPr id="59" name="Line 507"/>
          <p:cNvSpPr>
            <a:spLocks noChangeShapeType="1"/>
          </p:cNvSpPr>
          <p:nvPr/>
        </p:nvSpPr>
        <p:spPr bwMode="auto">
          <a:xfrm>
            <a:off x="304800" y="980728"/>
            <a:ext cx="8839200" cy="0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Rectangle 2"/>
          <p:cNvSpPr txBox="1">
            <a:spLocks noChangeArrowheads="1"/>
          </p:cNvSpPr>
          <p:nvPr/>
        </p:nvSpPr>
        <p:spPr>
          <a:xfrm>
            <a:off x="2340146" y="221080"/>
            <a:ext cx="4768508" cy="7207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BRIGADA DE EMERGENCIA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671325" y="1107575"/>
            <a:ext cx="63348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s-ES" sz="5400" b="1" cap="none" spc="0" dirty="0">
                <a:ln w="11430"/>
                <a:solidFill>
                  <a:srgbClr val="00B05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CONTROL INCENDIOS</a:t>
            </a:r>
          </a:p>
        </p:txBody>
      </p:sp>
      <p:pic>
        <p:nvPicPr>
          <p:cNvPr id="3076" name="Picture 4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8431">
            <a:off x="6917073" y="2030997"/>
            <a:ext cx="1428998" cy="134961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ultado de imagen para brigada de evacuac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51341">
            <a:off x="1140847" y="5087081"/>
            <a:ext cx="1375786" cy="99542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n para brigada de evacuac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66215">
            <a:off x="1067152" y="2065025"/>
            <a:ext cx="1491462" cy="116534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para control incendios alarma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10" r="17283"/>
          <a:stretch/>
        </p:blipFill>
        <p:spPr bwMode="auto">
          <a:xfrm rot="1096216">
            <a:off x="6914694" y="4959762"/>
            <a:ext cx="1363377" cy="1105492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496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1995101" y="2206684"/>
            <a:ext cx="5833783" cy="333625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b="1" dirty="0">
              <a:solidFill>
                <a:schemeClr val="tx1"/>
              </a:solidFill>
            </a:endParaRPr>
          </a:p>
        </p:txBody>
      </p:sp>
      <p:sp>
        <p:nvSpPr>
          <p:cNvPr id="59" name="Line 507"/>
          <p:cNvSpPr>
            <a:spLocks noChangeShapeType="1"/>
          </p:cNvSpPr>
          <p:nvPr/>
        </p:nvSpPr>
        <p:spPr bwMode="auto">
          <a:xfrm>
            <a:off x="304800" y="1057892"/>
            <a:ext cx="8839200" cy="0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Rectangle 2"/>
          <p:cNvSpPr txBox="1">
            <a:spLocks noChangeArrowheads="1"/>
          </p:cNvSpPr>
          <p:nvPr/>
        </p:nvSpPr>
        <p:spPr>
          <a:xfrm>
            <a:off x="2311833" y="201064"/>
            <a:ext cx="4825131" cy="7207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BRIGADA DE EMERGENCIA 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713104" y="1134405"/>
            <a:ext cx="63977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s-ES" sz="5400" b="1" cap="none" spc="0" dirty="0">
                <a:ln w="11430"/>
                <a:solidFill>
                  <a:srgbClr val="00B05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BRIGADA DE RESCATE</a:t>
            </a:r>
          </a:p>
        </p:txBody>
      </p:sp>
      <p:pic>
        <p:nvPicPr>
          <p:cNvPr id="2050" name="Picture 2" descr="Resultado de imagen para brigada de evacuac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09437">
            <a:off x="1216226" y="2056959"/>
            <a:ext cx="1416138" cy="1256219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brigada de evacuac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19023">
            <a:off x="7227688" y="2111370"/>
            <a:ext cx="1202394" cy="114739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n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21503">
            <a:off x="1334825" y="4818373"/>
            <a:ext cx="1498051" cy="1253946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n relacionad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7134">
            <a:off x="6735131" y="5142823"/>
            <a:ext cx="1405642" cy="1179235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0906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334</TotalTime>
  <Words>17</Words>
  <Application>Microsoft Office PowerPoint</Application>
  <PresentationFormat>Presentación en pantalla (4:3)</PresentationFormat>
  <Paragraphs>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Verdana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Miguel Angel Vega Alvarez</dc:creator>
  <cp:lastModifiedBy>Carolina</cp:lastModifiedBy>
  <cp:revision>35</cp:revision>
  <cp:lastPrinted>2016-12-06T15:03:51Z</cp:lastPrinted>
  <dcterms:created xsi:type="dcterms:W3CDTF">2012-04-18T14:59:17Z</dcterms:created>
  <dcterms:modified xsi:type="dcterms:W3CDTF">2022-05-06T19:38:12Z</dcterms:modified>
</cp:coreProperties>
</file>