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80" r:id="rId11"/>
    <p:sldId id="281" r:id="rId12"/>
    <p:sldId id="266" r:id="rId13"/>
    <p:sldId id="267" r:id="rId14"/>
    <p:sldId id="268" r:id="rId15"/>
    <p:sldId id="270" r:id="rId16"/>
    <p:sldId id="27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29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5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130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24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39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97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97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7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5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8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0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3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4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3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B01A-73FB-415B-8AFB-86CCE79CFC5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F397BA-98DB-4A8E-98F0-45E1EF618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5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49E1-AAD9-A7A9-96C0-853A6E076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665"/>
            <a:ext cx="7766936" cy="1243669"/>
          </a:xfrm>
        </p:spPr>
        <p:txBody>
          <a:bodyPr/>
          <a:lstStyle/>
          <a:p>
            <a:pPr algn="ctr"/>
            <a:r>
              <a:rPr lang="pl-P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Autentikacija korisnika u web aplikacijama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91ADF-7462-04E6-8A5E-A241A074A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677562"/>
            <a:ext cx="7766936" cy="3117448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Bojan Miti</a:t>
            </a:r>
            <a:r>
              <a:rPr lang="sr-Latn-R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</a:p>
          <a:p>
            <a:pPr algn="ctr"/>
            <a:r>
              <a:rPr lang="sr-Latn-R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Napredno softversko inženjerstvo</a:t>
            </a:r>
          </a:p>
          <a:p>
            <a:pPr algn="ctr"/>
            <a:r>
              <a:rPr lang="sr-Latn-R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 br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oj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1918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Aleksandar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Milosavljevi</a:t>
            </a:r>
            <a:r>
              <a:rPr lang="sr-Latn-R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13.06.2025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44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99D9-7A16-5048-869B-9EC3649C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81" y="1"/>
            <a:ext cx="8596668" cy="742384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što Laravel Sanctum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1A00-C773-3EAC-0B7F-D40498D45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89" y="724278"/>
            <a:ext cx="10168384" cy="61156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Sanctum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brojne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prednosti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određeni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uzeti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obzir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Ograničene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mogućnosti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poređenju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OAuth2 – Ako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napredne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funkcionalnosti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trećih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(Google, Facebook, GitHub), Laravel Sanctum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neće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najprikladnije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rešenje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Laravel Passport je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bolji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OAuth2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ugrađenu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podršku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osvežavanje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Laravel Sanctum ne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uključuje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automatsku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podršku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refresh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znači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se mora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ručno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generisanjem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Manje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restriktivna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Dok Sanctum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jednostavnu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granularnu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Passport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OAuth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Zavisi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Laravel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ekosistema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Sanctum je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dizajniran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isključivo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Laravel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Ako je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interoperabilnost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JWT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fleksibilnija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2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50EB-0593-0C8F-DAC7-2499D497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16638"/>
          </a:xfrm>
        </p:spPr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Zašto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Laravel Sanctum?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BF9F-F7B4-E8E5-CF56-4C754AAB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8"/>
            <a:ext cx="8596668" cy="51726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Cookie-based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pravilno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podešen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CORS – Kada 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Sanctum za SPA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pravilno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konfigurisati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pravila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bi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komunicirati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backend-om bez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identifikacijom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Uprkos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mogućim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Laravel Sanctum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ostaje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odličan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zavisi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specifičnih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naprednim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autentikacionim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funkcionalnostima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D91A0-9581-0A92-504F-31658EE21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73" y="4259580"/>
            <a:ext cx="53911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5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C628-8535-CFC2-FE99-3D928110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88398"/>
          </a:xfrm>
        </p:spPr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Zašto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Laravel Sanctum?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DC92-E3C8-0255-CDFE-C47F09E7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032" y="607406"/>
            <a:ext cx="9497086" cy="625059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Poređenje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rešenjima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zahtevaju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složenost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OAuth2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protokola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žele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jednostavno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bezbedno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rešenje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Laravel Sanctum je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Njegova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fleksibilnost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prilagođavanje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tipovima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istovremeno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ostaje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lagan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složeniji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Laravel Passport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bolje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rešenje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JWT dobra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alternativa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slučajevima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preferira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nezavisnost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Laravel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ekosistema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Sanctum 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ističe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optimalna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kombinacija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jednostavnosti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sigurnosti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jednim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najboljih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FEEED9-15ED-28EA-E52C-866423966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8" y="1113422"/>
            <a:ext cx="6657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2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F88D-A7EE-AD10-D041-09C935A5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758162"/>
          </a:xfrm>
        </p:spPr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Arhitektura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AC23-8BE9-0860-D4BD-E15982362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0"/>
            <a:ext cx="9049596" cy="546354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Savremene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oslanjaju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čemu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svoju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specifičnu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ulogu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Backend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poslovnom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obradom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interakcijama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pruža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vizuelni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korisnicima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komunicira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Način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backend-a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frontend-a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(Representational State Transfer)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šalje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koristeći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GET, POST, PUT, DELETE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odgovara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obrađuju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Obezbeđuje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kompatibilnost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klijentskim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010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7361-CC73-60B3-AB27-D4DA2C16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530"/>
            <a:ext cx="8596668" cy="762000"/>
          </a:xfrm>
        </p:spPr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Arhitektura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4832-8555-FFC6-5D68-8AF5005C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2944"/>
            <a:ext cx="8992446" cy="615505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Umesto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fiksnih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frontend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specifične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dobiti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tačno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Pogodan za aplikacije sa kompleksnim podacima i dinamičnim potrebama za interakciju.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dvosmernu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klijenta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realnom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vremenu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za chat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notifikacije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funkcionalnosti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trenutni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odziv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sigurnost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Sanctum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backend-u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cookie-based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CSRF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zaštita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enkripcija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sprečavaju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neovlašćeni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336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0A15-A9BA-2728-E610-F088F29A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929612"/>
          </a:xfrm>
        </p:spPr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Arhitektura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2062-1B10-5B29-3C69-B4230D8F9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0111"/>
            <a:ext cx="8903970" cy="58216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arhitekture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(Laravel + MySQL)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korisničkim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servisima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(Vue.js, React,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Angular)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prikazuje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(Laravel REST API)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posreduje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frontend-a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backend-a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Ovakva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arhitektura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obezbeđuje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modularnu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skalabilnu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proširuje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prilagođava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Uz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pravilnu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frontend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ne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komuniciraju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zajedno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intuitivno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bezbedno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korisničko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iskustvo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9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3390-F24C-C9AC-ADCC-6CD9EB51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64" y="133803"/>
            <a:ext cx="8596668" cy="556260"/>
          </a:xfrm>
        </p:spPr>
        <p:txBody>
          <a:bodyPr>
            <a:no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Registracija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7A12-EB6B-9906-94D8-1C2C031C7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52" y="922021"/>
            <a:ext cx="10572750" cy="5524046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Laravel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Sanctum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kontrolera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obrađuje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routes/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api.php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Objašnjenje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app/Http/Controllers/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AuthController.php</a:t>
            </a:r>
            <a:endParaRPr lang="it-IT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Validacija podataka: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Proverava da li su ime, email i lozinka ispravno uneti.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Kreiranje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hashovanom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lozinkom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Generisanje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Sanctum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koji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autentifikaciju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Povratni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odgovor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vraća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njegov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1E45C-6EAE-E866-E924-0EE560ED3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76" y="2333650"/>
            <a:ext cx="5630061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10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8E7D-2275-4ED1-1A45-86576955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5980"/>
            <a:ext cx="8596668" cy="829901"/>
          </a:xfrm>
        </p:spPr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Prijava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D42F-D65B-FBE8-2EAF-B09C0AA8F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1" y="995880"/>
            <a:ext cx="10206990" cy="586211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autentifikaciju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generisanje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zaštićenim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routes/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api.php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Objašnjenje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app/Http/Controllers/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AuthController.php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Validacija podataka: Proverava da li su email i lozinka ispravno uneti.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n-N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Pronalaženje korisnika: Pretražuje bazu da pronađe korisnika sa unetim email-om.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Provera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lozinke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Upoređuje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lozinku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hashovanom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lozinkom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Brisanje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Opciono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osigurava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Generisanje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novog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Laravel Sanctum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novi token za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autentifikaciju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Povratni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odgovor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vraća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njegov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94245-76DC-DCFD-FC26-1E7D80E50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9" y="2423144"/>
            <a:ext cx="5163271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1447-CCC9-DAE8-41EF-7C191B2D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0010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š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tita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ruta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60AB-F15F-4BED-FAE4-2C2C515EC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77290"/>
            <a:ext cx="5753100" cy="45034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Sanctum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zaštitu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middleware-a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auth:sanctum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osigurava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autentifikovani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pristupiti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određenim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delovima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routes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api.php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664BB-5200-DBF6-55C5-383A8736B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0781"/>
            <a:ext cx="6096851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4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FE14-E1DE-0F3A-4AD0-7C905267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5569"/>
            <a:ext cx="8596668" cy="956310"/>
          </a:xfrm>
        </p:spPr>
        <p:txBody>
          <a:bodyPr>
            <a:normAutofit/>
          </a:bodyPr>
          <a:lstStyle/>
          <a:p>
            <a:pPr algn="ctr"/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Zaštita API ruta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F305-09CB-6221-E9D0-59A66929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51879"/>
            <a:ext cx="10135446" cy="5806121"/>
          </a:xfrm>
        </p:spPr>
        <p:txBody>
          <a:bodyPr>
            <a:norm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 za dohvat podataka o korisniku </a:t>
            </a:r>
            <a:r>
              <a:rPr lang="pl-PL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(AuthController.php)</a:t>
            </a:r>
          </a:p>
          <a:p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6E7A8-33F2-36C6-EABD-8582FB707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28" y="1654330"/>
            <a:ext cx="614448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4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38B5-84D6-4DF5-C132-71027126A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97041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Sadr</a:t>
            </a:r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žaj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C873-2DAD-D249-C6F9-32566029B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4" y="697041"/>
            <a:ext cx="10101156" cy="6160959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Naslovni slajd</a:t>
            </a:r>
          </a:p>
          <a:p>
            <a:pPr>
              <a:buFont typeface="+mj-lt"/>
              <a:buAutoNum type="arabicPeriod"/>
            </a:pPr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koji rešavamo: Bezbednost pristupa i zaštita korisničkih podataka</a:t>
            </a:r>
          </a:p>
          <a:p>
            <a:pPr>
              <a:buFont typeface="+mj-lt"/>
              <a:buAutoNum type="arabicPeriod"/>
            </a:pPr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Izabrane tehnologije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Kratak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pregled</a:t>
            </a:r>
            <a:endParaRPr lang="sr-Latn-R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Zašto Laravel Sanctum?</a:t>
            </a:r>
          </a:p>
          <a:p>
            <a:pPr>
              <a:buFont typeface="+mj-lt"/>
              <a:buAutoNum type="arabicPeriod"/>
            </a:pPr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Arhitektura sistema</a:t>
            </a:r>
          </a:p>
          <a:p>
            <a:pPr>
              <a:buFont typeface="+mj-lt"/>
              <a:buAutoNum type="arabicPeriod"/>
            </a:pPr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Registracija korisnika</a:t>
            </a:r>
          </a:p>
          <a:p>
            <a:pPr>
              <a:buFont typeface="+mj-lt"/>
              <a:buAutoNum type="arabicPeriod"/>
            </a:pPr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Prijava korisnika</a:t>
            </a:r>
          </a:p>
          <a:p>
            <a:pPr>
              <a:buFont typeface="+mj-lt"/>
              <a:buAutoNum type="arabicPeriod"/>
            </a:pPr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Zaštita API ruta</a:t>
            </a:r>
          </a:p>
          <a:p>
            <a:pPr>
              <a:buFont typeface="+mj-lt"/>
              <a:buAutoNum type="arabicPeriod"/>
            </a:pPr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Testiranje API ruta u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Postman-u</a:t>
            </a:r>
          </a:p>
          <a:p>
            <a:pPr>
              <a:buFont typeface="+mj-lt"/>
              <a:buAutoNum type="arabicPeriod"/>
            </a:pPr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korisnika (User Mode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l)</a:t>
            </a:r>
          </a:p>
          <a:p>
            <a:pPr>
              <a:buFont typeface="+mj-lt"/>
              <a:buAutoNum type="arabicPeriod"/>
            </a:pPr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Seedovanje baze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 sa MySQL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HeidiSQL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Client)</a:t>
            </a:r>
            <a:endParaRPr lang="sr-Latn-R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integracija</a:t>
            </a:r>
          </a:p>
          <a:p>
            <a:pPr>
              <a:buFont typeface="+mj-lt"/>
              <a:buAutoNum type="arabicPeriod"/>
            </a:pPr>
            <a:r>
              <a:rPr lang="sr-Latn-R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Rezultati i zaključak</a:t>
            </a:r>
          </a:p>
          <a:p>
            <a:pPr>
              <a:buFont typeface="+mj-lt"/>
              <a:buAutoNum type="arabicPeriod"/>
            </a:pPr>
            <a:endParaRPr lang="sr-Latn-R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sr-Latn-RS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2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4A1C-393F-7DDF-9436-8962284D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03882"/>
          </a:xfrm>
        </p:spPr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Zaštita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ruta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9076-77EE-F2E4-30C7-0CA884D6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74" y="811531"/>
            <a:ext cx="9529656" cy="604646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odjavu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AuthController.php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r-Latn-R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09B44-0BBE-CB33-85BF-DB5B9AC67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94" y="1780945"/>
            <a:ext cx="490606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01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2558-7BD8-BABE-6167-A3F8816B7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15312"/>
          </a:xfrm>
        </p:spPr>
        <p:txBody>
          <a:bodyPr/>
          <a:lstStyle/>
          <a:p>
            <a:pPr algn="ctr"/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Zaštita API ruta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87FFE-615A-D38D-1AF8-C4753F49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971550"/>
            <a:ext cx="10481310" cy="588644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Objašnjenje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koda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auth:sanctum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Obezbeđuje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autentifikovani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korisnici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pristupiti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određenim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Ruta /user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Vraća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trenutno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prijavljenom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Ruta /logout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Briše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trenutni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odjavljuje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/test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proveru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API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ispravno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13C2E-F128-4BC8-0F46-966E146FF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3300"/>
            <a:ext cx="631698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E21E-0306-1F97-C05E-B6604022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758162"/>
          </a:xfrm>
        </p:spPr>
        <p:txBody>
          <a:bodyPr>
            <a:normAutofit/>
          </a:bodyPr>
          <a:lstStyle/>
          <a:p>
            <a:pPr algn="ctr"/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Testiranje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 ruta u </a:t>
            </a:r>
            <a:r>
              <a:rPr lang="es-E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-u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3A6C-ED6C-D065-0E4F-69E32D853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914400"/>
            <a:ext cx="10401300" cy="578736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/auth/register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B67B3-29DA-1A99-4611-B002475B9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66" y="846886"/>
            <a:ext cx="6125430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47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4259-6CED-AA85-5072-E933786A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Testiranje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ruta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 Postman-u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DC6A-1BF4-44C0-4654-D14C552D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8"/>
            <a:ext cx="9461076" cy="604136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/auth/login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77943-F20D-02B2-1B5F-83994CEF1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90" y="816638"/>
            <a:ext cx="6201640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1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BD365-62B7-B19F-AC7B-7796AEF0B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788E-6BFF-2FF8-2C4C-8F0DEE89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017270"/>
          </a:xfrm>
        </p:spPr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Testiranje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ruta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 Postman-u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A08C-4B3E-38A8-C701-64C352BE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7270"/>
            <a:ext cx="9483936" cy="584072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AF070-5275-4E6D-0588-E3E59D04E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83" y="691096"/>
            <a:ext cx="619211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63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69C3-B620-901E-346B-7744FB90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792452"/>
          </a:xfrm>
        </p:spPr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Testiranje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ruta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 Postman-u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9D5F-198E-87AE-FBB7-1CAA8E649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8690"/>
            <a:ext cx="9083886" cy="590930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/auth/logout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3DC6F-5361-A2DC-B689-208A43F5F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99" y="1493183"/>
            <a:ext cx="614448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11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5C75-BA9D-3E5F-8FAC-64A5B2C1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781022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(User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EC162-1CB8-E187-7C34-6415DB293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37261"/>
            <a:ext cx="5418666" cy="45034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(app/Models/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User.php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Definiše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autentifikaciju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59B3A-64E6-6B95-8E81-F1E1B3B4C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34" y="999307"/>
            <a:ext cx="4086795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17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0DD0-4858-D286-34E7-5E8BCD9B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02970"/>
          </a:xfrm>
        </p:spPr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Seedovanje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3B38-3D7F-65D0-D232-CC967076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02970"/>
            <a:ext cx="9552516" cy="595502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Seedovanje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(database/seeders/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UserSeeder.php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Prikazuje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F70F6-2D33-F978-9CAD-866BABB61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88" y="1294624"/>
            <a:ext cx="4248743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88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9340-504D-88E8-5A09-16EE237F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3840"/>
            <a:ext cx="8596668" cy="70485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MySQL 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HeidiSQL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Client)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2BE6-6A8F-E206-60E4-E5077645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8691"/>
            <a:ext cx="9483936" cy="489204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HeidiSQL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lagan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testiranje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Povezivanje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konekcije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lokalnim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udaljenim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unosimo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povezivanje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.env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19C2E-1DB3-6B69-7325-C7AC82060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09" y="3783330"/>
            <a:ext cx="201958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6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3D2E-A732-4068-F485-0CCC4AC2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372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MySQL 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HeidiSQL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Client)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F7D4-8440-4C6F-F8D0-C45C3C40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45820"/>
            <a:ext cx="9998286" cy="601217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Pregled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njihovih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odnosa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Laravel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20BAD-1D20-01CF-09AE-ED09816FA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6422"/>
            <a:ext cx="12192000" cy="20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9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A3A6-24B8-7228-4245-A6E1309C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2870"/>
            <a:ext cx="8596668" cy="673768"/>
          </a:xfrm>
        </p:spPr>
        <p:txBody>
          <a:bodyPr/>
          <a:lstStyle/>
          <a:p>
            <a:pPr algn="ctr"/>
            <a:r>
              <a:rPr lang="sr-Latn-R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82B9E-D0C5-BB10-D2EB-30F4D6116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9936"/>
            <a:ext cx="9076266" cy="5266906"/>
          </a:xfrm>
        </p:spPr>
        <p:txBody>
          <a:bodyPr>
            <a:normAutofit/>
          </a:bodyPr>
          <a:lstStyle/>
          <a:p>
            <a:r>
              <a:rPr lang="pl-P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Šta je autentikacija i zašto je važna u web aplikacijama?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Autentikacija je proces potvrđivanja identiteta korisnika koji pristupa web aplikaciji. To može biti jednostavno unosom korisničkog imena i lozinke, ali može uključivati i naprednije metode, poput dvofaktorske autentikacije (2FA) ili biometrijskih podataka. U suštini, autentikacija omogućava aplikaciji da se uveri da korisnik jeste onaj za koga se predstavlja.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 nje, aplikacije ne bi mogle da kontrolišu pristup osetljivim podacima ili funkcionalnostima. Omogućava zaštitu privatnosti, sprečava neovlašćeni pristup, i osigurava bezbednost korisničkih informacija. Takođe, pravilno implementirana autentikacija pomaže u sprečavanju cyber napada, kao što su krađa identiteta i neovlašćeni upadi.</a:t>
            </a:r>
          </a:p>
          <a:p>
            <a:pPr marL="0" indent="0">
              <a:buNone/>
            </a:pP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29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5D70-8BB1-88B9-3C96-34761779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07442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MySQL 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HeidiSQL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Client)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CE2A-0AA6-B543-1E86-46B81C03E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00100"/>
            <a:ext cx="9952566" cy="588644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Zalju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HeidiSQL je brz i efikasan alat za rad sa MySQL bazom – Vizualizacija, upravljanje i testiranje podataka.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Pomaže u razvoju Laravel aplikacije – Brza provera podataka i SQL upita.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debugging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počne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vraća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greške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96A6C-8D3E-D171-A7A5-AEE94535D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271" y="3743324"/>
            <a:ext cx="610637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77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7BA4-F2BF-0BAA-285C-E25C6779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61032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integracija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35F40-AA2D-529A-DE18-9E34473CD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91540"/>
            <a:ext cx="9781116" cy="59664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korisničkog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interfejsa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API-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Fetch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Language) je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jezik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stranica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sadržaja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stranice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naslovi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paragrafi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linkovi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stranice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Stilizacija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bolji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vizuelni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Dinamička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08BE6-E5AA-F0D8-DE63-DA2CE568D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670" y="4685996"/>
            <a:ext cx="2543530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99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3781-2D73-F416-A62B-93D52550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10871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integracija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CF38-F845-AB84-C651-10E82E1A2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65810"/>
            <a:ext cx="8596668" cy="565784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Auth-app-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/index.html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1F2E0-9911-83E2-AFEA-8FAA41A61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86" y="877353"/>
            <a:ext cx="6211167" cy="59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94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BD04-CF2F-C583-0592-6D2BDC84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367"/>
            <a:ext cx="8596668" cy="861033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integracija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122C-6A51-999A-A3E3-779D135A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0"/>
            <a:ext cx="8596668" cy="5890233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Auth-app-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/index.html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EAD81-17B0-F64C-A139-5BE854CDA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03" y="834390"/>
            <a:ext cx="6792273" cy="602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1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1A3F-BCC3-37B2-4B51-7EAE8D38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430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integracija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F0571-7F6F-6C63-878D-3907FC6C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754380"/>
            <a:ext cx="3752004" cy="6092189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Auth-app-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/index.html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 za prijavu i registraciju – Korisnik unosi podatke.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Prikazuje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nakon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prijave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CSS-om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JavaScript-om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stilizaciju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C4985-30D9-F869-4318-F46109A3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634" y="765811"/>
            <a:ext cx="7971366" cy="60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25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33FE-E0F9-1067-7F13-382D5D7D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95322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integracija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5F38-AA2A-B0CD-D056-EE9FAD09B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95323"/>
            <a:ext cx="9266766" cy="580643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Stilizacija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stranice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Sheets) je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jezik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stilizaciju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stranica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izgledom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rasporedom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fontova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margina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rasporeda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vizuelnih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Auth-app-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/styles.css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dizajn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Čista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pregledna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Responzivni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dizajn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Prilagođava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ekranima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BC354-083A-C37B-D3FB-D2A446066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87" y="4331970"/>
            <a:ext cx="5243413" cy="25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91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303A-5B27-BF04-1CB1-2E312487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08585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integracija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90B7-9772-EC58-C939-72E6C2BF1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45821"/>
            <a:ext cx="9563946" cy="58178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prijavu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dohvat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korisničkih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odjavu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koristeći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Fetch API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backend-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API_BASE 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Definiše osnovni URL API-ja.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authToken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Čuva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autentifikaciju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A8CB2-B500-C754-876B-A437803F5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37" y="2057344"/>
            <a:ext cx="3439005" cy="800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E4D50-DB22-9CE6-9846-4A55B1F74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20" y="4453757"/>
            <a:ext cx="191479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15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5D88-EACB-73FA-3C15-017CA0C1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15443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integracija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58B8-7EC7-70BA-F5BD-E14E38EA1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4430"/>
            <a:ext cx="5179657" cy="5703569"/>
          </a:xfrm>
        </p:spPr>
        <p:txBody>
          <a:bodyPr>
            <a:norm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Pomoćne funkcije za prikaz poruka i validaciju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showAlert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Prikazuje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poruke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uspehu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greškama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clearErrors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Briše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prethodne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greške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showErrors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Prikazuje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validacione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greške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backend-a.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Auth-app-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/script.js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0B836-B511-BF17-AFF6-8282F2302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91" y="1799518"/>
            <a:ext cx="6335009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52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28A6-6263-CB16-06C0-F71297A6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38172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integracija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5734-B0EB-0296-A5BC-F22370F9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94" y="838173"/>
            <a:ext cx="5002723" cy="5863589"/>
          </a:xfrm>
        </p:spPr>
        <p:txBody>
          <a:bodyPr>
            <a:normAutofit/>
          </a:bodyPr>
          <a:lstStyle/>
          <a:p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Funkcija za slanje API zahteva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API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Dodavanje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Authorization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header-a</a:t>
            </a:r>
            <a:r>
              <a:rPr lang="it-I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Koristi token za autentifikovane zahteve.</a:t>
            </a:r>
          </a:p>
          <a:p>
            <a:pPr marL="0" indent="0">
              <a:buNone/>
            </a:pPr>
            <a:r>
              <a:rPr lang="it-IT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Auth-app-fe/script.js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0BD2B-A0CA-D221-6A2F-6CAB5D7C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17" y="994410"/>
            <a:ext cx="4782217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33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91E5-FF07-2C11-5724-CD1136D0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97155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integracija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E43B-5B14-B0F6-DE13-8CA298A0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1550"/>
            <a:ext cx="3797987" cy="578357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sakrivanje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sekcija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Prikazivanje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sakrivanje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dinamičku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prijave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registracije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dashboard-a.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Auth-app-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/script.js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446F3-3CAF-544A-8B42-E5ADC5E4B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321" y="1125548"/>
            <a:ext cx="6830378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6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B996-401D-1F77-A7AB-E548745C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8C93-D91D-63DA-2EC0-BD6AE292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6189"/>
            <a:ext cx="8596668" cy="54555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savremenom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ogroman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poslovanja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odvija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pouzdana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poverenje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stabilnost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digitalnih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Zato je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njena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suštinskog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značaja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EB9D7-348E-68FC-2607-7ADC75CDC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09" y="2978590"/>
            <a:ext cx="7822194" cy="372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84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0C2B-B75E-2029-ECFC-6E29328F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986762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integracija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1F25-2087-C522-804B-91EFFC633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8700"/>
            <a:ext cx="3860903" cy="567306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Slanje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prijavu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Email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lozinka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šalju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backend-u.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Čuvanje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Token 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čuva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buduće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Auth-app-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/script.js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33F0F-6935-F8E1-3050-85F608C1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37" y="1143000"/>
            <a:ext cx="6087325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81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9BE7-2B6F-A4DE-79A4-6B695488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021052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integracija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4C73-168E-A24D-3B91-133FFC757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7290"/>
            <a:ext cx="3651308" cy="5680709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Slanje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registraciju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Backend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validira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validacionih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grešaka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Ako backend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greške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prikazuju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Auth-app-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/script.js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2F6B5-4BE5-D258-25B4-2CEA8F29F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42" y="1258884"/>
            <a:ext cx="673511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45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B34-A71C-C36C-72B2-543E2F56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929612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integracija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6967-8CE2-8425-BCDA-F5D88FE7B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5850"/>
            <a:ext cx="6448780" cy="466344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Dohvatanje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Dohvatanje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prijavljenom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Backend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vraća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Odjava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v-SE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Brisanje tokena</a:t>
            </a:r>
            <a:r>
              <a:rPr lang="sv-S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Korisnik se odjavljuje i vraća na login ekran.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Auth-app-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/script.js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56852-9788-5592-4483-FE02E397A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14" y="1194287"/>
            <a:ext cx="3515216" cy="2114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D35AED-56EF-2AA9-795A-74B47B19A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14" y="4072799"/>
            <a:ext cx="282932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83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9243-5B18-8D15-99DF-78C47229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49602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integracija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226C-9EE1-62F5-5E7D-FBC929D9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05841"/>
            <a:ext cx="9838266" cy="49834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listeners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Auth-app-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/script.js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Dodavanje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 listener-a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88765-5405-2B8A-42C4-B122E5D8B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31" y="1475194"/>
            <a:ext cx="7011378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22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CE47-2B6E-2B81-2E49-3B3B30CD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112492"/>
          </a:xfrm>
        </p:spPr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Rezultati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C0DA-6676-AB89-C1B9-E1029EC5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" y="937260"/>
            <a:ext cx="10001250" cy="592073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postignuto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Sanctum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prijavu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validacijom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Zaštitu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frontend-a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backend-om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koristeći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Fetch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Testiranje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API-ja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pomoću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Postman-a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vizualizaciju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HeidiSQL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Prednosti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Sigurnost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Laravel Sanctum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pruža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jednostavnu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pouzdanu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autentifikaciju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Fleksibilnost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API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komunicirati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tehnologijama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Efikasnost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Token-based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autentifikacija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brzu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skalabilnu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zaštitu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l-PL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Jednostavnost </a:t>
            </a:r>
            <a:r>
              <a:rPr lang="pl-PL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Implementacija je laka za održavanje i proširenje.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Ovaj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skalabilnu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spremnu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integraciju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različitim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rešenjima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B534CF-3114-792F-0DBB-598DA9DD9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979" y="4666944"/>
            <a:ext cx="2065021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60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68BE-C10C-7370-8781-48B97E05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04" y="2484120"/>
            <a:ext cx="8596668" cy="111633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Hvala </a:t>
            </a:r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</a:t>
            </a:r>
            <a:r>
              <a:rPr lang="sr-Latn-R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žnji 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09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4A84-120C-C3DC-D96C-E7B72B5E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" y="95250"/>
            <a:ext cx="8869680" cy="111633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koji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rešavamo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Bezbednost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pristupa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zaštita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korisničkih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FD5F-7BAF-36B3-E996-3950E7C3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325880"/>
            <a:ext cx="9681210" cy="533781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digitalnom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svetu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poslovanje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svakodnevne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aktivnosti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bezbednost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zaštita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korisničkih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Neovlašćen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dovesti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krađe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identiteta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osetljivim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informacijama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finansijskih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gubitaka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Glavni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izazovi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bezbednosti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uključuju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Neovlašćeni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Ako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dovoljno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napadači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kompromitovati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korisničke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naloge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preuzeti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Curenje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Slabo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zaštićene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napada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za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posledicu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gubitak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poverljivih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Korisnici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često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prevara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kojima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navedeni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otkriju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svoje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kredencijale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Lozinke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sigurnosti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Slabe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lozinke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olakšavaju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napadačima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neovlašćen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21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912D-EDB9-9F4C-66E8-77D3A35B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820"/>
            <a:ext cx="8596668" cy="116205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koji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rešavamo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Bezbednost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pristupa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zaštita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korisničkih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7A3-C2B0-F460-F6A5-621DABB8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86" y="1497331"/>
            <a:ext cx="8752416" cy="456057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Rešenje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leži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autentikacionih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dvofaktorska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(2FA),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enkripcija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pravilno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sesijama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upotreba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naprednih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Sanctum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možemo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obezbediti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zaštitu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njihovih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garantujući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pouzdano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korisničko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iskustvo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Bezbednost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tehnički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izazov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pitanje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poverenja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Pouzdana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zaštita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osiguravaju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dugoročnu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stabilnost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čuvaju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integritet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734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C67D-0BDA-60B7-06DF-B15C3EBF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758162"/>
          </a:xfrm>
        </p:spPr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Izabrane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tehnologije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Kratak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pregled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662E-DFFC-2BB1-ECBE-1C91C3EB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914401"/>
            <a:ext cx="8953962" cy="50406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autentikacionim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ulogu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Evo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kratkog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pregleda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odabranih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njihove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– Jedan od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najpopularnijih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serverskih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jezika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web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razvoj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je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dinamičan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fleksibilan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široko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korišćen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– PHP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okvir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značajno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olakšava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razvoj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pružajući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elegantnu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ugrađene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bezbednosne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funkcionalnosti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moćan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rutama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autentikacijom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E6787-EF23-1936-AF13-A6170F204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3012756"/>
            <a:ext cx="36195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1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D836-40E6-C7F4-145D-DF5C1CE6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03882"/>
          </a:xfrm>
        </p:spPr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Izabrane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tehnologije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Kratak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pregled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642E-282B-17BF-E912-B729D93DA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4084"/>
            <a:ext cx="8596668" cy="56776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Relaciona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čuvanje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korisničkih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MySQL je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dobro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optimizovan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rad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velikim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količinama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Sanctum – Paket za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Laravel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tokenima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Idealno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rešenje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SPA (Single Page Applications)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9B35A-1D8A-5AF2-DDB1-094796302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2078905"/>
            <a:ext cx="285750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867F69-D264-3167-FA2D-4A1D76BBB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4733926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4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964E-5F36-0557-ECB5-BD93DEB6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06" y="0"/>
            <a:ext cx="8596668" cy="660400"/>
          </a:xfrm>
        </p:spPr>
        <p:txBody>
          <a:bodyPr/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Zašto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Laravel Sanctum?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2F57-2698-A0C1-3A46-5E5EF988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841" y="791411"/>
            <a:ext cx="9705475" cy="606658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Sanctum je lagan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Laravel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posebno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dizajniran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API token-based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Page Applications (SPA).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Njegova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jednostavnost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fleksibilnost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idealnim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izborom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Prednosti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Sanctuma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Za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razliku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težih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rešenja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OAuth, Sanctum se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integriše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Laravel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minimalne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Token-based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generisanje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odlično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mobilnim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Podrška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SPA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Sanctum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pruža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mogućnost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autentikacije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cookie-based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odličnim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Vue.js, React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Angular.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Sigurnost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Podržava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CSRF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zaštitu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enkripciju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mehanizme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povećanje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sigurnosti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Jednostavno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tokenima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Korisnici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generisati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različitim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dozvolama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kontrolisati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njihov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37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882</TotalTime>
  <Words>2518</Words>
  <Application>Microsoft Office PowerPoint</Application>
  <PresentationFormat>Widescreen</PresentationFormat>
  <Paragraphs>272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Times New Roman</vt:lpstr>
      <vt:lpstr>Trebuchet MS</vt:lpstr>
      <vt:lpstr>Wingdings</vt:lpstr>
      <vt:lpstr>Wingdings 3</vt:lpstr>
      <vt:lpstr>Facet</vt:lpstr>
      <vt:lpstr>Autentikacija korisnika u web aplikacijama</vt:lpstr>
      <vt:lpstr>Sadržaj</vt:lpstr>
      <vt:lpstr>Uvod</vt:lpstr>
      <vt:lpstr>Uvod</vt:lpstr>
      <vt:lpstr>Problem koji rešavamo: Bezbednost pristupa i zaštita korisničkih podataka</vt:lpstr>
      <vt:lpstr>Problem koji rešavamo: Bezbednost pristupa i zaštita korisničkih podataka</vt:lpstr>
      <vt:lpstr>Izabrane tehnologije: Kratak pregled</vt:lpstr>
      <vt:lpstr>Izabrane tehnologije: Kratak pregled</vt:lpstr>
      <vt:lpstr>Zašto Laravel Sanctum?</vt:lpstr>
      <vt:lpstr>Zašto Laravel Sanctum?</vt:lpstr>
      <vt:lpstr>Zašto Laravel Sanctum?</vt:lpstr>
      <vt:lpstr>Zašto Laravel Sanctum?</vt:lpstr>
      <vt:lpstr>Arhitektura sistema</vt:lpstr>
      <vt:lpstr>Arhitektura sistema</vt:lpstr>
      <vt:lpstr>Arhitektura sistema</vt:lpstr>
      <vt:lpstr>Registracija korisnika </vt:lpstr>
      <vt:lpstr>Prijava korisnika </vt:lpstr>
      <vt:lpstr>Zaštita API ruta </vt:lpstr>
      <vt:lpstr>Zaštita API ruta</vt:lpstr>
      <vt:lpstr>Zaštita API ruta</vt:lpstr>
      <vt:lpstr>Zaštita API ruta</vt:lpstr>
      <vt:lpstr>Testiranje API ruta u Postman-u</vt:lpstr>
      <vt:lpstr>Testiranje API ruta u Postman-u </vt:lpstr>
      <vt:lpstr>Testiranje API ruta u Postman-u</vt:lpstr>
      <vt:lpstr>Testiranje API ruta u Postman-u</vt:lpstr>
      <vt:lpstr>Model korisnika (User Model)</vt:lpstr>
      <vt:lpstr>Seedovanje baze</vt:lpstr>
      <vt:lpstr>Rad sa MySQL (HeidiSQL Client)</vt:lpstr>
      <vt:lpstr>Rad sa MySQL (HeidiSQL Client)</vt:lpstr>
      <vt:lpstr>Rad sa MySQL (HeidiSQL Client)</vt:lpstr>
      <vt:lpstr>Frontend integracija </vt:lpstr>
      <vt:lpstr>Frontend integracija </vt:lpstr>
      <vt:lpstr>Frontend integracija </vt:lpstr>
      <vt:lpstr>Frontend integracija </vt:lpstr>
      <vt:lpstr>Frontend integracija </vt:lpstr>
      <vt:lpstr>Frontend integracija </vt:lpstr>
      <vt:lpstr>Frontend integracija </vt:lpstr>
      <vt:lpstr>Frontend integracija </vt:lpstr>
      <vt:lpstr>Frontend integracija </vt:lpstr>
      <vt:lpstr>Frontend integracija </vt:lpstr>
      <vt:lpstr>Frontend integracija </vt:lpstr>
      <vt:lpstr>Frontend integracija </vt:lpstr>
      <vt:lpstr>Frontend integracija </vt:lpstr>
      <vt:lpstr>Rezultati i zaključak</vt:lpstr>
      <vt:lpstr>Hvala na pažnji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Bojan Boxon Mitic</dc:creator>
  <cp:lastModifiedBy>Bojan Boxon Mitic</cp:lastModifiedBy>
  <cp:revision>101</cp:revision>
  <dcterms:created xsi:type="dcterms:W3CDTF">2025-05-28T08:30:43Z</dcterms:created>
  <dcterms:modified xsi:type="dcterms:W3CDTF">2025-06-10T12:15:04Z</dcterms:modified>
</cp:coreProperties>
</file>