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0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7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394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94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4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06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27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4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98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8316-EC50-4B02-A543-19C2B21D9B9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A4BB-CB4F-4F54-B858-947F4910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82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CFF1-3272-E58C-7762-88ADF1F09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61370"/>
            <a:ext cx="9001462" cy="2387600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Interna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korišćenje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 MySQL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bazama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92B6F-C75B-A409-4E98-541AE9C04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317" y="3230845"/>
            <a:ext cx="11407366" cy="3034153"/>
          </a:xfrm>
        </p:spPr>
        <p:txBody>
          <a:bodyPr/>
          <a:lstStyle/>
          <a:p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Prezentacija I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                                 Mentor:</a:t>
            </a: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Bojan Miti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ć, br. indeksa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1918                       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dr. Aleksandar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Stanimirovi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sr-Latn-R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š, septembar 2025. Godina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94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6D24C-D704-E133-2487-CCD0C26F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4379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čan Primer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Popunjavanje tabela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E957-0532-1D8D-F125-C5D2A2A38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951684"/>
            <a:ext cx="10353762" cy="4906316"/>
          </a:xfrm>
        </p:spPr>
        <p:txBody>
          <a:bodyPr>
            <a:normAutofit lnSpcReduction="10000"/>
          </a:bodyPr>
          <a:lstStyle/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Slika koja prikazuje rezultat popunjavanja tabela u MySQL Workbench-u, tačno prema tvom SQL kodu:</a:t>
            </a:r>
          </a:p>
          <a:p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autori: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Milan Kundera i J.K. Rowling sa datumima rođenja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knjige: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„Proba“ i „Harry Potter“ povezane sa autorima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izdavnja: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datumi izdavanja za svaku knjigu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620AA-FD63-39C2-6D4A-44DACE2A7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158" y="1812758"/>
            <a:ext cx="3449053" cy="21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30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C421-0C88-4CCC-8943-F6CF1AEC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7914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Praktičan primer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Popunjavanje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A7B5-1772-5C91-B61A-48A741502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960"/>
            <a:ext cx="10353762" cy="43660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svih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 Workbench-a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517A0-AE4E-C9CE-79D5-273694EC0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21" y="2005263"/>
            <a:ext cx="3785937" cy="198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7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0AFD-A890-FC9A-1AF6-22B9FCB3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8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čan primer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Korišćenje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8BCA-8893-25C3-700D-A5F09A508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29959"/>
            <a:ext cx="10364410" cy="47244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pokazuje kako MySQL izvršava upit i da li koristi indeks. U prikazanom primeru, oba upita koriste indeks, što omogućava bržu pretragu i manji broj pregledanih redova. To potvrđuje da je indeksiranje pravilno primenjeno.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A76D-857D-3176-13A3-7C881C442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9" y="2370384"/>
            <a:ext cx="3400900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0471A1-1079-836B-C598-9C4F15E3E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908" y="2370384"/>
            <a:ext cx="341995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29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0C56-963C-D4A4-0D01-9E02D8908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C814-6888-B221-CA6A-1FA367D08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73" y="1232655"/>
            <a:ext cx="11357809" cy="52563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Indeksi značajno poboljšavaju performanse SQL upita.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Pravilan izbor, redosled kolona i optimizacija su ključni za efikasnost.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Dalji koraci: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Praćenje performansi upita kroz EXPLAIN i statistike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Održavanje indeksa (npr. REBUILD, ANALYZE)</a:t>
            </a:r>
          </a:p>
          <a:p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Periodična analiza i prilagođavanje strukture baze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sr-Latn-R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Indeksi nisu samo tehnički alat — oni su ključni deo strategije za izgradnju brze, skalabilne i pouzdane baze podataka.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53BDD8-EC25-820C-E0E0-53B0BB937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37" y="5624129"/>
            <a:ext cx="1700463" cy="123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1F67-ADF2-A1E1-0E38-EEBCE48D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rmAutofit/>
          </a:bodyPr>
          <a:lstStyle/>
          <a:p>
            <a:r>
              <a:rPr lang="sr-Latn-R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Hvala na pažnji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3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C7D4-1515-5F7C-8936-462355B08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Sadržaj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06339-6953-68B0-E6B6-62E948C41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69726"/>
            <a:ext cx="10353762" cy="4707537"/>
          </a:xfrm>
        </p:spPr>
        <p:txBody>
          <a:bodyPr>
            <a:normAutofit lnSpcReduction="10000"/>
          </a:bodyPr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Naslovna strana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Vrste indeksa u 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šćenje indeksa u upitima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upita i indeksiranja u 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Praktičan primer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čan primer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Popunjavanje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čan primer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Kori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šćenje indeksa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Zaključak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3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ED6A-35DE-4940-C501-120922A2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92505"/>
            <a:ext cx="10353761" cy="1326321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33A5-679E-FD58-3020-CD470C70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50" y="1791264"/>
            <a:ext cx="10989447" cy="4481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važni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posebne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B-Tree)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brži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Ubrzavaju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spajanje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Smanjuju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opterećenje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povećavaju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Cilj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rada: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Prikaz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MySQL-u.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Demonstracija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praktične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kroz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EXPLAIN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2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085C-07CB-8E23-0A76-B29EB42B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E188C-6F33-FC67-6428-804C29BCB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577205"/>
            <a:ext cx="10353762" cy="36149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Jedinstven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obavezan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identifikaciju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redova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Sprečava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dupliranje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Ubrzava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filtriranje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rečima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za rad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geografskim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prostornim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2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F8C1-5A64-2352-D6BD-E948D192D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28337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163D-78A9-3E1D-7B0F-0EAEBD7E4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454657"/>
            <a:ext cx="11278205" cy="50584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B-tree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zajedno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listovima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Non-clustered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sadrži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vrednosti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pokazivače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stvarnim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motor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B-tree,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fizički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odvojeni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pokazuje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lokaciju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Napomena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B-tree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logaritamsku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pretragu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značajno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ubrzava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100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74EF-A2F8-6083-6FF1-2716AD5A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0" y="0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45D9-601A-93EF-1CB6-0D7BBF4D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69" y="1957136"/>
            <a:ext cx="11278205" cy="528587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B-Tree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ključ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čuvaju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zajedno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to je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tzv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clustered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MyISAM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takođe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koristi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B-Tree,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fizički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odvojeni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dodatni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pretrazi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razlika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direktno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utiče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pristupa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A47B7-401C-21EF-39DF-2DB7E862A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666" y="1326321"/>
            <a:ext cx="543000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9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CB90-FDF0-ADC0-CDA0-CEB338C7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240631"/>
            <a:ext cx="10353761" cy="132632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Kori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šćenje indeksa u upitima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532A1-235A-0B4A-86EC-FEE720C7A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43789"/>
            <a:ext cx="10556310" cy="47163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sr-Latn-RS" dirty="0"/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pomaže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uslovi → brzo filtriranje redova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operacije → efikasno povezivanje tabela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BY, GROUP BY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sortiranje i grupisanje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'tekst%'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pretraga sa prefiksom koristi indeks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Kada indeks ne pomaže:</a:t>
            </a:r>
          </a:p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Funkcije nad kolonom → npr. </a:t>
            </a:r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YEAR(datum)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ignoriše indeks</a:t>
            </a:r>
          </a:p>
          <a:p>
            <a:r>
              <a:rPr lang="sr-Latn-R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'%tekst'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wildcard na početku onemogućava korišćenje indeksa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0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E2F7-010D-0834-7430-E1A914B5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3639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Optimizacija upita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68233-6853-A7C8-BBC8-F32ECF99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58297"/>
          </a:xfrm>
        </p:spPr>
        <p:txBody>
          <a:bodyPr/>
          <a:lstStyle/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analizira plan izvršavanja upita i pokazuje da li se koristi indeks.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Composite indeksi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redosled kolona je ključan za efikasnost pretrage.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r-Latn-R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Previše indeksa </a:t>
            </a:r>
            <a:r>
              <a:rPr lang="sr-Latn-R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može usporiti INSERT i UPDATE operacije zbog dodatnog održavanja.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Pravilno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indeksiranje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poboljšava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zahteva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između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brzine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čitanja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troška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sr-Latn-R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5BD2-796C-0A5A-C7F1-2C0FEFC3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0187"/>
            <a:ext cx="10353761" cy="1326321"/>
          </a:xfrm>
        </p:spPr>
        <p:txBody>
          <a:bodyPr/>
          <a:lstStyle/>
          <a:p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Praktičan primer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Kreiranje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065DC7-ED97-34F9-9A72-DAD1A3F37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7" y="1326321"/>
            <a:ext cx="11133220" cy="512260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slici je prikazan SQL kod za kreiranje tri tabele: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PRIMARY KEY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autor_id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izdavanja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composite INDEX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kolonama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knjiga_id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datum_izdavanja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efikasnu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organizaciju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optimizovano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izvršavanje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upita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povezane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FOREIGN KEY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veza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što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omogućava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integritet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podataka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logičko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povezivanje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knjiga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njihovih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izdanja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D74AA2-5ECD-AA1E-2B8D-0BDD4CCF6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115" y="1726696"/>
            <a:ext cx="4636169" cy="234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06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188</TotalTime>
  <Words>746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Rockwell</vt:lpstr>
      <vt:lpstr>Times New Roman</vt:lpstr>
      <vt:lpstr>Wingdings</vt:lpstr>
      <vt:lpstr>Damask</vt:lpstr>
      <vt:lpstr>Interna struktura i korišćenje indeksa u MySQL bazama podataka</vt:lpstr>
      <vt:lpstr>Sadržaj</vt:lpstr>
      <vt:lpstr>Uvod</vt:lpstr>
      <vt:lpstr>Vrste indeksa u mysql-u</vt:lpstr>
      <vt:lpstr>Interna struktura indeksa u mysql-u</vt:lpstr>
      <vt:lpstr>Interna struktura indeksa u mysql-u </vt:lpstr>
      <vt:lpstr>Korišćenje indeksa u upitima</vt:lpstr>
      <vt:lpstr>Optimizacija upita</vt:lpstr>
      <vt:lpstr>Praktičan primer- Kreiranje baze</vt:lpstr>
      <vt:lpstr>Praktičan Primer- Popunjavanje tabela </vt:lpstr>
      <vt:lpstr>Praktičan primer- Popunjavanje tabela</vt:lpstr>
      <vt:lpstr>Praktičan primer- Korišćenje indeksa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Bojan Boxon Mitic</dc:creator>
  <cp:lastModifiedBy>Bojan Boxon Mitic</cp:lastModifiedBy>
  <cp:revision>29</cp:revision>
  <dcterms:created xsi:type="dcterms:W3CDTF">2025-09-16T09:05:59Z</dcterms:created>
  <dcterms:modified xsi:type="dcterms:W3CDTF">2025-09-17T15:01:15Z</dcterms:modified>
</cp:coreProperties>
</file>