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97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1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6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1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3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B028-3A7C-466A-BAD2-EDD362D4F2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795-7378-4BC6-BCE1-76AE88D2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2208-1797-B152-AE35-D53FB5FAC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041400"/>
            <a:ext cx="9001462" cy="2387600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mehanizam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obezbeđivanja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0D46-5561-8DBC-D5D3-37321DF0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33" y="3703637"/>
            <a:ext cx="10735734" cy="286649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Student:                                                            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             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Bojan Miti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ć, br. indeksa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1918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Prof. dr. Aleksandar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Stanimirovi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</a:p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Niš, septembar 2025. Godina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3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C3D8-F058-82C5-DEB3-708D5210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Praktičan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6FF1-BAF0-19E2-8AA5-B9561FCE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878692"/>
            <a:ext cx="10612481" cy="471223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komandama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demonstriraju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MySQL-u — 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pokretanja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69881-B791-9746-1F06-7C102379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30" y="2131342"/>
            <a:ext cx="350568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9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D7A1-5D03-5252-19C5-1F5E9889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-284867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43B-387A-4D5C-A206-A309E154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6" y="644165"/>
            <a:ext cx="11963554" cy="6213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Selektuj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 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(ID)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'Geert'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uneseni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pojavljuju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SLAVE STATUS \G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Slave_IO_Running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Slave_SQL_Running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Seconds_Behind_Master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Screenshot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gornjem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donjem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izlazom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SLAVE STATUS \G.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1E916-80AC-F05F-603C-0A8275C52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6" y="2262024"/>
            <a:ext cx="3362794" cy="233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59866-CC48-74C2-4215-6360F8966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59" y="4419377"/>
            <a:ext cx="320084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C30B-D239-FC55-226B-BFC50063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1600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izazovi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9208-08A1-92E9-B8BA-B74D8009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6" y="1270000"/>
            <a:ext cx="11887201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SSL/TLS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enkripcija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SSL/TLS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sprečava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neovlašćen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presretanje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događaja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latencije i gubitka podataka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Asinhrona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kašnjenja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događaji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preneseni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gubitka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konzistentnosti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(SHOW SLAVE STATUS\G)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Seconds_Behind_Master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 (Global Transaction ID)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alata.</a:t>
            </a:r>
          </a:p>
        </p:txBody>
      </p:sp>
    </p:spTree>
    <p:extLst>
      <p:ext uri="{BB962C8B-B14F-4D97-AF65-F5344CB8AC3E}">
        <p14:creationId xmlns:p14="http://schemas.microsoft.com/office/powerpoint/2010/main" val="131475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817-AFEB-29CA-8951-8A52382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65412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A4F6-ECC6-2E96-83A8-1C763FF83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96" y="1597254"/>
            <a:ext cx="8366252" cy="49953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MySQL-u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četiri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SLAVE STATUS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Slave_IO_Running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Slave_SQL_Running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Seconds_Behind_Master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PROCESSLIST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zastoja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mysqlreplicate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grafikonima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mogućnošću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Grafana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Prometheus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F3C34-75F0-4B6F-ADCF-68221BE5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48" y="1542308"/>
            <a:ext cx="341995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299D-35F7-A6EA-A34D-AA35DCC7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8533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F7CA-F761-2168-3009-68508E49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0" y="1286934"/>
            <a:ext cx="10854872" cy="54525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u MySQL-u predstavlja ključni mehanizam za obezbeđivanje visoke dostupnosti, sigurnosti podataka i otpornosti sistema. Omogućava automatski oporavak u slučaju grešaka i balansiranje opterećenja u realnom vremenu.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Savremeni sistemi sve više koriste Group Replication i InnoDB Cluster kao napredne pristupe za skalabilnost i automatski failover.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nije samo tehnička funkcija — ona je temelj pouzdanih i dostupnih informacionih sistema.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6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28E8-0A9C-B2F9-9DE5-9B1A9F93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F825-F5A4-0A9F-4BA5-12680D6E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7CC2-E40A-8C77-76FC-8FC55028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89253"/>
            <a:ext cx="10353762" cy="5531679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Naslovna strana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Uvod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Osnovni pojmovi replikacije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Arhitektura replikacije u MySQL-u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Tipovi replikacije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Replikacija kao mehanizam oporavka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Praktičan deo – podešavanje replikacije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Testiranje replikacije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Sigurnost i izazovi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replikacije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Zaključak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0007-3FA7-4B35-0A7C-4166F961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151467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3EBA-40C5-2B8A-9E1F-5364F4D2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33" y="793173"/>
            <a:ext cx="10905672" cy="593807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 je replikacija baza podataka?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Replikacija je proces kopiranja i sinhronizacije podataka sa jednog (master) servera na jedan ili više (replica) servera. Omogućava da više instanci baze imaju identične podatke u realnom vremenu ili sa minimalnim kašnjenjem.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Zašto se koristi?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Visoka dostupnost – sistem ostaje funkcionalan i u slučaju pada glavne baze.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Sigurnost podataka – dodatna kopija baze smanjuje rizik od gubitka.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Oporavak od grešaka – replica može preuzeti ulogu mastera u slučaju havarije.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Važnost za savremene informacione sisteme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modernim IT okruženjima, replikacija je ključna za: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 aplikacija u realnom vremenu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Geografski distribuirane sisteme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 i otpornost infrastrukture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A804-8611-BCBA-33E3-CAD7ACD5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80747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Osnovni pojmovi replikacije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ADE2-943B-8557-76D4-6723E2DE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43" y="773041"/>
            <a:ext cx="11289511" cy="5610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replikacije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Sinhrona – Master čeka potvrdu od replike pre nego što potvrdi transakciju. Obezbeđuje konzistentnost, ali može usporiti rad.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Asinhrona – Master odmah potvrđuje transakciju, a replika je ažurira naknadno. Brža, ali može doći do gubitka podataka pri padu.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Polusinhrona – Kombinacija oba pristupa: master čeka potvrdu da je replika primila podatak, ali ne mora da ga izvrši odmah.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 replikacije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dostupnost – sistem ostaje aktivan i pri padu glavne baze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Smanjenje opterećenja – read upiti se distribuiraju na replike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i testiranje – replike se koriste za sigurnosne kopije i razvoj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9DB9-32C1-CFA9-E6D1-7A378E4A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8534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Osnovni pojmovi replikacije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A490-2B91-8EED-23BD-53931CFB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4856"/>
            <a:ext cx="11007272" cy="5057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Nedostaci replikacije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Složenost konfiguracije – zahteva precizno podešavanje i nadzor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Mogući gubici podataka – kod asinhrone replikacije pri naglom padu mastera</a:t>
            </a: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CF83E-F7C3-114F-FB4E-4B8EEDDE0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31" y="3740533"/>
            <a:ext cx="3258005" cy="208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7EBC5-D2B3-E22C-8E4A-34F8D6A0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26" y="3740533"/>
            <a:ext cx="251495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0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4D7A-65AE-A3C3-5897-D35C2976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Arhitektura replikacije u 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51B54-ED24-62DD-E4D3-5605D79B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6932"/>
            <a:ext cx="10651672" cy="53678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Master–Replica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Primary–Secondary)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služe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Mehanizam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log – Replica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preuzima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događaje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smešta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relay log.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thread – 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preuzima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thread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događaje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relay log-a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primenjuje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2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0009-C9DB-F4F2-5035-5E19EAFE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0439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BAE76-B73A-0EC9-0052-8E8CCED1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2" y="1847770"/>
            <a:ext cx="10515367" cy="44507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server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I/O thread → relay log → SQL thread → Replica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Strelice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pokazuju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razdvojeni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razumevanje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MySQL-u: master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preuzima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smešta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relay log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primenjuje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05D12-1C62-3A5D-CAD7-994216C7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366" y="1675677"/>
            <a:ext cx="167663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702C-2EEB-3D4A-D9E7-AB8F30FD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-209631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A93F-18C4-6427-15E6-3542E315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5" y="896556"/>
            <a:ext cx="10701866" cy="5741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Statement-based (SBR)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neprecizno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Row-based (RBR)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konkretne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tačnost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SBR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RBR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način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preciznost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kompatibilnost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22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86C1-2825-3581-BAD6-D9D96E7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74855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mehanizam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58F5-93EC-6E14-A0EB-E98E6C24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982133"/>
            <a:ext cx="10691823" cy="57065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scenariji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prebacivanje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rezervnu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havarije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gubitka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glavne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kontinuitet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Failover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failback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mehanizmi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Failover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ručno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prebacivanje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dođe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prekida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Failback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mehanizmi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visoku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otpornost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Balansiranje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read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opterećenje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glavne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skalabilniji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gubitka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4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129</TotalTime>
  <Words>1143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Rockwell</vt:lpstr>
      <vt:lpstr>Times New Roman</vt:lpstr>
      <vt:lpstr>Wingdings</vt:lpstr>
      <vt:lpstr>Damask</vt:lpstr>
      <vt:lpstr>Replikacija MySQL baza podataka kao mehanizam oporavka i obezbeđivanja dostupnosti podataka</vt:lpstr>
      <vt:lpstr>Sadržaj</vt:lpstr>
      <vt:lpstr>UVod</vt:lpstr>
      <vt:lpstr>Osnovni pojmovi replikacije</vt:lpstr>
      <vt:lpstr>Osnovni pojmovi replikacije </vt:lpstr>
      <vt:lpstr>Arhitektura replikacije u mysql-u</vt:lpstr>
      <vt:lpstr>Arhitektura replikacije u mysql-u</vt:lpstr>
      <vt:lpstr>Tipovi replikacije u MySQL-u</vt:lpstr>
      <vt:lpstr>Replikacija kao mehanizam oporavka</vt:lpstr>
      <vt:lpstr>Praktičan deo – Podešavanje replikacije</vt:lpstr>
      <vt:lpstr>Testiranje replikacije</vt:lpstr>
      <vt:lpstr>Sigurnost i izazovi</vt:lpstr>
      <vt:lpstr>Monitoring replikacije</vt:lpstr>
      <vt:lpstr>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Bojan Boxon Mitic</dc:creator>
  <cp:lastModifiedBy>Bojan Boxon Mitic</cp:lastModifiedBy>
  <cp:revision>28</cp:revision>
  <dcterms:created xsi:type="dcterms:W3CDTF">2025-09-17T00:26:24Z</dcterms:created>
  <dcterms:modified xsi:type="dcterms:W3CDTF">2025-09-17T11:25:33Z</dcterms:modified>
</cp:coreProperties>
</file>