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DD2B-26F5-4EE0-8D48-549B71B642C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67-BA71-4E06-B987-16B12259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7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DD2B-26F5-4EE0-8D48-549B71B642C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67-BA71-4E06-B987-16B12259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5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DD2B-26F5-4EE0-8D48-549B71B642C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67-BA71-4E06-B987-16B12259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53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DD2B-26F5-4EE0-8D48-549B71B642C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67-BA71-4E06-B987-16B12259DEC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834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DD2B-26F5-4EE0-8D48-549B71B642C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67-BA71-4E06-B987-16B12259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83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DD2B-26F5-4EE0-8D48-549B71B642C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67-BA71-4E06-B987-16B12259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40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DD2B-26F5-4EE0-8D48-549B71B642C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67-BA71-4E06-B987-16B12259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09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DD2B-26F5-4EE0-8D48-549B71B642C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67-BA71-4E06-B987-16B12259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71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DD2B-26F5-4EE0-8D48-549B71B642C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67-BA71-4E06-B987-16B12259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DD2B-26F5-4EE0-8D48-549B71B642C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67-BA71-4E06-B987-16B12259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48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DD2B-26F5-4EE0-8D48-549B71B642C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67-BA71-4E06-B987-16B12259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8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DD2B-26F5-4EE0-8D48-549B71B642C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67-BA71-4E06-B987-16B12259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53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DD2B-26F5-4EE0-8D48-549B71B642C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67-BA71-4E06-B987-16B12259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DD2B-26F5-4EE0-8D48-549B71B642C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67-BA71-4E06-B987-16B12259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9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DD2B-26F5-4EE0-8D48-549B71B642C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67-BA71-4E06-B987-16B12259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0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DD2B-26F5-4EE0-8D48-549B71B642C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67-BA71-4E06-B987-16B12259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9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BDD2B-26F5-4EE0-8D48-549B71B642C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3867-BA71-4E06-B987-16B12259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0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BDD2B-26F5-4EE0-8D48-549B71B642C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F3867-BA71-4E06-B987-16B12259D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82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FCDE-F9E3-9C72-D7F0-6340D20AB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406400"/>
            <a:ext cx="9001462" cy="2387600"/>
          </a:xfrm>
        </p:spPr>
        <p:txBody>
          <a:bodyPr/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Distribuirane baze podataka u Apache Cassandra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0206E-B021-F101-5287-E4599AEE7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1291" y="3037113"/>
            <a:ext cx="9769417" cy="3414487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Prezentacija III</a:t>
            </a:r>
          </a:p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Mentor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Bojan Miti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ć, br. indeksa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1918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Prof. dr. Aleksandar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Stanimirovi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Niš, septembar 2025. Godina</a:t>
            </a:r>
          </a:p>
          <a:p>
            <a:pPr algn="l"/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6157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8A69-3020-37BE-071E-1E545A8F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7066"/>
            <a:ext cx="10353761" cy="132632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Praktičan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deo-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Instalacija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priprema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okruženja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CBADD-9E0D-64F8-E42E-4651B9FFF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68" y="1563387"/>
            <a:ext cx="6303490" cy="52844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Konfiguracija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cassandra.yaml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fajlu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cassandra.yaml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podešavaju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Objašnjenje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nodovima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listen_address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adrese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pomažu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otkrivanju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klastera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num_tokens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korišćenje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virtualnih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ravnomernu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raspodelu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8A228-2DFC-B93D-37ED-746CF5D5F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758" y="4092160"/>
            <a:ext cx="5194242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4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2643-6443-9FD3-7CB0-478FF448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0134"/>
            <a:ext cx="10353761" cy="132632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Praktičan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deo-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Instalacija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priprema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okruženja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3E187-A71D-1A83-776D-88961EF5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13467"/>
            <a:ext cx="10600872" cy="47243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Pokretanje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provera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Lokalno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cassandra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-f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Sistemski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cassandra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nodova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nodetool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CQL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školjki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cqlsh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127.0.0.1 9042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pokretanja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Cassandre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dostupnosti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nodova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komandi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nodetool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cqlsh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888C1A-11B4-ED6A-AB6A-917A62F59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566" y="2565400"/>
            <a:ext cx="3627434" cy="21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0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60F8-14F2-AFC8-B57E-B0FAE927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03200"/>
            <a:ext cx="10353761" cy="132632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65E5-3BFC-274B-943C-555912446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56775"/>
            <a:ext cx="10651672" cy="48543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Keyspace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predstavlja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logički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nalaze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definiše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SimpleStrategy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knjige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sadrži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osnovne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knjigama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jedinstveni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(UUID),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naslov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godinu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izdanja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(id)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obezbeđuje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jedinstvenost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svakog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zapisa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9CC1DE-E893-EB1E-4514-8AB03FBC1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678" y="1652264"/>
            <a:ext cx="4925995" cy="20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F68C-FE90-6156-3E6A-0BDA1730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3639"/>
            <a:ext cx="10353761" cy="132632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čitanje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7FDED-1124-CA6B-5E97-BD0E0E7D9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839" y="1715787"/>
            <a:ext cx="10905672" cy="47244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nn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komanda dodaje novi zapis u tabelu knjige, koristeći automatski generisan UUID kao jedinstveni identifikator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n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upit omogućava pretragu podataka — u ovom primeru, prikazuje sve knjige koje je napisao Ivo Andrić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nn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Rezultat upita se prikazuje u tabelarnom formatu, što omogućava jasan pregled unetih podataka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1DF3E-CBCC-013A-86A6-7436B7E9D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151" y="4393734"/>
            <a:ext cx="4865030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60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97E7A-E471-343E-274A-262AFB56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konzistentnost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61D08-B472-B458-8603-A944E1E3F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399" y="1326321"/>
            <a:ext cx="11633200" cy="52973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čuvanje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čvorova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replication_factor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znači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replicira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Konzistentnost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podešava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pomoću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CONSISTENCY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komande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QUORUM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potvrdu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većine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čvorova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smatra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uspešnim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QUORUM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balansira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između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dostupnosti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tačnosti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Cassandra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teoremi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7D361-A5E2-E01E-CE9E-7D2642451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642" y="4047500"/>
            <a:ext cx="5517358" cy="28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8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B8B2-1A69-F792-08BB-054238BC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klasteru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F7BF-8327-C5E7-4A0A-4478B5D44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82" y="1156986"/>
            <a:ext cx="11423717" cy="55316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Prikazuje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Cassandra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početnom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zatim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simulaciju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failover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scenarija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postaje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nedostupan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preostali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nastavljaju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opslužuju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zahvaljujući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Cassandra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automatski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redistribuira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slučaju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bez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prekida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rada —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prednost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7006B-514C-9595-F60A-1E59FD7D3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463" y="3922825"/>
            <a:ext cx="4686954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74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C8CF-E736-4579-1750-16E22B4D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372534"/>
            <a:ext cx="10353761" cy="132632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2CDF-456E-5556-0186-F5689D73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98187"/>
            <a:ext cx="12496800" cy="603967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Cassandra kao moćan primer distribuirane NoSQL baze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Dizajnirana za rad u velikim, distribuiranim okruženjima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Idealna za aplikacije koje zahtevaju visoku dostupnost i skalabilnost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Prednosti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Skalabilnost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horizontalno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dodavanje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prekida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rada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Dostupnost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automatska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failover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Otpornost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greške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decentralizovana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arhitektura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tačke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Izazovi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modelovanje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bez JOIN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operacija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Održavanje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klastera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pažljivo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planiranje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Cassandra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nije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univerzalno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rešenje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izuzetno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efikasna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dostupnost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skalabilnost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prioritet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posebno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Big Data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analitici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okruženjima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obrada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realnom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vremenu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B0A88-C730-B4B3-4DD1-9ACDF83E1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891" y="552111"/>
            <a:ext cx="2029108" cy="1667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07CD90-DB63-FE18-1BDF-A3D88E863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996" y="2219219"/>
            <a:ext cx="3077004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08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7CED-8C60-A22A-42E0-32C40A27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72267"/>
            <a:ext cx="10353761" cy="1326321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Pažnji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34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17A78-47C3-7DD8-93F3-4DBF164E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0353"/>
            <a:ext cx="10353761" cy="132632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Sadržaj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D75EF-CB1E-7837-649A-7A7CDDC25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54402"/>
            <a:ext cx="10353762" cy="5503598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Naslovna strana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Uvod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Teorijska osnova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Apache Cassandra–pregled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Arhitektura Cassandre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Praktičan deo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Instalacija i priprema okruženja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Kreiranje keyspace-a i tabela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Unos i čitanje podataka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Replikacija i konzistentnost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 u klasteru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Zaključak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3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DFF6-F26B-B43E-A555-4D996310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0"/>
            <a:ext cx="10353761" cy="132632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5143-00F7-34DB-61A2-5DBE0D55F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326321"/>
            <a:ext cx="10353762" cy="53076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Šta su distribuirane baze podataka?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Sistemi u kojima se podaci čuvaju i obrađuju na više fizičkih lokacija (čvorova)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Omogućavaju paralelnu obradu, visoku dostupnost i otpornost na greške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Zašto se koriste?</a:t>
            </a:r>
          </a:p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Veliki obim podataka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skalabilno skladištenje i obrada</a:t>
            </a:r>
          </a:p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Dostupnost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podaci su dostupni i u slučaju kvara pojedinih čvorova</a:t>
            </a:r>
          </a:p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Skalabilnost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lako dodavanje novih čvorova bez prekida rada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Cilj rada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Apache Cassandre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NoSQL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njenih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arhitektonskih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principa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konzistentnosti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4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404C-395E-B227-D400-06765346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298489"/>
            <a:ext cx="10353761" cy="132632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Teorijska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osnova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B1DA4-A338-CC5E-4C6A-60B5D9FAD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50" y="684932"/>
            <a:ext cx="11642036" cy="59934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Osnovni pojmovi distribuiranih baza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Podaci se čuvaju na više čvorova u mreži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Nema centralnog servera — svaki čvor može da prima zahteve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Replikacija i particionisanje ključni za performanse i dostupnost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Horizontalna vs. Vertikalna skalabilnost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Dodavanje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mrežu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povećanja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kapaciteta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Vertikalna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Nadogradnja postojećeg servera (više RAM-a, CPU-a, diskova)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Prednosti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Visoka dostupnost i otpornost na greške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Skalabilnost bez prekida rada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Brza obrada velikih količina 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5B98-2E91-0006-DDDD-25267CE5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40354"/>
            <a:ext cx="10353761" cy="132632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Teorijska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osnova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728D5-E875-08D2-2E9E-C5AAF44FC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66675"/>
            <a:ext cx="10353762" cy="47524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Izazovi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Upravljanje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konzistentnošću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Složeno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planiranje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particionisanja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Debugovanje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distribuiranom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okruženju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Horizontalna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skalabilnost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dodavanje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novih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(scale out)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Vertikalna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skalabilnost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jačanje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postojećeg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(scale up)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40AEE-6290-52DD-6E50-94E712173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770" y="1961945"/>
            <a:ext cx="352474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09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4A32-CD35-2F20-0656-C19712C19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14300"/>
            <a:ext cx="10353761" cy="11639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Cassandra–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pregled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9C1E-4E4D-6F0C-0490-25EB88AE5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05" y="798798"/>
            <a:ext cx="11310495" cy="594490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Istorija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razvoj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Razvijena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potrebe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Inbox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(2008)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Otvoreni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prebačen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 Apache Foundation (2009)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razvija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deo Apache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projekta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Peer-to-peer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arhitektura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čvorovi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ravnopravni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Decentralizovanost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tačke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može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prima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Visoka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dostupnost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automatska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tolerancija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greške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upotrebe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distribucija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korisničkih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skladištenje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poruka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aktivnosti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korisnika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backend za iCloud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druge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87DDF-7707-EED6-A44F-D0E6CF011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100" y="4694169"/>
            <a:ext cx="340090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1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E4F6-B59C-3BEC-A95B-7029E6B6E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0593"/>
            <a:ext cx="10353761" cy="132632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Arhitektura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Cassandre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0611-12A1-6F1D-310C-A3C7792D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36915"/>
            <a:ext cx="10663162" cy="47352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Osnovni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pojmovi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pojedinačni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klasteru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povezanih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zajedno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čuvaju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logički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ekvivalent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unutar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Replication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dele po hash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primarnog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kopije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čuvaju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više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dostupnosti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35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B017-FCC6-2BB3-7FDE-CF24D62E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2272"/>
            <a:ext cx="10353761" cy="132632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Arhitektura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Cassandre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4069-23AB-4978-45DA-8255CE0E3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729959"/>
            <a:ext cx="10679728" cy="49157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Consistency levels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Odgovor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jednog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QUORUM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Većina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potvrditi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čvorovi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moraju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potvrditi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teorema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Cassandra je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Availability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✅ Partition tolerance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Consistency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delimična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konfigurisana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potrebi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1F223-8A15-0303-7D9A-261741244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048" y="3457100"/>
            <a:ext cx="3419952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30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1105-C5D7-737F-6AE3-0490EFF6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186267"/>
            <a:ext cx="10353761" cy="132632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Praktičan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deo-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Instalacija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priprema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okruženja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ED80-6D4A-53C0-1208-3F4072B69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12588"/>
            <a:ext cx="10353762" cy="51591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Preuzimanje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instalacija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tar.gz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 (Debian/Ubuntu)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yum (CentOS/RHEL)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terminale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komandama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instalaciju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Apache Cassandra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25F6F-9243-B994-9C37-913A4191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182" y="2058553"/>
            <a:ext cx="5931922" cy="780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CD9031-5738-532C-F599-C4B43FBB1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182" y="3217219"/>
            <a:ext cx="2060627" cy="335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2AA35-7662-6A3E-0E0C-76B854940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182" y="4235444"/>
            <a:ext cx="2036240" cy="274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150438-3052-6786-3D52-387A6061D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4261" y="5745223"/>
            <a:ext cx="3267739" cy="11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68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123</TotalTime>
  <Words>1004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Bookman Old Style</vt:lpstr>
      <vt:lpstr>Rockwell</vt:lpstr>
      <vt:lpstr>Times New Roman</vt:lpstr>
      <vt:lpstr>Wingdings</vt:lpstr>
      <vt:lpstr>Damask</vt:lpstr>
      <vt:lpstr>Distribuirane baze podataka u Apache Cassandra</vt:lpstr>
      <vt:lpstr>Sadržaj</vt:lpstr>
      <vt:lpstr>Uvod</vt:lpstr>
      <vt:lpstr>Teorijska osnova</vt:lpstr>
      <vt:lpstr>Teorijska osnova</vt:lpstr>
      <vt:lpstr>Apache Cassandra–pregled </vt:lpstr>
      <vt:lpstr>Arhitektura Cassandre</vt:lpstr>
      <vt:lpstr>Arhitektura Cassandre</vt:lpstr>
      <vt:lpstr>Praktičan deo-Instalacija i priprema okruženja</vt:lpstr>
      <vt:lpstr>Praktičan deo-Instalacija i priprema okruženja</vt:lpstr>
      <vt:lpstr>Praktičan deo-Instalacija i priprema okruženja</vt:lpstr>
      <vt:lpstr>Kreiranje keyspace-a i tabela</vt:lpstr>
      <vt:lpstr>Unos i čitanje podataka</vt:lpstr>
      <vt:lpstr>Replikacija i konzistentnost</vt:lpstr>
      <vt:lpstr>Rad u klasteru</vt:lpstr>
      <vt:lpstr>Zaključak</vt:lpstr>
      <vt:lpstr>Hvala na Pažnji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Bojan Boxon Mitic</dc:creator>
  <cp:lastModifiedBy>Bojan Boxon Mitic</cp:lastModifiedBy>
  <cp:revision>34</cp:revision>
  <dcterms:created xsi:type="dcterms:W3CDTF">2025-09-18T14:21:30Z</dcterms:created>
  <dcterms:modified xsi:type="dcterms:W3CDTF">2025-09-18T22:18:21Z</dcterms:modified>
</cp:coreProperties>
</file>