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F559-66AB-A144-977C-FBB895451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229B-2888-E040-A84C-C42767BAF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97FB-F3BE-F544-8BD1-63F2B8F1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84A07-B433-1841-979F-1A154A14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AB74-4AB4-0A44-B78B-6A6BEF59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CA1-1D01-0B4F-986D-B219FAC4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99509-4C43-894B-A0BD-E217EA5E9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FDAF-CB7F-C348-9237-9D66381F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AE66-3C47-864B-AF5B-3E10EF4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E9C8-4F75-7643-A6E2-C68AB87E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44E05-11E2-154C-A3DE-27953362E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96300-6EE9-CA47-9350-80AC7583D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BC4D0-72A6-7C46-BFCB-370BD3D7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8672-2EF7-6647-B1C1-D1B67681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B93E-9C72-D344-A39F-00B15A75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0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71D2-0A38-F448-A67B-FE2949A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F39D-583C-0D4F-9BEC-3CB97CB3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884-C78A-674B-A9A3-C16E9143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8FA-6793-6E41-B22E-420DC88C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0A7C-9BA8-EA4B-B6A2-2F491A06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D0D0-0FEB-6347-B29B-0E9FE77B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BCC52-4075-804E-9E38-B504E176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07DE-5C37-3945-8D53-75F4E16D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CFB6-6802-2441-BA63-73600DE5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D56D-44E5-E647-BAF3-FDD5C40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6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F1B1-70C0-8147-A69B-2A4CC34E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5CEC-FBF6-FF46-AC64-2391A29FA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30E2E-FAC9-9E42-A631-AE6BA5D52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5949-5DE4-E341-B381-DECA913F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02DEB-0253-EB40-B4DB-B2E07616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1FA4E-21BF-004E-A293-EE7BF892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D38-478B-1F44-96A8-5C3072B2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CE48-00A1-B740-BA22-4BABACE79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5866-470C-2A49-8CF4-D35921874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F6349-7D52-2A4A-B7EB-40526055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79EE8-0ACA-3647-94E7-A2ADCC801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B8D3A-A711-D748-835B-54CC90F4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A55BB-E2E0-A441-B11C-D2A00A9A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22E7C-592C-B24E-BD1C-D52E49A4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8A1B-EBE8-2C40-AD6D-CD5B941C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B5BD3-68E1-3644-BB96-F7B8E32A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F3EB3-7B28-7C4A-926F-36763DC1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0FD9-8D79-0747-BC64-A102A7A7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8FFA8-DE03-0244-A64A-7DA68E58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10C09-21EC-E242-903F-FF58D01F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A4F0-6412-5842-B336-A27B0490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8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75F4-FC47-4842-88A1-375414F3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E3D5-D7CA-3E44-AD3F-BE3C278D8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330C3-D211-3246-8D3C-1AFA7FDE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D21EE-957E-BC4C-B642-B95FB633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1314B-DD02-5146-B07E-19A9993C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DF3E-B280-2243-A068-8851B13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5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9B8D-F96D-D74E-95CE-658CE04E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4F9C9-F56D-D64E-A0C6-BB33271E0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E178-63F3-2447-9752-FF22B72C6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70FDB-F3FE-CF42-86AD-64E88A56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AFF54-AD48-4B44-A4FA-C3557AA7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793AA-0775-7C40-83E3-845E64E9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C979C-680C-8A46-8F9F-7FAA47BD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44B3-9B48-EA4E-8802-AF1BECC4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50A6-9993-F242-85A2-735382294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FB2A-DA01-0445-9F4C-82CAA155A7DB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678B-3B3F-D149-8857-81C9A40EC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589C-EBE0-374A-96FE-6E3D76432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7BCC-9E2B-A84E-8BB1-F0F1EF4F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2165E9-0973-564F-94B0-0ED346E4B8AD}"/>
              </a:ext>
            </a:extLst>
          </p:cNvPr>
          <p:cNvSpPr txBox="1"/>
          <p:nvPr/>
        </p:nvSpPr>
        <p:spPr>
          <a:xfrm>
            <a:off x="1013361" y="1690062"/>
            <a:ext cx="10165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Neural net architecture: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 layers with 70 nodes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Hyperparameter search methodology: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Grid search over different optimizers and learning 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8 optimizers: </a:t>
            </a:r>
            <a:r>
              <a:rPr lang="en-US" sz="2000" dirty="0" err="1"/>
              <a:t>Adadelta</a:t>
            </a:r>
            <a:r>
              <a:rPr lang="en-US" sz="2000" dirty="0"/>
              <a:t>, </a:t>
            </a:r>
            <a:r>
              <a:rPr lang="en-US" sz="2000" dirty="0" err="1"/>
              <a:t>Adagrad</a:t>
            </a:r>
            <a:r>
              <a:rPr lang="en-US" sz="2000" dirty="0"/>
              <a:t>, Adam, </a:t>
            </a:r>
            <a:r>
              <a:rPr lang="en-US" sz="2000" dirty="0" err="1"/>
              <a:t>Adamax</a:t>
            </a:r>
            <a:r>
              <a:rPr lang="en-US" sz="2000" dirty="0"/>
              <a:t>, </a:t>
            </a:r>
            <a:r>
              <a:rPr lang="en-US" sz="2000" dirty="0" err="1"/>
              <a:t>Ftrl</a:t>
            </a:r>
            <a:r>
              <a:rPr lang="en-US" sz="2000" dirty="0"/>
              <a:t>, </a:t>
            </a:r>
            <a:r>
              <a:rPr lang="en-US" sz="2000" dirty="0" err="1"/>
              <a:t>Nadam</a:t>
            </a:r>
            <a:r>
              <a:rPr lang="en-US" sz="2000" dirty="0"/>
              <a:t>, RMSprop, and SGD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6 learning rates: 0.001, 0.005, 0.01, 0.05, 0.1, and 0.5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week I only tested the Adam optimizer over all 6 learning rates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571DA-9C84-E440-B584-98F5BD931251}"/>
              </a:ext>
            </a:extLst>
          </p:cNvPr>
          <p:cNvSpPr txBox="1"/>
          <p:nvPr/>
        </p:nvSpPr>
        <p:spPr>
          <a:xfrm>
            <a:off x="10026732" y="142504"/>
            <a:ext cx="230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Nathan Snyder</a:t>
            </a:r>
          </a:p>
          <a:p>
            <a:r>
              <a:rPr lang="en-US" dirty="0"/>
              <a:t>Apr. 9, 2021</a:t>
            </a:r>
          </a:p>
        </p:txBody>
      </p:sp>
    </p:spTree>
    <p:extLst>
      <p:ext uri="{BB962C8B-B14F-4D97-AF65-F5344CB8AC3E}">
        <p14:creationId xmlns:p14="http://schemas.microsoft.com/office/powerpoint/2010/main" val="8105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3AD359D-2D3C-D14A-B06A-13793EF8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5" y="93009"/>
            <a:ext cx="11106032" cy="667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2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E39AFC-6CC1-C846-86A3-CA201FC443CF}"/>
              </a:ext>
            </a:extLst>
          </p:cNvPr>
          <p:cNvSpPr txBox="1"/>
          <p:nvPr/>
        </p:nvSpPr>
        <p:spPr>
          <a:xfrm>
            <a:off x="7220196" y="305067"/>
            <a:ext cx="48861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Takeaways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ReE</a:t>
            </a:r>
            <a:r>
              <a:rPr lang="en-US" sz="2000" dirty="0"/>
              <a:t> was always computed with significantly more error than </a:t>
            </a:r>
            <a:r>
              <a:rPr lang="en-US" sz="2000" dirty="0" err="1"/>
              <a:t>ReH</a:t>
            </a:r>
            <a:r>
              <a:rPr lang="en-US" sz="2000" dirty="0"/>
              <a:t> and </a:t>
            </a:r>
            <a:r>
              <a:rPr lang="en-US" sz="2000" dirty="0" err="1"/>
              <a:t>ReHtilde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Most likely due to the architecture of the model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</a:t>
            </a:r>
            <a:r>
              <a:rPr lang="en-US" sz="2000" dirty="0" err="1"/>
              <a:t>ReH</a:t>
            </a:r>
            <a:r>
              <a:rPr lang="en-US" sz="2000" dirty="0"/>
              <a:t> and </a:t>
            </a:r>
            <a:r>
              <a:rPr lang="en-US" sz="2000" dirty="0" err="1"/>
              <a:t>ReHtilde</a:t>
            </a:r>
            <a:r>
              <a:rPr lang="en-US" sz="2000" dirty="0"/>
              <a:t>, the optimal learning rate was between 0.01 and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Need to test more learning rates in this range to get a smaller bound for the optimal learning rate.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shape of the </a:t>
            </a:r>
            <a:r>
              <a:rPr lang="en-US" sz="2000" dirty="0" err="1"/>
              <a:t>ReE</a:t>
            </a:r>
            <a:r>
              <a:rPr lang="en-US" sz="2000" dirty="0"/>
              <a:t> MSE plot was not a U-shape like the other 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According to the data, the optimal learning rate for </a:t>
            </a:r>
            <a:r>
              <a:rPr lang="en-US" sz="2000" dirty="0" err="1"/>
              <a:t>ReE</a:t>
            </a:r>
            <a:r>
              <a:rPr lang="en-US" sz="2000" dirty="0"/>
              <a:t> is 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could just be an outlier since I only ran the model once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22B24A9-41AF-AB42-BC87-74B5225B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" y="1284677"/>
            <a:ext cx="7134567" cy="42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8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175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Snyder, Nathan Bennett (nbs9vy)</dc:creator>
  <cp:lastModifiedBy>Snyder, Nathan Bennett (nbs9vy)</cp:lastModifiedBy>
  <cp:revision>11</cp:revision>
  <dcterms:created xsi:type="dcterms:W3CDTF">2021-04-09T15:45:53Z</dcterms:created>
  <dcterms:modified xsi:type="dcterms:W3CDTF">2021-04-09T21:20:02Z</dcterms:modified>
</cp:coreProperties>
</file>