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2"/>
    <p:restoredTop sz="95878"/>
  </p:normalViewPr>
  <p:slideViewPr>
    <p:cSldViewPr snapToGrid="0" snapToObjects="1">
      <p:cViewPr varScale="1">
        <p:scale>
          <a:sx n="113" d="100"/>
          <a:sy n="113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4BC34-DA29-3442-8BB8-EF397A9F55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MO" sz="8000" dirty="0" err="1">
                <a:latin typeface="Bauhaus 93" pitchFamily="82" charset="0"/>
              </a:rPr>
              <a:t>Remakers</a:t>
            </a:r>
            <a:endParaRPr kumimoji="1" lang="zh-MO" altLang="en-US" sz="8000" dirty="0">
              <a:latin typeface="Bauhaus 93" pitchFamily="8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833B94-5F94-7844-ADE9-F52BFF5D3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MO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马钿雨　蒋政　王梓桥　容逸朗</a:t>
            </a:r>
          </a:p>
        </p:txBody>
      </p:sp>
    </p:spTree>
    <p:extLst>
      <p:ext uri="{BB962C8B-B14F-4D97-AF65-F5344CB8AC3E}">
        <p14:creationId xmlns:p14="http://schemas.microsoft.com/office/powerpoint/2010/main" val="353770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DB9E7AA-C239-DD4A-A485-D308584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05444"/>
          </a:xfrm>
        </p:spPr>
        <p:txBody>
          <a:bodyPr/>
          <a:lstStyle/>
          <a:p>
            <a:r>
              <a:rPr kumimoji="1" lang="zh-MO" altLang="en-US" b="1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任务完成情况</a:t>
            </a:r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9452277C-C536-0946-B7C4-C743D30D5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128140"/>
              </p:ext>
            </p:extLst>
          </p:nvPr>
        </p:nvGraphicFramePr>
        <p:xfrm>
          <a:off x="885701" y="1725135"/>
          <a:ext cx="10515599" cy="355916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414929683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679868450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9497935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1728423308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81585268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MO" altLang="en-US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周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总体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147972"/>
                  </a:ext>
                </a:extLst>
              </a:tr>
              <a:tr h="1509580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8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4.14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完善运营平台基础功能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完善数据标号功能</a:t>
                      </a:r>
                      <a:endParaRPr lang="en-US" altLang="zh-MO" sz="1800" kern="1200" dirty="0">
                        <a:solidFill>
                          <a:schemeClr val="tx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  <a:cs typeface="+mn-cs"/>
                        </a:rPr>
                        <a:t>增加数据库存储源数据</a:t>
                      </a:r>
                      <a:endParaRPr lang="en-US" altLang="zh-MO" sz="1800" kern="1200" dirty="0">
                        <a:solidFill>
                          <a:schemeClr val="tx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  <a:cs typeface="+mn-cs"/>
                        </a:rPr>
                        <a:t>数据库全量遍历增刪改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完成运营平台通信接口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19821"/>
                  </a:ext>
                </a:extLst>
              </a:tr>
              <a:tr h="1509580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9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4.21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完善运营平台登录系统</a:t>
                      </a: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  <a:cs typeface="+mn-cs"/>
                        </a:rPr>
                        <a:t>增加文件上传功能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修改</a:t>
                      </a:r>
                      <a:r>
                        <a:rPr lang="en-US" altLang="zh-MO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/</a:t>
                      </a: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增加配置方式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  <a:cs typeface="+mn-cs"/>
                        </a:rPr>
                        <a:t>增加检索匹配模板</a:t>
                      </a:r>
                      <a:endParaRPr lang="en-US" altLang="zh-MO" sz="1800" kern="1200" dirty="0">
                        <a:solidFill>
                          <a:schemeClr val="tx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  <a:cs typeface="+mn-cs"/>
                        </a:rPr>
                        <a:t>增加加密密码较验功能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3434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9559DA8-6015-394F-8CEA-AA5024C3599F}"/>
              </a:ext>
            </a:extLst>
          </p:cNvPr>
          <p:cNvSpPr txBox="1"/>
          <p:nvPr/>
        </p:nvSpPr>
        <p:spPr>
          <a:xfrm>
            <a:off x="9831640" y="553131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MO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白色：已完成</a:t>
            </a:r>
            <a:endParaRPr kumimoji="1" lang="en-US" altLang="zh-MO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kumimoji="1" lang="zh-MO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橙色：未完成</a:t>
            </a:r>
          </a:p>
        </p:txBody>
      </p:sp>
    </p:spTree>
    <p:extLst>
      <p:ext uri="{BB962C8B-B14F-4D97-AF65-F5344CB8AC3E}">
        <p14:creationId xmlns:p14="http://schemas.microsoft.com/office/powerpoint/2010/main" val="11485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E0181D3-7167-2E45-B750-2FF9888E8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854125"/>
              </p:ext>
            </p:extLst>
          </p:nvPr>
        </p:nvGraphicFramePr>
        <p:xfrm>
          <a:off x="885701" y="1725135"/>
          <a:ext cx="10515599" cy="3677835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414929683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679868450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9497935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1728423308"/>
                    </a:ext>
                  </a:extLst>
                </a:gridCol>
                <a:gridCol w="2874433">
                  <a:extLst>
                    <a:ext uri="{9D8B030D-6E8A-4147-A177-3AD203B41FA5}">
                      <a16:colId xmlns:a16="http://schemas.microsoft.com/office/drawing/2014/main" val="815852688"/>
                    </a:ext>
                  </a:extLst>
                </a:gridCol>
              </a:tblGrid>
              <a:tr h="530069"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前端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后端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总体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147972"/>
                  </a:ext>
                </a:extLst>
              </a:tr>
              <a:tr h="1399713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10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4.28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增加扩展功能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渲染查找结果</a:t>
                      </a:r>
                      <a:endParaRPr lang="en-US" altLang="zh-MO" sz="1800" kern="1200" dirty="0">
                        <a:solidFill>
                          <a:schemeClr val="tx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修复后端容器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修复数据库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增加读入资料形式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完成摘要功能</a:t>
                      </a:r>
                      <a:endParaRPr lang="en-US" altLang="zh-MO" sz="1800" kern="1200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前后端联动测试</a:t>
                      </a: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67548"/>
                  </a:ext>
                </a:extLst>
              </a:tr>
              <a:tr h="842363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11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5.5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页面调整、美化</a:t>
                      </a: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zh-MO" altLang="en-US" sz="1800" kern="1200" dirty="0">
                          <a:solidFill>
                            <a:schemeClr val="tx1"/>
                          </a:solidFill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  <a:cs typeface="+mn-cs"/>
                        </a:rPr>
                        <a:t>整理代码架构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56885"/>
                  </a:ext>
                </a:extLst>
              </a:tr>
              <a:tr h="842363"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12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MO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5.12</a:t>
                      </a:r>
                      <a:endParaRPr lang="zh-MO" altLang="en-US" dirty="0">
                        <a:latin typeface="Hiragino Sans GB W3" panose="020B0300000000000000" pitchFamily="34" charset="-128"/>
                        <a:ea typeface="Hiragino Sans GB W3" panose="020B03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MO" altLang="en-US" sz="1800" kern="1200" dirty="0">
                          <a:latin typeface="Hiragino Sans GB W3" panose="020B0300000000000000" pitchFamily="34" charset="-128"/>
                          <a:ea typeface="Hiragino Sans GB W3" panose="020B0300000000000000" pitchFamily="34" charset="-128"/>
                        </a:rPr>
                        <a:t>客户验收成果</a:t>
                      </a: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zh-MO" altLang="en-US" sz="1800" kern="1200" dirty="0">
                        <a:solidFill>
                          <a:schemeClr val="dk1"/>
                        </a:solidFill>
                        <a:latin typeface="Hiragino Sans GB W3" panose="020B0300000000000000" pitchFamily="34" charset="-128"/>
                        <a:ea typeface="Hiragino Sans GB W3" panose="020B0300000000000000" pitchFamily="34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65816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AC0E9B8B-44CB-8747-9610-2B9D76F7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05444"/>
          </a:xfrm>
        </p:spPr>
        <p:txBody>
          <a:bodyPr/>
          <a:lstStyle/>
          <a:p>
            <a:r>
              <a:rPr kumimoji="1" lang="zh-MO" altLang="en-US" b="1" dirty="0">
                <a:latin typeface="Hiragino Sans GB W6" panose="020B0300000000000000" pitchFamily="34" charset="-128"/>
                <a:ea typeface="Hiragino Sans GB W6" panose="020B0300000000000000" pitchFamily="34" charset="-128"/>
              </a:rPr>
              <a:t>迭代计划</a:t>
            </a:r>
          </a:p>
        </p:txBody>
      </p:sp>
    </p:spTree>
    <p:extLst>
      <p:ext uri="{BB962C8B-B14F-4D97-AF65-F5344CB8AC3E}">
        <p14:creationId xmlns:p14="http://schemas.microsoft.com/office/powerpoint/2010/main" val="3773759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169</TotalTime>
  <Words>133</Words>
  <Application>Microsoft Macintosh PowerPoint</Application>
  <PresentationFormat>寬螢幕</PresentationFormat>
  <Paragraphs>46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2" baseType="lpstr">
      <vt:lpstr>Microsoft JhengHei</vt:lpstr>
      <vt:lpstr>新細明體</vt:lpstr>
      <vt:lpstr>Hiragino Sans GB W3</vt:lpstr>
      <vt:lpstr>Hiragino Sans GB W6</vt:lpstr>
      <vt:lpstr>Arial</vt:lpstr>
      <vt:lpstr>Bauhaus 93</vt:lpstr>
      <vt:lpstr>Calibri</vt:lpstr>
      <vt:lpstr>Calibri Light</vt:lpstr>
      <vt:lpstr>天體</vt:lpstr>
      <vt:lpstr>Remakers</vt:lpstr>
      <vt:lpstr>任务完成情况</vt:lpstr>
      <vt:lpstr>迭代计划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Remakers</dc:title>
  <dc:creator>Boxworld Iong</dc:creator>
  <cp:lastModifiedBy>Boxworld Iong</cp:lastModifiedBy>
  <cp:revision>61</cp:revision>
  <dcterms:created xsi:type="dcterms:W3CDTF">2022-04-07T03:45:27Z</dcterms:created>
  <dcterms:modified xsi:type="dcterms:W3CDTF">2022-04-21T05:55:43Z</dcterms:modified>
</cp:coreProperties>
</file>