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9"/>
  </p:notesMasterIdLst>
  <p:handoutMasterIdLst>
    <p:handoutMasterId r:id="rId80"/>
  </p:handoutMasterIdLst>
  <p:sldIdLst>
    <p:sldId id="256" r:id="rId2"/>
    <p:sldId id="303" r:id="rId3"/>
    <p:sldId id="376" r:id="rId4"/>
    <p:sldId id="403" r:id="rId5"/>
    <p:sldId id="413" r:id="rId6"/>
    <p:sldId id="384" r:id="rId7"/>
    <p:sldId id="405" r:id="rId8"/>
    <p:sldId id="414" r:id="rId9"/>
    <p:sldId id="404" r:id="rId10"/>
    <p:sldId id="415" r:id="rId11"/>
    <p:sldId id="383" r:id="rId12"/>
    <p:sldId id="385" r:id="rId13"/>
    <p:sldId id="387" r:id="rId14"/>
    <p:sldId id="388" r:id="rId15"/>
    <p:sldId id="416" r:id="rId16"/>
    <p:sldId id="389" r:id="rId17"/>
    <p:sldId id="417" r:id="rId18"/>
    <p:sldId id="390" r:id="rId19"/>
    <p:sldId id="423" r:id="rId20"/>
    <p:sldId id="424" r:id="rId21"/>
    <p:sldId id="425" r:id="rId22"/>
    <p:sldId id="426" r:id="rId23"/>
    <p:sldId id="377" r:id="rId24"/>
    <p:sldId id="392" r:id="rId25"/>
    <p:sldId id="391" r:id="rId26"/>
    <p:sldId id="393" r:id="rId27"/>
    <p:sldId id="418" r:id="rId28"/>
    <p:sldId id="419" r:id="rId29"/>
    <p:sldId id="378" r:id="rId30"/>
    <p:sldId id="395" r:id="rId31"/>
    <p:sldId id="396" r:id="rId32"/>
    <p:sldId id="397" r:id="rId33"/>
    <p:sldId id="420" r:id="rId34"/>
    <p:sldId id="421" r:id="rId35"/>
    <p:sldId id="422" r:id="rId36"/>
    <p:sldId id="394" r:id="rId37"/>
    <p:sldId id="379" r:id="rId38"/>
    <p:sldId id="398" r:id="rId39"/>
    <p:sldId id="408" r:id="rId40"/>
    <p:sldId id="399" r:id="rId41"/>
    <p:sldId id="406" r:id="rId42"/>
    <p:sldId id="409" r:id="rId43"/>
    <p:sldId id="400" r:id="rId44"/>
    <p:sldId id="443" r:id="rId45"/>
    <p:sldId id="444" r:id="rId46"/>
    <p:sldId id="407"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5" r:id="rId64"/>
    <p:sldId id="446" r:id="rId65"/>
    <p:sldId id="447" r:id="rId66"/>
    <p:sldId id="448" r:id="rId67"/>
    <p:sldId id="449" r:id="rId68"/>
    <p:sldId id="450" r:id="rId69"/>
    <p:sldId id="451" r:id="rId70"/>
    <p:sldId id="452" r:id="rId71"/>
    <p:sldId id="453" r:id="rId72"/>
    <p:sldId id="454" r:id="rId73"/>
    <p:sldId id="455" r:id="rId74"/>
    <p:sldId id="456" r:id="rId75"/>
    <p:sldId id="457" r:id="rId76"/>
    <p:sldId id="412" r:id="rId77"/>
    <p:sldId id="330" r:id="rId78"/>
  </p:sldIdLst>
  <p:sldSz cx="9144000" cy="6858000" type="screen4x3"/>
  <p:notesSz cx="6858000" cy="9144000"/>
  <p:defaultTextStyle>
    <a:defPPr>
      <a:defRPr lang="zh-CN"/>
    </a:defPPr>
    <a:lvl1pPr algn="l" rtl="0" fontAlgn="base">
      <a:spcBef>
        <a:spcPct val="0"/>
      </a:spcBef>
      <a:spcAft>
        <a:spcPct val="0"/>
      </a:spcAft>
      <a:defRPr kumimoji="1" sz="2800" b="1" i="1" kern="1200">
        <a:solidFill>
          <a:srgbClr val="800080"/>
        </a:solidFill>
        <a:latin typeface="Times New Roman" pitchFamily="18" charset="0"/>
        <a:ea typeface="华文行楷" pitchFamily="2" charset="-122"/>
        <a:cs typeface="+mn-cs"/>
      </a:defRPr>
    </a:lvl1pPr>
    <a:lvl2pPr marL="457200" algn="l" rtl="0" fontAlgn="base">
      <a:spcBef>
        <a:spcPct val="0"/>
      </a:spcBef>
      <a:spcAft>
        <a:spcPct val="0"/>
      </a:spcAft>
      <a:defRPr kumimoji="1" sz="2800" b="1" i="1" kern="1200">
        <a:solidFill>
          <a:srgbClr val="800080"/>
        </a:solidFill>
        <a:latin typeface="Times New Roman" pitchFamily="18" charset="0"/>
        <a:ea typeface="华文行楷" pitchFamily="2" charset="-122"/>
        <a:cs typeface="+mn-cs"/>
      </a:defRPr>
    </a:lvl2pPr>
    <a:lvl3pPr marL="914400" algn="l" rtl="0" fontAlgn="base">
      <a:spcBef>
        <a:spcPct val="0"/>
      </a:spcBef>
      <a:spcAft>
        <a:spcPct val="0"/>
      </a:spcAft>
      <a:defRPr kumimoji="1" sz="2800" b="1" i="1" kern="1200">
        <a:solidFill>
          <a:srgbClr val="800080"/>
        </a:solidFill>
        <a:latin typeface="Times New Roman" pitchFamily="18" charset="0"/>
        <a:ea typeface="华文行楷" pitchFamily="2" charset="-122"/>
        <a:cs typeface="+mn-cs"/>
      </a:defRPr>
    </a:lvl3pPr>
    <a:lvl4pPr marL="1371600" algn="l" rtl="0" fontAlgn="base">
      <a:spcBef>
        <a:spcPct val="0"/>
      </a:spcBef>
      <a:spcAft>
        <a:spcPct val="0"/>
      </a:spcAft>
      <a:defRPr kumimoji="1" sz="2800" b="1" i="1" kern="1200">
        <a:solidFill>
          <a:srgbClr val="800080"/>
        </a:solidFill>
        <a:latin typeface="Times New Roman" pitchFamily="18" charset="0"/>
        <a:ea typeface="华文行楷" pitchFamily="2" charset="-122"/>
        <a:cs typeface="+mn-cs"/>
      </a:defRPr>
    </a:lvl4pPr>
    <a:lvl5pPr marL="1828800" algn="l" rtl="0" fontAlgn="base">
      <a:spcBef>
        <a:spcPct val="0"/>
      </a:spcBef>
      <a:spcAft>
        <a:spcPct val="0"/>
      </a:spcAft>
      <a:defRPr kumimoji="1" sz="2800" b="1" i="1" kern="1200">
        <a:solidFill>
          <a:srgbClr val="800080"/>
        </a:solidFill>
        <a:latin typeface="Times New Roman" pitchFamily="18" charset="0"/>
        <a:ea typeface="华文行楷" pitchFamily="2" charset="-122"/>
        <a:cs typeface="+mn-cs"/>
      </a:defRPr>
    </a:lvl5pPr>
    <a:lvl6pPr marL="2286000" algn="l" defTabSz="914400" rtl="0" eaLnBrk="1" latinLnBrk="0" hangingPunct="1">
      <a:defRPr kumimoji="1" sz="2800" b="1" i="1" kern="1200">
        <a:solidFill>
          <a:srgbClr val="800080"/>
        </a:solidFill>
        <a:latin typeface="Times New Roman" pitchFamily="18" charset="0"/>
        <a:ea typeface="华文行楷" pitchFamily="2" charset="-122"/>
        <a:cs typeface="+mn-cs"/>
      </a:defRPr>
    </a:lvl6pPr>
    <a:lvl7pPr marL="2743200" algn="l" defTabSz="914400" rtl="0" eaLnBrk="1" latinLnBrk="0" hangingPunct="1">
      <a:defRPr kumimoji="1" sz="2800" b="1" i="1" kern="1200">
        <a:solidFill>
          <a:srgbClr val="800080"/>
        </a:solidFill>
        <a:latin typeface="Times New Roman" pitchFamily="18" charset="0"/>
        <a:ea typeface="华文行楷" pitchFamily="2" charset="-122"/>
        <a:cs typeface="+mn-cs"/>
      </a:defRPr>
    </a:lvl7pPr>
    <a:lvl8pPr marL="3200400" algn="l" defTabSz="914400" rtl="0" eaLnBrk="1" latinLnBrk="0" hangingPunct="1">
      <a:defRPr kumimoji="1" sz="2800" b="1" i="1" kern="1200">
        <a:solidFill>
          <a:srgbClr val="800080"/>
        </a:solidFill>
        <a:latin typeface="Times New Roman" pitchFamily="18" charset="0"/>
        <a:ea typeface="华文行楷" pitchFamily="2" charset="-122"/>
        <a:cs typeface="+mn-cs"/>
      </a:defRPr>
    </a:lvl8pPr>
    <a:lvl9pPr marL="3657600" algn="l" defTabSz="914400" rtl="0" eaLnBrk="1" latinLnBrk="0" hangingPunct="1">
      <a:defRPr kumimoji="1" sz="2800" b="1" i="1" kern="1200">
        <a:solidFill>
          <a:srgbClr val="800080"/>
        </a:solidFill>
        <a:latin typeface="Times New Roman" pitchFamily="18" charset="0"/>
        <a:ea typeface="华文行楷"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99FF"/>
    <a:srgbClr val="993366"/>
    <a:srgbClr val="333399"/>
    <a:srgbClr val="0000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7" autoAdjust="0"/>
    <p:restoredTop sz="95319" autoAdjust="0"/>
  </p:normalViewPr>
  <p:slideViewPr>
    <p:cSldViewPr>
      <p:cViewPr varScale="1">
        <p:scale>
          <a:sx n="152" d="100"/>
          <a:sy n="152" d="100"/>
        </p:scale>
        <p:origin x="193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solidFill>
                  <a:schemeClr val="tx1"/>
                </a:solidFill>
                <a:ea typeface="宋体" pitchFamily="2" charset="-122"/>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solidFill>
                  <a:schemeClr val="tx1"/>
                </a:solidFill>
                <a:ea typeface="宋体" pitchFamily="2" charset="-122"/>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solidFill>
                  <a:schemeClr val="tx1"/>
                </a:solidFill>
                <a:ea typeface="宋体" pitchFamily="2" charset="-122"/>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solidFill>
                  <a:schemeClr val="tx1"/>
                </a:solidFill>
                <a:ea typeface="宋体" pitchFamily="2" charset="-122"/>
              </a:defRPr>
            </a:lvl1pPr>
          </a:lstStyle>
          <a:p>
            <a:fld id="{D0BC7C40-D69E-4915-8EA7-5C25674E6F3C}" type="slidenum">
              <a:rPr lang="en-US" altLang="zh-CN"/>
              <a:pPr/>
              <a:t>‹#›</a:t>
            </a:fld>
            <a:endParaRPr lang="en-US" altLang="zh-CN"/>
          </a:p>
        </p:txBody>
      </p:sp>
    </p:spTree>
    <p:extLst>
      <p:ext uri="{BB962C8B-B14F-4D97-AF65-F5344CB8AC3E}">
        <p14:creationId xmlns:p14="http://schemas.microsoft.com/office/powerpoint/2010/main" val="696698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65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65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5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5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65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5B73921-AD48-4C06-8287-092F04BB17F5}" type="slidenum">
              <a:rPr lang="en-US" altLang="zh-CN"/>
              <a:pPr/>
              <a:t>‹#›</a:t>
            </a:fld>
            <a:endParaRPr lang="en-US" altLang="zh-CN"/>
          </a:p>
        </p:txBody>
      </p:sp>
    </p:spTree>
    <p:extLst>
      <p:ext uri="{BB962C8B-B14F-4D97-AF65-F5344CB8AC3E}">
        <p14:creationId xmlns:p14="http://schemas.microsoft.com/office/powerpoint/2010/main" val="21853422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25C1D-FE83-4005-9270-3D8530A3B09D}" type="slidenum">
              <a:rPr lang="en-US" altLang="zh-CN"/>
              <a:pPr/>
              <a:t>1</a:t>
            </a:fld>
            <a:endParaRPr lang="en-US" altLang="zh-CN"/>
          </a:p>
        </p:txBody>
      </p:sp>
      <p:sp>
        <p:nvSpPr>
          <p:cNvPr id="166914"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dirty="0"/>
          </a:p>
        </p:txBody>
      </p:sp>
    </p:spTree>
    <p:extLst>
      <p:ext uri="{BB962C8B-B14F-4D97-AF65-F5344CB8AC3E}">
        <p14:creationId xmlns:p14="http://schemas.microsoft.com/office/powerpoint/2010/main" val="2168294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10</a:t>
            </a:fld>
            <a:endParaRPr lang="en-US" altLang="zh-CN"/>
          </a:p>
        </p:txBody>
      </p:sp>
    </p:spTree>
    <p:extLst>
      <p:ext uri="{BB962C8B-B14F-4D97-AF65-F5344CB8AC3E}">
        <p14:creationId xmlns:p14="http://schemas.microsoft.com/office/powerpoint/2010/main" val="2774900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46622-90C2-40F9-BEFC-2C4784DB6243}" type="slidenum">
              <a:rPr lang="en-US" altLang="zh-CN"/>
              <a:pPr/>
              <a:t>11</a:t>
            </a:fld>
            <a:endParaRPr lang="en-US" altLang="zh-CN"/>
          </a:p>
        </p:txBody>
      </p:sp>
      <p:sp>
        <p:nvSpPr>
          <p:cNvPr id="175106"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43492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AD363-AEE5-4DB9-9BBC-71B431ACBB4F}" type="slidenum">
              <a:rPr lang="en-US" altLang="zh-CN"/>
              <a:pPr/>
              <a:t>12</a:t>
            </a:fld>
            <a:endParaRPr lang="en-US" altLang="zh-CN"/>
          </a:p>
        </p:txBody>
      </p:sp>
      <p:sp>
        <p:nvSpPr>
          <p:cNvPr id="17613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428304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BC9CD5-72CA-4426-BE72-4BEEAA5A217C}" type="slidenum">
              <a:rPr lang="en-US" altLang="zh-CN"/>
              <a:pPr/>
              <a:t>13</a:t>
            </a:fld>
            <a:endParaRPr lang="en-US" altLang="zh-CN"/>
          </a:p>
        </p:txBody>
      </p:sp>
      <p:sp>
        <p:nvSpPr>
          <p:cNvPr id="178178"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2120640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26408-B74B-48A2-82C0-335B0D2930E6}" type="slidenum">
              <a:rPr lang="en-US" altLang="zh-CN"/>
              <a:pPr/>
              <a:t>14</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r>
              <a:rPr lang="zh-CN" altLang="en-US"/>
              <a:t>先求出生成符号的集合。</a:t>
            </a:r>
          </a:p>
        </p:txBody>
      </p:sp>
    </p:spTree>
    <p:extLst>
      <p:ext uri="{BB962C8B-B14F-4D97-AF65-F5344CB8AC3E}">
        <p14:creationId xmlns:p14="http://schemas.microsoft.com/office/powerpoint/2010/main" val="2831539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26408-B74B-48A2-82C0-335B0D2930E6}" type="slidenum">
              <a:rPr lang="en-US" altLang="zh-CN"/>
              <a:pPr/>
              <a:t>15</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r>
              <a:rPr lang="zh-CN" altLang="en-US"/>
              <a:t>先求出生成符号的集合。</a:t>
            </a:r>
          </a:p>
        </p:txBody>
      </p:sp>
    </p:spTree>
    <p:extLst>
      <p:ext uri="{BB962C8B-B14F-4D97-AF65-F5344CB8AC3E}">
        <p14:creationId xmlns:p14="http://schemas.microsoft.com/office/powerpoint/2010/main" val="3082262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BADB8-A8E2-4D63-AB87-26771609F7EC}" type="slidenum">
              <a:rPr lang="en-US" altLang="zh-CN"/>
              <a:pPr/>
              <a:t>16</a:t>
            </a:fld>
            <a:endParaRPr lang="en-US" altLang="zh-CN"/>
          </a:p>
        </p:txBody>
      </p:sp>
      <p:sp>
        <p:nvSpPr>
          <p:cNvPr id="180226"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257409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BADB8-A8E2-4D63-AB87-26771609F7EC}" type="slidenum">
              <a:rPr lang="en-US" altLang="zh-CN"/>
              <a:pPr/>
              <a:t>17</a:t>
            </a:fld>
            <a:endParaRPr lang="en-US" altLang="zh-CN"/>
          </a:p>
        </p:txBody>
      </p:sp>
      <p:sp>
        <p:nvSpPr>
          <p:cNvPr id="180226"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3059475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0FFDF-1F10-433D-91E9-D6DA9539AE04}" type="slidenum">
              <a:rPr lang="en-US" altLang="zh-CN"/>
              <a:pPr/>
              <a:t>18</a:t>
            </a:fld>
            <a:endParaRPr lang="en-US" altLang="zh-CN"/>
          </a:p>
        </p:txBody>
      </p:sp>
      <p:sp>
        <p:nvSpPr>
          <p:cNvPr id="18125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26076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0FFDF-1F10-433D-91E9-D6DA9539AE04}" type="slidenum">
              <a:rPr lang="en-US" altLang="zh-CN"/>
              <a:pPr/>
              <a:t>19</a:t>
            </a:fld>
            <a:endParaRPr lang="en-US" altLang="zh-CN"/>
          </a:p>
        </p:txBody>
      </p:sp>
      <p:sp>
        <p:nvSpPr>
          <p:cNvPr id="18125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05770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4790F-B58F-4A94-B2F9-8B89483B6C75}" type="slidenum">
              <a:rPr lang="en-US" altLang="zh-CN"/>
              <a:pPr/>
              <a:t>2</a:t>
            </a:fld>
            <a:endParaRPr lang="en-US" altLang="zh-CN"/>
          </a:p>
        </p:txBody>
      </p:sp>
      <p:sp>
        <p:nvSpPr>
          <p:cNvPr id="167938"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4285345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0FFDF-1F10-433D-91E9-D6DA9539AE04}" type="slidenum">
              <a:rPr lang="en-US" altLang="zh-CN"/>
              <a:pPr/>
              <a:t>20</a:t>
            </a:fld>
            <a:endParaRPr lang="en-US" altLang="zh-CN"/>
          </a:p>
        </p:txBody>
      </p:sp>
      <p:sp>
        <p:nvSpPr>
          <p:cNvPr id="18125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280573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0FFDF-1F10-433D-91E9-D6DA9539AE04}" type="slidenum">
              <a:rPr lang="en-US" altLang="zh-CN"/>
              <a:pPr/>
              <a:t>21</a:t>
            </a:fld>
            <a:endParaRPr lang="en-US" altLang="zh-CN"/>
          </a:p>
        </p:txBody>
      </p:sp>
      <p:sp>
        <p:nvSpPr>
          <p:cNvPr id="18125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323782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0FFDF-1F10-433D-91E9-D6DA9539AE04}" type="slidenum">
              <a:rPr lang="en-US" altLang="zh-CN"/>
              <a:pPr/>
              <a:t>22</a:t>
            </a:fld>
            <a:endParaRPr lang="en-US" altLang="zh-CN"/>
          </a:p>
        </p:txBody>
      </p:sp>
      <p:sp>
        <p:nvSpPr>
          <p:cNvPr id="18125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4032934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86853-0076-4667-AA17-5E31971B8C40}" type="slidenum">
              <a:rPr lang="en-US" altLang="zh-CN"/>
              <a:pPr/>
              <a:t>23</a:t>
            </a:fld>
            <a:endParaRPr lang="en-US" altLang="zh-CN"/>
          </a:p>
        </p:txBody>
      </p:sp>
      <p:sp>
        <p:nvSpPr>
          <p:cNvPr id="182274"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3598442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242A5-3229-417E-A325-2A72E1A66F6F}" type="slidenum">
              <a:rPr lang="en-US" altLang="zh-CN"/>
              <a:pPr/>
              <a:t>24</a:t>
            </a:fld>
            <a:endParaRPr lang="en-US" altLang="zh-CN"/>
          </a:p>
        </p:txBody>
      </p:sp>
      <p:sp>
        <p:nvSpPr>
          <p:cNvPr id="183298"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30971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A927D-6982-483D-8498-A53C39CFAD2E}" type="slidenum">
              <a:rPr lang="en-US" altLang="zh-CN"/>
              <a:pPr/>
              <a:t>25</a:t>
            </a:fld>
            <a:endParaRPr lang="en-US" altLang="zh-CN"/>
          </a:p>
        </p:txBody>
      </p:sp>
      <p:sp>
        <p:nvSpPr>
          <p:cNvPr id="169986"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29969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4DE8A-0D67-434B-9C9B-B7DA54F927C6}" type="slidenum">
              <a:rPr lang="en-US" altLang="zh-CN"/>
              <a:pPr/>
              <a:t>26</a:t>
            </a:fld>
            <a:endParaRPr lang="en-US" altLang="zh-CN"/>
          </a:p>
        </p:txBody>
      </p:sp>
      <p:sp>
        <p:nvSpPr>
          <p:cNvPr id="184322"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384037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4DE8A-0D67-434B-9C9B-B7DA54F927C6}" type="slidenum">
              <a:rPr lang="en-US" altLang="zh-CN"/>
              <a:pPr/>
              <a:t>27</a:t>
            </a:fld>
            <a:endParaRPr lang="en-US" altLang="zh-CN"/>
          </a:p>
        </p:txBody>
      </p:sp>
      <p:sp>
        <p:nvSpPr>
          <p:cNvPr id="184322"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3993783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4DE8A-0D67-434B-9C9B-B7DA54F927C6}" type="slidenum">
              <a:rPr lang="en-US" altLang="zh-CN"/>
              <a:pPr/>
              <a:t>28</a:t>
            </a:fld>
            <a:endParaRPr lang="en-US" altLang="zh-CN"/>
          </a:p>
        </p:txBody>
      </p:sp>
      <p:sp>
        <p:nvSpPr>
          <p:cNvPr id="184322"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3790589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D41A2-2F43-44BB-B31F-3739F4893786}" type="slidenum">
              <a:rPr lang="en-US" altLang="zh-CN"/>
              <a:pPr/>
              <a:t>29</a:t>
            </a:fld>
            <a:endParaRPr lang="en-US" altLang="zh-CN"/>
          </a:p>
        </p:txBody>
      </p:sp>
      <p:sp>
        <p:nvSpPr>
          <p:cNvPr id="185346"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54012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F9E27-564E-40B1-A243-E60022FA1032}" type="slidenum">
              <a:rPr lang="en-US" altLang="zh-CN"/>
              <a:pPr/>
              <a:t>3</a:t>
            </a:fld>
            <a:endParaRPr lang="en-US" altLang="zh-CN"/>
          </a:p>
        </p:txBody>
      </p:sp>
      <p:sp>
        <p:nvSpPr>
          <p:cNvPr id="174082"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717408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6DD82-FA99-4684-9BE7-752B4E21ABBB}" type="slidenum">
              <a:rPr lang="en-US" altLang="zh-CN"/>
              <a:pPr/>
              <a:t>30</a:t>
            </a:fld>
            <a:endParaRPr lang="en-US" altLang="zh-CN"/>
          </a:p>
        </p:txBody>
      </p:sp>
      <p:sp>
        <p:nvSpPr>
          <p:cNvPr id="18637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3766061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407A4-C03E-4847-BD48-3062AA9E3087}" type="slidenum">
              <a:rPr lang="en-US" altLang="zh-CN"/>
              <a:pPr/>
              <a:t>31</a:t>
            </a:fld>
            <a:endParaRPr lang="en-US" altLang="zh-CN"/>
          </a:p>
        </p:txBody>
      </p:sp>
      <p:sp>
        <p:nvSpPr>
          <p:cNvPr id="187394"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3621385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81903-B34A-472B-9653-78C2C796107F}" type="slidenum">
              <a:rPr lang="en-US" altLang="zh-CN"/>
              <a:pPr/>
              <a:t>32</a:t>
            </a:fld>
            <a:endParaRPr lang="en-US" altLang="zh-CN"/>
          </a:p>
        </p:txBody>
      </p:sp>
      <p:sp>
        <p:nvSpPr>
          <p:cNvPr id="17101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2342653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81903-B34A-472B-9653-78C2C796107F}" type="slidenum">
              <a:rPr lang="en-US" altLang="zh-CN"/>
              <a:pPr/>
              <a:t>33</a:t>
            </a:fld>
            <a:endParaRPr lang="en-US" altLang="zh-CN"/>
          </a:p>
        </p:txBody>
      </p:sp>
      <p:sp>
        <p:nvSpPr>
          <p:cNvPr id="17101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086690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81903-B34A-472B-9653-78C2C796107F}" type="slidenum">
              <a:rPr lang="en-US" altLang="zh-CN"/>
              <a:pPr/>
              <a:t>34</a:t>
            </a:fld>
            <a:endParaRPr lang="en-US" altLang="zh-CN"/>
          </a:p>
        </p:txBody>
      </p:sp>
      <p:sp>
        <p:nvSpPr>
          <p:cNvPr id="17101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893135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81903-B34A-472B-9653-78C2C796107F}" type="slidenum">
              <a:rPr lang="en-US" altLang="zh-CN"/>
              <a:pPr/>
              <a:t>35</a:t>
            </a:fld>
            <a:endParaRPr lang="en-US" altLang="zh-CN"/>
          </a:p>
        </p:txBody>
      </p:sp>
      <p:sp>
        <p:nvSpPr>
          <p:cNvPr id="17101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865177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63F030-93CB-422B-B0D8-BB04EEFC7E0A}" type="slidenum">
              <a:rPr lang="en-US" altLang="zh-CN"/>
              <a:pPr/>
              <a:t>36</a:t>
            </a:fld>
            <a:endParaRPr lang="en-US" altLang="zh-CN"/>
          </a:p>
        </p:txBody>
      </p:sp>
      <p:sp>
        <p:nvSpPr>
          <p:cNvPr id="188418"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67817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CFF61-7FF6-4530-9C4E-63EB617005EB}" type="slidenum">
              <a:rPr lang="en-US" altLang="zh-CN"/>
              <a:pPr/>
              <a:t>37</a:t>
            </a:fld>
            <a:endParaRPr lang="en-US" altLang="zh-CN"/>
          </a:p>
        </p:txBody>
      </p:sp>
      <p:sp>
        <p:nvSpPr>
          <p:cNvPr id="189442"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782275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7A80C5-5B3A-4050-9192-79C4A2AFAC5D}" type="slidenum">
              <a:rPr lang="en-US" altLang="zh-CN"/>
              <a:pPr/>
              <a:t>38</a:t>
            </a:fld>
            <a:endParaRPr lang="en-US" altLang="zh-CN"/>
          </a:p>
        </p:txBody>
      </p:sp>
      <p:sp>
        <p:nvSpPr>
          <p:cNvPr id="190466"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4229268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39</a:t>
            </a:fld>
            <a:endParaRPr lang="en-US" altLang="zh-CN"/>
          </a:p>
        </p:txBody>
      </p:sp>
    </p:spTree>
    <p:extLst>
      <p:ext uri="{BB962C8B-B14F-4D97-AF65-F5344CB8AC3E}">
        <p14:creationId xmlns:p14="http://schemas.microsoft.com/office/powerpoint/2010/main" val="12142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可达符号不一定有用，因为有用的符号要参与生成一个终结符字符串。同理，生成符号也</a:t>
            </a:r>
            <a:r>
              <a:rPr lang="zh-CN" altLang="en-US"/>
              <a:t>不一定有用。</a:t>
            </a:r>
            <a:endParaRPr lang="zh-CN" altLang="en-US" dirty="0"/>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4</a:t>
            </a:fld>
            <a:endParaRPr lang="en-US" altLang="zh-CN"/>
          </a:p>
        </p:txBody>
      </p:sp>
    </p:spTree>
    <p:extLst>
      <p:ext uri="{BB962C8B-B14F-4D97-AF65-F5344CB8AC3E}">
        <p14:creationId xmlns:p14="http://schemas.microsoft.com/office/powerpoint/2010/main" val="34592415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0B575-03DE-445A-8B20-663190C765BF}" type="slidenum">
              <a:rPr lang="en-US" altLang="zh-CN"/>
              <a:pPr/>
              <a:t>40</a:t>
            </a:fld>
            <a:endParaRPr lang="en-US" altLang="zh-CN"/>
          </a:p>
        </p:txBody>
      </p:sp>
      <p:sp>
        <p:nvSpPr>
          <p:cNvPr id="191490"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583523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41</a:t>
            </a:fld>
            <a:endParaRPr lang="en-US" altLang="zh-CN"/>
          </a:p>
        </p:txBody>
      </p:sp>
    </p:spTree>
    <p:extLst>
      <p:ext uri="{BB962C8B-B14F-4D97-AF65-F5344CB8AC3E}">
        <p14:creationId xmlns:p14="http://schemas.microsoft.com/office/powerpoint/2010/main" val="2626570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42</a:t>
            </a:fld>
            <a:endParaRPr lang="en-US" altLang="zh-CN"/>
          </a:p>
        </p:txBody>
      </p:sp>
    </p:spTree>
    <p:extLst>
      <p:ext uri="{BB962C8B-B14F-4D97-AF65-F5344CB8AC3E}">
        <p14:creationId xmlns:p14="http://schemas.microsoft.com/office/powerpoint/2010/main" val="27917521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83F78-D982-476A-BD27-97860ECFDA99}" type="slidenum">
              <a:rPr lang="en-US" altLang="zh-CN"/>
              <a:pPr/>
              <a:t>43</a:t>
            </a:fld>
            <a:endParaRPr lang="en-US" altLang="zh-CN"/>
          </a:p>
        </p:txBody>
      </p:sp>
      <p:sp>
        <p:nvSpPr>
          <p:cNvPr id="192514"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334601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83F78-D982-476A-BD27-97860ECFDA99}" type="slidenum">
              <a:rPr lang="en-US" altLang="zh-CN"/>
              <a:pPr/>
              <a:t>44</a:t>
            </a:fld>
            <a:endParaRPr lang="en-US" altLang="zh-CN"/>
          </a:p>
        </p:txBody>
      </p:sp>
      <p:sp>
        <p:nvSpPr>
          <p:cNvPr id="192514"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2499480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83F78-D982-476A-BD27-97860ECFDA99}" type="slidenum">
              <a:rPr lang="en-US" altLang="zh-CN"/>
              <a:pPr/>
              <a:t>45</a:t>
            </a:fld>
            <a:endParaRPr lang="en-US" altLang="zh-CN"/>
          </a:p>
        </p:txBody>
      </p:sp>
      <p:sp>
        <p:nvSpPr>
          <p:cNvPr id="192514"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6660411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46</a:t>
            </a:fld>
            <a:endParaRPr lang="en-US" altLang="zh-CN"/>
          </a:p>
        </p:txBody>
      </p:sp>
    </p:spTree>
    <p:extLst>
      <p:ext uri="{BB962C8B-B14F-4D97-AF65-F5344CB8AC3E}">
        <p14:creationId xmlns:p14="http://schemas.microsoft.com/office/powerpoint/2010/main" val="10913233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47</a:t>
            </a:fld>
            <a:endParaRPr lang="en-US" altLang="zh-CN"/>
          </a:p>
        </p:txBody>
      </p:sp>
    </p:spTree>
    <p:extLst>
      <p:ext uri="{BB962C8B-B14F-4D97-AF65-F5344CB8AC3E}">
        <p14:creationId xmlns:p14="http://schemas.microsoft.com/office/powerpoint/2010/main" val="10816799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48</a:t>
            </a:fld>
            <a:endParaRPr lang="en-US" altLang="zh-CN"/>
          </a:p>
        </p:txBody>
      </p:sp>
    </p:spTree>
    <p:extLst>
      <p:ext uri="{BB962C8B-B14F-4D97-AF65-F5344CB8AC3E}">
        <p14:creationId xmlns:p14="http://schemas.microsoft.com/office/powerpoint/2010/main" val="30795029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49</a:t>
            </a:fld>
            <a:endParaRPr lang="en-US" altLang="zh-CN"/>
          </a:p>
        </p:txBody>
      </p:sp>
    </p:spTree>
    <p:extLst>
      <p:ext uri="{BB962C8B-B14F-4D97-AF65-F5344CB8AC3E}">
        <p14:creationId xmlns:p14="http://schemas.microsoft.com/office/powerpoint/2010/main" val="281975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可达符号不一定有用，因为有用的符号要参与生成一个终结符字符串。同理，生成符号也</a:t>
            </a:r>
            <a:r>
              <a:rPr lang="zh-CN" altLang="en-US"/>
              <a:t>不一定有用。</a:t>
            </a:r>
            <a:endParaRPr lang="zh-CN" altLang="en-US" dirty="0"/>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a:t>
            </a:fld>
            <a:endParaRPr lang="en-US" altLang="zh-CN"/>
          </a:p>
        </p:txBody>
      </p:sp>
    </p:spTree>
    <p:extLst>
      <p:ext uri="{BB962C8B-B14F-4D97-AF65-F5344CB8AC3E}">
        <p14:creationId xmlns:p14="http://schemas.microsoft.com/office/powerpoint/2010/main" val="9971029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50</a:t>
            </a:fld>
            <a:endParaRPr lang="en-US" altLang="zh-CN"/>
          </a:p>
        </p:txBody>
      </p:sp>
    </p:spTree>
    <p:extLst>
      <p:ext uri="{BB962C8B-B14F-4D97-AF65-F5344CB8AC3E}">
        <p14:creationId xmlns:p14="http://schemas.microsoft.com/office/powerpoint/2010/main" val="22788065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51</a:t>
            </a:fld>
            <a:endParaRPr lang="en-US" altLang="zh-CN"/>
          </a:p>
        </p:txBody>
      </p:sp>
    </p:spTree>
    <p:extLst>
      <p:ext uri="{BB962C8B-B14F-4D97-AF65-F5344CB8AC3E}">
        <p14:creationId xmlns:p14="http://schemas.microsoft.com/office/powerpoint/2010/main" val="3728339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52</a:t>
            </a:fld>
            <a:endParaRPr lang="en-US" altLang="zh-CN"/>
          </a:p>
        </p:txBody>
      </p:sp>
    </p:spTree>
    <p:extLst>
      <p:ext uri="{BB962C8B-B14F-4D97-AF65-F5344CB8AC3E}">
        <p14:creationId xmlns:p14="http://schemas.microsoft.com/office/powerpoint/2010/main" val="11771705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53</a:t>
            </a:fld>
            <a:endParaRPr lang="en-US" altLang="zh-CN"/>
          </a:p>
        </p:txBody>
      </p:sp>
    </p:spTree>
    <p:extLst>
      <p:ext uri="{BB962C8B-B14F-4D97-AF65-F5344CB8AC3E}">
        <p14:creationId xmlns:p14="http://schemas.microsoft.com/office/powerpoint/2010/main" val="7584087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54</a:t>
            </a:fld>
            <a:endParaRPr lang="en-US" altLang="zh-CN"/>
          </a:p>
        </p:txBody>
      </p:sp>
    </p:spTree>
    <p:extLst>
      <p:ext uri="{BB962C8B-B14F-4D97-AF65-F5344CB8AC3E}">
        <p14:creationId xmlns:p14="http://schemas.microsoft.com/office/powerpoint/2010/main" val="8981298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55</a:t>
            </a:fld>
            <a:endParaRPr lang="en-US" altLang="zh-CN"/>
          </a:p>
        </p:txBody>
      </p:sp>
    </p:spTree>
    <p:extLst>
      <p:ext uri="{BB962C8B-B14F-4D97-AF65-F5344CB8AC3E}">
        <p14:creationId xmlns:p14="http://schemas.microsoft.com/office/powerpoint/2010/main" val="32571332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56</a:t>
            </a:fld>
            <a:endParaRPr lang="en-US" altLang="zh-CN"/>
          </a:p>
        </p:txBody>
      </p:sp>
    </p:spTree>
    <p:extLst>
      <p:ext uri="{BB962C8B-B14F-4D97-AF65-F5344CB8AC3E}">
        <p14:creationId xmlns:p14="http://schemas.microsoft.com/office/powerpoint/2010/main" val="28871184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57</a:t>
            </a:fld>
            <a:endParaRPr lang="en-US" altLang="zh-CN"/>
          </a:p>
        </p:txBody>
      </p:sp>
    </p:spTree>
    <p:extLst>
      <p:ext uri="{BB962C8B-B14F-4D97-AF65-F5344CB8AC3E}">
        <p14:creationId xmlns:p14="http://schemas.microsoft.com/office/powerpoint/2010/main" val="39163361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58</a:t>
            </a:fld>
            <a:endParaRPr lang="en-US" altLang="zh-CN"/>
          </a:p>
        </p:txBody>
      </p:sp>
    </p:spTree>
    <p:extLst>
      <p:ext uri="{BB962C8B-B14F-4D97-AF65-F5344CB8AC3E}">
        <p14:creationId xmlns:p14="http://schemas.microsoft.com/office/powerpoint/2010/main" val="29670381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59</a:t>
            </a:fld>
            <a:endParaRPr lang="en-US" altLang="zh-CN"/>
          </a:p>
        </p:txBody>
      </p:sp>
    </p:spTree>
    <p:extLst>
      <p:ext uri="{BB962C8B-B14F-4D97-AF65-F5344CB8AC3E}">
        <p14:creationId xmlns:p14="http://schemas.microsoft.com/office/powerpoint/2010/main" val="286814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93FAE-3EBA-411E-8EC8-401307B2D9E3}" type="slidenum">
              <a:rPr lang="en-US" altLang="zh-CN"/>
              <a:pPr/>
              <a:t>6</a:t>
            </a:fld>
            <a:endParaRPr lang="en-US" altLang="zh-CN"/>
          </a:p>
        </p:txBody>
      </p:sp>
      <p:sp>
        <p:nvSpPr>
          <p:cNvPr id="168962"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27459469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60</a:t>
            </a:fld>
            <a:endParaRPr lang="en-US" altLang="zh-CN"/>
          </a:p>
        </p:txBody>
      </p:sp>
    </p:spTree>
    <p:extLst>
      <p:ext uri="{BB962C8B-B14F-4D97-AF65-F5344CB8AC3E}">
        <p14:creationId xmlns:p14="http://schemas.microsoft.com/office/powerpoint/2010/main" val="18504206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61</a:t>
            </a:fld>
            <a:endParaRPr lang="en-US" altLang="zh-CN"/>
          </a:p>
        </p:txBody>
      </p:sp>
    </p:spTree>
    <p:extLst>
      <p:ext uri="{BB962C8B-B14F-4D97-AF65-F5344CB8AC3E}">
        <p14:creationId xmlns:p14="http://schemas.microsoft.com/office/powerpoint/2010/main" val="18498225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62</a:t>
            </a:fld>
            <a:endParaRPr lang="en-US" altLang="zh-CN"/>
          </a:p>
        </p:txBody>
      </p:sp>
    </p:spTree>
    <p:extLst>
      <p:ext uri="{BB962C8B-B14F-4D97-AF65-F5344CB8AC3E}">
        <p14:creationId xmlns:p14="http://schemas.microsoft.com/office/powerpoint/2010/main" val="4956311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63</a:t>
            </a:fld>
            <a:endParaRPr lang="en-US" altLang="zh-CN"/>
          </a:p>
        </p:txBody>
      </p:sp>
    </p:spTree>
    <p:extLst>
      <p:ext uri="{BB962C8B-B14F-4D97-AF65-F5344CB8AC3E}">
        <p14:creationId xmlns:p14="http://schemas.microsoft.com/office/powerpoint/2010/main" val="8790996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64</a:t>
            </a:fld>
            <a:endParaRPr lang="en-US" altLang="zh-CN"/>
          </a:p>
        </p:txBody>
      </p:sp>
    </p:spTree>
    <p:extLst>
      <p:ext uri="{BB962C8B-B14F-4D97-AF65-F5344CB8AC3E}">
        <p14:creationId xmlns:p14="http://schemas.microsoft.com/office/powerpoint/2010/main" val="20262203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65</a:t>
            </a:fld>
            <a:endParaRPr lang="en-US" altLang="zh-CN"/>
          </a:p>
        </p:txBody>
      </p:sp>
    </p:spTree>
    <p:extLst>
      <p:ext uri="{BB962C8B-B14F-4D97-AF65-F5344CB8AC3E}">
        <p14:creationId xmlns:p14="http://schemas.microsoft.com/office/powerpoint/2010/main" val="3396644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66</a:t>
            </a:fld>
            <a:endParaRPr lang="en-US" altLang="zh-CN"/>
          </a:p>
        </p:txBody>
      </p:sp>
    </p:spTree>
    <p:extLst>
      <p:ext uri="{BB962C8B-B14F-4D97-AF65-F5344CB8AC3E}">
        <p14:creationId xmlns:p14="http://schemas.microsoft.com/office/powerpoint/2010/main" val="36727065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67</a:t>
            </a:fld>
            <a:endParaRPr lang="en-US" altLang="zh-CN"/>
          </a:p>
        </p:txBody>
      </p:sp>
    </p:spTree>
    <p:extLst>
      <p:ext uri="{BB962C8B-B14F-4D97-AF65-F5344CB8AC3E}">
        <p14:creationId xmlns:p14="http://schemas.microsoft.com/office/powerpoint/2010/main" val="7433299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68</a:t>
            </a:fld>
            <a:endParaRPr lang="en-US" altLang="zh-CN"/>
          </a:p>
        </p:txBody>
      </p:sp>
    </p:spTree>
    <p:extLst>
      <p:ext uri="{BB962C8B-B14F-4D97-AF65-F5344CB8AC3E}">
        <p14:creationId xmlns:p14="http://schemas.microsoft.com/office/powerpoint/2010/main" val="31474537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69</a:t>
            </a:fld>
            <a:endParaRPr lang="en-US" altLang="zh-CN"/>
          </a:p>
        </p:txBody>
      </p:sp>
    </p:spTree>
    <p:extLst>
      <p:ext uri="{BB962C8B-B14F-4D97-AF65-F5344CB8AC3E}">
        <p14:creationId xmlns:p14="http://schemas.microsoft.com/office/powerpoint/2010/main" val="35558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7</a:t>
            </a:fld>
            <a:endParaRPr lang="en-US" altLang="zh-CN"/>
          </a:p>
        </p:txBody>
      </p:sp>
    </p:spTree>
    <p:extLst>
      <p:ext uri="{BB962C8B-B14F-4D97-AF65-F5344CB8AC3E}">
        <p14:creationId xmlns:p14="http://schemas.microsoft.com/office/powerpoint/2010/main" val="28893369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70</a:t>
            </a:fld>
            <a:endParaRPr lang="en-US" altLang="zh-CN"/>
          </a:p>
        </p:txBody>
      </p:sp>
    </p:spTree>
    <p:extLst>
      <p:ext uri="{BB962C8B-B14F-4D97-AF65-F5344CB8AC3E}">
        <p14:creationId xmlns:p14="http://schemas.microsoft.com/office/powerpoint/2010/main" val="509047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71</a:t>
            </a:fld>
            <a:endParaRPr lang="en-US" altLang="zh-CN"/>
          </a:p>
        </p:txBody>
      </p:sp>
    </p:spTree>
    <p:extLst>
      <p:ext uri="{BB962C8B-B14F-4D97-AF65-F5344CB8AC3E}">
        <p14:creationId xmlns:p14="http://schemas.microsoft.com/office/powerpoint/2010/main" val="40285929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72</a:t>
            </a:fld>
            <a:endParaRPr lang="en-US" altLang="zh-CN"/>
          </a:p>
        </p:txBody>
      </p:sp>
    </p:spTree>
    <p:extLst>
      <p:ext uri="{BB962C8B-B14F-4D97-AF65-F5344CB8AC3E}">
        <p14:creationId xmlns:p14="http://schemas.microsoft.com/office/powerpoint/2010/main" val="2575658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73</a:t>
            </a:fld>
            <a:endParaRPr lang="en-US" altLang="zh-CN"/>
          </a:p>
        </p:txBody>
      </p:sp>
    </p:spTree>
    <p:extLst>
      <p:ext uri="{BB962C8B-B14F-4D97-AF65-F5344CB8AC3E}">
        <p14:creationId xmlns:p14="http://schemas.microsoft.com/office/powerpoint/2010/main" val="1250823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74</a:t>
            </a:fld>
            <a:endParaRPr lang="en-US" altLang="zh-CN"/>
          </a:p>
        </p:txBody>
      </p:sp>
    </p:spTree>
    <p:extLst>
      <p:ext uri="{BB962C8B-B14F-4D97-AF65-F5344CB8AC3E}">
        <p14:creationId xmlns:p14="http://schemas.microsoft.com/office/powerpoint/2010/main" val="28659130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75</a:t>
            </a:fld>
            <a:endParaRPr lang="en-US" altLang="zh-CN"/>
          </a:p>
        </p:txBody>
      </p:sp>
    </p:spTree>
    <p:extLst>
      <p:ext uri="{BB962C8B-B14F-4D97-AF65-F5344CB8AC3E}">
        <p14:creationId xmlns:p14="http://schemas.microsoft.com/office/powerpoint/2010/main" val="28109939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76</a:t>
            </a:fld>
            <a:endParaRPr lang="en-US" altLang="zh-CN"/>
          </a:p>
        </p:txBody>
      </p:sp>
    </p:spTree>
    <p:extLst>
      <p:ext uri="{BB962C8B-B14F-4D97-AF65-F5344CB8AC3E}">
        <p14:creationId xmlns:p14="http://schemas.microsoft.com/office/powerpoint/2010/main" val="1738438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77</a:t>
            </a:fld>
            <a:endParaRPr lang="en-US" altLang="zh-CN"/>
          </a:p>
        </p:txBody>
      </p:sp>
    </p:spTree>
    <p:extLst>
      <p:ext uri="{BB962C8B-B14F-4D97-AF65-F5344CB8AC3E}">
        <p14:creationId xmlns:p14="http://schemas.microsoft.com/office/powerpoint/2010/main" val="552086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93FAE-3EBA-411E-8EC8-401307B2D9E3}" type="slidenum">
              <a:rPr lang="en-US" altLang="zh-CN"/>
              <a:pPr/>
              <a:t>8</a:t>
            </a:fld>
            <a:endParaRPr lang="en-US" altLang="zh-CN"/>
          </a:p>
        </p:txBody>
      </p:sp>
      <p:sp>
        <p:nvSpPr>
          <p:cNvPr id="168962" name="Rectangle 2"/>
          <p:cNvSpPr>
            <a:spLocks noGrp="1" noRot="1" noChangeAspect="1" noChangeArrowheads="1" noTextEdit="1"/>
          </p:cNvSpPr>
          <p:nvPr>
            <p:ph type="sldImg"/>
          </p:nvPr>
        </p:nvSpPr>
        <p:spPr>
          <a:ln/>
        </p:spPr>
      </p:sp>
      <p:sp>
        <p:nvSpPr>
          <p:cNvPr id="8" name="备注占位符 7"/>
          <p:cNvSpPr>
            <a:spLocks noGrp="1"/>
          </p:cNvSpPr>
          <p:nvPr>
            <p:ph type="body" sz="quarter" idx="10"/>
          </p:nvPr>
        </p:nvSpPr>
        <p:spPr/>
        <p:txBody>
          <a:bodyPr>
            <a:normAutofit/>
          </a:bodyPr>
          <a:lstStyle/>
          <a:p>
            <a:endParaRPr lang="zh-CN" altLang="en-US"/>
          </a:p>
        </p:txBody>
      </p:sp>
    </p:spTree>
    <p:extLst>
      <p:ext uri="{BB962C8B-B14F-4D97-AF65-F5344CB8AC3E}">
        <p14:creationId xmlns:p14="http://schemas.microsoft.com/office/powerpoint/2010/main" val="167695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B73921-AD48-4C06-8287-092F04BB17F5}" type="slidenum">
              <a:rPr lang="en-US" altLang="zh-CN" smtClean="0"/>
              <a:pPr/>
              <a:t>9</a:t>
            </a:fld>
            <a:endParaRPr lang="en-US" altLang="zh-CN"/>
          </a:p>
        </p:txBody>
      </p:sp>
    </p:spTree>
    <p:extLst>
      <p:ext uri="{BB962C8B-B14F-4D97-AF65-F5344CB8AC3E}">
        <p14:creationId xmlns:p14="http://schemas.microsoft.com/office/powerpoint/2010/main" val="2360853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singhua.edu.cn/chn/index.ht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146" name="Rectangle 1026"/>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endParaRPr lang="zh-CN" altLang="zh-CN" sz="2400" b="0" i="0">
              <a:solidFill>
                <a:schemeClr val="tx1"/>
              </a:solidFill>
              <a:ea typeface="宋体" pitchFamily="2" charset="-122"/>
            </a:endParaRPr>
          </a:p>
        </p:txBody>
      </p:sp>
      <p:sp>
        <p:nvSpPr>
          <p:cNvPr id="6147" name="AutoShape 1027"/>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endParaRPr lang="zh-CN" altLang="zh-CN" sz="2400" b="0" i="0">
              <a:solidFill>
                <a:schemeClr val="tx1"/>
              </a:solidFill>
              <a:ea typeface="宋体" pitchFamily="2" charset="-122"/>
            </a:endParaRPr>
          </a:p>
        </p:txBody>
      </p:sp>
      <p:sp>
        <p:nvSpPr>
          <p:cNvPr id="6148" name="Rectangle 1028"/>
          <p:cNvSpPr>
            <a:spLocks noGrp="1" noChangeArrowheads="1"/>
          </p:cNvSpPr>
          <p:nvPr>
            <p:ph type="subTitle" idx="1"/>
          </p:nvPr>
        </p:nvSpPr>
        <p:spPr bwMode="auto">
          <a:xfrm>
            <a:off x="4673600" y="2927350"/>
            <a:ext cx="3657600" cy="18224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marL="0" indent="0">
              <a:buFont typeface="Wingdings" pitchFamily="2" charset="2"/>
              <a:buNone/>
              <a:defRPr>
                <a:solidFill>
                  <a:schemeClr val="tx2"/>
                </a:solidFill>
              </a:defRPr>
            </a:lvl1pPr>
          </a:lstStyle>
          <a:p>
            <a:r>
              <a:rPr lang="zh-CN" altLang="en-US"/>
              <a:t>单击此处编辑母版副标题样式</a:t>
            </a:r>
          </a:p>
        </p:txBody>
      </p:sp>
      <p:grpSp>
        <p:nvGrpSpPr>
          <p:cNvPr id="6149" name="Group 1029"/>
          <p:cNvGrpSpPr>
            <a:grpSpLocks/>
          </p:cNvGrpSpPr>
          <p:nvPr/>
        </p:nvGrpSpPr>
        <p:grpSpPr bwMode="auto">
          <a:xfrm>
            <a:off x="3632200" y="4889500"/>
            <a:ext cx="4876800" cy="319088"/>
            <a:chOff x="2288" y="3080"/>
            <a:chExt cx="3072" cy="201"/>
          </a:xfrm>
        </p:grpSpPr>
        <p:sp>
          <p:nvSpPr>
            <p:cNvPr id="6150" name="AutoShape 1030"/>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zh-CN" altLang="en-US"/>
            </a:p>
          </p:txBody>
        </p:sp>
        <p:sp>
          <p:nvSpPr>
            <p:cNvPr id="6151" name="AutoShape 1031"/>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zh-CN" altLang="en-US"/>
            </a:p>
          </p:txBody>
        </p:sp>
      </p:grpSp>
      <p:sp>
        <p:nvSpPr>
          <p:cNvPr id="6152" name="Rectangle 1032"/>
          <p:cNvSpPr>
            <a:spLocks noGrp="1" noChangeArrowheads="1"/>
          </p:cNvSpPr>
          <p:nvPr>
            <p:ph type="dt" sz="quarter" idx="2"/>
          </p:nvPr>
        </p:nvSpPr>
        <p:spPr bwMode="auto">
          <a:xfrm>
            <a:off x="2667000" y="6553200"/>
            <a:ext cx="1905000" cy="304800"/>
          </a:xfrm>
          <a:prstGeom prst="rect">
            <a:avLst/>
          </a:prstGeom>
          <a:noFill/>
          <a:ln>
            <a:miter lim="800000"/>
            <a:headEnd/>
            <a:tailEnd/>
          </a:ln>
        </p:spPr>
        <p:txBody>
          <a:bodyPr vert="horz" wrap="square" lIns="91440" tIns="45720" rIns="91440" bIns="45720" numCol="1" anchor="b" anchorCtr="0" compatLnSpc="1">
            <a:prstTxWarp prst="textNoShape">
              <a:avLst/>
            </a:prstTxWarp>
            <a:spAutoFit/>
          </a:bodyPr>
          <a:lstStyle>
            <a:lvl1pPr algn="r">
              <a:defRPr kumimoji="0" sz="1400" b="0" i="0">
                <a:solidFill>
                  <a:schemeClr val="bg1"/>
                </a:solidFill>
                <a:latin typeface="+mn-lt"/>
                <a:ea typeface="+mn-ea"/>
              </a:defRPr>
            </a:lvl1pPr>
          </a:lstStyle>
          <a:p>
            <a:endParaRPr lang="en-US" altLang="zh-CN"/>
          </a:p>
        </p:txBody>
      </p:sp>
      <p:sp>
        <p:nvSpPr>
          <p:cNvPr id="6153" name="Rectangle 1033"/>
          <p:cNvSpPr>
            <a:spLocks noGrp="1" noChangeArrowheads="1"/>
          </p:cNvSpPr>
          <p:nvPr>
            <p:ph type="ftr" sz="quarter" idx="3"/>
          </p:nvPr>
        </p:nvSpPr>
        <p:spPr bwMode="auto">
          <a:xfrm>
            <a:off x="5195888" y="6553200"/>
            <a:ext cx="3279775" cy="304800"/>
          </a:xfrm>
          <a:prstGeom prst="rect">
            <a:avLst/>
          </a:prstGeom>
          <a:noFill/>
          <a:ln>
            <a:miter lim="800000"/>
            <a:headEnd/>
            <a:tailEnd/>
          </a:ln>
        </p:spPr>
        <p:txBody>
          <a:bodyPr vert="horz" wrap="square" lIns="91440" tIns="45720" rIns="91440" bIns="45720" numCol="1" anchor="b" anchorCtr="0" compatLnSpc="1">
            <a:prstTxWarp prst="textNoShape">
              <a:avLst/>
            </a:prstTxWarp>
            <a:spAutoFit/>
          </a:bodyPr>
          <a:lstStyle>
            <a:lvl1pPr algn="r">
              <a:defRPr kumimoji="0" sz="1400" b="0" i="0">
                <a:solidFill>
                  <a:schemeClr val="tx1"/>
                </a:solidFill>
                <a:latin typeface="+mn-lt"/>
                <a:ea typeface="+mn-ea"/>
              </a:defRPr>
            </a:lvl1pPr>
          </a:lstStyle>
          <a:p>
            <a:endParaRPr lang="en-US" altLang="zh-CN"/>
          </a:p>
        </p:txBody>
      </p:sp>
      <p:sp>
        <p:nvSpPr>
          <p:cNvPr id="6154" name="Rectangle 1034"/>
          <p:cNvSpPr>
            <a:spLocks noGrp="1" noChangeArrowheads="1"/>
          </p:cNvSpPr>
          <p:nvPr>
            <p:ph type="sldNum" sz="quarter" idx="4"/>
          </p:nvPr>
        </p:nvSpPr>
        <p:spPr bwMode="auto">
          <a:xfrm>
            <a:off x="9525" y="6359525"/>
            <a:ext cx="587375" cy="488950"/>
          </a:xfrm>
          <a:prstGeom prst="rect">
            <a:avLst/>
          </a:prstGeom>
          <a:noFill/>
          <a:ln>
            <a:miter lim="800000"/>
            <a:headEnd/>
            <a:tailEnd/>
          </a:ln>
        </p:spPr>
        <p:txBody>
          <a:bodyPr vert="horz" wrap="square" lIns="91440" tIns="45720" rIns="91440" bIns="45720" numCol="1" anchor="b" anchorCtr="0" compatLnSpc="1">
            <a:prstTxWarp prst="textNoShape">
              <a:avLst/>
            </a:prstTxWarp>
            <a:spAutoFit/>
          </a:bodyPr>
          <a:lstStyle>
            <a:lvl1pPr>
              <a:defRPr kumimoji="0" sz="2600" i="0">
                <a:solidFill>
                  <a:schemeClr val="bg1"/>
                </a:solidFill>
                <a:latin typeface="+mn-lt"/>
                <a:ea typeface="+mn-ea"/>
              </a:defRPr>
            </a:lvl1pPr>
          </a:lstStyle>
          <a:p>
            <a:fld id="{9AE6BE9A-6630-454C-A6AD-5C112746A3F6}" type="slidenum">
              <a:rPr lang="en-US" altLang="zh-CN"/>
              <a:pPr/>
              <a:t>‹#›</a:t>
            </a:fld>
            <a:endParaRPr lang="en-US" altLang="zh-CN"/>
          </a:p>
        </p:txBody>
      </p:sp>
      <p:sp>
        <p:nvSpPr>
          <p:cNvPr id="6155" name="Rectangle 1035"/>
          <p:cNvSpPr>
            <a:spLocks noGrp="1" noChangeArrowheads="1"/>
          </p:cNvSpPr>
          <p:nvPr>
            <p:ph type="ctrTitle" sz="quarter"/>
          </p:nvPr>
        </p:nvSpPr>
        <p:spPr bwMode="auto">
          <a:xfrm>
            <a:off x="609600" y="1371600"/>
            <a:ext cx="7772400" cy="6318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a:solidFill>
                  <a:schemeClr val="tx1"/>
                </a:solidFill>
              </a:defRPr>
            </a:lvl1pPr>
          </a:lstStyle>
          <a:p>
            <a:r>
              <a:rPr lang="zh-CN" altLang="en-US"/>
              <a:t>单击此处编辑母版标题样式</a:t>
            </a:r>
          </a:p>
        </p:txBody>
      </p:sp>
      <p:sp>
        <p:nvSpPr>
          <p:cNvPr id="6156" name="Line 1036"/>
          <p:cNvSpPr>
            <a:spLocks noChangeShapeType="1"/>
          </p:cNvSpPr>
          <p:nvPr userDrawn="1"/>
        </p:nvSpPr>
        <p:spPr bwMode="auto">
          <a:xfrm>
            <a:off x="685800" y="1219200"/>
            <a:ext cx="7651750" cy="0"/>
          </a:xfrm>
          <a:prstGeom prst="line">
            <a:avLst/>
          </a:prstGeom>
          <a:noFill/>
          <a:ln w="47625" cmpd="thinThick">
            <a:solidFill>
              <a:srgbClr val="800080"/>
            </a:solidFill>
            <a:round/>
            <a:headEnd type="none" w="sm" len="sm"/>
            <a:tailEnd type="none" w="sm" len="sm"/>
          </a:ln>
          <a:effectLst/>
        </p:spPr>
        <p:txBody>
          <a:bodyPr wrap="none" anchor="ctr"/>
          <a:lstStyle/>
          <a:p>
            <a:endParaRPr lang="zh-CN" altLang="en-US"/>
          </a:p>
        </p:txBody>
      </p:sp>
      <p:pic>
        <p:nvPicPr>
          <p:cNvPr id="6157" name="Picture 1037" descr="清华大学">
            <a:hlinkClick r:id="rId2"/>
          </p:cNvPr>
          <p:cNvPicPr>
            <a:picLocks noChangeAspect="1" noChangeArrowheads="1"/>
          </p:cNvPicPr>
          <p:nvPr userDrawn="1"/>
        </p:nvPicPr>
        <p:blipFill>
          <a:blip r:embed="rId3" cstate="print"/>
          <a:srcRect/>
          <a:stretch>
            <a:fillRect/>
          </a:stretch>
        </p:blipFill>
        <p:spPr bwMode="auto">
          <a:xfrm>
            <a:off x="7086600" y="0"/>
            <a:ext cx="2057400" cy="525463"/>
          </a:xfrm>
          <a:prstGeom prst="rect">
            <a:avLst/>
          </a:prstGeom>
          <a:noFill/>
        </p:spPr>
      </p:pic>
      <p:sp>
        <p:nvSpPr>
          <p:cNvPr id="6158" name="Text Box 1038"/>
          <p:cNvSpPr txBox="1">
            <a:spLocks noChangeArrowheads="1"/>
          </p:cNvSpPr>
          <p:nvPr userDrawn="1"/>
        </p:nvSpPr>
        <p:spPr bwMode="auto">
          <a:xfrm>
            <a:off x="914400" y="395288"/>
            <a:ext cx="6029325" cy="519112"/>
          </a:xfrm>
          <a:prstGeom prst="rect">
            <a:avLst/>
          </a:prstGeom>
          <a:noFill/>
          <a:ln w="9525">
            <a:noFill/>
            <a:miter lim="800000"/>
            <a:headEnd/>
            <a:tailEnd/>
          </a:ln>
          <a:effectLst/>
        </p:spPr>
        <p:txBody>
          <a:bodyPr>
            <a:spAutoFit/>
          </a:bodyPr>
          <a:lstStyle/>
          <a:p>
            <a:pPr algn="ctr"/>
            <a:r>
              <a:rPr lang="en-US" altLang="zh-CN" i="0">
                <a:latin typeface="Arial" pitchFamily="34" charset="0"/>
                <a:ea typeface="宋体" pitchFamily="2" charset="-122"/>
                <a:cs typeface="Times New Roman" pitchFamily="18" charset="0"/>
              </a:rPr>
              <a:t>Formal Languages and Automata</a:t>
            </a:r>
          </a:p>
        </p:txBody>
      </p:sp>
    </p:spTree>
  </p:cSld>
  <p:clrMapOvr>
    <a:masterClrMapping/>
  </p:clrMapOvr>
  <p:transition spd="med" advClick="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advClick="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advClick="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advClick="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advClick="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advClick="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advClick="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spd="med" advClick="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advClick="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advClick="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advClick="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tsinghua.edu.cn/chn/index.ht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37" name="Group 1041"/>
          <p:cNvGrpSpPr>
            <a:grpSpLocks/>
          </p:cNvGrpSpPr>
          <p:nvPr userDrawn="1"/>
        </p:nvGrpSpPr>
        <p:grpSpPr bwMode="auto">
          <a:xfrm>
            <a:off x="0" y="0"/>
            <a:ext cx="1476375" cy="6884988"/>
            <a:chOff x="0" y="0"/>
            <a:chExt cx="2016" cy="4320"/>
          </a:xfrm>
        </p:grpSpPr>
        <p:sp>
          <p:nvSpPr>
            <p:cNvPr id="5138" name="Rectangle 1042"/>
            <p:cNvSpPr>
              <a:spLocks noChangeArrowheads="1"/>
            </p:cNvSpPr>
            <p:nvPr/>
          </p:nvSpPr>
          <p:spPr bwMode="auto">
            <a:xfrm>
              <a:off x="0" y="0"/>
              <a:ext cx="480" cy="4320"/>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endParaRPr lang="zh-CN" altLang="en-US"/>
            </a:p>
          </p:txBody>
        </p:sp>
        <p:sp>
          <p:nvSpPr>
            <p:cNvPr id="5139" name="Rectangle 1043"/>
            <p:cNvSpPr>
              <a:spLocks noChangeArrowheads="1"/>
            </p:cNvSpPr>
            <p:nvPr/>
          </p:nvSpPr>
          <p:spPr bwMode="auto">
            <a:xfrm>
              <a:off x="432" y="0"/>
              <a:ext cx="1584" cy="672"/>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endParaRPr lang="zh-CN" altLang="en-US"/>
            </a:p>
          </p:txBody>
        </p:sp>
      </p:grpSp>
      <p:sp>
        <p:nvSpPr>
          <p:cNvPr id="5140" name="Line 1044"/>
          <p:cNvSpPr>
            <a:spLocks noChangeShapeType="1"/>
          </p:cNvSpPr>
          <p:nvPr userDrawn="1"/>
        </p:nvSpPr>
        <p:spPr bwMode="auto">
          <a:xfrm>
            <a:off x="1514475" y="1008063"/>
            <a:ext cx="7515225" cy="9525"/>
          </a:xfrm>
          <a:prstGeom prst="line">
            <a:avLst/>
          </a:prstGeom>
          <a:noFill/>
          <a:ln w="57150" cmpd="thinThick">
            <a:solidFill>
              <a:srgbClr val="800080"/>
            </a:solidFill>
            <a:round/>
            <a:headEnd type="none" w="sm" len="sm"/>
            <a:tailEnd type="none" w="sm" len="sm"/>
          </a:ln>
          <a:effectLst/>
        </p:spPr>
        <p:txBody>
          <a:bodyPr wrap="none" anchor="ctr"/>
          <a:lstStyle/>
          <a:p>
            <a:endParaRPr lang="zh-CN" altLang="en-US"/>
          </a:p>
        </p:txBody>
      </p:sp>
      <p:pic>
        <p:nvPicPr>
          <p:cNvPr id="5141" name="Picture 1045" descr="清华大学">
            <a:hlinkClick r:id="rId13"/>
          </p:cNvPr>
          <p:cNvPicPr>
            <a:picLocks noChangeAspect="1" noChangeArrowheads="1"/>
          </p:cNvPicPr>
          <p:nvPr userDrawn="1"/>
        </p:nvPicPr>
        <p:blipFill>
          <a:blip r:embed="rId14" cstate="print"/>
          <a:srcRect/>
          <a:stretch>
            <a:fillRect/>
          </a:stretch>
        </p:blipFill>
        <p:spPr bwMode="auto">
          <a:xfrm>
            <a:off x="7850188" y="576263"/>
            <a:ext cx="1295400" cy="330200"/>
          </a:xfrm>
          <a:prstGeom prst="rect">
            <a:avLst/>
          </a:prstGeom>
          <a:noFill/>
        </p:spPr>
      </p:pic>
      <p:sp>
        <p:nvSpPr>
          <p:cNvPr id="5142" name="Text Box 1046"/>
          <p:cNvSpPr txBox="1">
            <a:spLocks noChangeArrowheads="1"/>
          </p:cNvSpPr>
          <p:nvPr userDrawn="1"/>
        </p:nvSpPr>
        <p:spPr bwMode="auto">
          <a:xfrm>
            <a:off x="7921625" y="71438"/>
            <a:ext cx="1152525" cy="457200"/>
          </a:xfrm>
          <a:prstGeom prst="rect">
            <a:avLst/>
          </a:prstGeom>
          <a:noFill/>
          <a:ln w="9525">
            <a:noFill/>
            <a:miter lim="800000"/>
            <a:headEnd/>
            <a:tailEnd/>
          </a:ln>
          <a:effectLst/>
        </p:spPr>
        <p:txBody>
          <a:bodyPr>
            <a:spAutoFit/>
          </a:bodyPr>
          <a:lstStyle/>
          <a:p>
            <a:pPr algn="ctr"/>
            <a:r>
              <a:rPr lang="en-US" altLang="zh-CN" sz="2400">
                <a:solidFill>
                  <a:srgbClr val="993366"/>
                </a:solidFill>
                <a:latin typeface="Arial" pitchFamily="34" charset="0"/>
                <a:ea typeface="楷体_GB2312" pitchFamily="49" charset="-122"/>
                <a:cs typeface="Times New Roman" pitchFamily="18" charset="0"/>
              </a:rPr>
              <a:t>FL&amp;A</a:t>
            </a:r>
          </a:p>
        </p:txBody>
      </p:sp>
      <p:sp>
        <p:nvSpPr>
          <p:cNvPr id="5143" name="AutoShape 1047"/>
          <p:cNvSpPr>
            <a:spLocks noChangeArrowheads="1"/>
          </p:cNvSpPr>
          <p:nvPr userDrawn="1"/>
        </p:nvSpPr>
        <p:spPr bwMode="auto">
          <a:xfrm>
            <a:off x="1154113" y="215900"/>
            <a:ext cx="3311525" cy="647700"/>
          </a:xfrm>
          <a:prstGeom prst="roundRect">
            <a:avLst>
              <a:gd name="adj" fmla="val 50000"/>
            </a:avLst>
          </a:prstGeom>
          <a:solidFill>
            <a:schemeClr val="bg1"/>
          </a:solidFill>
          <a:ln w="9525">
            <a:noFill/>
            <a:round/>
            <a:headEnd/>
            <a:tailEnd/>
          </a:ln>
          <a:effectLst/>
        </p:spPr>
        <p:txBody>
          <a:bodyPr wrap="none" anchor="ctr"/>
          <a:lstStyle/>
          <a:p>
            <a:pPr algn="ctr"/>
            <a:endParaRPr lang="zh-CN" altLang="zh-CN" sz="2400" b="0" i="0">
              <a:solidFill>
                <a:schemeClr val="tx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advClick="0">
    <p:wipe dir="r"/>
  </p:transition>
  <p:txStyles>
    <p:titleStyle>
      <a:lvl1pPr algn="l" rtl="0" fontAlgn="base">
        <a:lnSpc>
          <a:spcPct val="90000"/>
        </a:lnSpc>
        <a:spcBef>
          <a:spcPct val="0"/>
        </a:spcBef>
        <a:spcAft>
          <a:spcPct val="0"/>
        </a:spcAft>
        <a:defRPr kumimoji="1" sz="3600" b="1">
          <a:solidFill>
            <a:schemeClr val="tx2"/>
          </a:solidFill>
          <a:latin typeface="+mj-lt"/>
          <a:ea typeface="+mj-ea"/>
          <a:cs typeface="+mj-cs"/>
        </a:defRPr>
      </a:lvl1pPr>
      <a:lvl2pPr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slide" Target="slide29.xml"/><Relationship Id="rId4" Type="http://schemas.openxmlformats.org/officeDocument/2006/relationships/slide" Target="slide2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png"/><Relationship Id="rId7" Type="http://schemas.openxmlformats.org/officeDocument/2006/relationships/image" Target="../media/image50.emf"/><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55.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png"/><Relationship Id="rId7" Type="http://schemas.openxmlformats.org/officeDocument/2006/relationships/image" Target="../media/image50.emf"/><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10" Type="http://schemas.openxmlformats.org/officeDocument/2006/relationships/image" Target="../media/image53.emf"/><Relationship Id="rId4" Type="http://schemas.openxmlformats.org/officeDocument/2006/relationships/image" Target="../media/image47.emf"/><Relationship Id="rId9" Type="http://schemas.openxmlformats.org/officeDocument/2006/relationships/image" Target="../media/image52.emf"/></Relationships>
</file>

<file path=ppt/slides/_rels/slide56.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png"/><Relationship Id="rId7" Type="http://schemas.openxmlformats.org/officeDocument/2006/relationships/image" Target="../media/image50.emf"/><Relationship Id="rId12" Type="http://schemas.openxmlformats.org/officeDocument/2006/relationships/image" Target="../media/image55.emf"/><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49.emf"/><Relationship Id="rId11" Type="http://schemas.openxmlformats.org/officeDocument/2006/relationships/image" Target="../media/image54.emf"/><Relationship Id="rId5" Type="http://schemas.openxmlformats.org/officeDocument/2006/relationships/image" Target="../media/image48.emf"/><Relationship Id="rId10" Type="http://schemas.openxmlformats.org/officeDocument/2006/relationships/image" Target="../media/image53.emf"/><Relationship Id="rId4" Type="http://schemas.openxmlformats.org/officeDocument/2006/relationships/image" Target="../media/image47.emf"/><Relationship Id="rId9" Type="http://schemas.openxmlformats.org/officeDocument/2006/relationships/image" Target="../media/image52.emf"/></Relationships>
</file>

<file path=ppt/slides/_rels/slide57.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6.png"/><Relationship Id="rId7" Type="http://schemas.openxmlformats.org/officeDocument/2006/relationships/image" Target="../media/image51.emf"/><Relationship Id="rId12" Type="http://schemas.openxmlformats.org/officeDocument/2006/relationships/image" Target="../media/image58.emf"/><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49.emf"/><Relationship Id="rId11" Type="http://schemas.openxmlformats.org/officeDocument/2006/relationships/image" Target="../media/image57.emf"/><Relationship Id="rId5" Type="http://schemas.openxmlformats.org/officeDocument/2006/relationships/image" Target="../media/image48.emf"/><Relationship Id="rId10" Type="http://schemas.openxmlformats.org/officeDocument/2006/relationships/image" Target="../media/image56.emf"/><Relationship Id="rId4" Type="http://schemas.openxmlformats.org/officeDocument/2006/relationships/image" Target="../media/image47.emf"/><Relationship Id="rId9" Type="http://schemas.openxmlformats.org/officeDocument/2006/relationships/image" Target="../media/image55.emf"/></Relationships>
</file>

<file path=ppt/slides/_rels/slide58.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6.png"/><Relationship Id="rId7" Type="http://schemas.openxmlformats.org/officeDocument/2006/relationships/image" Target="../media/image51.emf"/><Relationship Id="rId12" Type="http://schemas.openxmlformats.org/officeDocument/2006/relationships/image" Target="../media/image58.emf"/><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49.emf"/><Relationship Id="rId11" Type="http://schemas.openxmlformats.org/officeDocument/2006/relationships/image" Target="../media/image57.emf"/><Relationship Id="rId5" Type="http://schemas.openxmlformats.org/officeDocument/2006/relationships/image" Target="../media/image48.emf"/><Relationship Id="rId10" Type="http://schemas.openxmlformats.org/officeDocument/2006/relationships/image" Target="../media/image56.emf"/><Relationship Id="rId4" Type="http://schemas.openxmlformats.org/officeDocument/2006/relationships/image" Target="../media/image47.emf"/><Relationship Id="rId9" Type="http://schemas.openxmlformats.org/officeDocument/2006/relationships/image" Target="../media/image55.emf"/></Relationships>
</file>

<file path=ppt/slides/_rels/slide59.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6.png"/><Relationship Id="rId7" Type="http://schemas.openxmlformats.org/officeDocument/2006/relationships/image" Target="../media/image51.emf"/><Relationship Id="rId12" Type="http://schemas.openxmlformats.org/officeDocument/2006/relationships/image" Target="../media/image60.emf"/><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49.emf"/><Relationship Id="rId11" Type="http://schemas.openxmlformats.org/officeDocument/2006/relationships/image" Target="../media/image59.emf"/><Relationship Id="rId5" Type="http://schemas.openxmlformats.org/officeDocument/2006/relationships/image" Target="../media/image48.emf"/><Relationship Id="rId10" Type="http://schemas.openxmlformats.org/officeDocument/2006/relationships/image" Target="../media/image58.emf"/><Relationship Id="rId4" Type="http://schemas.openxmlformats.org/officeDocument/2006/relationships/image" Target="../media/image47.emf"/><Relationship Id="rId9" Type="http://schemas.openxmlformats.org/officeDocument/2006/relationships/image" Target="../media/image5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6.png"/><Relationship Id="rId7" Type="http://schemas.openxmlformats.org/officeDocument/2006/relationships/image" Target="../media/image51.emf"/><Relationship Id="rId12" Type="http://schemas.openxmlformats.org/officeDocument/2006/relationships/image" Target="../media/image61.emf"/><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49.emf"/><Relationship Id="rId11" Type="http://schemas.openxmlformats.org/officeDocument/2006/relationships/image" Target="../media/image60.emf"/><Relationship Id="rId5" Type="http://schemas.openxmlformats.org/officeDocument/2006/relationships/image" Target="../media/image48.emf"/><Relationship Id="rId10" Type="http://schemas.openxmlformats.org/officeDocument/2006/relationships/image" Target="../media/image58.emf"/><Relationship Id="rId4" Type="http://schemas.openxmlformats.org/officeDocument/2006/relationships/image" Target="../media/image47.emf"/><Relationship Id="rId9" Type="http://schemas.openxmlformats.org/officeDocument/2006/relationships/image" Target="../media/image55.emf"/></Relationships>
</file>

<file path=ppt/slides/_rels/slide61.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6.png"/><Relationship Id="rId7" Type="http://schemas.openxmlformats.org/officeDocument/2006/relationships/image" Target="../media/image51.emf"/><Relationship Id="rId12" Type="http://schemas.openxmlformats.org/officeDocument/2006/relationships/image" Target="../media/image59.emf"/><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49.emf"/><Relationship Id="rId11" Type="http://schemas.openxmlformats.org/officeDocument/2006/relationships/image" Target="../media/image60.emf"/><Relationship Id="rId5" Type="http://schemas.openxmlformats.org/officeDocument/2006/relationships/image" Target="../media/image48.emf"/><Relationship Id="rId10" Type="http://schemas.openxmlformats.org/officeDocument/2006/relationships/image" Target="../media/image58.emf"/><Relationship Id="rId4" Type="http://schemas.openxmlformats.org/officeDocument/2006/relationships/image" Target="../media/image47.emf"/><Relationship Id="rId9" Type="http://schemas.openxmlformats.org/officeDocument/2006/relationships/image" Target="../media/image55.emf"/></Relationships>
</file>

<file path=ppt/slides/_rels/slide62.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6.png"/><Relationship Id="rId7" Type="http://schemas.openxmlformats.org/officeDocument/2006/relationships/image" Target="../media/image51.emf"/><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49.emf"/><Relationship Id="rId11" Type="http://schemas.openxmlformats.org/officeDocument/2006/relationships/image" Target="../media/image60.emf"/><Relationship Id="rId5" Type="http://schemas.openxmlformats.org/officeDocument/2006/relationships/image" Target="../media/image48.emf"/><Relationship Id="rId10" Type="http://schemas.openxmlformats.org/officeDocument/2006/relationships/image" Target="../media/image58.emf"/><Relationship Id="rId4" Type="http://schemas.openxmlformats.org/officeDocument/2006/relationships/image" Target="../media/image47.emf"/><Relationship Id="rId9" Type="http://schemas.openxmlformats.org/officeDocument/2006/relationships/image" Target="../media/image55.emf"/></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62.emf"/><Relationship Id="rId4" Type="http://schemas.openxmlformats.org/officeDocument/2006/relationships/image" Target="../media/image49.emf"/></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49.emf"/></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64.emf"/><Relationship Id="rId5" Type="http://schemas.openxmlformats.org/officeDocument/2006/relationships/image" Target="../media/image62.emf"/><Relationship Id="rId4" Type="http://schemas.openxmlformats.org/officeDocument/2006/relationships/image" Target="../media/image49.emf"/></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65.emf"/><Relationship Id="rId4" Type="http://schemas.openxmlformats.org/officeDocument/2006/relationships/image" Target="../media/image49.emf"/></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49.emf"/></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67.emf"/><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49.emf"/></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68.emf"/><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4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7.xml"/><Relationship Id="rId6" Type="http://schemas.openxmlformats.org/officeDocument/2006/relationships/image" Target="../media/image69.emf"/><Relationship Id="rId5" Type="http://schemas.openxmlformats.org/officeDocument/2006/relationships/image" Target="../media/image65.emf"/><Relationship Id="rId4" Type="http://schemas.openxmlformats.org/officeDocument/2006/relationships/image" Target="../media/image49.emf"/></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67.emf"/><Relationship Id="rId2" Type="http://schemas.openxmlformats.org/officeDocument/2006/relationships/notesSlide" Target="../notesSlides/notesSlide71.xml"/><Relationship Id="rId1" Type="http://schemas.openxmlformats.org/officeDocument/2006/relationships/slideLayout" Target="../slideLayouts/slideLayout7.xml"/><Relationship Id="rId6" Type="http://schemas.openxmlformats.org/officeDocument/2006/relationships/image" Target="../media/image69.emf"/><Relationship Id="rId5" Type="http://schemas.openxmlformats.org/officeDocument/2006/relationships/image" Target="../media/image65.emf"/><Relationship Id="rId4" Type="http://schemas.openxmlformats.org/officeDocument/2006/relationships/image" Target="../media/image49.emf"/></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68.emf"/><Relationship Id="rId2" Type="http://schemas.openxmlformats.org/officeDocument/2006/relationships/notesSlide" Target="../notesSlides/notesSlide72.xml"/><Relationship Id="rId1" Type="http://schemas.openxmlformats.org/officeDocument/2006/relationships/slideLayout" Target="../slideLayouts/slideLayout7.xml"/><Relationship Id="rId6" Type="http://schemas.openxmlformats.org/officeDocument/2006/relationships/image" Target="../media/image69.emf"/><Relationship Id="rId5" Type="http://schemas.openxmlformats.org/officeDocument/2006/relationships/image" Target="../media/image65.emf"/><Relationship Id="rId4" Type="http://schemas.openxmlformats.org/officeDocument/2006/relationships/image" Target="../media/image49.emf"/></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3.xml"/><Relationship Id="rId1" Type="http://schemas.openxmlformats.org/officeDocument/2006/relationships/slideLayout" Target="../slideLayouts/slideLayout7.xml"/><Relationship Id="rId6" Type="http://schemas.openxmlformats.org/officeDocument/2006/relationships/image" Target="../media/image70.emf"/><Relationship Id="rId5" Type="http://schemas.openxmlformats.org/officeDocument/2006/relationships/image" Target="../media/image65.emf"/><Relationship Id="rId4" Type="http://schemas.openxmlformats.org/officeDocument/2006/relationships/image" Target="../media/image49.emf"/></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71.emf"/><Relationship Id="rId4" Type="http://schemas.openxmlformats.org/officeDocument/2006/relationships/image" Target="../media/image49.emf"/></Relationships>
</file>

<file path=ppt/slides/_rels/slide75.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46.png"/><Relationship Id="rId7" Type="http://schemas.openxmlformats.org/officeDocument/2006/relationships/image" Target="../media/image51.emf"/><Relationship Id="rId2" Type="http://schemas.openxmlformats.org/officeDocument/2006/relationships/notesSlide" Target="../notesSlides/notesSlide75.xml"/><Relationship Id="rId1" Type="http://schemas.openxmlformats.org/officeDocument/2006/relationships/slideLayout" Target="../slideLayouts/slideLayout7.xml"/><Relationship Id="rId6" Type="http://schemas.openxmlformats.org/officeDocument/2006/relationships/image" Target="../media/image48.emf"/><Relationship Id="rId5" Type="http://schemas.openxmlformats.org/officeDocument/2006/relationships/image" Target="../media/image47.emf"/><Relationship Id="rId10" Type="http://schemas.openxmlformats.org/officeDocument/2006/relationships/image" Target="../media/image60.emf"/><Relationship Id="rId4" Type="http://schemas.openxmlformats.org/officeDocument/2006/relationships/image" Target="../media/image49.emf"/><Relationship Id="rId9" Type="http://schemas.openxmlformats.org/officeDocument/2006/relationships/image" Target="../media/image53.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a:hlinkClick r:id="rId3" action="ppaction://hlinksldjump"/>
          </p:cNvPr>
          <p:cNvSpPr txBox="1">
            <a:spLocks noChangeArrowheads="1"/>
          </p:cNvSpPr>
          <p:nvPr/>
        </p:nvSpPr>
        <p:spPr bwMode="auto">
          <a:xfrm>
            <a:off x="884238" y="1630363"/>
            <a:ext cx="8080375" cy="579437"/>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dirty="0">
                <a:latin typeface="Arial" pitchFamily="34" charset="0"/>
                <a:ea typeface="楷体_GB2312" pitchFamily="49" charset="-122"/>
              </a:rPr>
              <a:t>  </a:t>
            </a:r>
            <a:r>
              <a:rPr lang="en-US" altLang="zh-CN" sz="3200" b="0" dirty="0">
                <a:latin typeface="Arial" pitchFamily="34" charset="0"/>
                <a:ea typeface="楷体_GB2312" pitchFamily="49" charset="-122"/>
              </a:rPr>
              <a:t>CFG</a:t>
            </a:r>
            <a:r>
              <a:rPr lang="en-US" altLang="zh-CN" sz="3200" i="0" dirty="0">
                <a:latin typeface="Arial" pitchFamily="34" charset="0"/>
                <a:ea typeface="楷体_GB2312" pitchFamily="49" charset="-122"/>
              </a:rPr>
              <a:t> </a:t>
            </a:r>
            <a:r>
              <a:rPr lang="zh-CN" altLang="en-US" sz="3200" i="0" dirty="0">
                <a:latin typeface="Arial" pitchFamily="34" charset="0"/>
                <a:ea typeface="楷体_GB2312" pitchFamily="49" charset="-122"/>
              </a:rPr>
              <a:t>的简化及</a:t>
            </a:r>
            <a:r>
              <a:rPr lang="zh-CN" altLang="en-US" sz="3200" b="0" i="0" dirty="0">
                <a:latin typeface="Arial" pitchFamily="34" charset="0"/>
                <a:ea typeface="楷体_GB2312" pitchFamily="49" charset="-122"/>
              </a:rPr>
              <a:t> </a:t>
            </a:r>
            <a:r>
              <a:rPr lang="en-US" altLang="zh-CN" sz="3200" b="0" dirty="0">
                <a:latin typeface="Arial" pitchFamily="34" charset="0"/>
                <a:ea typeface="楷体_GB2312" pitchFamily="49" charset="-122"/>
              </a:rPr>
              <a:t>Chomsky </a:t>
            </a:r>
            <a:r>
              <a:rPr lang="zh-CN" altLang="en-US" sz="3200" i="0">
                <a:latin typeface="Arial" pitchFamily="34" charset="0"/>
                <a:ea typeface="楷体_GB2312" pitchFamily="49" charset="-122"/>
              </a:rPr>
              <a:t>范式</a:t>
            </a:r>
            <a:endParaRPr lang="zh-CN" altLang="en-US" sz="3200" i="0" dirty="0">
              <a:latin typeface="Arial" pitchFamily="34" charset="0"/>
              <a:ea typeface="楷体_GB2312" pitchFamily="49" charset="-122"/>
            </a:endParaRPr>
          </a:p>
        </p:txBody>
      </p:sp>
      <p:sp>
        <p:nvSpPr>
          <p:cNvPr id="2065" name="Rectangle 17"/>
          <p:cNvSpPr>
            <a:spLocks noChangeArrowheads="1"/>
          </p:cNvSpPr>
          <p:nvPr/>
        </p:nvSpPr>
        <p:spPr bwMode="auto">
          <a:xfrm>
            <a:off x="1524000" y="195263"/>
            <a:ext cx="1955800" cy="641350"/>
          </a:xfrm>
          <a:prstGeom prst="rect">
            <a:avLst/>
          </a:prstGeom>
          <a:noFill/>
          <a:ln w="9525" algn="ctr">
            <a:noFill/>
            <a:miter lim="800000"/>
            <a:headEnd/>
            <a:tailEnd/>
          </a:ln>
          <a:effectLst/>
        </p:spPr>
        <p:txBody>
          <a:bodyPr wrap="none">
            <a:spAutoFit/>
          </a:bodyPr>
          <a:lstStyle/>
          <a:p>
            <a:pPr algn="ctr">
              <a:lnSpc>
                <a:spcPct val="90000"/>
              </a:lnSpc>
            </a:pPr>
            <a:r>
              <a:rPr lang="zh-CN" altLang="en-US" sz="4000" i="0">
                <a:latin typeface="华文行楷" pitchFamily="2" charset="-122"/>
              </a:rPr>
              <a:t>第 十 讲</a:t>
            </a:r>
          </a:p>
        </p:txBody>
      </p:sp>
      <p:sp>
        <p:nvSpPr>
          <p:cNvPr id="2" name="文本框 1">
            <a:extLst>
              <a:ext uri="{FF2B5EF4-FFF2-40B4-BE49-F238E27FC236}">
                <a16:creationId xmlns:a16="http://schemas.microsoft.com/office/drawing/2014/main" id="{AB5EE6DD-775A-F94D-8A54-86E87CF20ED8}"/>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01</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5" name="Rectangle 1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8" name="文本框 7">
            <a:extLst>
              <a:ext uri="{FF2B5EF4-FFF2-40B4-BE49-F238E27FC236}">
                <a16:creationId xmlns:a16="http://schemas.microsoft.com/office/drawing/2014/main" id="{073FE3E9-77FA-614A-B09F-08D3EE68ED1A}"/>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10</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0ADCE108-174D-E346-8C05-9F075E252B0A}"/>
              </a:ext>
            </a:extLst>
          </p:cNvPr>
          <p:cNvPicPr>
            <a:picLocks noChangeAspect="1"/>
          </p:cNvPicPr>
          <p:nvPr/>
        </p:nvPicPr>
        <p:blipFill>
          <a:blip r:embed="rId3"/>
          <a:stretch>
            <a:fillRect/>
          </a:stretch>
        </p:blipFill>
        <p:spPr>
          <a:xfrm>
            <a:off x="0" y="1628800"/>
            <a:ext cx="9144000" cy="4522519"/>
          </a:xfrm>
          <a:prstGeom prst="rect">
            <a:avLst/>
          </a:prstGeom>
        </p:spPr>
      </p:pic>
    </p:spTree>
    <p:extLst>
      <p:ext uri="{BB962C8B-B14F-4D97-AF65-F5344CB8AC3E}">
        <p14:creationId xmlns:p14="http://schemas.microsoft.com/office/powerpoint/2010/main" val="4265353501"/>
      </p:ext>
    </p:extLst>
  </p:cSld>
  <p:clrMapOvr>
    <a:masterClrMapping/>
  </p:clrMapOvr>
  <p:transition spd="med" advClick="0">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1" name="Rectangle 7"/>
          <p:cNvSpPr>
            <a:spLocks noChangeArrowheads="1"/>
          </p:cNvSpPr>
          <p:nvPr/>
        </p:nvSpPr>
        <p:spPr bwMode="auto">
          <a:xfrm>
            <a:off x="762000" y="1196975"/>
            <a:ext cx="8001000" cy="609600"/>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计算生成符号集</a:t>
            </a:r>
          </a:p>
        </p:txBody>
      </p:sp>
      <p:sp>
        <p:nvSpPr>
          <p:cNvPr id="144392" name="Rectangle 8"/>
          <p:cNvSpPr>
            <a:spLocks noChangeArrowheads="1"/>
          </p:cNvSpPr>
          <p:nvPr/>
        </p:nvSpPr>
        <p:spPr bwMode="auto">
          <a:xfrm>
            <a:off x="1073150" y="1905000"/>
            <a:ext cx="7689850" cy="2316163"/>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a:latin typeface="Arial" pitchFamily="34" charset="0"/>
                <a:ea typeface="楷体_GB2312" pitchFamily="49" charset="-122"/>
                <a:sym typeface="Symbol" pitchFamily="18" charset="2"/>
              </a:rPr>
              <a:t>  </a:t>
            </a:r>
            <a:r>
              <a:rPr lang="zh-CN" altLang="en-US" i="0">
                <a:latin typeface="Arial" pitchFamily="34" charset="0"/>
                <a:ea typeface="楷体_GB2312" pitchFamily="49" charset="-122"/>
                <a:sym typeface="Symbol" pitchFamily="18" charset="2"/>
              </a:rPr>
              <a:t>步骤  </a:t>
            </a:r>
            <a:r>
              <a:rPr lang="zh-CN" altLang="en-US" i="0">
                <a:solidFill>
                  <a:srgbClr val="333399"/>
                </a:solidFill>
                <a:latin typeface="Arial" pitchFamily="34" charset="0"/>
                <a:ea typeface="楷体_GB2312" pitchFamily="49" charset="-122"/>
              </a:rPr>
              <a:t>对于</a:t>
            </a:r>
            <a:r>
              <a:rPr lang="zh-CN" altLang="en-US">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rPr>
              <a:t>CFG  G</a:t>
            </a:r>
            <a:r>
              <a:rPr lang="en-US" altLang="zh-CN" i="0">
                <a:solidFill>
                  <a:srgbClr val="333399"/>
                </a:solidFill>
                <a:latin typeface="Arial" pitchFamily="34" charset="0"/>
                <a:ea typeface="楷体_GB2312" pitchFamily="49" charset="-122"/>
              </a:rPr>
              <a:t> = (</a:t>
            </a:r>
            <a:r>
              <a:rPr lang="en-US" altLang="zh-CN">
                <a:solidFill>
                  <a:srgbClr val="333399"/>
                </a:solidFill>
                <a:latin typeface="Arial" pitchFamily="34" charset="0"/>
                <a:ea typeface="楷体_GB2312" pitchFamily="49" charset="-122"/>
              </a:rPr>
              <a:t>V,</a:t>
            </a:r>
            <a:r>
              <a:rPr lang="en-US" altLang="zh-CN" i="0">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sym typeface="Symbol" pitchFamily="18" charset="2"/>
              </a:rPr>
              <a:t>T</a:t>
            </a:r>
            <a:r>
              <a:rPr lang="en-US" altLang="zh-CN">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sym typeface="Symbol" pitchFamily="18" charset="2"/>
              </a:rPr>
              <a:t>P</a:t>
            </a:r>
            <a:r>
              <a:rPr lang="en-US" altLang="zh-CN" baseline="-25000">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rPr>
              <a:t>, S </a:t>
            </a:r>
            <a:r>
              <a:rPr lang="en-US" altLang="zh-CN" i="0">
                <a:solidFill>
                  <a:srgbClr val="333399"/>
                </a:solidFill>
                <a:latin typeface="Arial" pitchFamily="34" charset="0"/>
                <a:ea typeface="楷体_GB2312" pitchFamily="49" charset="-122"/>
              </a:rPr>
              <a:t>)</a:t>
            </a:r>
            <a:r>
              <a:rPr lang="zh-CN" altLang="en-US" i="0">
                <a:solidFill>
                  <a:srgbClr val="333399"/>
                </a:solidFill>
                <a:latin typeface="Arial" pitchFamily="34" charset="0"/>
                <a:ea typeface="楷体_GB2312" pitchFamily="49" charset="-122"/>
              </a:rPr>
              <a:t>，可通过下</a:t>
            </a:r>
          </a:p>
          <a:p>
            <a:pPr>
              <a:buClr>
                <a:srgbClr val="800080"/>
              </a:buClr>
              <a:buFont typeface="Wingdings" pitchFamily="2" charset="2"/>
              <a:buNone/>
            </a:pPr>
            <a:r>
              <a:rPr lang="zh-CN" altLang="en-US" i="0">
                <a:solidFill>
                  <a:srgbClr val="333399"/>
                </a:solidFill>
                <a:latin typeface="Arial" pitchFamily="34" charset="0"/>
                <a:ea typeface="楷体_GB2312" pitchFamily="49" charset="-122"/>
              </a:rPr>
              <a:t>    列归纳步骤计算生成符号集合：</a:t>
            </a:r>
            <a:endParaRPr lang="zh-CN" altLang="en-US" i="0">
              <a:latin typeface="Arial" pitchFamily="34" charset="0"/>
              <a:ea typeface="楷体_GB2312" pitchFamily="49" charset="-122"/>
              <a:sym typeface="Symbol" pitchFamily="18" charset="2"/>
            </a:endParaRPr>
          </a:p>
          <a:p>
            <a:pPr>
              <a:buFont typeface="Wingdings" pitchFamily="2" charset="2"/>
              <a:buNone/>
            </a:pPr>
            <a:endParaRPr lang="zh-CN" altLang="en-US" sz="1000" i="0">
              <a:solidFill>
                <a:srgbClr val="333399"/>
              </a:solidFill>
              <a:latin typeface="Arial" pitchFamily="34" charset="0"/>
              <a:ea typeface="楷体_GB2312" pitchFamily="49" charset="-122"/>
            </a:endParaRPr>
          </a:p>
          <a:p>
            <a:pPr>
              <a:buFont typeface="Wingdings" pitchFamily="2" charset="2"/>
              <a:buNone/>
            </a:pPr>
            <a:r>
              <a:rPr lang="zh-CN" altLang="en-US" sz="2400" i="0">
                <a:latin typeface="Arial" pitchFamily="34" charset="0"/>
                <a:ea typeface="楷体_GB2312" pitchFamily="49" charset="-122"/>
              </a:rPr>
              <a:t>     基础  </a:t>
            </a:r>
            <a:r>
              <a:rPr lang="zh-CN" altLang="en-US" sz="2400" i="0">
                <a:solidFill>
                  <a:srgbClr val="333399"/>
                </a:solidFill>
                <a:latin typeface="Arial" pitchFamily="34" charset="0"/>
                <a:ea typeface="楷体_GB2312" pitchFamily="49" charset="-122"/>
              </a:rPr>
              <a:t>任何终结符 </a:t>
            </a:r>
            <a:r>
              <a:rPr lang="en-US" altLang="zh-CN" sz="2400">
                <a:solidFill>
                  <a:srgbClr val="333399"/>
                </a:solidFill>
                <a:latin typeface="Arial" pitchFamily="34" charset="0"/>
                <a:ea typeface="楷体_GB2312" pitchFamily="49" charset="-122"/>
              </a:rPr>
              <a:t>a </a:t>
            </a:r>
            <a:r>
              <a:rPr lang="en-US" altLang="zh-CN"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sym typeface="Symbol" pitchFamily="18" charset="2"/>
              </a:rPr>
              <a:t>T</a:t>
            </a: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都是生成符号；</a:t>
            </a:r>
          </a:p>
          <a:p>
            <a:pPr>
              <a:buFont typeface="Wingdings" pitchFamily="2" charset="2"/>
              <a:buNone/>
            </a:pPr>
            <a:endParaRPr lang="zh-CN" altLang="en-US" sz="800" i="0">
              <a:solidFill>
                <a:srgbClr val="333399"/>
              </a:solidFill>
              <a:latin typeface="Arial" pitchFamily="34" charset="0"/>
              <a:ea typeface="楷体_GB2312" pitchFamily="49" charset="-122"/>
            </a:endParaRPr>
          </a:p>
          <a:p>
            <a:pPr>
              <a:buFont typeface="Wingdings" pitchFamily="2" charset="2"/>
              <a:buNone/>
            </a:pPr>
            <a:r>
              <a:rPr lang="zh-CN" altLang="en-US" sz="2400" i="0">
                <a:latin typeface="Arial" pitchFamily="34" charset="0"/>
                <a:ea typeface="楷体_GB2312" pitchFamily="49" charset="-122"/>
              </a:rPr>
              <a:t>     归纳  </a:t>
            </a:r>
            <a:r>
              <a:rPr lang="zh-CN" altLang="en-US" sz="2400" i="0">
                <a:solidFill>
                  <a:srgbClr val="333399"/>
                </a:solidFill>
                <a:latin typeface="Arial" pitchFamily="34" charset="0"/>
                <a:ea typeface="楷体_GB2312" pitchFamily="49" charset="-122"/>
              </a:rPr>
              <a:t>如果有产生式 </a:t>
            </a:r>
            <a:r>
              <a:rPr lang="en-US" altLang="zh-CN" sz="2400">
                <a:solidFill>
                  <a:srgbClr val="333399"/>
                </a:solidFill>
                <a:latin typeface="Arial" pitchFamily="34" charset="0"/>
                <a:ea typeface="楷体_GB2312" pitchFamily="49" charset="-122"/>
              </a:rPr>
              <a:t>A </a:t>
            </a:r>
            <a:r>
              <a:rPr lang="en-US" altLang="zh-CN" sz="2400" i="0">
                <a:solidFill>
                  <a:srgbClr val="333399"/>
                </a:solidFill>
                <a:latin typeface="Arial" pitchFamily="34" charset="0"/>
                <a:ea typeface="楷体_GB2312" pitchFamily="49" charset="-122"/>
                <a:sym typeface="Symbol" pitchFamily="18" charset="2"/>
              </a:rPr>
              <a:t> </a:t>
            </a:r>
            <a:r>
              <a:rPr lang="en-US" altLang="zh-CN" sz="2400">
                <a:solidFill>
                  <a:srgbClr val="333399"/>
                </a:solidFill>
                <a:latin typeface="Arial" pitchFamily="34" charset="0"/>
                <a:ea typeface="楷体_GB2312" pitchFamily="49" charset="-122"/>
                <a:sym typeface="Symbol" pitchFamily="18" charset="2"/>
              </a:rPr>
              <a:t></a:t>
            </a: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，其中 </a:t>
            </a:r>
            <a:r>
              <a:rPr lang="zh-CN" altLang="en-US" sz="2400">
                <a:solidFill>
                  <a:srgbClr val="333399"/>
                </a:solidFill>
                <a:latin typeface="Arial" pitchFamily="34" charset="0"/>
                <a:ea typeface="楷体_GB2312" pitchFamily="49" charset="-122"/>
                <a:sym typeface="Symbol" pitchFamily="18" charset="2"/>
              </a:rPr>
              <a:t></a:t>
            </a:r>
            <a:r>
              <a:rPr lang="zh-CN" altLang="en-US"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rPr>
              <a:t>V </a:t>
            </a:r>
            <a:r>
              <a:rPr lang="en-US" altLang="zh-CN" sz="2400" i="0">
                <a:solidFill>
                  <a:srgbClr val="333399"/>
                </a:solidFill>
                <a:latin typeface="Arial" pitchFamily="34" charset="0"/>
                <a:ea typeface="楷体_GB2312" pitchFamily="49" charset="-122"/>
                <a:sym typeface="Symbol" pitchFamily="18" charset="2"/>
              </a:rPr>
              <a:t> </a:t>
            </a:r>
            <a:r>
              <a:rPr lang="en-US" altLang="zh-CN" sz="2400">
                <a:solidFill>
                  <a:srgbClr val="333399"/>
                </a:solidFill>
                <a:latin typeface="Arial" pitchFamily="34" charset="0"/>
                <a:ea typeface="楷体_GB2312" pitchFamily="49" charset="-122"/>
                <a:sym typeface="Symbol" pitchFamily="18" charset="2"/>
              </a:rPr>
              <a:t>T</a:t>
            </a:r>
            <a:r>
              <a:rPr lang="en-US" altLang="zh-CN" sz="240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sym typeface="Symbol" pitchFamily="18" charset="2"/>
              </a:rPr>
              <a:t>)*  </a:t>
            </a:r>
          </a:p>
          <a:p>
            <a:pPr>
              <a:buFont typeface="Wingdings" pitchFamily="2" charset="2"/>
              <a:buNone/>
            </a:pPr>
            <a:r>
              <a:rPr lang="en-US" altLang="zh-CN" sz="2400">
                <a:solidFill>
                  <a:srgbClr val="333399"/>
                </a:solidFill>
                <a:latin typeface="Arial" pitchFamily="34" charset="0"/>
                <a:ea typeface="楷体_GB2312" pitchFamily="49" charset="-122"/>
                <a:sym typeface="Symbol" pitchFamily="18" charset="2"/>
              </a:rPr>
              <a:t>     </a:t>
            </a:r>
            <a:r>
              <a:rPr lang="zh-CN" altLang="en-US" sz="2400" i="0">
                <a:solidFill>
                  <a:srgbClr val="333399"/>
                </a:solidFill>
                <a:latin typeface="Arial" pitchFamily="34" charset="0"/>
                <a:ea typeface="楷体_GB2312" pitchFamily="49" charset="-122"/>
              </a:rPr>
              <a:t>的每一个符号都是生成符号，则 </a:t>
            </a:r>
            <a:r>
              <a:rPr lang="en-US" altLang="zh-CN" sz="2400">
                <a:solidFill>
                  <a:srgbClr val="333399"/>
                </a:solidFill>
                <a:latin typeface="Arial" pitchFamily="34" charset="0"/>
                <a:ea typeface="楷体_GB2312" pitchFamily="49" charset="-122"/>
              </a:rPr>
              <a:t>A </a:t>
            </a:r>
            <a:r>
              <a:rPr lang="zh-CN" altLang="en-US" sz="2400" i="0">
                <a:solidFill>
                  <a:srgbClr val="333399"/>
                </a:solidFill>
                <a:latin typeface="Arial" pitchFamily="34" charset="0"/>
                <a:ea typeface="楷体_GB2312" pitchFamily="49" charset="-122"/>
              </a:rPr>
              <a:t>也是生成符号；</a:t>
            </a:r>
          </a:p>
        </p:txBody>
      </p:sp>
      <p:sp>
        <p:nvSpPr>
          <p:cNvPr id="144395" name="Rectangle 11"/>
          <p:cNvSpPr>
            <a:spLocks noChangeArrowheads="1"/>
          </p:cNvSpPr>
          <p:nvPr/>
        </p:nvSpPr>
        <p:spPr bwMode="auto">
          <a:xfrm>
            <a:off x="1077913" y="4419600"/>
            <a:ext cx="7913687" cy="1371600"/>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a:latin typeface="Arial" pitchFamily="34" charset="0"/>
                <a:ea typeface="楷体_GB2312" pitchFamily="49" charset="-122"/>
                <a:sym typeface="Symbol" pitchFamily="18" charset="2"/>
              </a:rPr>
              <a:t>  </a:t>
            </a:r>
            <a:r>
              <a:rPr lang="zh-CN" altLang="en-US" i="0">
                <a:latin typeface="Arial" pitchFamily="34" charset="0"/>
                <a:ea typeface="楷体_GB2312" pitchFamily="49" charset="-122"/>
                <a:sym typeface="Symbol" pitchFamily="18" charset="2"/>
              </a:rPr>
              <a:t>结论 </a:t>
            </a:r>
            <a:r>
              <a:rPr lang="zh-CN" altLang="en-US" i="0">
                <a:solidFill>
                  <a:srgbClr val="333399"/>
                </a:solidFill>
                <a:latin typeface="Arial" pitchFamily="34" charset="0"/>
                <a:ea typeface="楷体_GB2312" pitchFamily="49" charset="-122"/>
              </a:rPr>
              <a:t>此步骤求出所有并只能求出</a:t>
            </a:r>
            <a:r>
              <a:rPr lang="en-US" altLang="zh-CN">
                <a:solidFill>
                  <a:srgbClr val="333399"/>
                </a:solidFill>
                <a:latin typeface="Arial" pitchFamily="34" charset="0"/>
                <a:ea typeface="楷体_GB2312" pitchFamily="49" charset="-122"/>
              </a:rPr>
              <a:t>G </a:t>
            </a:r>
            <a:r>
              <a:rPr lang="zh-CN" altLang="en-US" i="0">
                <a:solidFill>
                  <a:srgbClr val="333399"/>
                </a:solidFill>
                <a:latin typeface="Arial" pitchFamily="34" charset="0"/>
                <a:ea typeface="楷体_GB2312" pitchFamily="49" charset="-122"/>
              </a:rPr>
              <a:t>的生成符号</a:t>
            </a:r>
            <a:endParaRPr lang="zh-CN" altLang="en-US" i="0">
              <a:latin typeface="Arial" pitchFamily="34" charset="0"/>
              <a:ea typeface="楷体_GB2312" pitchFamily="49" charset="-122"/>
              <a:sym typeface="Symbol" pitchFamily="18" charset="2"/>
            </a:endParaRPr>
          </a:p>
          <a:p>
            <a:pPr>
              <a:buFont typeface="Wingdings" pitchFamily="2" charset="2"/>
              <a:buNone/>
            </a:pPr>
            <a:endParaRPr lang="zh-CN" altLang="en-US" sz="800" i="0">
              <a:solidFill>
                <a:srgbClr val="333399"/>
              </a:solidFill>
              <a:latin typeface="Arial" pitchFamily="34" charset="0"/>
              <a:ea typeface="楷体_GB2312" pitchFamily="49" charset="-122"/>
            </a:endParaRPr>
          </a:p>
          <a:p>
            <a:pPr>
              <a:buFont typeface="Wingdings" pitchFamily="2" charset="2"/>
              <a:buNone/>
            </a:pPr>
            <a:r>
              <a:rPr lang="zh-CN" altLang="en-US" sz="2400" i="0">
                <a:latin typeface="Arial" pitchFamily="34" charset="0"/>
                <a:ea typeface="楷体_GB2312" pitchFamily="49" charset="-122"/>
              </a:rPr>
              <a:t>     证明思路  </a:t>
            </a:r>
            <a:r>
              <a:rPr lang="zh-CN" altLang="en-US" sz="2400" i="0">
                <a:solidFill>
                  <a:srgbClr val="333399"/>
                </a:solidFill>
                <a:latin typeface="Arial" pitchFamily="34" charset="0"/>
                <a:ea typeface="楷体_GB2312" pitchFamily="49" charset="-122"/>
              </a:rPr>
              <a:t>一方面，所得到的符号的确是生成符号；</a:t>
            </a:r>
          </a:p>
          <a:p>
            <a:pPr>
              <a:buFont typeface="Wingdings" pitchFamily="2" charset="2"/>
              <a:buNone/>
            </a:pPr>
            <a:r>
              <a:rPr lang="zh-CN" altLang="en-US" sz="2400" i="0">
                <a:solidFill>
                  <a:srgbClr val="333399"/>
                </a:solidFill>
                <a:latin typeface="Arial" pitchFamily="34" charset="0"/>
                <a:ea typeface="楷体_GB2312" pitchFamily="49" charset="-122"/>
              </a:rPr>
              <a:t>    另一方面，所有的生成符号都可由上述步骤得到</a:t>
            </a:r>
            <a:r>
              <a:rPr lang="en-US" altLang="zh-CN" sz="2400" i="0">
                <a:solidFill>
                  <a:srgbClr val="333399"/>
                </a:solidFill>
                <a:latin typeface="Arial" pitchFamily="34" charset="0"/>
                <a:ea typeface="楷体_GB2312" pitchFamily="49" charset="-122"/>
              </a:rPr>
              <a:t>.</a:t>
            </a:r>
          </a:p>
        </p:txBody>
      </p:sp>
      <p:sp>
        <p:nvSpPr>
          <p:cNvPr id="144396" name="Rectangle 12"/>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0" name="文本框 9">
            <a:extLst>
              <a:ext uri="{FF2B5EF4-FFF2-40B4-BE49-F238E27FC236}">
                <a16:creationId xmlns:a16="http://schemas.microsoft.com/office/drawing/2014/main" id="{EF2FFFAE-1BFC-664E-A6D4-F13D2A20238C}"/>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11</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4395"/>
                                        </p:tgtEl>
                                        <p:attrNameLst>
                                          <p:attrName>style.visibility</p:attrName>
                                        </p:attrNameLst>
                                      </p:cBhvr>
                                      <p:to>
                                        <p:strVal val="visible"/>
                                      </p:to>
                                    </p:set>
                                    <p:animEffect transition="in" filter="slide(fromBottom)">
                                      <p:cBhvr>
                                        <p:cTn id="7" dur="500"/>
                                        <p:tgtEl>
                                          <p:spTgt spid="144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7" name="Rectangle 15"/>
          <p:cNvSpPr>
            <a:spLocks noChangeArrowheads="1"/>
          </p:cNvSpPr>
          <p:nvPr/>
        </p:nvSpPr>
        <p:spPr bwMode="auto">
          <a:xfrm>
            <a:off x="1073150" y="1828800"/>
            <a:ext cx="7918450" cy="2346325"/>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a:latin typeface="Arial" pitchFamily="34" charset="0"/>
                <a:ea typeface="楷体_GB2312" pitchFamily="49" charset="-122"/>
                <a:sym typeface="Symbol" pitchFamily="18" charset="2"/>
              </a:rPr>
              <a:t> </a:t>
            </a:r>
            <a:r>
              <a:rPr lang="zh-CN" altLang="en-US" i="0">
                <a:latin typeface="Arial" pitchFamily="34" charset="0"/>
                <a:ea typeface="楷体_GB2312" pitchFamily="49" charset="-122"/>
                <a:sym typeface="Symbol" pitchFamily="18" charset="2"/>
              </a:rPr>
              <a:t>步骤  </a:t>
            </a:r>
            <a:r>
              <a:rPr lang="zh-CN" altLang="en-US" i="0">
                <a:solidFill>
                  <a:srgbClr val="333399"/>
                </a:solidFill>
                <a:latin typeface="Arial" pitchFamily="34" charset="0"/>
                <a:ea typeface="楷体_GB2312" pitchFamily="49" charset="-122"/>
              </a:rPr>
              <a:t>对于</a:t>
            </a:r>
            <a:r>
              <a:rPr lang="zh-CN" altLang="en-US">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rPr>
              <a:t>CFG  G</a:t>
            </a:r>
            <a:r>
              <a:rPr lang="en-US" altLang="zh-CN" i="0">
                <a:solidFill>
                  <a:srgbClr val="333399"/>
                </a:solidFill>
                <a:latin typeface="Arial" pitchFamily="34" charset="0"/>
                <a:ea typeface="楷体_GB2312" pitchFamily="49" charset="-122"/>
              </a:rPr>
              <a:t> = (</a:t>
            </a:r>
            <a:r>
              <a:rPr lang="en-US" altLang="zh-CN">
                <a:solidFill>
                  <a:srgbClr val="333399"/>
                </a:solidFill>
                <a:latin typeface="Arial" pitchFamily="34" charset="0"/>
                <a:ea typeface="楷体_GB2312" pitchFamily="49" charset="-122"/>
              </a:rPr>
              <a:t>V,</a:t>
            </a:r>
            <a:r>
              <a:rPr lang="en-US" altLang="zh-CN" i="0">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sym typeface="Symbol" pitchFamily="18" charset="2"/>
              </a:rPr>
              <a:t>T</a:t>
            </a:r>
            <a:r>
              <a:rPr lang="en-US" altLang="zh-CN">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sym typeface="Symbol" pitchFamily="18" charset="2"/>
              </a:rPr>
              <a:t>P</a:t>
            </a:r>
            <a:r>
              <a:rPr lang="en-US" altLang="zh-CN" baseline="-25000">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rPr>
              <a:t>, S </a:t>
            </a:r>
            <a:r>
              <a:rPr lang="en-US" altLang="zh-CN" i="0">
                <a:solidFill>
                  <a:srgbClr val="333399"/>
                </a:solidFill>
                <a:latin typeface="Arial" pitchFamily="34" charset="0"/>
                <a:ea typeface="楷体_GB2312" pitchFamily="49" charset="-122"/>
              </a:rPr>
              <a:t>)</a:t>
            </a:r>
            <a:r>
              <a:rPr lang="zh-CN" altLang="en-US" i="0">
                <a:solidFill>
                  <a:srgbClr val="333399"/>
                </a:solidFill>
                <a:latin typeface="Arial" pitchFamily="34" charset="0"/>
                <a:ea typeface="楷体_GB2312" pitchFamily="49" charset="-122"/>
              </a:rPr>
              <a:t>，可通过下列</a:t>
            </a:r>
          </a:p>
          <a:p>
            <a:pPr>
              <a:buClr>
                <a:srgbClr val="800080"/>
              </a:buClr>
              <a:buFont typeface="Wingdings" pitchFamily="2" charset="2"/>
              <a:buNone/>
            </a:pPr>
            <a:r>
              <a:rPr lang="zh-CN" altLang="en-US" i="0">
                <a:solidFill>
                  <a:srgbClr val="333399"/>
                </a:solidFill>
                <a:latin typeface="Arial" pitchFamily="34" charset="0"/>
                <a:ea typeface="楷体_GB2312" pitchFamily="49" charset="-122"/>
              </a:rPr>
              <a:t>    归纳步骤计算可达符号集合：</a:t>
            </a:r>
            <a:endParaRPr lang="zh-CN" altLang="en-US" i="0">
              <a:latin typeface="Arial" pitchFamily="34" charset="0"/>
              <a:ea typeface="楷体_GB2312" pitchFamily="49" charset="-122"/>
              <a:sym typeface="Symbol" pitchFamily="18" charset="2"/>
            </a:endParaRPr>
          </a:p>
          <a:p>
            <a:pPr>
              <a:buFont typeface="Wingdings" pitchFamily="2" charset="2"/>
              <a:buNone/>
            </a:pPr>
            <a:endParaRPr lang="zh-CN" altLang="en-US" sz="1000" i="0">
              <a:solidFill>
                <a:srgbClr val="333399"/>
              </a:solidFill>
              <a:latin typeface="Arial" pitchFamily="34" charset="0"/>
              <a:ea typeface="楷体_GB2312" pitchFamily="49" charset="-122"/>
            </a:endParaRPr>
          </a:p>
          <a:p>
            <a:pPr>
              <a:buFont typeface="Wingdings" pitchFamily="2" charset="2"/>
              <a:buNone/>
            </a:pPr>
            <a:r>
              <a:rPr lang="zh-CN" altLang="en-US" sz="2400" i="0">
                <a:latin typeface="Arial" pitchFamily="34" charset="0"/>
                <a:ea typeface="楷体_GB2312" pitchFamily="49" charset="-122"/>
              </a:rPr>
              <a:t>     基础  </a:t>
            </a:r>
            <a:r>
              <a:rPr lang="en-US" altLang="zh-CN" sz="2400">
                <a:solidFill>
                  <a:srgbClr val="333399"/>
                </a:solidFill>
                <a:latin typeface="Arial" pitchFamily="34" charset="0"/>
                <a:ea typeface="楷体_GB2312" pitchFamily="49" charset="-122"/>
                <a:sym typeface="Symbol" pitchFamily="18" charset="2"/>
              </a:rPr>
              <a:t>S</a:t>
            </a: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是可达符号；</a:t>
            </a:r>
          </a:p>
          <a:p>
            <a:pPr>
              <a:buFont typeface="Wingdings" pitchFamily="2" charset="2"/>
              <a:buNone/>
            </a:pPr>
            <a:endParaRPr lang="zh-CN" altLang="en-US" sz="1000" i="0">
              <a:solidFill>
                <a:srgbClr val="333399"/>
              </a:solidFill>
              <a:latin typeface="Arial" pitchFamily="34" charset="0"/>
              <a:ea typeface="楷体_GB2312" pitchFamily="49" charset="-122"/>
            </a:endParaRPr>
          </a:p>
          <a:p>
            <a:pPr>
              <a:buFont typeface="Wingdings" pitchFamily="2" charset="2"/>
              <a:buNone/>
            </a:pPr>
            <a:r>
              <a:rPr lang="zh-CN" altLang="en-US" sz="2400" i="0">
                <a:latin typeface="Arial" pitchFamily="34" charset="0"/>
                <a:ea typeface="楷体_GB2312" pitchFamily="49" charset="-122"/>
              </a:rPr>
              <a:t>     归纳  </a:t>
            </a:r>
            <a:r>
              <a:rPr lang="zh-CN" altLang="en-US" sz="2400" i="0">
                <a:solidFill>
                  <a:srgbClr val="333399"/>
                </a:solidFill>
                <a:latin typeface="Arial" pitchFamily="34" charset="0"/>
                <a:ea typeface="楷体_GB2312" pitchFamily="49" charset="-122"/>
              </a:rPr>
              <a:t>如果 </a:t>
            </a:r>
            <a:r>
              <a:rPr lang="en-US" altLang="zh-CN" sz="2400">
                <a:solidFill>
                  <a:srgbClr val="333399"/>
                </a:solidFill>
                <a:latin typeface="Arial" pitchFamily="34" charset="0"/>
                <a:ea typeface="楷体_GB2312" pitchFamily="49" charset="-122"/>
                <a:sym typeface="Symbol" pitchFamily="18" charset="2"/>
              </a:rPr>
              <a:t>A</a:t>
            </a: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是可达符号，并且有产生式 </a:t>
            </a:r>
            <a:r>
              <a:rPr lang="en-US" altLang="zh-CN" sz="2400">
                <a:solidFill>
                  <a:srgbClr val="333399"/>
                </a:solidFill>
                <a:latin typeface="Arial" pitchFamily="34" charset="0"/>
                <a:ea typeface="楷体_GB2312" pitchFamily="49" charset="-122"/>
              </a:rPr>
              <a:t>A </a:t>
            </a:r>
            <a:r>
              <a:rPr lang="en-US" altLang="zh-CN" sz="2400" i="0">
                <a:solidFill>
                  <a:srgbClr val="333399"/>
                </a:solidFill>
                <a:latin typeface="Arial" pitchFamily="34" charset="0"/>
                <a:ea typeface="楷体_GB2312" pitchFamily="49" charset="-122"/>
                <a:sym typeface="Symbol" pitchFamily="18" charset="2"/>
              </a:rPr>
              <a:t> </a:t>
            </a:r>
            <a:r>
              <a:rPr lang="en-US" altLang="zh-CN" sz="2400">
                <a:solidFill>
                  <a:srgbClr val="333399"/>
                </a:solidFill>
                <a:latin typeface="Arial" pitchFamily="34" charset="0"/>
                <a:ea typeface="楷体_GB2312" pitchFamily="49" charset="-122"/>
                <a:sym typeface="Symbol" pitchFamily="18" charset="2"/>
              </a:rPr>
              <a:t></a:t>
            </a: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a:t>
            </a:r>
          </a:p>
          <a:p>
            <a:pPr>
              <a:buFont typeface="Wingdings" pitchFamily="2" charset="2"/>
              <a:buNone/>
            </a:pPr>
            <a:r>
              <a:rPr lang="zh-CN" altLang="en-US" sz="2400" i="0">
                <a:solidFill>
                  <a:srgbClr val="333399"/>
                </a:solidFill>
                <a:latin typeface="Arial" pitchFamily="34" charset="0"/>
                <a:ea typeface="楷体_GB2312" pitchFamily="49" charset="-122"/>
              </a:rPr>
              <a:t>     其中 </a:t>
            </a:r>
            <a:r>
              <a:rPr lang="zh-CN" altLang="en-US" sz="2400">
                <a:solidFill>
                  <a:srgbClr val="333399"/>
                </a:solidFill>
                <a:latin typeface="Arial" pitchFamily="34" charset="0"/>
                <a:ea typeface="楷体_GB2312" pitchFamily="49" charset="-122"/>
                <a:sym typeface="Symbol" pitchFamily="18" charset="2"/>
              </a:rPr>
              <a:t></a:t>
            </a:r>
            <a:r>
              <a:rPr lang="zh-CN" altLang="en-US"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rPr>
              <a:t>V </a:t>
            </a:r>
            <a:r>
              <a:rPr lang="en-US" altLang="zh-CN" sz="2400" i="0">
                <a:solidFill>
                  <a:srgbClr val="333399"/>
                </a:solidFill>
                <a:latin typeface="Arial" pitchFamily="34" charset="0"/>
                <a:ea typeface="楷体_GB2312" pitchFamily="49" charset="-122"/>
                <a:sym typeface="Symbol" pitchFamily="18" charset="2"/>
              </a:rPr>
              <a:t> </a:t>
            </a:r>
            <a:r>
              <a:rPr lang="en-US" altLang="zh-CN" sz="2400">
                <a:solidFill>
                  <a:srgbClr val="333399"/>
                </a:solidFill>
                <a:latin typeface="Arial" pitchFamily="34" charset="0"/>
                <a:ea typeface="楷体_GB2312" pitchFamily="49" charset="-122"/>
                <a:sym typeface="Symbol" pitchFamily="18" charset="2"/>
              </a:rPr>
              <a:t>T</a:t>
            </a:r>
            <a:r>
              <a:rPr lang="en-US" altLang="zh-CN" sz="240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sym typeface="Symbol" pitchFamily="18" charset="2"/>
              </a:rPr>
              <a:t>)* </a:t>
            </a:r>
            <a:r>
              <a:rPr lang="zh-CN" altLang="en-US" sz="2400" i="0">
                <a:solidFill>
                  <a:srgbClr val="333399"/>
                </a:solidFill>
                <a:latin typeface="Arial" pitchFamily="34" charset="0"/>
                <a:ea typeface="楷体_GB2312" pitchFamily="49" charset="-122"/>
              </a:rPr>
              <a:t>，则 </a:t>
            </a:r>
            <a:r>
              <a:rPr lang="zh-CN" altLang="en-US" sz="2400">
                <a:solidFill>
                  <a:srgbClr val="333399"/>
                </a:solidFill>
                <a:latin typeface="Arial" pitchFamily="34" charset="0"/>
                <a:ea typeface="楷体_GB2312" pitchFamily="49" charset="-122"/>
                <a:sym typeface="Symbol" pitchFamily="18" charset="2"/>
              </a:rPr>
              <a:t> </a:t>
            </a:r>
            <a:r>
              <a:rPr lang="zh-CN" altLang="en-US" sz="2400" i="0">
                <a:solidFill>
                  <a:srgbClr val="333399"/>
                </a:solidFill>
                <a:latin typeface="Arial" pitchFamily="34" charset="0"/>
                <a:ea typeface="楷体_GB2312" pitchFamily="49" charset="-122"/>
              </a:rPr>
              <a:t>中的符号都是可达符号；</a:t>
            </a:r>
          </a:p>
        </p:txBody>
      </p:sp>
      <p:sp>
        <p:nvSpPr>
          <p:cNvPr id="146448" name="Rectangle 16"/>
          <p:cNvSpPr>
            <a:spLocks noChangeArrowheads="1"/>
          </p:cNvSpPr>
          <p:nvPr/>
        </p:nvSpPr>
        <p:spPr bwMode="auto">
          <a:xfrm>
            <a:off x="1073150" y="4267200"/>
            <a:ext cx="7842250" cy="2193925"/>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a:latin typeface="Arial" pitchFamily="34" charset="0"/>
                <a:ea typeface="楷体_GB2312" pitchFamily="49" charset="-122"/>
                <a:sym typeface="Symbol" pitchFamily="18" charset="2"/>
              </a:rPr>
              <a:t>  </a:t>
            </a:r>
            <a:r>
              <a:rPr lang="zh-CN" altLang="en-US" i="0">
                <a:latin typeface="Arial" pitchFamily="34" charset="0"/>
                <a:ea typeface="楷体_GB2312" pitchFamily="49" charset="-122"/>
                <a:sym typeface="Symbol" pitchFamily="18" charset="2"/>
              </a:rPr>
              <a:t>结论 </a:t>
            </a:r>
            <a:r>
              <a:rPr lang="zh-CN" altLang="en-US" i="0">
                <a:solidFill>
                  <a:srgbClr val="333399"/>
                </a:solidFill>
                <a:latin typeface="Arial" pitchFamily="34" charset="0"/>
                <a:ea typeface="楷体_GB2312" pitchFamily="49" charset="-122"/>
              </a:rPr>
              <a:t>上述步骤可以求出所有并只能求出</a:t>
            </a:r>
            <a:r>
              <a:rPr lang="en-US" altLang="zh-CN">
                <a:solidFill>
                  <a:srgbClr val="333399"/>
                </a:solidFill>
                <a:latin typeface="Arial" pitchFamily="34" charset="0"/>
                <a:ea typeface="楷体_GB2312" pitchFamily="49" charset="-122"/>
              </a:rPr>
              <a:t>G </a:t>
            </a:r>
            <a:r>
              <a:rPr lang="zh-CN" altLang="en-US" i="0">
                <a:solidFill>
                  <a:srgbClr val="333399"/>
                </a:solidFill>
                <a:latin typeface="Arial" pitchFamily="34" charset="0"/>
                <a:ea typeface="楷体_GB2312" pitchFamily="49" charset="-122"/>
              </a:rPr>
              <a:t>的可</a:t>
            </a:r>
          </a:p>
          <a:p>
            <a:pPr>
              <a:buClr>
                <a:srgbClr val="800080"/>
              </a:buClr>
              <a:buFont typeface="Wingdings" pitchFamily="2" charset="2"/>
              <a:buNone/>
            </a:pPr>
            <a:r>
              <a:rPr lang="zh-CN" altLang="en-US" i="0">
                <a:solidFill>
                  <a:srgbClr val="333399"/>
                </a:solidFill>
                <a:latin typeface="Arial" pitchFamily="34" charset="0"/>
                <a:ea typeface="楷体_GB2312" pitchFamily="49" charset="-122"/>
              </a:rPr>
              <a:t>    达符号</a:t>
            </a:r>
            <a:r>
              <a:rPr lang="en-US" altLang="zh-CN" i="0">
                <a:solidFill>
                  <a:srgbClr val="333399"/>
                </a:solidFill>
                <a:latin typeface="Arial" pitchFamily="34" charset="0"/>
                <a:ea typeface="楷体_GB2312" pitchFamily="49" charset="-122"/>
              </a:rPr>
              <a:t>.</a:t>
            </a:r>
            <a:endParaRPr lang="en-US" altLang="zh-CN" i="0">
              <a:latin typeface="Arial" pitchFamily="34" charset="0"/>
              <a:ea typeface="楷体_GB2312" pitchFamily="49" charset="-122"/>
              <a:sym typeface="Symbol" pitchFamily="18" charset="2"/>
            </a:endParaRPr>
          </a:p>
          <a:p>
            <a:pPr>
              <a:buFont typeface="Wingdings" pitchFamily="2" charset="2"/>
              <a:buNone/>
            </a:pPr>
            <a:endParaRPr lang="en-US" altLang="zh-CN" sz="1000" i="0">
              <a:solidFill>
                <a:srgbClr val="333399"/>
              </a:solidFill>
              <a:latin typeface="Arial" pitchFamily="34" charset="0"/>
              <a:ea typeface="楷体_GB2312" pitchFamily="49" charset="-122"/>
            </a:endParaRPr>
          </a:p>
          <a:p>
            <a:pPr>
              <a:buFont typeface="Wingdings" pitchFamily="2" charset="2"/>
              <a:buNone/>
            </a:pPr>
            <a:r>
              <a:rPr lang="en-US" altLang="zh-CN" sz="2400" i="0">
                <a:latin typeface="Arial" pitchFamily="34" charset="0"/>
                <a:ea typeface="楷体_GB2312" pitchFamily="49" charset="-122"/>
              </a:rPr>
              <a:t>     </a:t>
            </a:r>
            <a:r>
              <a:rPr lang="zh-CN" altLang="en-US" sz="2400" i="0">
                <a:latin typeface="Arial" pitchFamily="34" charset="0"/>
                <a:ea typeface="楷体_GB2312" pitchFamily="49" charset="-122"/>
              </a:rPr>
              <a:t>证明思路  </a:t>
            </a:r>
            <a:r>
              <a:rPr lang="zh-CN" altLang="en-US" sz="2400" i="0">
                <a:solidFill>
                  <a:srgbClr val="333399"/>
                </a:solidFill>
                <a:latin typeface="Arial" pitchFamily="34" charset="0"/>
                <a:ea typeface="楷体_GB2312" pitchFamily="49" charset="-122"/>
              </a:rPr>
              <a:t>一方面，所得到的符号的确是可达符号；</a:t>
            </a:r>
          </a:p>
          <a:p>
            <a:pPr>
              <a:buFont typeface="Wingdings" pitchFamily="2" charset="2"/>
              <a:buNone/>
            </a:pPr>
            <a:r>
              <a:rPr lang="zh-CN" altLang="en-US" sz="2400" i="0">
                <a:solidFill>
                  <a:srgbClr val="333399"/>
                </a:solidFill>
                <a:latin typeface="Arial" pitchFamily="34" charset="0"/>
                <a:ea typeface="楷体_GB2312" pitchFamily="49" charset="-122"/>
              </a:rPr>
              <a:t>     另一方面所有的可达符号都可由上述步骤得到</a:t>
            </a:r>
            <a:r>
              <a:rPr lang="en-US" altLang="zh-CN" sz="2400" i="0">
                <a:solidFill>
                  <a:srgbClr val="333399"/>
                </a:solidFill>
                <a:latin typeface="Arial" pitchFamily="34" charset="0"/>
                <a:ea typeface="楷体_GB2312" pitchFamily="49" charset="-122"/>
              </a:rPr>
              <a:t>.</a:t>
            </a:r>
          </a:p>
          <a:p>
            <a:pPr>
              <a:buFont typeface="Wingdings" pitchFamily="2" charset="2"/>
              <a:buNone/>
            </a:pP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（留作练习）</a:t>
            </a:r>
          </a:p>
        </p:txBody>
      </p:sp>
      <p:sp>
        <p:nvSpPr>
          <p:cNvPr id="146449" name="Rectangle 17"/>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46451" name="Rectangle 19"/>
          <p:cNvSpPr>
            <a:spLocks noChangeArrowheads="1"/>
          </p:cNvSpPr>
          <p:nvPr/>
        </p:nvSpPr>
        <p:spPr bwMode="auto">
          <a:xfrm>
            <a:off x="762000" y="1143000"/>
            <a:ext cx="8001000" cy="609600"/>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计算可达符号集</a:t>
            </a:r>
          </a:p>
        </p:txBody>
      </p:sp>
      <p:sp>
        <p:nvSpPr>
          <p:cNvPr id="10" name="文本框 9">
            <a:extLst>
              <a:ext uri="{FF2B5EF4-FFF2-40B4-BE49-F238E27FC236}">
                <a16:creationId xmlns:a16="http://schemas.microsoft.com/office/drawing/2014/main" id="{30D7954A-AEF0-AB4B-9262-3E5782F086BB}"/>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12</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6448"/>
                                        </p:tgtEl>
                                        <p:attrNameLst>
                                          <p:attrName>style.visibility</p:attrName>
                                        </p:attrNameLst>
                                      </p:cBhvr>
                                      <p:to>
                                        <p:strVal val="visible"/>
                                      </p:to>
                                    </p:set>
                                    <p:animEffect transition="in" filter="slide(fromBottom)">
                                      <p:cBhvr>
                                        <p:cTn id="7" dur="500"/>
                                        <p:tgtEl>
                                          <p:spTgt spid="146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6" name="Rectangle 6"/>
          <p:cNvSpPr>
            <a:spLocks noChangeArrowheads="1"/>
          </p:cNvSpPr>
          <p:nvPr/>
        </p:nvSpPr>
        <p:spPr bwMode="auto">
          <a:xfrm>
            <a:off x="468313" y="1219200"/>
            <a:ext cx="8001000" cy="609600"/>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消去非生成符号及不可达符号</a:t>
            </a:r>
          </a:p>
        </p:txBody>
      </p:sp>
      <p:sp>
        <p:nvSpPr>
          <p:cNvPr id="148499" name="Rectangle 19"/>
          <p:cNvSpPr>
            <a:spLocks noChangeArrowheads="1"/>
          </p:cNvSpPr>
          <p:nvPr/>
        </p:nvSpPr>
        <p:spPr bwMode="auto">
          <a:xfrm>
            <a:off x="684213" y="1905000"/>
            <a:ext cx="8459787" cy="822325"/>
          </a:xfrm>
          <a:prstGeom prst="rect">
            <a:avLst/>
          </a:prstGeom>
          <a:noFill/>
          <a:ln w="9525">
            <a:noFill/>
            <a:miter lim="800000"/>
            <a:headEnd/>
            <a:tailEnd/>
          </a:ln>
          <a:effectLst/>
        </p:spPr>
        <p:txBody>
          <a:bodyPr>
            <a:spAutoFit/>
          </a:bodyPr>
          <a:lstStyle/>
          <a:p>
            <a:pPr>
              <a:buFont typeface="Symbol" pitchFamily="18" charset="2"/>
              <a:buChar char="-"/>
            </a:pPr>
            <a:r>
              <a:rPr lang="en-US" altLang="zh-CN" sz="2400" i="0">
                <a:latin typeface="Arial" pitchFamily="34" charset="0"/>
                <a:ea typeface="楷体_GB2312" pitchFamily="49" charset="-122"/>
              </a:rPr>
              <a:t>   </a:t>
            </a:r>
            <a:r>
              <a:rPr lang="zh-CN" altLang="en-US" sz="2400" i="0">
                <a:latin typeface="Arial" pitchFamily="34" charset="0"/>
                <a:ea typeface="楷体_GB2312" pitchFamily="49" charset="-122"/>
              </a:rPr>
              <a:t>举例  </a:t>
            </a:r>
            <a:r>
              <a:rPr lang="zh-CN" altLang="en-US" sz="2400" i="0">
                <a:solidFill>
                  <a:srgbClr val="333399"/>
                </a:solidFill>
                <a:latin typeface="Arial" pitchFamily="34" charset="0"/>
                <a:ea typeface="楷体_GB2312" pitchFamily="49" charset="-122"/>
              </a:rPr>
              <a:t>对于右下图的 </a:t>
            </a:r>
            <a:r>
              <a:rPr lang="en-US" altLang="zh-CN" sz="2400">
                <a:solidFill>
                  <a:srgbClr val="333399"/>
                </a:solidFill>
                <a:latin typeface="Arial" pitchFamily="34" charset="0"/>
                <a:ea typeface="楷体_GB2312" pitchFamily="49" charset="-122"/>
              </a:rPr>
              <a:t>PDA</a:t>
            </a:r>
            <a:r>
              <a:rPr lang="zh-CN" altLang="en-US" sz="2400" i="0">
                <a:solidFill>
                  <a:srgbClr val="333399"/>
                </a:solidFill>
                <a:latin typeface="Arial" pitchFamily="34" charset="0"/>
                <a:ea typeface="楷体_GB2312" pitchFamily="49" charset="-122"/>
              </a:rPr>
              <a:t>，构造</a:t>
            </a:r>
            <a:r>
              <a:rPr lang="en-US" altLang="zh-CN" sz="2400">
                <a:solidFill>
                  <a:srgbClr val="333399"/>
                </a:solidFill>
                <a:latin typeface="Arial" pitchFamily="34" charset="0"/>
                <a:ea typeface="楷体_GB2312" pitchFamily="49" charset="-122"/>
              </a:rPr>
              <a:t>CFG</a:t>
            </a:r>
            <a:r>
              <a:rPr lang="en-US" altLang="zh-CN" sz="2400" i="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G </a:t>
            </a:r>
            <a:r>
              <a:rPr lang="en-US" altLang="zh-CN" sz="2400" i="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V,</a:t>
            </a:r>
            <a:r>
              <a:rPr lang="en-US" altLang="zh-CN" sz="2400">
                <a:solidFill>
                  <a:srgbClr val="333399"/>
                </a:solidFill>
                <a:latin typeface="Arial" pitchFamily="34" charset="0"/>
                <a:ea typeface="楷体_GB2312" pitchFamily="49" charset="-122"/>
                <a:sym typeface="Symbol" pitchFamily="18" charset="2"/>
              </a:rPr>
              <a:t>{0,1}</a:t>
            </a:r>
            <a:r>
              <a:rPr lang="en-US" altLang="zh-CN" sz="2400">
                <a:solidFill>
                  <a:srgbClr val="333399"/>
                </a:solidFill>
                <a:latin typeface="Arial" pitchFamily="34" charset="0"/>
                <a:ea typeface="楷体_GB2312" pitchFamily="49" charset="-122"/>
              </a:rPr>
              <a:t>,</a:t>
            </a:r>
            <a:r>
              <a:rPr lang="en-US" altLang="zh-CN" sz="2400">
                <a:solidFill>
                  <a:srgbClr val="333399"/>
                </a:solidFill>
                <a:latin typeface="Arial" pitchFamily="34" charset="0"/>
                <a:ea typeface="楷体_GB2312" pitchFamily="49" charset="-122"/>
                <a:sym typeface="Symbol" pitchFamily="18" charset="2"/>
              </a:rPr>
              <a:t>P</a:t>
            </a:r>
            <a:r>
              <a:rPr lang="en-US" altLang="zh-CN" sz="2400">
                <a:solidFill>
                  <a:srgbClr val="333399"/>
                </a:solidFill>
                <a:latin typeface="Arial" pitchFamily="34" charset="0"/>
                <a:ea typeface="楷体_GB2312" pitchFamily="49" charset="-122"/>
              </a:rPr>
              <a:t>,S</a:t>
            </a: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a:t>
            </a:r>
          </a:p>
          <a:p>
            <a:pPr>
              <a:buFont typeface="Wingdings" pitchFamily="2" charset="2"/>
              <a:buNone/>
            </a:pPr>
            <a:r>
              <a:rPr lang="zh-CN" altLang="en-US" sz="2400" i="0">
                <a:solidFill>
                  <a:srgbClr val="333399"/>
                </a:solidFill>
                <a:latin typeface="Arial" pitchFamily="34" charset="0"/>
                <a:ea typeface="楷体_GB2312" pitchFamily="49" charset="-122"/>
              </a:rPr>
              <a:t>     其中</a:t>
            </a:r>
            <a:r>
              <a:rPr lang="zh-CN" altLang="en-US" sz="2400">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V = {S} </a:t>
            </a:r>
            <a:r>
              <a:rPr lang="en-US" altLang="zh-CN"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rPr>
              <a:t> { [pYq]</a:t>
            </a:r>
            <a:r>
              <a:rPr lang="en-US" altLang="zh-CN"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sym typeface="Symbol" pitchFamily="18" charset="2"/>
              </a:rPr>
              <a:t>p,q</a:t>
            </a:r>
            <a:r>
              <a:rPr lang="en-US" altLang="zh-CN"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rPr>
              <a:t>{q</a:t>
            </a:r>
            <a:r>
              <a:rPr lang="en-US" altLang="zh-CN" sz="2400" baseline="-25000">
                <a:solidFill>
                  <a:srgbClr val="333399"/>
                </a:solidFill>
                <a:latin typeface="Arial" pitchFamily="34" charset="0"/>
                <a:ea typeface="楷体_GB2312" pitchFamily="49" charset="-122"/>
              </a:rPr>
              <a:t>0</a:t>
            </a:r>
            <a:r>
              <a:rPr lang="en-US" altLang="zh-CN" sz="2400">
                <a:solidFill>
                  <a:srgbClr val="333399"/>
                </a:solidFill>
                <a:latin typeface="Arial" pitchFamily="34" charset="0"/>
                <a:ea typeface="楷体_GB2312" pitchFamily="49" charset="-122"/>
              </a:rPr>
              <a:t>,q</a:t>
            </a:r>
            <a:r>
              <a:rPr lang="en-US" altLang="zh-CN" sz="2400" baseline="-25000">
                <a:solidFill>
                  <a:srgbClr val="333399"/>
                </a:solidFill>
                <a:latin typeface="Arial" pitchFamily="34" charset="0"/>
                <a:ea typeface="楷体_GB2312" pitchFamily="49" charset="-122"/>
              </a:rPr>
              <a:t>1</a:t>
            </a:r>
            <a:r>
              <a:rPr lang="en-US" altLang="zh-CN" sz="2400">
                <a:solidFill>
                  <a:srgbClr val="333399"/>
                </a:solidFill>
                <a:latin typeface="Arial" pitchFamily="34" charset="0"/>
                <a:ea typeface="楷体_GB2312" pitchFamily="49" charset="-122"/>
              </a:rPr>
              <a:t>,q</a:t>
            </a:r>
            <a:r>
              <a:rPr lang="en-US" altLang="zh-CN" sz="2400" baseline="-25000">
                <a:solidFill>
                  <a:srgbClr val="333399"/>
                </a:solidFill>
                <a:latin typeface="Arial" pitchFamily="34" charset="0"/>
                <a:ea typeface="楷体_GB2312" pitchFamily="49" charset="-122"/>
              </a:rPr>
              <a:t>2</a:t>
            </a:r>
            <a:r>
              <a:rPr lang="en-US" altLang="zh-CN" sz="2400">
                <a:solidFill>
                  <a:srgbClr val="333399"/>
                </a:solidFill>
                <a:latin typeface="Arial" pitchFamily="34" charset="0"/>
                <a:ea typeface="楷体_GB2312" pitchFamily="49" charset="-122"/>
              </a:rPr>
              <a:t>}</a:t>
            </a:r>
            <a:r>
              <a:rPr lang="en-US" altLang="zh-CN"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sym typeface="Symbol" pitchFamily="18" charset="2"/>
              </a:rPr>
              <a:t>Y</a:t>
            </a:r>
            <a:r>
              <a:rPr lang="en-US" altLang="zh-CN"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rPr>
              <a:t>{Z</a:t>
            </a:r>
            <a:r>
              <a:rPr lang="en-US" altLang="zh-CN" sz="2400" baseline="-25000">
                <a:solidFill>
                  <a:srgbClr val="333399"/>
                </a:solidFill>
                <a:latin typeface="Arial" pitchFamily="34" charset="0"/>
                <a:ea typeface="楷体_GB2312" pitchFamily="49" charset="-122"/>
              </a:rPr>
              <a:t>0</a:t>
            </a:r>
            <a:r>
              <a:rPr lang="en-US" altLang="zh-CN" sz="2400">
                <a:solidFill>
                  <a:srgbClr val="333399"/>
                </a:solidFill>
                <a:latin typeface="Arial" pitchFamily="34" charset="0"/>
                <a:ea typeface="楷体_GB2312" pitchFamily="49" charset="-122"/>
              </a:rPr>
              <a:t>,X}</a:t>
            </a:r>
            <a:r>
              <a:rPr lang="en-US" altLang="zh-CN" sz="2400">
                <a:solidFill>
                  <a:srgbClr val="333399"/>
                </a:solidFill>
                <a:latin typeface="Arial" pitchFamily="34" charset="0"/>
                <a:ea typeface="楷体_GB2312" pitchFamily="49" charset="-122"/>
                <a:sym typeface="Symbol" pitchFamily="18" charset="2"/>
              </a:rPr>
              <a:t> </a:t>
            </a:r>
            <a:r>
              <a:rPr lang="en-US" altLang="zh-CN" sz="2400">
                <a:solidFill>
                  <a:srgbClr val="333399"/>
                </a:solidFill>
                <a:latin typeface="Arial" pitchFamily="34" charset="0"/>
                <a:ea typeface="楷体_GB2312" pitchFamily="49" charset="-122"/>
              </a:rPr>
              <a:t>}</a:t>
            </a:r>
          </a:p>
        </p:txBody>
      </p:sp>
      <p:graphicFrame>
        <p:nvGraphicFramePr>
          <p:cNvPr id="148500" name="Object 20"/>
          <p:cNvGraphicFramePr>
            <a:graphicFrameLocks noChangeAspect="1"/>
          </p:cNvGraphicFramePr>
          <p:nvPr/>
        </p:nvGraphicFramePr>
        <p:xfrm>
          <a:off x="4495800" y="2895600"/>
          <a:ext cx="4044950" cy="1400175"/>
        </p:xfrm>
        <a:graphic>
          <a:graphicData uri="http://schemas.openxmlformats.org/presentationml/2006/ole">
            <mc:AlternateContent xmlns:mc="http://schemas.openxmlformats.org/markup-compatibility/2006">
              <mc:Choice xmlns:v="urn:schemas-microsoft-com:vml" Requires="v">
                <p:oleObj spid="_x0000_s148522" name="VISIO" r:id="rId4" imgW="4044240" imgH="1400040" progId="Visio.Drawing.11">
                  <p:embed/>
                </p:oleObj>
              </mc:Choice>
              <mc:Fallback>
                <p:oleObj name="VISIO" r:id="rId4" imgW="4044240" imgH="1400040" progId="Visio.Drawing.11">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895600"/>
                        <a:ext cx="40449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8501" name="Rectangle 21"/>
          <p:cNvSpPr>
            <a:spLocks noChangeArrowheads="1"/>
          </p:cNvSpPr>
          <p:nvPr/>
        </p:nvSpPr>
        <p:spPr bwMode="auto">
          <a:xfrm>
            <a:off x="762000" y="2743200"/>
            <a:ext cx="4114800" cy="1554163"/>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产生式集合 </a:t>
            </a:r>
            <a:r>
              <a:rPr lang="en-US" altLang="zh-CN" sz="2400">
                <a:solidFill>
                  <a:srgbClr val="333399"/>
                </a:solidFill>
                <a:latin typeface="Arial" pitchFamily="34" charset="0"/>
                <a:ea typeface="楷体_GB2312" pitchFamily="49" charset="-122"/>
                <a:sym typeface="Symbol" pitchFamily="18" charset="2"/>
              </a:rPr>
              <a:t>P</a:t>
            </a:r>
            <a:r>
              <a:rPr lang="en-US" altLang="zh-CN" sz="2400">
                <a:latin typeface="Arial" pitchFamily="34" charset="0"/>
                <a:ea typeface="楷体_GB2312" pitchFamily="49" charset="-122"/>
                <a:sym typeface="Symbol" pitchFamily="18" charset="2"/>
              </a:rPr>
              <a:t> </a:t>
            </a:r>
            <a:r>
              <a:rPr lang="zh-CN" altLang="en-US" sz="2400" i="0">
                <a:solidFill>
                  <a:srgbClr val="333399"/>
                </a:solidFill>
                <a:latin typeface="Arial" pitchFamily="34" charset="0"/>
                <a:ea typeface="楷体_GB2312" pitchFamily="49" charset="-122"/>
              </a:rPr>
              <a:t>定义如下：</a:t>
            </a:r>
          </a:p>
          <a:p>
            <a:pPr>
              <a:buFont typeface="Wingdings" pitchFamily="2" charset="2"/>
              <a:buNone/>
            </a:pPr>
            <a:endParaRPr lang="zh-CN" altLang="en-US" sz="800" i="0">
              <a:solidFill>
                <a:srgbClr val="333399"/>
              </a:solidFill>
              <a:latin typeface="Arial" pitchFamily="34" charset="0"/>
              <a:ea typeface="楷体_GB2312" pitchFamily="49" charset="-122"/>
            </a:endParaRPr>
          </a:p>
          <a:p>
            <a:pPr>
              <a:buFont typeface="Wingdings" pitchFamily="2" charset="2"/>
              <a:buNone/>
            </a:pPr>
            <a:r>
              <a:rPr lang="zh-CN" altLang="en-US" sz="2400">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(1)</a:t>
            </a:r>
            <a:r>
              <a:rPr lang="en-US" altLang="zh-CN" sz="2400" i="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S </a:t>
            </a:r>
            <a:r>
              <a:rPr lang="en-US" altLang="zh-CN" sz="2000" i="0">
                <a:solidFill>
                  <a:srgbClr val="333399"/>
                </a:solidFill>
                <a:latin typeface="Arial" pitchFamily="34" charset="0"/>
                <a:ea typeface="楷体_GB2312" pitchFamily="49" charset="-122"/>
                <a:sym typeface="Symbol" pitchFamily="18" charset="2"/>
              </a:rPr>
              <a:t> </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Z</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 </a:t>
            </a:r>
          </a:p>
          <a:p>
            <a:pPr>
              <a:buFont typeface="Wingdings" pitchFamily="2" charset="2"/>
              <a:buNone/>
            </a:pPr>
            <a:r>
              <a:rPr lang="en-US" altLang="zh-CN" sz="2000">
                <a:solidFill>
                  <a:srgbClr val="333399"/>
                </a:solidFill>
                <a:latin typeface="Arial" pitchFamily="34" charset="0"/>
                <a:ea typeface="楷体_GB2312" pitchFamily="49" charset="-122"/>
                <a:sym typeface="Symbol" pitchFamily="18" charset="2"/>
              </a:rPr>
              <a:t>              S </a:t>
            </a:r>
            <a:r>
              <a:rPr lang="en-US" altLang="zh-CN" sz="2000" i="0">
                <a:solidFill>
                  <a:srgbClr val="333399"/>
                </a:solidFill>
                <a:latin typeface="Arial" pitchFamily="34" charset="0"/>
                <a:ea typeface="楷体_GB2312" pitchFamily="49" charset="-122"/>
                <a:sym typeface="Symbol" pitchFamily="18" charset="2"/>
              </a:rPr>
              <a:t> </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Z</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1</a:t>
            </a:r>
            <a:r>
              <a:rPr lang="en-US" altLang="zh-CN" sz="20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a:t>
            </a:r>
          </a:p>
          <a:p>
            <a:pPr>
              <a:buFont typeface="Wingdings" pitchFamily="2" charset="2"/>
              <a:buNone/>
            </a:pPr>
            <a:r>
              <a:rPr lang="en-US" altLang="zh-CN" sz="2000">
                <a:solidFill>
                  <a:srgbClr val="333399"/>
                </a:solidFill>
                <a:latin typeface="Arial" pitchFamily="34" charset="0"/>
                <a:ea typeface="楷体_GB2312" pitchFamily="49" charset="-122"/>
                <a:sym typeface="Symbol" pitchFamily="18" charset="2"/>
              </a:rPr>
              <a:t>              S </a:t>
            </a:r>
            <a:r>
              <a:rPr lang="en-US" altLang="zh-CN" sz="2000" i="0">
                <a:solidFill>
                  <a:srgbClr val="333399"/>
                </a:solidFill>
                <a:latin typeface="Arial" pitchFamily="34" charset="0"/>
                <a:ea typeface="楷体_GB2312" pitchFamily="49" charset="-122"/>
                <a:sym typeface="Symbol" pitchFamily="18" charset="2"/>
              </a:rPr>
              <a:t> </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Z</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2</a:t>
            </a:r>
            <a:r>
              <a:rPr lang="en-US" altLang="zh-CN" sz="20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a:t>
            </a:r>
            <a:endParaRPr lang="en-US" altLang="zh-CN" sz="2000" i="0">
              <a:solidFill>
                <a:srgbClr val="333399"/>
              </a:solidFill>
              <a:latin typeface="Arial" pitchFamily="34" charset="0"/>
              <a:ea typeface="楷体_GB2312" pitchFamily="49" charset="-122"/>
            </a:endParaRPr>
          </a:p>
        </p:txBody>
      </p:sp>
      <p:sp>
        <p:nvSpPr>
          <p:cNvPr id="148502" name="Rectangle 22"/>
          <p:cNvSpPr>
            <a:spLocks noChangeArrowheads="1"/>
          </p:cNvSpPr>
          <p:nvPr/>
        </p:nvSpPr>
        <p:spPr bwMode="auto">
          <a:xfrm>
            <a:off x="762000" y="4343400"/>
            <a:ext cx="8382000"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(2)</a:t>
            </a:r>
            <a:r>
              <a:rPr lang="en-US" altLang="zh-CN" sz="2400" i="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Z</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j</a:t>
            </a:r>
            <a:r>
              <a:rPr lang="en-US" altLang="zh-CN" sz="2000">
                <a:solidFill>
                  <a:srgbClr val="333399"/>
                </a:solidFill>
                <a:latin typeface="Arial" pitchFamily="34" charset="0"/>
                <a:ea typeface="楷体_GB2312" pitchFamily="49" charset="-122"/>
              </a:rPr>
              <a:t>] </a:t>
            </a:r>
            <a:r>
              <a:rPr lang="en-US" altLang="zh-CN" sz="2000" i="0">
                <a:solidFill>
                  <a:srgbClr val="333399"/>
                </a:solidFill>
                <a:latin typeface="Arial" pitchFamily="34" charset="0"/>
                <a:ea typeface="楷体_GB2312" pitchFamily="49" charset="-122"/>
                <a:sym typeface="Symbol" pitchFamily="18" charset="2"/>
              </a:rPr>
              <a:t> </a:t>
            </a:r>
            <a:r>
              <a:rPr lang="en-US" altLang="zh-CN" sz="2000">
                <a:solidFill>
                  <a:srgbClr val="333399"/>
                </a:solidFill>
                <a:latin typeface="Arial" pitchFamily="34" charset="0"/>
                <a:ea typeface="楷体_GB2312" pitchFamily="49" charset="-122"/>
                <a:sym typeface="Symbol" pitchFamily="18" charset="2"/>
              </a:rPr>
              <a:t>0</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Xq</a:t>
            </a:r>
            <a:r>
              <a:rPr lang="en-US" altLang="zh-CN" sz="2000" baseline="-25000">
                <a:solidFill>
                  <a:srgbClr val="333399"/>
                </a:solidFill>
                <a:latin typeface="Arial" pitchFamily="34" charset="0"/>
                <a:ea typeface="楷体_GB2312" pitchFamily="49" charset="-122"/>
              </a:rPr>
              <a:t>i</a:t>
            </a:r>
            <a:r>
              <a:rPr lang="en-US" altLang="zh-CN" sz="2000">
                <a:solidFill>
                  <a:srgbClr val="333399"/>
                </a:solidFill>
                <a:latin typeface="Arial" pitchFamily="34" charset="0"/>
                <a:ea typeface="楷体_GB2312" pitchFamily="49" charset="-122"/>
              </a:rPr>
              <a:t>] [q</a:t>
            </a:r>
            <a:r>
              <a:rPr lang="en-US" altLang="zh-CN" sz="2000" baseline="-25000">
                <a:solidFill>
                  <a:srgbClr val="333399"/>
                </a:solidFill>
                <a:latin typeface="Arial" pitchFamily="34" charset="0"/>
                <a:ea typeface="楷体_GB2312" pitchFamily="49" charset="-122"/>
              </a:rPr>
              <a:t>i</a:t>
            </a:r>
            <a:r>
              <a:rPr lang="en-US" altLang="zh-CN" sz="2000">
                <a:solidFill>
                  <a:srgbClr val="333399"/>
                </a:solidFill>
                <a:latin typeface="Arial" pitchFamily="34" charset="0"/>
                <a:ea typeface="楷体_GB2312" pitchFamily="49" charset="-122"/>
              </a:rPr>
              <a:t>Z</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j</a:t>
            </a:r>
            <a:r>
              <a:rPr lang="en-US" altLang="zh-CN" sz="2000">
                <a:solidFill>
                  <a:srgbClr val="333399"/>
                </a:solidFill>
                <a:latin typeface="Arial" pitchFamily="34" charset="0"/>
                <a:ea typeface="楷体_GB2312" pitchFamily="49" charset="-122"/>
              </a:rPr>
              <a:t>] ,  i, j = 0,1,2;  (</a:t>
            </a:r>
            <a:r>
              <a:rPr lang="en-US" altLang="zh-CN" sz="2000">
                <a:latin typeface="Arial" pitchFamily="34" charset="0"/>
                <a:ea typeface="楷体_GB2312" pitchFamily="49" charset="-122"/>
              </a:rPr>
              <a:t>(q</a:t>
            </a:r>
            <a:r>
              <a:rPr lang="en-US" altLang="zh-CN" sz="2000" baseline="-25000">
                <a:latin typeface="Arial" pitchFamily="34" charset="0"/>
                <a:ea typeface="楷体_GB2312" pitchFamily="49" charset="-122"/>
              </a:rPr>
              <a:t>0</a:t>
            </a:r>
            <a:r>
              <a:rPr lang="en-US" altLang="zh-CN" sz="2000">
                <a:latin typeface="Arial" pitchFamily="34" charset="0"/>
                <a:ea typeface="楷体_GB2312" pitchFamily="49" charset="-122"/>
              </a:rPr>
              <a:t>,XZ</a:t>
            </a:r>
            <a:r>
              <a:rPr lang="en-US" altLang="zh-CN" sz="2000" baseline="-25000">
                <a:latin typeface="Arial" pitchFamily="34" charset="0"/>
                <a:ea typeface="楷体_GB2312" pitchFamily="49" charset="-122"/>
              </a:rPr>
              <a:t>0</a:t>
            </a:r>
            <a:r>
              <a:rPr lang="en-US" altLang="zh-CN" sz="2000">
                <a:latin typeface="Arial" pitchFamily="34" charset="0"/>
                <a:ea typeface="楷体_GB2312" pitchFamily="49" charset="-122"/>
              </a:rPr>
              <a:t>)</a:t>
            </a:r>
            <a:r>
              <a:rPr lang="en-US" altLang="zh-CN" sz="2000" i="0">
                <a:latin typeface="Arial" pitchFamily="34" charset="0"/>
                <a:ea typeface="楷体_GB2312" pitchFamily="49" charset="-122"/>
                <a:sym typeface="Symbol" pitchFamily="18" charset="2"/>
              </a:rPr>
              <a:t></a:t>
            </a:r>
            <a:r>
              <a:rPr lang="en-US" altLang="zh-CN" sz="2000">
                <a:latin typeface="Arial" pitchFamily="34" charset="0"/>
                <a:ea typeface="楷体_GB2312" pitchFamily="49" charset="-122"/>
                <a:sym typeface="Symbol" pitchFamily="18" charset="2"/>
              </a:rPr>
              <a:t>(</a:t>
            </a:r>
            <a:r>
              <a:rPr lang="en-US" altLang="zh-CN" sz="2000">
                <a:latin typeface="Arial" pitchFamily="34" charset="0"/>
                <a:ea typeface="楷体_GB2312" pitchFamily="49" charset="-122"/>
              </a:rPr>
              <a:t>q</a:t>
            </a:r>
            <a:r>
              <a:rPr lang="en-US" altLang="zh-CN" sz="2000" baseline="-25000">
                <a:latin typeface="Arial" pitchFamily="34" charset="0"/>
                <a:ea typeface="楷体_GB2312" pitchFamily="49" charset="-122"/>
              </a:rPr>
              <a:t>0</a:t>
            </a:r>
            <a:r>
              <a:rPr lang="en-US" altLang="zh-CN" sz="2000">
                <a:latin typeface="Arial" pitchFamily="34" charset="0"/>
                <a:ea typeface="楷体_GB2312" pitchFamily="49" charset="-122"/>
                <a:sym typeface="Symbol" pitchFamily="18" charset="2"/>
              </a:rPr>
              <a:t>, 0, </a:t>
            </a:r>
            <a:r>
              <a:rPr lang="en-US" altLang="zh-CN" sz="2000">
                <a:latin typeface="Arial" pitchFamily="34" charset="0"/>
                <a:ea typeface="楷体_GB2312" pitchFamily="49" charset="-122"/>
              </a:rPr>
              <a:t>Z</a:t>
            </a:r>
            <a:r>
              <a:rPr lang="en-US" altLang="zh-CN" sz="2000" baseline="-25000">
                <a:latin typeface="Arial" pitchFamily="34" charset="0"/>
                <a:ea typeface="楷体_GB2312" pitchFamily="49" charset="-122"/>
              </a:rPr>
              <a:t>0</a:t>
            </a:r>
            <a:r>
              <a:rPr lang="en-US" altLang="zh-CN" sz="2000">
                <a:latin typeface="Arial" pitchFamily="34" charset="0"/>
                <a:ea typeface="楷体_GB2312" pitchFamily="49" charset="-122"/>
                <a:sym typeface="Symbol" pitchFamily="18" charset="2"/>
              </a:rPr>
              <a:t>)</a:t>
            </a:r>
            <a:r>
              <a:rPr lang="en-US" altLang="zh-CN" sz="2000">
                <a:solidFill>
                  <a:srgbClr val="333399"/>
                </a:solidFill>
                <a:latin typeface="Arial" pitchFamily="34" charset="0"/>
                <a:ea typeface="楷体_GB2312" pitchFamily="49" charset="-122"/>
              </a:rPr>
              <a:t>)</a:t>
            </a:r>
          </a:p>
        </p:txBody>
      </p:sp>
      <p:sp>
        <p:nvSpPr>
          <p:cNvPr id="148503" name="Rectangle 23"/>
          <p:cNvSpPr>
            <a:spLocks noChangeArrowheads="1"/>
          </p:cNvSpPr>
          <p:nvPr/>
        </p:nvSpPr>
        <p:spPr bwMode="auto">
          <a:xfrm>
            <a:off x="762000" y="4800600"/>
            <a:ext cx="8382000"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(3)</a:t>
            </a:r>
            <a:r>
              <a:rPr lang="en-US" altLang="zh-CN" sz="2400" i="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Xq</a:t>
            </a:r>
            <a:r>
              <a:rPr lang="en-US" altLang="zh-CN" sz="2000" baseline="-25000">
                <a:solidFill>
                  <a:srgbClr val="333399"/>
                </a:solidFill>
                <a:latin typeface="Arial" pitchFamily="34" charset="0"/>
                <a:ea typeface="楷体_GB2312" pitchFamily="49" charset="-122"/>
              </a:rPr>
              <a:t>j</a:t>
            </a:r>
            <a:r>
              <a:rPr lang="en-US" altLang="zh-CN" sz="2000">
                <a:solidFill>
                  <a:srgbClr val="333399"/>
                </a:solidFill>
                <a:latin typeface="Arial" pitchFamily="34" charset="0"/>
                <a:ea typeface="楷体_GB2312" pitchFamily="49" charset="-122"/>
              </a:rPr>
              <a:t>] </a:t>
            </a:r>
            <a:r>
              <a:rPr lang="en-US" altLang="zh-CN" sz="2000" i="0">
                <a:solidFill>
                  <a:srgbClr val="333399"/>
                </a:solidFill>
                <a:latin typeface="Arial" pitchFamily="34" charset="0"/>
                <a:ea typeface="楷体_GB2312" pitchFamily="49" charset="-122"/>
                <a:sym typeface="Symbol" pitchFamily="18" charset="2"/>
              </a:rPr>
              <a:t> </a:t>
            </a:r>
            <a:r>
              <a:rPr lang="en-US" altLang="zh-CN" sz="2000">
                <a:solidFill>
                  <a:srgbClr val="333399"/>
                </a:solidFill>
                <a:latin typeface="Arial" pitchFamily="34" charset="0"/>
                <a:ea typeface="楷体_GB2312" pitchFamily="49" charset="-122"/>
                <a:sym typeface="Symbol" pitchFamily="18" charset="2"/>
              </a:rPr>
              <a:t>0</a:t>
            </a:r>
            <a:r>
              <a:rPr lang="en-US" altLang="zh-CN" sz="2000">
                <a:solidFill>
                  <a:srgbClr val="333399"/>
                </a:solidFill>
                <a:latin typeface="Arial" pitchFamily="34" charset="0"/>
                <a:ea typeface="楷体_GB2312" pitchFamily="49" charset="-122"/>
              </a:rPr>
              <a:t>[q</a:t>
            </a:r>
            <a:r>
              <a:rPr lang="en-US" altLang="zh-CN" sz="2000" baseline="-25000">
                <a:solidFill>
                  <a:srgbClr val="333399"/>
                </a:solidFill>
                <a:latin typeface="Arial" pitchFamily="34" charset="0"/>
                <a:ea typeface="楷体_GB2312" pitchFamily="49" charset="-122"/>
              </a:rPr>
              <a:t>0</a:t>
            </a:r>
            <a:r>
              <a:rPr lang="en-US" altLang="zh-CN" sz="2000">
                <a:solidFill>
                  <a:srgbClr val="333399"/>
                </a:solidFill>
                <a:latin typeface="Arial" pitchFamily="34" charset="0"/>
                <a:ea typeface="楷体_GB2312" pitchFamily="49" charset="-122"/>
              </a:rPr>
              <a:t>Xq</a:t>
            </a:r>
            <a:r>
              <a:rPr lang="en-US" altLang="zh-CN" sz="2000" baseline="-25000">
                <a:solidFill>
                  <a:srgbClr val="333399"/>
                </a:solidFill>
                <a:latin typeface="Arial" pitchFamily="34" charset="0"/>
                <a:ea typeface="楷体_GB2312" pitchFamily="49" charset="-122"/>
              </a:rPr>
              <a:t>i</a:t>
            </a:r>
            <a:r>
              <a:rPr lang="en-US" altLang="zh-CN" sz="2000">
                <a:solidFill>
                  <a:srgbClr val="333399"/>
                </a:solidFill>
                <a:latin typeface="Arial" pitchFamily="34" charset="0"/>
                <a:ea typeface="楷体_GB2312" pitchFamily="49" charset="-122"/>
              </a:rPr>
              <a:t>] [q</a:t>
            </a:r>
            <a:r>
              <a:rPr lang="en-US" altLang="zh-CN" sz="2000" baseline="-25000">
                <a:solidFill>
                  <a:srgbClr val="333399"/>
                </a:solidFill>
                <a:latin typeface="Arial" pitchFamily="34" charset="0"/>
                <a:ea typeface="楷体_GB2312" pitchFamily="49" charset="-122"/>
              </a:rPr>
              <a:t>i</a:t>
            </a:r>
            <a:r>
              <a:rPr lang="en-US" altLang="zh-CN" sz="2000">
                <a:solidFill>
                  <a:srgbClr val="333399"/>
                </a:solidFill>
                <a:latin typeface="Arial" pitchFamily="34" charset="0"/>
                <a:ea typeface="楷体_GB2312" pitchFamily="49" charset="-122"/>
              </a:rPr>
              <a:t>Xq</a:t>
            </a:r>
            <a:r>
              <a:rPr lang="en-US" altLang="zh-CN" sz="2000" baseline="-25000">
                <a:solidFill>
                  <a:srgbClr val="333399"/>
                </a:solidFill>
                <a:latin typeface="Arial" pitchFamily="34" charset="0"/>
                <a:ea typeface="楷体_GB2312" pitchFamily="49" charset="-122"/>
              </a:rPr>
              <a:t>j</a:t>
            </a:r>
            <a:r>
              <a:rPr lang="en-US" altLang="zh-CN" sz="2000">
                <a:solidFill>
                  <a:srgbClr val="333399"/>
                </a:solidFill>
                <a:latin typeface="Arial" pitchFamily="34" charset="0"/>
                <a:ea typeface="楷体_GB2312" pitchFamily="49" charset="-122"/>
              </a:rPr>
              <a:t>] ,  i , j = 0,1,2;    (</a:t>
            </a:r>
            <a:r>
              <a:rPr lang="en-US" altLang="zh-CN" sz="2000">
                <a:latin typeface="Arial" pitchFamily="34" charset="0"/>
                <a:ea typeface="楷体_GB2312" pitchFamily="49" charset="-122"/>
              </a:rPr>
              <a:t>(q</a:t>
            </a:r>
            <a:r>
              <a:rPr lang="en-US" altLang="zh-CN" sz="2000" baseline="-25000">
                <a:latin typeface="Arial" pitchFamily="34" charset="0"/>
                <a:ea typeface="楷体_GB2312" pitchFamily="49" charset="-122"/>
              </a:rPr>
              <a:t>0</a:t>
            </a:r>
            <a:r>
              <a:rPr lang="en-US" altLang="zh-CN" sz="2000">
                <a:latin typeface="Arial" pitchFamily="34" charset="0"/>
                <a:ea typeface="楷体_GB2312" pitchFamily="49" charset="-122"/>
              </a:rPr>
              <a:t>,XX)</a:t>
            </a:r>
            <a:r>
              <a:rPr lang="en-US" altLang="zh-CN" sz="2000" i="0">
                <a:latin typeface="Arial" pitchFamily="34" charset="0"/>
                <a:ea typeface="楷体_GB2312" pitchFamily="49" charset="-122"/>
                <a:sym typeface="Symbol" pitchFamily="18" charset="2"/>
              </a:rPr>
              <a:t></a:t>
            </a:r>
            <a:r>
              <a:rPr lang="en-US" altLang="zh-CN" sz="2000">
                <a:latin typeface="Arial" pitchFamily="34" charset="0"/>
                <a:ea typeface="楷体_GB2312" pitchFamily="49" charset="-122"/>
                <a:sym typeface="Symbol" pitchFamily="18" charset="2"/>
              </a:rPr>
              <a:t>(</a:t>
            </a:r>
            <a:r>
              <a:rPr lang="en-US" altLang="zh-CN" sz="2000">
                <a:latin typeface="Arial" pitchFamily="34" charset="0"/>
                <a:ea typeface="楷体_GB2312" pitchFamily="49" charset="-122"/>
              </a:rPr>
              <a:t>q</a:t>
            </a:r>
            <a:r>
              <a:rPr lang="en-US" altLang="zh-CN" sz="2000" baseline="-25000">
                <a:latin typeface="Arial" pitchFamily="34" charset="0"/>
                <a:ea typeface="楷体_GB2312" pitchFamily="49" charset="-122"/>
              </a:rPr>
              <a:t>0</a:t>
            </a:r>
            <a:r>
              <a:rPr lang="en-US" altLang="zh-CN" sz="2000">
                <a:latin typeface="Arial" pitchFamily="34" charset="0"/>
                <a:ea typeface="楷体_GB2312" pitchFamily="49" charset="-122"/>
                <a:sym typeface="Symbol" pitchFamily="18" charset="2"/>
              </a:rPr>
              <a:t>, 0, </a:t>
            </a:r>
            <a:r>
              <a:rPr lang="en-US" altLang="zh-CN" sz="2000">
                <a:latin typeface="Arial" pitchFamily="34" charset="0"/>
                <a:ea typeface="楷体_GB2312" pitchFamily="49" charset="-122"/>
              </a:rPr>
              <a:t>X</a:t>
            </a:r>
            <a:r>
              <a:rPr lang="en-US" altLang="zh-CN" sz="2000">
                <a:latin typeface="Arial" pitchFamily="34" charset="0"/>
                <a:ea typeface="楷体_GB2312" pitchFamily="49" charset="-122"/>
                <a:sym typeface="Symbol" pitchFamily="18" charset="2"/>
              </a:rPr>
              <a:t>)</a:t>
            </a:r>
            <a:r>
              <a:rPr lang="en-US" altLang="zh-CN" sz="2000">
                <a:solidFill>
                  <a:srgbClr val="333399"/>
                </a:solidFill>
                <a:latin typeface="Arial" pitchFamily="34" charset="0"/>
                <a:ea typeface="楷体_GB2312" pitchFamily="49" charset="-122"/>
              </a:rPr>
              <a:t>)</a:t>
            </a:r>
          </a:p>
        </p:txBody>
      </p:sp>
      <p:sp>
        <p:nvSpPr>
          <p:cNvPr id="148504" name="Rectangle 24"/>
          <p:cNvSpPr>
            <a:spLocks noChangeArrowheads="1"/>
          </p:cNvSpPr>
          <p:nvPr/>
        </p:nvSpPr>
        <p:spPr bwMode="auto">
          <a:xfrm>
            <a:off x="762000" y="5257800"/>
            <a:ext cx="5334000"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a:latin typeface="Arial" pitchFamily="34" charset="0"/>
              </a:rPr>
              <a:t>     </a:t>
            </a:r>
            <a:r>
              <a:rPr lang="en-US" altLang="zh-CN" sz="2400">
                <a:solidFill>
                  <a:srgbClr val="333399"/>
                </a:solidFill>
                <a:latin typeface="Arial" pitchFamily="34" charset="0"/>
              </a:rPr>
              <a:t>(4)</a:t>
            </a:r>
            <a:r>
              <a:rPr lang="en-US" altLang="zh-CN" sz="2400" i="0">
                <a:solidFill>
                  <a:srgbClr val="333399"/>
                </a:solidFill>
                <a:latin typeface="Arial" pitchFamily="34" charset="0"/>
              </a:rPr>
              <a:t>  </a:t>
            </a:r>
            <a:r>
              <a:rPr lang="en-US" altLang="zh-CN" sz="2000">
                <a:solidFill>
                  <a:srgbClr val="333399"/>
                </a:solidFill>
                <a:latin typeface="Arial" pitchFamily="34" charset="0"/>
              </a:rPr>
              <a:t>[q</a:t>
            </a:r>
            <a:r>
              <a:rPr lang="en-US" altLang="zh-CN" sz="2000" baseline="-25000">
                <a:solidFill>
                  <a:srgbClr val="333399"/>
                </a:solidFill>
                <a:latin typeface="Arial" pitchFamily="34" charset="0"/>
              </a:rPr>
              <a:t>0</a:t>
            </a:r>
            <a:r>
              <a:rPr lang="en-US" altLang="zh-CN" sz="2000">
                <a:solidFill>
                  <a:srgbClr val="333399"/>
                </a:solidFill>
                <a:latin typeface="Arial" pitchFamily="34" charset="0"/>
              </a:rPr>
              <a:t>Xq</a:t>
            </a:r>
            <a:r>
              <a:rPr lang="en-US" altLang="zh-CN" sz="2000" baseline="-25000">
                <a:solidFill>
                  <a:srgbClr val="333399"/>
                </a:solidFill>
                <a:latin typeface="Arial" pitchFamily="34" charset="0"/>
              </a:rPr>
              <a:t>1</a:t>
            </a:r>
            <a:r>
              <a:rPr lang="en-US" altLang="zh-CN" sz="2000">
                <a:solidFill>
                  <a:srgbClr val="333399"/>
                </a:solidFill>
                <a:latin typeface="Arial" pitchFamily="34" charset="0"/>
              </a:rPr>
              <a:t>] </a:t>
            </a:r>
            <a:r>
              <a:rPr lang="en-US" altLang="zh-CN" sz="2000" i="0">
                <a:solidFill>
                  <a:srgbClr val="333399"/>
                </a:solidFill>
                <a:latin typeface="Arial" pitchFamily="34" charset="0"/>
                <a:sym typeface="Symbol" pitchFamily="18" charset="2"/>
              </a:rPr>
              <a:t> </a:t>
            </a:r>
            <a:r>
              <a:rPr lang="en-US" altLang="zh-CN" sz="2000">
                <a:solidFill>
                  <a:srgbClr val="333399"/>
                </a:solidFill>
                <a:latin typeface="Arial" pitchFamily="34" charset="0"/>
                <a:sym typeface="Symbol" pitchFamily="18" charset="2"/>
              </a:rPr>
              <a:t>1</a:t>
            </a:r>
            <a:r>
              <a:rPr lang="en-US" altLang="zh-CN" sz="2000">
                <a:solidFill>
                  <a:srgbClr val="333399"/>
                </a:solidFill>
                <a:latin typeface="Arial" pitchFamily="34" charset="0"/>
              </a:rPr>
              <a:t>;    (</a:t>
            </a:r>
            <a:r>
              <a:rPr lang="en-US" altLang="zh-CN" sz="2000">
                <a:latin typeface="Arial" pitchFamily="34" charset="0"/>
              </a:rPr>
              <a:t>(q</a:t>
            </a:r>
            <a:r>
              <a:rPr lang="en-US" altLang="zh-CN" sz="2000" baseline="-25000">
                <a:latin typeface="Arial" pitchFamily="34" charset="0"/>
              </a:rPr>
              <a:t>1</a:t>
            </a:r>
            <a:r>
              <a:rPr lang="en-US" altLang="zh-CN" sz="2000">
                <a:latin typeface="Arial" pitchFamily="34" charset="0"/>
              </a:rPr>
              <a:t>,</a:t>
            </a:r>
            <a:r>
              <a:rPr lang="en-US" altLang="zh-CN" sz="2000">
                <a:latin typeface="Arial" pitchFamily="34" charset="0"/>
                <a:sym typeface="Symbol" pitchFamily="18" charset="2"/>
              </a:rPr>
              <a:t></a:t>
            </a:r>
            <a:r>
              <a:rPr lang="en-US" altLang="zh-CN" sz="2000">
                <a:latin typeface="Arial" pitchFamily="34" charset="0"/>
              </a:rPr>
              <a:t>)</a:t>
            </a:r>
            <a:r>
              <a:rPr lang="en-US" altLang="zh-CN" sz="2000" i="0">
                <a:latin typeface="Arial" pitchFamily="34" charset="0"/>
                <a:sym typeface="Symbol" pitchFamily="18" charset="2"/>
              </a:rPr>
              <a:t></a:t>
            </a:r>
            <a:r>
              <a:rPr lang="en-US" altLang="zh-CN" sz="2000">
                <a:latin typeface="Arial" pitchFamily="34" charset="0"/>
                <a:sym typeface="Symbol" pitchFamily="18" charset="2"/>
              </a:rPr>
              <a:t>(</a:t>
            </a:r>
            <a:r>
              <a:rPr lang="en-US" altLang="zh-CN" sz="2000">
                <a:latin typeface="Arial" pitchFamily="34" charset="0"/>
              </a:rPr>
              <a:t>q</a:t>
            </a:r>
            <a:r>
              <a:rPr lang="en-US" altLang="zh-CN" sz="2000" baseline="-25000">
                <a:latin typeface="Arial" pitchFamily="34" charset="0"/>
              </a:rPr>
              <a:t>0</a:t>
            </a:r>
            <a:r>
              <a:rPr lang="en-US" altLang="zh-CN" sz="2000">
                <a:latin typeface="Arial" pitchFamily="34" charset="0"/>
                <a:sym typeface="Symbol" pitchFamily="18" charset="2"/>
              </a:rPr>
              <a:t>, 1, </a:t>
            </a:r>
            <a:r>
              <a:rPr lang="en-US" altLang="zh-CN" sz="2000">
                <a:latin typeface="Arial" pitchFamily="34" charset="0"/>
              </a:rPr>
              <a:t>X</a:t>
            </a:r>
            <a:r>
              <a:rPr lang="en-US" altLang="zh-CN" sz="2000">
                <a:latin typeface="Arial" pitchFamily="34" charset="0"/>
                <a:sym typeface="Symbol" pitchFamily="18" charset="2"/>
              </a:rPr>
              <a:t>)</a:t>
            </a:r>
            <a:r>
              <a:rPr lang="en-US" altLang="zh-CN" sz="2000">
                <a:solidFill>
                  <a:srgbClr val="333399"/>
                </a:solidFill>
                <a:latin typeface="Arial" pitchFamily="34" charset="0"/>
              </a:rPr>
              <a:t>)</a:t>
            </a:r>
          </a:p>
        </p:txBody>
      </p:sp>
      <p:sp>
        <p:nvSpPr>
          <p:cNvPr id="148505" name="Rectangle 25"/>
          <p:cNvSpPr>
            <a:spLocks noChangeArrowheads="1"/>
          </p:cNvSpPr>
          <p:nvPr/>
        </p:nvSpPr>
        <p:spPr bwMode="auto">
          <a:xfrm>
            <a:off x="762000" y="5715000"/>
            <a:ext cx="5334000"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a:latin typeface="Arial" pitchFamily="34" charset="0"/>
              </a:rPr>
              <a:t>     </a:t>
            </a:r>
            <a:r>
              <a:rPr lang="en-US" altLang="zh-CN" sz="2400">
                <a:solidFill>
                  <a:srgbClr val="333399"/>
                </a:solidFill>
                <a:latin typeface="Arial" pitchFamily="34" charset="0"/>
              </a:rPr>
              <a:t>(5)</a:t>
            </a:r>
            <a:r>
              <a:rPr lang="en-US" altLang="zh-CN" sz="2400" i="0">
                <a:solidFill>
                  <a:srgbClr val="333399"/>
                </a:solidFill>
                <a:latin typeface="Arial" pitchFamily="34" charset="0"/>
              </a:rPr>
              <a:t>  </a:t>
            </a:r>
            <a:r>
              <a:rPr lang="en-US" altLang="zh-CN" sz="2000">
                <a:solidFill>
                  <a:srgbClr val="333399"/>
                </a:solidFill>
                <a:latin typeface="Arial" pitchFamily="34" charset="0"/>
              </a:rPr>
              <a:t>[q</a:t>
            </a:r>
            <a:r>
              <a:rPr lang="en-US" altLang="zh-CN" sz="2000" baseline="-25000">
                <a:solidFill>
                  <a:srgbClr val="333399"/>
                </a:solidFill>
                <a:latin typeface="Arial" pitchFamily="34" charset="0"/>
              </a:rPr>
              <a:t>1</a:t>
            </a:r>
            <a:r>
              <a:rPr lang="en-US" altLang="zh-CN" sz="2000">
                <a:solidFill>
                  <a:srgbClr val="333399"/>
                </a:solidFill>
                <a:latin typeface="Arial" pitchFamily="34" charset="0"/>
              </a:rPr>
              <a:t>Xq</a:t>
            </a:r>
            <a:r>
              <a:rPr lang="en-US" altLang="zh-CN" sz="2000" baseline="-25000">
                <a:solidFill>
                  <a:srgbClr val="333399"/>
                </a:solidFill>
                <a:latin typeface="Arial" pitchFamily="34" charset="0"/>
              </a:rPr>
              <a:t>1</a:t>
            </a:r>
            <a:r>
              <a:rPr lang="en-US" altLang="zh-CN" sz="2000">
                <a:solidFill>
                  <a:srgbClr val="333399"/>
                </a:solidFill>
                <a:latin typeface="Arial" pitchFamily="34" charset="0"/>
              </a:rPr>
              <a:t>] </a:t>
            </a:r>
            <a:r>
              <a:rPr lang="en-US" altLang="zh-CN" sz="2000" i="0">
                <a:solidFill>
                  <a:srgbClr val="333399"/>
                </a:solidFill>
                <a:latin typeface="Arial" pitchFamily="34" charset="0"/>
                <a:sym typeface="Symbol" pitchFamily="18" charset="2"/>
              </a:rPr>
              <a:t> </a:t>
            </a:r>
            <a:r>
              <a:rPr lang="en-US" altLang="zh-CN" sz="2000">
                <a:solidFill>
                  <a:srgbClr val="333399"/>
                </a:solidFill>
                <a:latin typeface="Arial" pitchFamily="34" charset="0"/>
                <a:sym typeface="Symbol" pitchFamily="18" charset="2"/>
              </a:rPr>
              <a:t>1</a:t>
            </a:r>
            <a:r>
              <a:rPr lang="en-US" altLang="zh-CN" sz="2000">
                <a:solidFill>
                  <a:srgbClr val="333399"/>
                </a:solidFill>
                <a:latin typeface="Arial" pitchFamily="34" charset="0"/>
              </a:rPr>
              <a:t>;    (</a:t>
            </a:r>
            <a:r>
              <a:rPr lang="en-US" altLang="zh-CN" sz="2000">
                <a:latin typeface="Arial" pitchFamily="34" charset="0"/>
              </a:rPr>
              <a:t>(q</a:t>
            </a:r>
            <a:r>
              <a:rPr lang="en-US" altLang="zh-CN" sz="2000" baseline="-25000">
                <a:latin typeface="Arial" pitchFamily="34" charset="0"/>
              </a:rPr>
              <a:t>1</a:t>
            </a:r>
            <a:r>
              <a:rPr lang="en-US" altLang="zh-CN" sz="2000">
                <a:latin typeface="Arial" pitchFamily="34" charset="0"/>
              </a:rPr>
              <a:t>,</a:t>
            </a:r>
            <a:r>
              <a:rPr lang="en-US" altLang="zh-CN" sz="2000">
                <a:latin typeface="Arial" pitchFamily="34" charset="0"/>
                <a:sym typeface="Symbol" pitchFamily="18" charset="2"/>
              </a:rPr>
              <a:t></a:t>
            </a:r>
            <a:r>
              <a:rPr lang="en-US" altLang="zh-CN" sz="2000">
                <a:latin typeface="Arial" pitchFamily="34" charset="0"/>
              </a:rPr>
              <a:t>)</a:t>
            </a:r>
            <a:r>
              <a:rPr lang="en-US" altLang="zh-CN" sz="2000" i="0">
                <a:latin typeface="Arial" pitchFamily="34" charset="0"/>
                <a:sym typeface="Symbol" pitchFamily="18" charset="2"/>
              </a:rPr>
              <a:t></a:t>
            </a:r>
            <a:r>
              <a:rPr lang="en-US" altLang="zh-CN" sz="2000">
                <a:latin typeface="Arial" pitchFamily="34" charset="0"/>
                <a:sym typeface="Symbol" pitchFamily="18" charset="2"/>
              </a:rPr>
              <a:t>(</a:t>
            </a:r>
            <a:r>
              <a:rPr lang="en-US" altLang="zh-CN" sz="2000">
                <a:latin typeface="Arial" pitchFamily="34" charset="0"/>
              </a:rPr>
              <a:t>q</a:t>
            </a:r>
            <a:r>
              <a:rPr lang="en-US" altLang="zh-CN" sz="2000" baseline="-25000">
                <a:latin typeface="Arial" pitchFamily="34" charset="0"/>
              </a:rPr>
              <a:t>1</a:t>
            </a:r>
            <a:r>
              <a:rPr lang="en-US" altLang="zh-CN" sz="2000">
                <a:latin typeface="Arial" pitchFamily="34" charset="0"/>
                <a:sym typeface="Symbol" pitchFamily="18" charset="2"/>
              </a:rPr>
              <a:t>, 1, </a:t>
            </a:r>
            <a:r>
              <a:rPr lang="en-US" altLang="zh-CN" sz="2000">
                <a:latin typeface="Arial" pitchFamily="34" charset="0"/>
              </a:rPr>
              <a:t>X</a:t>
            </a:r>
            <a:r>
              <a:rPr lang="en-US" altLang="zh-CN" sz="2000">
                <a:latin typeface="Arial" pitchFamily="34" charset="0"/>
                <a:sym typeface="Symbol" pitchFamily="18" charset="2"/>
              </a:rPr>
              <a:t>)</a:t>
            </a:r>
            <a:r>
              <a:rPr lang="en-US" altLang="zh-CN" sz="2000">
                <a:solidFill>
                  <a:srgbClr val="333399"/>
                </a:solidFill>
                <a:latin typeface="Arial" pitchFamily="34" charset="0"/>
              </a:rPr>
              <a:t>)</a:t>
            </a:r>
          </a:p>
        </p:txBody>
      </p:sp>
      <p:sp>
        <p:nvSpPr>
          <p:cNvPr id="148506" name="Rectangle 26"/>
          <p:cNvSpPr>
            <a:spLocks noChangeArrowheads="1"/>
          </p:cNvSpPr>
          <p:nvPr/>
        </p:nvSpPr>
        <p:spPr bwMode="auto">
          <a:xfrm>
            <a:off x="762000" y="6172200"/>
            <a:ext cx="5410200"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a:latin typeface="Arial" pitchFamily="34" charset="0"/>
              </a:rPr>
              <a:t>     </a:t>
            </a:r>
            <a:r>
              <a:rPr lang="en-US" altLang="zh-CN" sz="2400">
                <a:solidFill>
                  <a:srgbClr val="333399"/>
                </a:solidFill>
                <a:latin typeface="Arial" pitchFamily="34" charset="0"/>
              </a:rPr>
              <a:t>(6)</a:t>
            </a:r>
            <a:r>
              <a:rPr lang="en-US" altLang="zh-CN" sz="2400" i="0">
                <a:solidFill>
                  <a:srgbClr val="333399"/>
                </a:solidFill>
                <a:latin typeface="Arial" pitchFamily="34" charset="0"/>
              </a:rPr>
              <a:t>  </a:t>
            </a:r>
            <a:r>
              <a:rPr lang="en-US" altLang="zh-CN" sz="2000">
                <a:solidFill>
                  <a:srgbClr val="333399"/>
                </a:solidFill>
                <a:latin typeface="Arial" pitchFamily="34" charset="0"/>
              </a:rPr>
              <a:t>[q</a:t>
            </a:r>
            <a:r>
              <a:rPr lang="en-US" altLang="zh-CN" sz="2000" baseline="-25000">
                <a:solidFill>
                  <a:srgbClr val="333399"/>
                </a:solidFill>
                <a:latin typeface="Arial" pitchFamily="34" charset="0"/>
              </a:rPr>
              <a:t>1</a:t>
            </a:r>
            <a:r>
              <a:rPr lang="en-US" altLang="zh-CN" sz="2000">
                <a:solidFill>
                  <a:srgbClr val="333399"/>
                </a:solidFill>
                <a:latin typeface="Arial" pitchFamily="34" charset="0"/>
              </a:rPr>
              <a:t>Z</a:t>
            </a:r>
            <a:r>
              <a:rPr lang="en-US" altLang="zh-CN" sz="2000" baseline="-25000">
                <a:solidFill>
                  <a:srgbClr val="333399"/>
                </a:solidFill>
                <a:latin typeface="Arial" pitchFamily="34" charset="0"/>
              </a:rPr>
              <a:t>0</a:t>
            </a:r>
            <a:r>
              <a:rPr lang="en-US" altLang="zh-CN" sz="2000">
                <a:solidFill>
                  <a:srgbClr val="333399"/>
                </a:solidFill>
                <a:latin typeface="Arial" pitchFamily="34" charset="0"/>
              </a:rPr>
              <a:t>q</a:t>
            </a:r>
            <a:r>
              <a:rPr lang="en-US" altLang="zh-CN" sz="2000" baseline="-25000">
                <a:solidFill>
                  <a:srgbClr val="333399"/>
                </a:solidFill>
                <a:latin typeface="Arial" pitchFamily="34" charset="0"/>
              </a:rPr>
              <a:t>2</a:t>
            </a:r>
            <a:r>
              <a:rPr lang="en-US" altLang="zh-CN" sz="2000">
                <a:solidFill>
                  <a:srgbClr val="333399"/>
                </a:solidFill>
                <a:latin typeface="Arial" pitchFamily="34" charset="0"/>
              </a:rPr>
              <a:t>] </a:t>
            </a:r>
            <a:r>
              <a:rPr lang="en-US" altLang="zh-CN" sz="2000" i="0">
                <a:solidFill>
                  <a:srgbClr val="333399"/>
                </a:solidFill>
                <a:latin typeface="Arial" pitchFamily="34" charset="0"/>
                <a:sym typeface="Symbol" pitchFamily="18" charset="2"/>
              </a:rPr>
              <a:t> </a:t>
            </a:r>
            <a:r>
              <a:rPr lang="en-US" altLang="zh-CN" sz="2000">
                <a:solidFill>
                  <a:srgbClr val="333399"/>
                </a:solidFill>
                <a:latin typeface="Arial" pitchFamily="34" charset="0"/>
                <a:sym typeface="Symbol" pitchFamily="18" charset="2"/>
              </a:rPr>
              <a:t> </a:t>
            </a:r>
            <a:r>
              <a:rPr lang="en-US" altLang="zh-CN" sz="2000">
                <a:solidFill>
                  <a:srgbClr val="333399"/>
                </a:solidFill>
                <a:latin typeface="Arial" pitchFamily="34" charset="0"/>
              </a:rPr>
              <a:t>;    (</a:t>
            </a:r>
            <a:r>
              <a:rPr lang="en-US" altLang="zh-CN" sz="2000">
                <a:latin typeface="Arial" pitchFamily="34" charset="0"/>
              </a:rPr>
              <a:t>(q</a:t>
            </a:r>
            <a:r>
              <a:rPr lang="en-US" altLang="zh-CN" sz="2000" baseline="-25000">
                <a:latin typeface="Arial" pitchFamily="34" charset="0"/>
              </a:rPr>
              <a:t>2</a:t>
            </a:r>
            <a:r>
              <a:rPr lang="en-US" altLang="zh-CN" sz="2000">
                <a:latin typeface="Arial" pitchFamily="34" charset="0"/>
              </a:rPr>
              <a:t>,</a:t>
            </a:r>
            <a:r>
              <a:rPr lang="en-US" altLang="zh-CN" sz="2000">
                <a:latin typeface="Arial" pitchFamily="34" charset="0"/>
                <a:sym typeface="Symbol" pitchFamily="18" charset="2"/>
              </a:rPr>
              <a:t></a:t>
            </a:r>
            <a:r>
              <a:rPr lang="en-US" altLang="zh-CN" sz="2000">
                <a:latin typeface="Arial" pitchFamily="34" charset="0"/>
              </a:rPr>
              <a:t>)</a:t>
            </a:r>
            <a:r>
              <a:rPr lang="en-US" altLang="zh-CN" sz="2000" i="0">
                <a:latin typeface="Arial" pitchFamily="34" charset="0"/>
                <a:sym typeface="Symbol" pitchFamily="18" charset="2"/>
              </a:rPr>
              <a:t></a:t>
            </a:r>
            <a:r>
              <a:rPr lang="en-US" altLang="zh-CN" sz="2000">
                <a:latin typeface="Arial" pitchFamily="34" charset="0"/>
                <a:sym typeface="Symbol" pitchFamily="18" charset="2"/>
              </a:rPr>
              <a:t>(</a:t>
            </a:r>
            <a:r>
              <a:rPr lang="en-US" altLang="zh-CN" sz="2000">
                <a:latin typeface="Arial" pitchFamily="34" charset="0"/>
              </a:rPr>
              <a:t>q</a:t>
            </a:r>
            <a:r>
              <a:rPr lang="en-US" altLang="zh-CN" sz="2000" baseline="-25000">
                <a:latin typeface="Arial" pitchFamily="34" charset="0"/>
              </a:rPr>
              <a:t>1</a:t>
            </a:r>
            <a:r>
              <a:rPr lang="en-US" altLang="zh-CN" sz="2000">
                <a:latin typeface="Arial" pitchFamily="34" charset="0"/>
                <a:sym typeface="Symbol" pitchFamily="18" charset="2"/>
              </a:rPr>
              <a:t>, , </a:t>
            </a:r>
            <a:r>
              <a:rPr lang="en-US" altLang="zh-CN" sz="2000">
                <a:latin typeface="Arial" pitchFamily="34" charset="0"/>
              </a:rPr>
              <a:t>Z</a:t>
            </a:r>
            <a:r>
              <a:rPr lang="en-US" altLang="zh-CN" sz="2000" baseline="-25000">
                <a:latin typeface="Arial" pitchFamily="34" charset="0"/>
              </a:rPr>
              <a:t>0</a:t>
            </a:r>
            <a:r>
              <a:rPr lang="en-US" altLang="zh-CN" sz="2000">
                <a:latin typeface="Arial" pitchFamily="34" charset="0"/>
                <a:sym typeface="Symbol" pitchFamily="18" charset="2"/>
              </a:rPr>
              <a:t>)</a:t>
            </a:r>
            <a:r>
              <a:rPr lang="en-US" altLang="zh-CN" sz="2000">
                <a:solidFill>
                  <a:srgbClr val="333399"/>
                </a:solidFill>
                <a:latin typeface="Arial" pitchFamily="34" charset="0"/>
              </a:rPr>
              <a:t>)</a:t>
            </a:r>
          </a:p>
        </p:txBody>
      </p:sp>
      <p:sp>
        <p:nvSpPr>
          <p:cNvPr id="148510" name="Rectangle 30"/>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6" name="文本框 15">
            <a:extLst>
              <a:ext uri="{FF2B5EF4-FFF2-40B4-BE49-F238E27FC236}">
                <a16:creationId xmlns:a16="http://schemas.microsoft.com/office/drawing/2014/main" id="{5F43872A-63DA-2F41-826E-EE1EAA1B64CF}"/>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13</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8499"/>
                                        </p:tgtEl>
                                        <p:attrNameLst>
                                          <p:attrName>style.visibility</p:attrName>
                                        </p:attrNameLst>
                                      </p:cBhvr>
                                      <p:to>
                                        <p:strVal val="visible"/>
                                      </p:to>
                                    </p:set>
                                    <p:animEffect transition="in" filter="slide(fromBottom)">
                                      <p:cBhvr>
                                        <p:cTn id="7" dur="500"/>
                                        <p:tgtEl>
                                          <p:spTgt spid="14849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48500"/>
                                        </p:tgtEl>
                                        <p:attrNameLst>
                                          <p:attrName>style.visibility</p:attrName>
                                        </p:attrNameLst>
                                      </p:cBhvr>
                                      <p:to>
                                        <p:strVal val="visible"/>
                                      </p:to>
                                    </p:set>
                                    <p:animEffect transition="in" filter="slide(fromBottom)">
                                      <p:cBhvr>
                                        <p:cTn id="12" dur="500"/>
                                        <p:tgtEl>
                                          <p:spTgt spid="14850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8501"/>
                                        </p:tgtEl>
                                        <p:attrNameLst>
                                          <p:attrName>style.visibility</p:attrName>
                                        </p:attrNameLst>
                                      </p:cBhvr>
                                      <p:to>
                                        <p:strVal val="visible"/>
                                      </p:to>
                                    </p:set>
                                    <p:animEffect transition="in" filter="slide(fromBottom)">
                                      <p:cBhvr>
                                        <p:cTn id="17" dur="500"/>
                                        <p:tgtEl>
                                          <p:spTgt spid="14850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8502"/>
                                        </p:tgtEl>
                                        <p:attrNameLst>
                                          <p:attrName>style.visibility</p:attrName>
                                        </p:attrNameLst>
                                      </p:cBhvr>
                                      <p:to>
                                        <p:strVal val="visible"/>
                                      </p:to>
                                    </p:set>
                                    <p:animEffect transition="in" filter="slide(fromBottom)">
                                      <p:cBhvr>
                                        <p:cTn id="22" dur="500"/>
                                        <p:tgtEl>
                                          <p:spTgt spid="14850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8503"/>
                                        </p:tgtEl>
                                        <p:attrNameLst>
                                          <p:attrName>style.visibility</p:attrName>
                                        </p:attrNameLst>
                                      </p:cBhvr>
                                      <p:to>
                                        <p:strVal val="visible"/>
                                      </p:to>
                                    </p:set>
                                    <p:animEffect transition="in" filter="slide(fromBottom)">
                                      <p:cBhvr>
                                        <p:cTn id="27" dur="500"/>
                                        <p:tgtEl>
                                          <p:spTgt spid="14850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48504"/>
                                        </p:tgtEl>
                                        <p:attrNameLst>
                                          <p:attrName>style.visibility</p:attrName>
                                        </p:attrNameLst>
                                      </p:cBhvr>
                                      <p:to>
                                        <p:strVal val="visible"/>
                                      </p:to>
                                    </p:set>
                                    <p:animEffect transition="in" filter="slide(fromBottom)">
                                      <p:cBhvr>
                                        <p:cTn id="32" dur="500"/>
                                        <p:tgtEl>
                                          <p:spTgt spid="14850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48505"/>
                                        </p:tgtEl>
                                        <p:attrNameLst>
                                          <p:attrName>style.visibility</p:attrName>
                                        </p:attrNameLst>
                                      </p:cBhvr>
                                      <p:to>
                                        <p:strVal val="visible"/>
                                      </p:to>
                                    </p:set>
                                    <p:animEffect transition="in" filter="slide(fromBottom)">
                                      <p:cBhvr>
                                        <p:cTn id="37" dur="500"/>
                                        <p:tgtEl>
                                          <p:spTgt spid="14850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48506"/>
                                        </p:tgtEl>
                                        <p:attrNameLst>
                                          <p:attrName>style.visibility</p:attrName>
                                        </p:attrNameLst>
                                      </p:cBhvr>
                                      <p:to>
                                        <p:strVal val="visible"/>
                                      </p:to>
                                    </p:set>
                                    <p:animEffect transition="in" filter="slide(fromBottom)">
                                      <p:cBhvr>
                                        <p:cTn id="42" dur="500"/>
                                        <p:tgtEl>
                                          <p:spTgt spid="148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9" grpId="0" autoUpdateAnimBg="0"/>
      <p:bldP spid="148501" grpId="0" autoUpdateAnimBg="0"/>
      <p:bldP spid="148502" grpId="0" autoUpdateAnimBg="0"/>
      <p:bldP spid="148503" grpId="0" autoUpdateAnimBg="0"/>
      <p:bldP spid="148504" grpId="0" autoUpdateAnimBg="0"/>
      <p:bldP spid="148505" grpId="0" autoUpdateAnimBg="0"/>
      <p:bldP spid="14850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7"/>
          <p:cNvSpPr>
            <a:spLocks noChangeArrowheads="1"/>
          </p:cNvSpPr>
          <p:nvPr/>
        </p:nvSpPr>
        <p:spPr bwMode="auto">
          <a:xfrm>
            <a:off x="914400" y="1828800"/>
            <a:ext cx="5791200" cy="519113"/>
          </a:xfrm>
          <a:prstGeom prst="rect">
            <a:avLst/>
          </a:prstGeom>
          <a:noFill/>
          <a:ln w="9525">
            <a:noFill/>
            <a:miter lim="800000"/>
            <a:headEnd/>
            <a:tailEnd/>
          </a:ln>
          <a:effectLst/>
        </p:spPr>
        <p:txBody>
          <a:bodyPr>
            <a:spAutoFit/>
          </a:bodyPr>
          <a:lstStyle/>
          <a:p>
            <a:pPr>
              <a:buFont typeface="Symbol" pitchFamily="18" charset="2"/>
              <a:buChar char="-"/>
            </a:pPr>
            <a:r>
              <a:rPr lang="en-US" altLang="zh-CN" i="0">
                <a:latin typeface="楷体_GB2312" pitchFamily="49" charset="-122"/>
                <a:ea typeface="楷体_GB2312" pitchFamily="49" charset="-122"/>
              </a:rPr>
              <a:t> </a:t>
            </a:r>
            <a:r>
              <a:rPr lang="zh-CN" altLang="en-US" i="0">
                <a:latin typeface="楷体_GB2312" pitchFamily="49" charset="-122"/>
                <a:ea typeface="楷体_GB2312" pitchFamily="49" charset="-122"/>
              </a:rPr>
              <a:t>举例（续前页）</a:t>
            </a:r>
            <a:endParaRPr lang="zh-CN" altLang="en-US">
              <a:solidFill>
                <a:srgbClr val="333399"/>
              </a:solidFill>
              <a:latin typeface="楷体_GB2312" pitchFamily="49" charset="-122"/>
              <a:ea typeface="楷体_GB2312" pitchFamily="49" charset="-122"/>
            </a:endParaRPr>
          </a:p>
        </p:txBody>
      </p:sp>
      <p:sp>
        <p:nvSpPr>
          <p:cNvPr id="149513" name="Rectangle 9"/>
          <p:cNvSpPr>
            <a:spLocks noChangeArrowheads="1"/>
          </p:cNvSpPr>
          <p:nvPr/>
        </p:nvSpPr>
        <p:spPr bwMode="auto">
          <a:xfrm>
            <a:off x="1143000" y="2192338"/>
            <a:ext cx="8001000" cy="641350"/>
          </a:xfrm>
          <a:prstGeom prst="rect">
            <a:avLst/>
          </a:prstGeom>
          <a:noFill/>
          <a:ln w="9525">
            <a:noFill/>
            <a:miter lim="800000"/>
            <a:headEnd/>
            <a:tailEnd/>
          </a:ln>
          <a:effectLst/>
        </p:spPr>
        <p:txBody>
          <a:bodyPr>
            <a:spAutoFit/>
          </a:bodyPr>
          <a:lstStyle/>
          <a:p>
            <a:pPr>
              <a:spcBef>
                <a:spcPct val="50000"/>
              </a:spcBef>
              <a:buFont typeface="Wingdings" pitchFamily="2" charset="2"/>
              <a:buNone/>
            </a:pPr>
            <a:endParaRPr lang="en-US" altLang="zh-CN" sz="800" i="0" dirty="0">
              <a:solidFill>
                <a:srgbClr val="333399"/>
              </a:solidFill>
              <a:latin typeface="Arial" pitchFamily="34" charset="0"/>
            </a:endParaRPr>
          </a:p>
          <a:p>
            <a:pPr>
              <a:buFont typeface="Wingdings" pitchFamily="2" charset="2"/>
              <a:buNone/>
            </a:pPr>
            <a:r>
              <a:rPr lang="en-US" altLang="zh-CN" dirty="0">
                <a:solidFill>
                  <a:srgbClr val="333399"/>
                </a:solidFill>
                <a:latin typeface="Arial" pitchFamily="34" charset="0"/>
                <a:sym typeface="Symbol" pitchFamily="18" charset="2"/>
              </a:rPr>
              <a:t>S </a:t>
            </a:r>
            <a:r>
              <a:rPr lang="en-US" altLang="zh-CN" i="0" dirty="0">
                <a:solidFill>
                  <a:srgbClr val="333399"/>
                </a:solidFill>
                <a:latin typeface="Arial" pitchFamily="34" charset="0"/>
                <a:sym typeface="Symbol" pitchFamily="18" charset="2"/>
              </a:rPr>
              <a:t> </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Z</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 </a:t>
            </a:r>
            <a:r>
              <a:rPr lang="en-US" altLang="zh-CN" dirty="0">
                <a:solidFill>
                  <a:srgbClr val="333399"/>
                </a:solidFill>
                <a:latin typeface="Arial" pitchFamily="34" charset="0"/>
                <a:sym typeface="Symbol" pitchFamily="18" charset="2"/>
              </a:rPr>
              <a:t>;    S </a:t>
            </a:r>
            <a:r>
              <a:rPr lang="en-US" altLang="zh-CN" i="0" dirty="0">
                <a:solidFill>
                  <a:srgbClr val="333399"/>
                </a:solidFill>
                <a:latin typeface="Arial" pitchFamily="34" charset="0"/>
                <a:sym typeface="Symbol" pitchFamily="18" charset="2"/>
              </a:rPr>
              <a:t> </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Z</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1</a:t>
            </a:r>
            <a:r>
              <a:rPr lang="en-US" altLang="zh-CN" dirty="0">
                <a:solidFill>
                  <a:srgbClr val="333399"/>
                </a:solidFill>
                <a:latin typeface="Arial" pitchFamily="34" charset="0"/>
              </a:rPr>
              <a:t>] </a:t>
            </a:r>
            <a:r>
              <a:rPr lang="en-US" altLang="zh-CN" dirty="0">
                <a:solidFill>
                  <a:srgbClr val="333399"/>
                </a:solidFill>
                <a:latin typeface="Arial" pitchFamily="34" charset="0"/>
                <a:sym typeface="Symbol" pitchFamily="18" charset="2"/>
              </a:rPr>
              <a:t>;    S </a:t>
            </a:r>
            <a:r>
              <a:rPr lang="en-US" altLang="zh-CN" i="0" dirty="0">
                <a:solidFill>
                  <a:srgbClr val="333399"/>
                </a:solidFill>
                <a:latin typeface="Arial" pitchFamily="34" charset="0"/>
                <a:sym typeface="Symbol" pitchFamily="18" charset="2"/>
              </a:rPr>
              <a:t></a:t>
            </a:r>
            <a:r>
              <a:rPr lang="en-US" altLang="zh-CN" dirty="0">
                <a:solidFill>
                  <a:srgbClr val="333399"/>
                </a:solidFill>
                <a:latin typeface="Arial" pitchFamily="34" charset="0"/>
                <a:sym typeface="Symbol" pitchFamily="18" charset="2"/>
              </a:rPr>
              <a:t>[</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Z</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2</a:t>
            </a:r>
            <a:r>
              <a:rPr lang="en-US" altLang="zh-CN" dirty="0">
                <a:solidFill>
                  <a:srgbClr val="333399"/>
                </a:solidFill>
                <a:latin typeface="Arial" pitchFamily="34" charset="0"/>
              </a:rPr>
              <a:t>] </a:t>
            </a:r>
            <a:r>
              <a:rPr lang="en-US" altLang="zh-CN" dirty="0">
                <a:solidFill>
                  <a:srgbClr val="333399"/>
                </a:solidFill>
                <a:latin typeface="Arial" pitchFamily="34" charset="0"/>
                <a:sym typeface="Symbol" pitchFamily="18" charset="2"/>
              </a:rPr>
              <a:t>;</a:t>
            </a:r>
            <a:endParaRPr lang="en-US" altLang="zh-CN" i="0" dirty="0">
              <a:solidFill>
                <a:srgbClr val="333399"/>
              </a:solidFill>
            </a:endParaRPr>
          </a:p>
        </p:txBody>
      </p:sp>
      <p:sp>
        <p:nvSpPr>
          <p:cNvPr id="149514" name="Rectangle 10"/>
          <p:cNvSpPr>
            <a:spLocks noChangeArrowheads="1"/>
          </p:cNvSpPr>
          <p:nvPr/>
        </p:nvSpPr>
        <p:spPr bwMode="auto">
          <a:xfrm>
            <a:off x="1219200" y="2847975"/>
            <a:ext cx="7010400" cy="519113"/>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a:solidFill>
                  <a:srgbClr val="333399"/>
                </a:solidFill>
                <a:latin typeface="Arial" pitchFamily="34" charset="0"/>
              </a:rPr>
              <a:t>[q</a:t>
            </a:r>
            <a:r>
              <a:rPr lang="en-US" altLang="zh-CN" baseline="-25000">
                <a:solidFill>
                  <a:srgbClr val="333399"/>
                </a:solidFill>
                <a:latin typeface="Arial" pitchFamily="34" charset="0"/>
              </a:rPr>
              <a:t>0</a:t>
            </a:r>
            <a:r>
              <a:rPr lang="en-US" altLang="zh-CN">
                <a:solidFill>
                  <a:srgbClr val="333399"/>
                </a:solidFill>
                <a:latin typeface="Arial" pitchFamily="34" charset="0"/>
              </a:rPr>
              <a:t>Z</a:t>
            </a:r>
            <a:r>
              <a:rPr lang="en-US" altLang="zh-CN" baseline="-25000">
                <a:solidFill>
                  <a:srgbClr val="333399"/>
                </a:solidFill>
                <a:latin typeface="Arial" pitchFamily="34" charset="0"/>
              </a:rPr>
              <a:t>0</a:t>
            </a:r>
            <a:r>
              <a:rPr lang="en-US" altLang="zh-CN">
                <a:solidFill>
                  <a:srgbClr val="333399"/>
                </a:solidFill>
                <a:latin typeface="Arial" pitchFamily="34" charset="0"/>
              </a:rPr>
              <a:t>q</a:t>
            </a:r>
            <a:r>
              <a:rPr lang="en-US" altLang="zh-CN" baseline="-25000">
                <a:solidFill>
                  <a:srgbClr val="333399"/>
                </a:solidFill>
              </a:rPr>
              <a:t>j</a:t>
            </a:r>
            <a:r>
              <a:rPr lang="en-US" altLang="zh-CN">
                <a:solidFill>
                  <a:srgbClr val="333399"/>
                </a:solidFill>
                <a:latin typeface="Arial" pitchFamily="34" charset="0"/>
              </a:rPr>
              <a:t>] </a:t>
            </a:r>
            <a:r>
              <a:rPr lang="en-US" altLang="zh-CN" i="0">
                <a:solidFill>
                  <a:srgbClr val="333399"/>
                </a:solidFill>
                <a:latin typeface="Arial" pitchFamily="34" charset="0"/>
                <a:sym typeface="Symbol" pitchFamily="18" charset="2"/>
              </a:rPr>
              <a:t> </a:t>
            </a:r>
            <a:r>
              <a:rPr lang="en-US" altLang="zh-CN">
                <a:solidFill>
                  <a:srgbClr val="333399"/>
                </a:solidFill>
                <a:latin typeface="Arial" pitchFamily="34" charset="0"/>
                <a:sym typeface="Symbol" pitchFamily="18" charset="2"/>
              </a:rPr>
              <a:t>0</a:t>
            </a:r>
            <a:r>
              <a:rPr lang="en-US" altLang="zh-CN">
                <a:solidFill>
                  <a:srgbClr val="333399"/>
                </a:solidFill>
                <a:latin typeface="Arial" pitchFamily="34" charset="0"/>
              </a:rPr>
              <a:t>[q</a:t>
            </a:r>
            <a:r>
              <a:rPr lang="en-US" altLang="zh-CN" baseline="-25000">
                <a:solidFill>
                  <a:srgbClr val="333399"/>
                </a:solidFill>
                <a:latin typeface="Arial" pitchFamily="34" charset="0"/>
              </a:rPr>
              <a:t>0</a:t>
            </a:r>
            <a:r>
              <a:rPr lang="en-US" altLang="zh-CN">
                <a:solidFill>
                  <a:srgbClr val="333399"/>
                </a:solidFill>
                <a:latin typeface="Arial" pitchFamily="34" charset="0"/>
              </a:rPr>
              <a:t>Xq</a:t>
            </a:r>
            <a:r>
              <a:rPr lang="en-US" altLang="zh-CN" baseline="-25000">
                <a:solidFill>
                  <a:srgbClr val="333399"/>
                </a:solidFill>
              </a:rPr>
              <a:t>i</a:t>
            </a:r>
            <a:r>
              <a:rPr lang="en-US" altLang="zh-CN">
                <a:solidFill>
                  <a:srgbClr val="333399"/>
                </a:solidFill>
                <a:latin typeface="Arial" pitchFamily="34" charset="0"/>
              </a:rPr>
              <a:t>] [q</a:t>
            </a:r>
            <a:r>
              <a:rPr lang="en-US" altLang="zh-CN" baseline="-25000">
                <a:solidFill>
                  <a:srgbClr val="333399"/>
                </a:solidFill>
              </a:rPr>
              <a:t>i</a:t>
            </a:r>
            <a:r>
              <a:rPr lang="en-US" altLang="zh-CN">
                <a:solidFill>
                  <a:srgbClr val="333399"/>
                </a:solidFill>
                <a:latin typeface="Arial" pitchFamily="34" charset="0"/>
              </a:rPr>
              <a:t>Z</a:t>
            </a:r>
            <a:r>
              <a:rPr lang="en-US" altLang="zh-CN" baseline="-25000">
                <a:solidFill>
                  <a:srgbClr val="333399"/>
                </a:solidFill>
                <a:latin typeface="Arial" pitchFamily="34" charset="0"/>
              </a:rPr>
              <a:t>0</a:t>
            </a:r>
            <a:r>
              <a:rPr lang="en-US" altLang="zh-CN">
                <a:solidFill>
                  <a:srgbClr val="333399"/>
                </a:solidFill>
                <a:latin typeface="Arial" pitchFamily="34" charset="0"/>
              </a:rPr>
              <a:t>q</a:t>
            </a:r>
            <a:r>
              <a:rPr lang="en-US" altLang="zh-CN" baseline="-25000">
                <a:solidFill>
                  <a:srgbClr val="333399"/>
                </a:solidFill>
              </a:rPr>
              <a:t>j</a:t>
            </a:r>
            <a:r>
              <a:rPr lang="en-US" altLang="zh-CN">
                <a:solidFill>
                  <a:srgbClr val="333399"/>
                </a:solidFill>
                <a:latin typeface="Arial" pitchFamily="34" charset="0"/>
              </a:rPr>
              <a:t>] ,  </a:t>
            </a:r>
            <a:r>
              <a:rPr lang="en-US" altLang="zh-CN">
                <a:solidFill>
                  <a:srgbClr val="333399"/>
                </a:solidFill>
              </a:rPr>
              <a:t>i, j </a:t>
            </a:r>
            <a:r>
              <a:rPr lang="en-US" altLang="zh-CN">
                <a:solidFill>
                  <a:srgbClr val="333399"/>
                </a:solidFill>
                <a:latin typeface="Arial" pitchFamily="34" charset="0"/>
              </a:rPr>
              <a:t>= 0,1,2;  </a:t>
            </a:r>
          </a:p>
        </p:txBody>
      </p:sp>
      <p:sp>
        <p:nvSpPr>
          <p:cNvPr id="149515" name="Rectangle 11"/>
          <p:cNvSpPr>
            <a:spLocks noChangeArrowheads="1"/>
          </p:cNvSpPr>
          <p:nvPr/>
        </p:nvSpPr>
        <p:spPr bwMode="auto">
          <a:xfrm>
            <a:off x="1219200" y="3443288"/>
            <a:ext cx="6781800" cy="519112"/>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a:solidFill>
                  <a:srgbClr val="333399"/>
                </a:solidFill>
                <a:latin typeface="Arial" pitchFamily="34" charset="0"/>
              </a:rPr>
              <a:t>[q</a:t>
            </a:r>
            <a:r>
              <a:rPr lang="en-US" altLang="zh-CN" baseline="-25000">
                <a:solidFill>
                  <a:srgbClr val="333399"/>
                </a:solidFill>
                <a:latin typeface="Arial" pitchFamily="34" charset="0"/>
              </a:rPr>
              <a:t>0</a:t>
            </a:r>
            <a:r>
              <a:rPr lang="en-US" altLang="zh-CN">
                <a:solidFill>
                  <a:srgbClr val="333399"/>
                </a:solidFill>
                <a:latin typeface="Arial" pitchFamily="34" charset="0"/>
              </a:rPr>
              <a:t>Xq</a:t>
            </a:r>
            <a:r>
              <a:rPr lang="en-US" altLang="zh-CN" baseline="-25000">
                <a:solidFill>
                  <a:srgbClr val="333399"/>
                </a:solidFill>
              </a:rPr>
              <a:t>j</a:t>
            </a:r>
            <a:r>
              <a:rPr lang="en-US" altLang="zh-CN">
                <a:solidFill>
                  <a:srgbClr val="333399"/>
                </a:solidFill>
                <a:latin typeface="Arial" pitchFamily="34" charset="0"/>
              </a:rPr>
              <a:t>] </a:t>
            </a:r>
            <a:r>
              <a:rPr lang="en-US" altLang="zh-CN" i="0">
                <a:solidFill>
                  <a:srgbClr val="333399"/>
                </a:solidFill>
                <a:latin typeface="Arial" pitchFamily="34" charset="0"/>
                <a:sym typeface="Symbol" pitchFamily="18" charset="2"/>
              </a:rPr>
              <a:t> </a:t>
            </a:r>
            <a:r>
              <a:rPr lang="en-US" altLang="zh-CN">
                <a:solidFill>
                  <a:srgbClr val="333399"/>
                </a:solidFill>
                <a:latin typeface="Arial" pitchFamily="34" charset="0"/>
                <a:sym typeface="Symbol" pitchFamily="18" charset="2"/>
              </a:rPr>
              <a:t>0</a:t>
            </a:r>
            <a:r>
              <a:rPr lang="en-US" altLang="zh-CN">
                <a:solidFill>
                  <a:srgbClr val="333399"/>
                </a:solidFill>
                <a:latin typeface="Arial" pitchFamily="34" charset="0"/>
              </a:rPr>
              <a:t>[q</a:t>
            </a:r>
            <a:r>
              <a:rPr lang="en-US" altLang="zh-CN" baseline="-25000">
                <a:solidFill>
                  <a:srgbClr val="333399"/>
                </a:solidFill>
                <a:latin typeface="Arial" pitchFamily="34" charset="0"/>
              </a:rPr>
              <a:t>0</a:t>
            </a:r>
            <a:r>
              <a:rPr lang="en-US" altLang="zh-CN">
                <a:solidFill>
                  <a:srgbClr val="333399"/>
                </a:solidFill>
                <a:latin typeface="Arial" pitchFamily="34" charset="0"/>
              </a:rPr>
              <a:t>Xq</a:t>
            </a:r>
            <a:r>
              <a:rPr lang="en-US" altLang="zh-CN" baseline="-25000">
                <a:solidFill>
                  <a:srgbClr val="333399"/>
                </a:solidFill>
              </a:rPr>
              <a:t>i</a:t>
            </a:r>
            <a:r>
              <a:rPr lang="en-US" altLang="zh-CN">
                <a:solidFill>
                  <a:srgbClr val="333399"/>
                </a:solidFill>
                <a:latin typeface="Arial" pitchFamily="34" charset="0"/>
              </a:rPr>
              <a:t>] [q</a:t>
            </a:r>
            <a:r>
              <a:rPr lang="en-US" altLang="zh-CN" baseline="-25000">
                <a:solidFill>
                  <a:srgbClr val="333399"/>
                </a:solidFill>
              </a:rPr>
              <a:t>i</a:t>
            </a:r>
            <a:r>
              <a:rPr lang="en-US" altLang="zh-CN">
                <a:solidFill>
                  <a:srgbClr val="333399"/>
                </a:solidFill>
                <a:latin typeface="Arial" pitchFamily="34" charset="0"/>
              </a:rPr>
              <a:t>Xq</a:t>
            </a:r>
            <a:r>
              <a:rPr lang="en-US" altLang="zh-CN" baseline="-25000">
                <a:solidFill>
                  <a:srgbClr val="333399"/>
                </a:solidFill>
              </a:rPr>
              <a:t>j</a:t>
            </a:r>
            <a:r>
              <a:rPr lang="en-US" altLang="zh-CN">
                <a:solidFill>
                  <a:srgbClr val="333399"/>
                </a:solidFill>
                <a:latin typeface="Arial" pitchFamily="34" charset="0"/>
              </a:rPr>
              <a:t>] ,  </a:t>
            </a:r>
            <a:r>
              <a:rPr lang="en-US" altLang="zh-CN">
                <a:solidFill>
                  <a:srgbClr val="333399"/>
                </a:solidFill>
              </a:rPr>
              <a:t>i , j </a:t>
            </a:r>
            <a:r>
              <a:rPr lang="en-US" altLang="zh-CN">
                <a:solidFill>
                  <a:srgbClr val="333399"/>
                </a:solidFill>
                <a:latin typeface="Arial" pitchFamily="34" charset="0"/>
              </a:rPr>
              <a:t>= 0,1,2;    </a:t>
            </a:r>
          </a:p>
        </p:txBody>
      </p:sp>
      <p:sp>
        <p:nvSpPr>
          <p:cNvPr id="149516" name="Rectangle 12"/>
          <p:cNvSpPr>
            <a:spLocks noChangeArrowheads="1"/>
          </p:cNvSpPr>
          <p:nvPr/>
        </p:nvSpPr>
        <p:spPr bwMode="auto">
          <a:xfrm>
            <a:off x="1219200" y="3976688"/>
            <a:ext cx="7924800" cy="519112"/>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a:solidFill>
                  <a:srgbClr val="333399"/>
                </a:solidFill>
                <a:latin typeface="Arial" pitchFamily="34" charset="0"/>
              </a:rPr>
              <a:t>[q</a:t>
            </a:r>
            <a:r>
              <a:rPr lang="en-US" altLang="zh-CN" baseline="-25000">
                <a:solidFill>
                  <a:srgbClr val="333399"/>
                </a:solidFill>
                <a:latin typeface="Arial" pitchFamily="34" charset="0"/>
              </a:rPr>
              <a:t>0</a:t>
            </a:r>
            <a:r>
              <a:rPr lang="en-US" altLang="zh-CN">
                <a:solidFill>
                  <a:srgbClr val="333399"/>
                </a:solidFill>
                <a:latin typeface="Arial" pitchFamily="34" charset="0"/>
              </a:rPr>
              <a:t>Xq</a:t>
            </a:r>
            <a:r>
              <a:rPr lang="en-US" altLang="zh-CN" baseline="-25000">
                <a:solidFill>
                  <a:srgbClr val="333399"/>
                </a:solidFill>
                <a:latin typeface="Arial" pitchFamily="34" charset="0"/>
              </a:rPr>
              <a:t>1</a:t>
            </a:r>
            <a:r>
              <a:rPr lang="en-US" altLang="zh-CN">
                <a:solidFill>
                  <a:srgbClr val="333399"/>
                </a:solidFill>
                <a:latin typeface="Arial" pitchFamily="34" charset="0"/>
              </a:rPr>
              <a:t>] </a:t>
            </a:r>
            <a:r>
              <a:rPr lang="en-US" altLang="zh-CN" i="0">
                <a:solidFill>
                  <a:srgbClr val="333399"/>
                </a:solidFill>
                <a:latin typeface="Arial" pitchFamily="34" charset="0"/>
                <a:sym typeface="Symbol" pitchFamily="18" charset="2"/>
              </a:rPr>
              <a:t> </a:t>
            </a:r>
            <a:r>
              <a:rPr lang="en-US" altLang="zh-CN">
                <a:solidFill>
                  <a:srgbClr val="333399"/>
                </a:solidFill>
                <a:latin typeface="Arial" pitchFamily="34" charset="0"/>
                <a:sym typeface="Symbol" pitchFamily="18" charset="2"/>
              </a:rPr>
              <a:t>1</a:t>
            </a:r>
            <a:r>
              <a:rPr lang="en-US" altLang="zh-CN">
                <a:solidFill>
                  <a:srgbClr val="333399"/>
                </a:solidFill>
                <a:latin typeface="Arial" pitchFamily="34" charset="0"/>
              </a:rPr>
              <a:t>;   </a:t>
            </a:r>
            <a:r>
              <a:rPr lang="en-US" altLang="zh-CN" i="0">
                <a:solidFill>
                  <a:srgbClr val="333399"/>
                </a:solidFill>
                <a:latin typeface="Arial" pitchFamily="34" charset="0"/>
              </a:rPr>
              <a:t>  </a:t>
            </a:r>
            <a:r>
              <a:rPr lang="en-US" altLang="zh-CN">
                <a:solidFill>
                  <a:srgbClr val="333399"/>
                </a:solidFill>
                <a:latin typeface="Arial" pitchFamily="34" charset="0"/>
              </a:rPr>
              <a:t>[q</a:t>
            </a:r>
            <a:r>
              <a:rPr lang="en-US" altLang="zh-CN" baseline="-25000">
                <a:solidFill>
                  <a:srgbClr val="333399"/>
                </a:solidFill>
                <a:latin typeface="Arial" pitchFamily="34" charset="0"/>
              </a:rPr>
              <a:t>1</a:t>
            </a:r>
            <a:r>
              <a:rPr lang="en-US" altLang="zh-CN">
                <a:solidFill>
                  <a:srgbClr val="333399"/>
                </a:solidFill>
                <a:latin typeface="Arial" pitchFamily="34" charset="0"/>
              </a:rPr>
              <a:t>Xq</a:t>
            </a:r>
            <a:r>
              <a:rPr lang="en-US" altLang="zh-CN" baseline="-25000">
                <a:solidFill>
                  <a:srgbClr val="333399"/>
                </a:solidFill>
                <a:latin typeface="Arial" pitchFamily="34" charset="0"/>
              </a:rPr>
              <a:t>1</a:t>
            </a:r>
            <a:r>
              <a:rPr lang="en-US" altLang="zh-CN">
                <a:solidFill>
                  <a:srgbClr val="333399"/>
                </a:solidFill>
                <a:latin typeface="Arial" pitchFamily="34" charset="0"/>
              </a:rPr>
              <a:t>] </a:t>
            </a:r>
            <a:r>
              <a:rPr lang="en-US" altLang="zh-CN" i="0">
                <a:solidFill>
                  <a:srgbClr val="333399"/>
                </a:solidFill>
                <a:latin typeface="Arial" pitchFamily="34" charset="0"/>
                <a:sym typeface="Symbol" pitchFamily="18" charset="2"/>
              </a:rPr>
              <a:t> </a:t>
            </a:r>
            <a:r>
              <a:rPr lang="en-US" altLang="zh-CN">
                <a:solidFill>
                  <a:srgbClr val="333399"/>
                </a:solidFill>
                <a:latin typeface="Arial" pitchFamily="34" charset="0"/>
                <a:sym typeface="Symbol" pitchFamily="18" charset="2"/>
              </a:rPr>
              <a:t>1</a:t>
            </a:r>
            <a:r>
              <a:rPr lang="en-US" altLang="zh-CN">
                <a:solidFill>
                  <a:srgbClr val="333399"/>
                </a:solidFill>
                <a:latin typeface="Arial" pitchFamily="34" charset="0"/>
              </a:rPr>
              <a:t>;   </a:t>
            </a:r>
            <a:r>
              <a:rPr lang="en-US" altLang="zh-CN" i="0">
                <a:solidFill>
                  <a:srgbClr val="333399"/>
                </a:solidFill>
                <a:latin typeface="Arial" pitchFamily="34" charset="0"/>
              </a:rPr>
              <a:t>   </a:t>
            </a:r>
            <a:r>
              <a:rPr lang="en-US" altLang="zh-CN">
                <a:solidFill>
                  <a:srgbClr val="333399"/>
                </a:solidFill>
                <a:latin typeface="Arial" pitchFamily="34" charset="0"/>
              </a:rPr>
              <a:t>[q</a:t>
            </a:r>
            <a:r>
              <a:rPr lang="en-US" altLang="zh-CN" baseline="-25000">
                <a:solidFill>
                  <a:srgbClr val="333399"/>
                </a:solidFill>
                <a:latin typeface="Arial" pitchFamily="34" charset="0"/>
              </a:rPr>
              <a:t>1</a:t>
            </a:r>
            <a:r>
              <a:rPr lang="en-US" altLang="zh-CN">
                <a:solidFill>
                  <a:srgbClr val="333399"/>
                </a:solidFill>
                <a:latin typeface="Arial" pitchFamily="34" charset="0"/>
              </a:rPr>
              <a:t>Z</a:t>
            </a:r>
            <a:r>
              <a:rPr lang="en-US" altLang="zh-CN" baseline="-25000">
                <a:solidFill>
                  <a:srgbClr val="333399"/>
                </a:solidFill>
                <a:latin typeface="Arial" pitchFamily="34" charset="0"/>
              </a:rPr>
              <a:t>0</a:t>
            </a:r>
            <a:r>
              <a:rPr lang="en-US" altLang="zh-CN">
                <a:solidFill>
                  <a:srgbClr val="333399"/>
                </a:solidFill>
                <a:latin typeface="Arial" pitchFamily="34" charset="0"/>
              </a:rPr>
              <a:t>q</a:t>
            </a:r>
            <a:r>
              <a:rPr lang="en-US" altLang="zh-CN" baseline="-25000">
                <a:solidFill>
                  <a:srgbClr val="333399"/>
                </a:solidFill>
                <a:latin typeface="Arial" pitchFamily="34" charset="0"/>
              </a:rPr>
              <a:t>2</a:t>
            </a:r>
            <a:r>
              <a:rPr lang="en-US" altLang="zh-CN">
                <a:solidFill>
                  <a:srgbClr val="333399"/>
                </a:solidFill>
                <a:latin typeface="Arial" pitchFamily="34" charset="0"/>
              </a:rPr>
              <a:t>] </a:t>
            </a:r>
            <a:r>
              <a:rPr lang="en-US" altLang="zh-CN" i="0">
                <a:solidFill>
                  <a:srgbClr val="333399"/>
                </a:solidFill>
                <a:latin typeface="Arial" pitchFamily="34" charset="0"/>
                <a:sym typeface="Symbol" pitchFamily="18" charset="2"/>
              </a:rPr>
              <a:t> </a:t>
            </a:r>
            <a:r>
              <a:rPr lang="en-US" altLang="zh-CN">
                <a:solidFill>
                  <a:srgbClr val="333399"/>
                </a:solidFill>
                <a:latin typeface="Arial" pitchFamily="34" charset="0"/>
                <a:sym typeface="Symbol" pitchFamily="18" charset="2"/>
              </a:rPr>
              <a:t> </a:t>
            </a:r>
            <a:r>
              <a:rPr lang="en-US" altLang="zh-CN">
                <a:solidFill>
                  <a:srgbClr val="333399"/>
                </a:solidFill>
                <a:latin typeface="Arial" pitchFamily="34" charset="0"/>
              </a:rPr>
              <a:t>; </a:t>
            </a:r>
          </a:p>
        </p:txBody>
      </p:sp>
      <p:sp>
        <p:nvSpPr>
          <p:cNvPr id="149523" name="Rectangle 19"/>
          <p:cNvSpPr>
            <a:spLocks noChangeArrowheads="1"/>
          </p:cNvSpPr>
          <p:nvPr/>
        </p:nvSpPr>
        <p:spPr bwMode="auto">
          <a:xfrm>
            <a:off x="1123950" y="4600575"/>
            <a:ext cx="7562850" cy="1800225"/>
          </a:xfrm>
          <a:prstGeom prst="rect">
            <a:avLst/>
          </a:prstGeom>
          <a:noFill/>
          <a:ln w="9525">
            <a:noFill/>
            <a:miter lim="800000"/>
            <a:headEnd/>
            <a:tailEnd/>
          </a:ln>
          <a:effectLst/>
        </p:spPr>
        <p:txBody>
          <a:bodyPr>
            <a:spAutoFit/>
          </a:bodyPr>
          <a:lstStyle/>
          <a:p>
            <a:r>
              <a:rPr lang="zh-CN" altLang="en-US" i="0" dirty="0">
                <a:solidFill>
                  <a:srgbClr val="333399"/>
                </a:solidFill>
                <a:latin typeface="Arial" pitchFamily="34" charset="0"/>
                <a:ea typeface="楷体_GB2312" pitchFamily="49" charset="-122"/>
              </a:rPr>
              <a:t>上述文法的生成符号包括：</a:t>
            </a:r>
          </a:p>
          <a:p>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终结符号： </a:t>
            </a:r>
            <a:r>
              <a:rPr lang="en-US" altLang="zh-CN" dirty="0">
                <a:solidFill>
                  <a:srgbClr val="333399"/>
                </a:solidFill>
                <a:latin typeface="Arial" pitchFamily="34" charset="0"/>
                <a:ea typeface="楷体_GB2312" pitchFamily="49" charset="-122"/>
              </a:rPr>
              <a:t>0, 1</a:t>
            </a:r>
          </a:p>
          <a:p>
            <a:r>
              <a:rPr lang="en-US" altLang="zh-CN"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非终结符号：</a:t>
            </a:r>
            <a:r>
              <a:rPr lang="en-US" altLang="zh-CN" dirty="0">
                <a:solidFill>
                  <a:srgbClr val="333399"/>
                </a:solidFill>
                <a:latin typeface="Arial" pitchFamily="34" charset="0"/>
                <a:ea typeface="楷体_GB2312" pitchFamily="49" charset="-122"/>
              </a:rPr>
              <a:t>[q</a:t>
            </a:r>
            <a:r>
              <a:rPr lang="en-US" altLang="zh-CN" baseline="-25000" dirty="0">
                <a:solidFill>
                  <a:srgbClr val="333399"/>
                </a:solidFill>
                <a:latin typeface="Arial" pitchFamily="34" charset="0"/>
                <a:ea typeface="楷体_GB2312" pitchFamily="49" charset="-122"/>
              </a:rPr>
              <a:t>0</a:t>
            </a:r>
            <a:r>
              <a:rPr lang="en-US" altLang="zh-CN" dirty="0">
                <a:solidFill>
                  <a:srgbClr val="333399"/>
                </a:solidFill>
                <a:latin typeface="Arial" pitchFamily="34" charset="0"/>
                <a:ea typeface="楷体_GB2312" pitchFamily="49" charset="-122"/>
              </a:rPr>
              <a:t>Xq</a:t>
            </a:r>
            <a:r>
              <a:rPr lang="en-US" altLang="zh-CN" baseline="-25000" dirty="0">
                <a:solidFill>
                  <a:srgbClr val="333399"/>
                </a:solidFill>
                <a:latin typeface="Arial" pitchFamily="34" charset="0"/>
                <a:ea typeface="楷体_GB2312" pitchFamily="49" charset="-122"/>
              </a:rPr>
              <a:t>1</a:t>
            </a:r>
            <a:r>
              <a:rPr lang="en-US" altLang="zh-CN" dirty="0">
                <a:solidFill>
                  <a:srgbClr val="333399"/>
                </a:solidFill>
                <a:latin typeface="Arial" pitchFamily="34" charset="0"/>
                <a:ea typeface="楷体_GB2312" pitchFamily="49" charset="-122"/>
              </a:rPr>
              <a:t>] , [q</a:t>
            </a:r>
            <a:r>
              <a:rPr lang="en-US" altLang="zh-CN" baseline="-25000" dirty="0">
                <a:solidFill>
                  <a:srgbClr val="333399"/>
                </a:solidFill>
                <a:latin typeface="Arial" pitchFamily="34" charset="0"/>
                <a:ea typeface="楷体_GB2312" pitchFamily="49" charset="-122"/>
              </a:rPr>
              <a:t>1</a:t>
            </a:r>
            <a:r>
              <a:rPr lang="en-US" altLang="zh-CN" dirty="0">
                <a:solidFill>
                  <a:srgbClr val="333399"/>
                </a:solidFill>
                <a:latin typeface="Arial" pitchFamily="34" charset="0"/>
                <a:ea typeface="楷体_GB2312" pitchFamily="49" charset="-122"/>
              </a:rPr>
              <a:t>Xq</a:t>
            </a:r>
            <a:r>
              <a:rPr lang="en-US" altLang="zh-CN" baseline="-25000" dirty="0">
                <a:solidFill>
                  <a:srgbClr val="333399"/>
                </a:solidFill>
                <a:latin typeface="Arial" pitchFamily="34" charset="0"/>
                <a:ea typeface="楷体_GB2312" pitchFamily="49" charset="-122"/>
              </a:rPr>
              <a:t>1</a:t>
            </a:r>
            <a:r>
              <a:rPr lang="en-US" altLang="zh-CN" dirty="0">
                <a:solidFill>
                  <a:srgbClr val="333399"/>
                </a:solidFill>
                <a:latin typeface="Arial" pitchFamily="34" charset="0"/>
                <a:ea typeface="楷体_GB2312" pitchFamily="49" charset="-122"/>
              </a:rPr>
              <a:t>] , [q</a:t>
            </a:r>
            <a:r>
              <a:rPr lang="en-US" altLang="zh-CN" baseline="-25000" dirty="0">
                <a:solidFill>
                  <a:srgbClr val="333399"/>
                </a:solidFill>
                <a:latin typeface="Arial" pitchFamily="34" charset="0"/>
                <a:ea typeface="楷体_GB2312" pitchFamily="49" charset="-122"/>
              </a:rPr>
              <a:t>1</a:t>
            </a:r>
            <a:r>
              <a:rPr lang="en-US" altLang="zh-CN" dirty="0">
                <a:solidFill>
                  <a:srgbClr val="333399"/>
                </a:solidFill>
                <a:latin typeface="Arial" pitchFamily="34" charset="0"/>
                <a:ea typeface="楷体_GB2312" pitchFamily="49" charset="-122"/>
              </a:rPr>
              <a:t>Z</a:t>
            </a:r>
            <a:r>
              <a:rPr lang="en-US" altLang="zh-CN" baseline="-25000" dirty="0">
                <a:solidFill>
                  <a:srgbClr val="333399"/>
                </a:solidFill>
                <a:latin typeface="Arial" pitchFamily="34" charset="0"/>
                <a:ea typeface="楷体_GB2312" pitchFamily="49" charset="-122"/>
              </a:rPr>
              <a:t>0</a:t>
            </a:r>
            <a:r>
              <a:rPr lang="en-US" altLang="zh-CN" dirty="0">
                <a:solidFill>
                  <a:srgbClr val="333399"/>
                </a:solidFill>
                <a:latin typeface="Arial" pitchFamily="34" charset="0"/>
                <a:ea typeface="楷体_GB2312" pitchFamily="49" charset="-122"/>
              </a:rPr>
              <a:t>q</a:t>
            </a:r>
            <a:r>
              <a:rPr lang="en-US" altLang="zh-CN" baseline="-25000" dirty="0">
                <a:solidFill>
                  <a:srgbClr val="333399"/>
                </a:solidFill>
                <a:latin typeface="Arial" pitchFamily="34" charset="0"/>
                <a:ea typeface="楷体_GB2312" pitchFamily="49" charset="-122"/>
              </a:rPr>
              <a:t>2</a:t>
            </a:r>
            <a:r>
              <a:rPr lang="en-US" altLang="zh-CN" dirty="0">
                <a:solidFill>
                  <a:srgbClr val="333399"/>
                </a:solidFill>
                <a:latin typeface="Arial" pitchFamily="34" charset="0"/>
                <a:ea typeface="楷体_GB2312" pitchFamily="49" charset="-122"/>
              </a:rPr>
              <a:t>] ,</a:t>
            </a:r>
          </a:p>
          <a:p>
            <a:r>
              <a:rPr lang="en-US" altLang="zh-CN" dirty="0">
                <a:solidFill>
                  <a:srgbClr val="333399"/>
                </a:solidFill>
                <a:latin typeface="Arial" pitchFamily="34" charset="0"/>
                <a:ea typeface="楷体_GB2312" pitchFamily="49" charset="-122"/>
              </a:rPr>
              <a:t>                          [q</a:t>
            </a:r>
            <a:r>
              <a:rPr lang="en-US" altLang="zh-CN" baseline="-25000" dirty="0">
                <a:solidFill>
                  <a:srgbClr val="333399"/>
                </a:solidFill>
                <a:latin typeface="Arial" pitchFamily="34" charset="0"/>
                <a:ea typeface="楷体_GB2312" pitchFamily="49" charset="-122"/>
              </a:rPr>
              <a:t>0</a:t>
            </a:r>
            <a:r>
              <a:rPr lang="en-US" altLang="zh-CN" dirty="0">
                <a:solidFill>
                  <a:srgbClr val="333399"/>
                </a:solidFill>
                <a:latin typeface="Arial" pitchFamily="34" charset="0"/>
                <a:ea typeface="楷体_GB2312" pitchFamily="49" charset="-122"/>
              </a:rPr>
              <a:t>Z</a:t>
            </a:r>
            <a:r>
              <a:rPr lang="en-US" altLang="zh-CN" baseline="-25000" dirty="0">
                <a:solidFill>
                  <a:srgbClr val="333399"/>
                </a:solidFill>
                <a:latin typeface="Arial" pitchFamily="34" charset="0"/>
                <a:ea typeface="楷体_GB2312" pitchFamily="49" charset="-122"/>
              </a:rPr>
              <a:t>0</a:t>
            </a:r>
            <a:r>
              <a:rPr lang="en-US" altLang="zh-CN" dirty="0">
                <a:solidFill>
                  <a:srgbClr val="333399"/>
                </a:solidFill>
                <a:latin typeface="Arial" pitchFamily="34" charset="0"/>
                <a:ea typeface="楷体_GB2312" pitchFamily="49" charset="-122"/>
              </a:rPr>
              <a:t>q</a:t>
            </a:r>
            <a:r>
              <a:rPr lang="en-US" altLang="zh-CN" baseline="-25000" dirty="0">
                <a:solidFill>
                  <a:srgbClr val="333399"/>
                </a:solidFill>
                <a:latin typeface="Arial" pitchFamily="34" charset="0"/>
                <a:ea typeface="楷体_GB2312" pitchFamily="49" charset="-122"/>
              </a:rPr>
              <a:t>2</a:t>
            </a:r>
            <a:r>
              <a:rPr lang="en-US" altLang="zh-CN" dirty="0">
                <a:solidFill>
                  <a:srgbClr val="333399"/>
                </a:solidFill>
                <a:latin typeface="Arial" pitchFamily="34" charset="0"/>
                <a:ea typeface="楷体_GB2312" pitchFamily="49" charset="-122"/>
              </a:rPr>
              <a:t>] , S</a:t>
            </a:r>
          </a:p>
        </p:txBody>
      </p:sp>
      <p:sp>
        <p:nvSpPr>
          <p:cNvPr id="149524" name="Rectangle 20"/>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49525" name="Rectangle 21"/>
          <p:cNvSpPr>
            <a:spLocks noChangeArrowheads="1"/>
          </p:cNvSpPr>
          <p:nvPr/>
        </p:nvSpPr>
        <p:spPr bwMode="auto">
          <a:xfrm>
            <a:off x="685800" y="1219200"/>
            <a:ext cx="8001000" cy="609600"/>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消去非生成符号及不可达符号</a:t>
            </a:r>
          </a:p>
        </p:txBody>
      </p:sp>
      <p:sp>
        <p:nvSpPr>
          <p:cNvPr id="14" name="文本框 13">
            <a:extLst>
              <a:ext uri="{FF2B5EF4-FFF2-40B4-BE49-F238E27FC236}">
                <a16:creationId xmlns:a16="http://schemas.microsoft.com/office/drawing/2014/main" id="{18D5B929-2657-1E47-AF59-529B196D509A}"/>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14</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9523"/>
                                        </p:tgtEl>
                                        <p:attrNameLst>
                                          <p:attrName>style.visibility</p:attrName>
                                        </p:attrNameLst>
                                      </p:cBhvr>
                                      <p:to>
                                        <p:strVal val="visible"/>
                                      </p:to>
                                    </p:set>
                                    <p:animEffect transition="in" filter="slide(fromBottom)">
                                      <p:cBhvr>
                                        <p:cTn id="7" dur="500"/>
                                        <p:tgtEl>
                                          <p:spTgt spid="14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2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24" name="Rectangle 20"/>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4" name="文本框 13">
            <a:extLst>
              <a:ext uri="{FF2B5EF4-FFF2-40B4-BE49-F238E27FC236}">
                <a16:creationId xmlns:a16="http://schemas.microsoft.com/office/drawing/2014/main" id="{18D5B929-2657-1E47-AF59-529B196D509A}"/>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15</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0D36D556-ED77-E24C-9C55-9C62014EDFFD}"/>
              </a:ext>
            </a:extLst>
          </p:cNvPr>
          <p:cNvPicPr>
            <a:picLocks noChangeAspect="1"/>
          </p:cNvPicPr>
          <p:nvPr/>
        </p:nvPicPr>
        <p:blipFill>
          <a:blip r:embed="rId3"/>
          <a:stretch>
            <a:fillRect/>
          </a:stretch>
        </p:blipFill>
        <p:spPr>
          <a:xfrm>
            <a:off x="611560" y="3573016"/>
            <a:ext cx="7964763" cy="2918124"/>
          </a:xfrm>
          <a:prstGeom prst="rect">
            <a:avLst/>
          </a:prstGeom>
        </p:spPr>
      </p:pic>
      <p:sp>
        <p:nvSpPr>
          <p:cNvPr id="12" name="Rectangle 9">
            <a:extLst>
              <a:ext uri="{FF2B5EF4-FFF2-40B4-BE49-F238E27FC236}">
                <a16:creationId xmlns:a16="http://schemas.microsoft.com/office/drawing/2014/main" id="{EFA1D7EB-B004-9D49-B16C-57890D77E6C2}"/>
              </a:ext>
            </a:extLst>
          </p:cNvPr>
          <p:cNvSpPr>
            <a:spLocks noChangeArrowheads="1"/>
          </p:cNvSpPr>
          <p:nvPr/>
        </p:nvSpPr>
        <p:spPr bwMode="auto">
          <a:xfrm>
            <a:off x="958523" y="1042541"/>
            <a:ext cx="8001000" cy="641350"/>
          </a:xfrm>
          <a:prstGeom prst="rect">
            <a:avLst/>
          </a:prstGeom>
          <a:noFill/>
          <a:ln w="9525">
            <a:noFill/>
            <a:miter lim="800000"/>
            <a:headEnd/>
            <a:tailEnd/>
          </a:ln>
          <a:effectLst/>
        </p:spPr>
        <p:txBody>
          <a:bodyPr>
            <a:spAutoFit/>
          </a:bodyPr>
          <a:lstStyle/>
          <a:p>
            <a:pPr>
              <a:spcBef>
                <a:spcPct val="50000"/>
              </a:spcBef>
              <a:buFont typeface="Wingdings" pitchFamily="2" charset="2"/>
              <a:buNone/>
            </a:pPr>
            <a:endParaRPr lang="en-US" altLang="zh-CN" sz="800" i="0" dirty="0">
              <a:solidFill>
                <a:srgbClr val="333399"/>
              </a:solidFill>
              <a:latin typeface="Arial" pitchFamily="34" charset="0"/>
            </a:endParaRPr>
          </a:p>
          <a:p>
            <a:pPr>
              <a:buFont typeface="Wingdings" pitchFamily="2" charset="2"/>
              <a:buNone/>
            </a:pPr>
            <a:r>
              <a:rPr lang="en-US" altLang="zh-CN" dirty="0">
                <a:solidFill>
                  <a:srgbClr val="333399"/>
                </a:solidFill>
                <a:latin typeface="Arial" pitchFamily="34" charset="0"/>
                <a:sym typeface="Symbol" pitchFamily="18" charset="2"/>
              </a:rPr>
              <a:t>S </a:t>
            </a:r>
            <a:r>
              <a:rPr lang="en-US" altLang="zh-CN" i="0" dirty="0">
                <a:solidFill>
                  <a:srgbClr val="333399"/>
                </a:solidFill>
                <a:latin typeface="Arial" pitchFamily="34" charset="0"/>
                <a:sym typeface="Symbol" pitchFamily="18" charset="2"/>
              </a:rPr>
              <a:t> </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Z</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 </a:t>
            </a:r>
            <a:r>
              <a:rPr lang="en-US" altLang="zh-CN" dirty="0">
                <a:solidFill>
                  <a:srgbClr val="333399"/>
                </a:solidFill>
                <a:latin typeface="Arial" pitchFamily="34" charset="0"/>
                <a:sym typeface="Symbol" pitchFamily="18" charset="2"/>
              </a:rPr>
              <a:t>;    S </a:t>
            </a:r>
            <a:r>
              <a:rPr lang="en-US" altLang="zh-CN" i="0" dirty="0">
                <a:solidFill>
                  <a:srgbClr val="333399"/>
                </a:solidFill>
                <a:latin typeface="Arial" pitchFamily="34" charset="0"/>
                <a:sym typeface="Symbol" pitchFamily="18" charset="2"/>
              </a:rPr>
              <a:t> </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Z</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1</a:t>
            </a:r>
            <a:r>
              <a:rPr lang="en-US" altLang="zh-CN" dirty="0">
                <a:solidFill>
                  <a:srgbClr val="333399"/>
                </a:solidFill>
                <a:latin typeface="Arial" pitchFamily="34" charset="0"/>
              </a:rPr>
              <a:t>] </a:t>
            </a:r>
            <a:r>
              <a:rPr lang="en-US" altLang="zh-CN" dirty="0">
                <a:solidFill>
                  <a:srgbClr val="333399"/>
                </a:solidFill>
                <a:latin typeface="Arial" pitchFamily="34" charset="0"/>
                <a:sym typeface="Symbol" pitchFamily="18" charset="2"/>
              </a:rPr>
              <a:t>;    S </a:t>
            </a:r>
            <a:r>
              <a:rPr lang="en-US" altLang="zh-CN" i="0" dirty="0">
                <a:solidFill>
                  <a:srgbClr val="333399"/>
                </a:solidFill>
                <a:latin typeface="Arial" pitchFamily="34" charset="0"/>
                <a:sym typeface="Symbol" pitchFamily="18" charset="2"/>
              </a:rPr>
              <a:t></a:t>
            </a:r>
            <a:r>
              <a:rPr lang="en-US" altLang="zh-CN" dirty="0">
                <a:solidFill>
                  <a:srgbClr val="333399"/>
                </a:solidFill>
                <a:latin typeface="Arial" pitchFamily="34" charset="0"/>
                <a:sym typeface="Symbol" pitchFamily="18" charset="2"/>
              </a:rPr>
              <a:t>[</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Z</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2</a:t>
            </a:r>
            <a:r>
              <a:rPr lang="en-US" altLang="zh-CN" dirty="0">
                <a:solidFill>
                  <a:srgbClr val="333399"/>
                </a:solidFill>
                <a:latin typeface="Arial" pitchFamily="34" charset="0"/>
              </a:rPr>
              <a:t>] </a:t>
            </a:r>
            <a:r>
              <a:rPr lang="en-US" altLang="zh-CN" dirty="0">
                <a:solidFill>
                  <a:srgbClr val="333399"/>
                </a:solidFill>
                <a:latin typeface="Arial" pitchFamily="34" charset="0"/>
                <a:sym typeface="Symbol" pitchFamily="18" charset="2"/>
              </a:rPr>
              <a:t>;</a:t>
            </a:r>
            <a:endParaRPr lang="en-US" altLang="zh-CN" i="0" dirty="0">
              <a:solidFill>
                <a:srgbClr val="333399"/>
              </a:solidFill>
            </a:endParaRPr>
          </a:p>
        </p:txBody>
      </p:sp>
      <p:sp>
        <p:nvSpPr>
          <p:cNvPr id="13" name="Rectangle 10">
            <a:extLst>
              <a:ext uri="{FF2B5EF4-FFF2-40B4-BE49-F238E27FC236}">
                <a16:creationId xmlns:a16="http://schemas.microsoft.com/office/drawing/2014/main" id="{095AD8A1-7041-794D-B02A-21F24A25B3F2}"/>
              </a:ext>
            </a:extLst>
          </p:cNvPr>
          <p:cNvSpPr>
            <a:spLocks noChangeArrowheads="1"/>
          </p:cNvSpPr>
          <p:nvPr/>
        </p:nvSpPr>
        <p:spPr bwMode="auto">
          <a:xfrm>
            <a:off x="945518" y="1679939"/>
            <a:ext cx="7010400" cy="519113"/>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a:solidFill>
                  <a:srgbClr val="333399"/>
                </a:solidFill>
                <a:latin typeface="Arial" pitchFamily="34" charset="0"/>
              </a:rPr>
              <a:t>[q</a:t>
            </a:r>
            <a:r>
              <a:rPr lang="en-US" altLang="zh-CN" baseline="-25000">
                <a:solidFill>
                  <a:srgbClr val="333399"/>
                </a:solidFill>
                <a:latin typeface="Arial" pitchFamily="34" charset="0"/>
              </a:rPr>
              <a:t>0</a:t>
            </a:r>
            <a:r>
              <a:rPr lang="en-US" altLang="zh-CN">
                <a:solidFill>
                  <a:srgbClr val="333399"/>
                </a:solidFill>
                <a:latin typeface="Arial" pitchFamily="34" charset="0"/>
              </a:rPr>
              <a:t>Z</a:t>
            </a:r>
            <a:r>
              <a:rPr lang="en-US" altLang="zh-CN" baseline="-25000">
                <a:solidFill>
                  <a:srgbClr val="333399"/>
                </a:solidFill>
                <a:latin typeface="Arial" pitchFamily="34" charset="0"/>
              </a:rPr>
              <a:t>0</a:t>
            </a:r>
            <a:r>
              <a:rPr lang="en-US" altLang="zh-CN">
                <a:solidFill>
                  <a:srgbClr val="333399"/>
                </a:solidFill>
                <a:latin typeface="Arial" pitchFamily="34" charset="0"/>
              </a:rPr>
              <a:t>q</a:t>
            </a:r>
            <a:r>
              <a:rPr lang="en-US" altLang="zh-CN" baseline="-25000">
                <a:solidFill>
                  <a:srgbClr val="333399"/>
                </a:solidFill>
              </a:rPr>
              <a:t>j</a:t>
            </a:r>
            <a:r>
              <a:rPr lang="en-US" altLang="zh-CN">
                <a:solidFill>
                  <a:srgbClr val="333399"/>
                </a:solidFill>
                <a:latin typeface="Arial" pitchFamily="34" charset="0"/>
              </a:rPr>
              <a:t>] </a:t>
            </a:r>
            <a:r>
              <a:rPr lang="en-US" altLang="zh-CN" i="0">
                <a:solidFill>
                  <a:srgbClr val="333399"/>
                </a:solidFill>
                <a:latin typeface="Arial" pitchFamily="34" charset="0"/>
                <a:sym typeface="Symbol" pitchFamily="18" charset="2"/>
              </a:rPr>
              <a:t> </a:t>
            </a:r>
            <a:r>
              <a:rPr lang="en-US" altLang="zh-CN">
                <a:solidFill>
                  <a:srgbClr val="333399"/>
                </a:solidFill>
                <a:latin typeface="Arial" pitchFamily="34" charset="0"/>
                <a:sym typeface="Symbol" pitchFamily="18" charset="2"/>
              </a:rPr>
              <a:t>0</a:t>
            </a:r>
            <a:r>
              <a:rPr lang="en-US" altLang="zh-CN">
                <a:solidFill>
                  <a:srgbClr val="333399"/>
                </a:solidFill>
                <a:latin typeface="Arial" pitchFamily="34" charset="0"/>
              </a:rPr>
              <a:t>[q</a:t>
            </a:r>
            <a:r>
              <a:rPr lang="en-US" altLang="zh-CN" baseline="-25000">
                <a:solidFill>
                  <a:srgbClr val="333399"/>
                </a:solidFill>
                <a:latin typeface="Arial" pitchFamily="34" charset="0"/>
              </a:rPr>
              <a:t>0</a:t>
            </a:r>
            <a:r>
              <a:rPr lang="en-US" altLang="zh-CN">
                <a:solidFill>
                  <a:srgbClr val="333399"/>
                </a:solidFill>
                <a:latin typeface="Arial" pitchFamily="34" charset="0"/>
              </a:rPr>
              <a:t>Xq</a:t>
            </a:r>
            <a:r>
              <a:rPr lang="en-US" altLang="zh-CN" baseline="-25000">
                <a:solidFill>
                  <a:srgbClr val="333399"/>
                </a:solidFill>
              </a:rPr>
              <a:t>i</a:t>
            </a:r>
            <a:r>
              <a:rPr lang="en-US" altLang="zh-CN">
                <a:solidFill>
                  <a:srgbClr val="333399"/>
                </a:solidFill>
                <a:latin typeface="Arial" pitchFamily="34" charset="0"/>
              </a:rPr>
              <a:t>] [q</a:t>
            </a:r>
            <a:r>
              <a:rPr lang="en-US" altLang="zh-CN" baseline="-25000">
                <a:solidFill>
                  <a:srgbClr val="333399"/>
                </a:solidFill>
              </a:rPr>
              <a:t>i</a:t>
            </a:r>
            <a:r>
              <a:rPr lang="en-US" altLang="zh-CN">
                <a:solidFill>
                  <a:srgbClr val="333399"/>
                </a:solidFill>
                <a:latin typeface="Arial" pitchFamily="34" charset="0"/>
              </a:rPr>
              <a:t>Z</a:t>
            </a:r>
            <a:r>
              <a:rPr lang="en-US" altLang="zh-CN" baseline="-25000">
                <a:solidFill>
                  <a:srgbClr val="333399"/>
                </a:solidFill>
                <a:latin typeface="Arial" pitchFamily="34" charset="0"/>
              </a:rPr>
              <a:t>0</a:t>
            </a:r>
            <a:r>
              <a:rPr lang="en-US" altLang="zh-CN">
                <a:solidFill>
                  <a:srgbClr val="333399"/>
                </a:solidFill>
                <a:latin typeface="Arial" pitchFamily="34" charset="0"/>
              </a:rPr>
              <a:t>q</a:t>
            </a:r>
            <a:r>
              <a:rPr lang="en-US" altLang="zh-CN" baseline="-25000">
                <a:solidFill>
                  <a:srgbClr val="333399"/>
                </a:solidFill>
              </a:rPr>
              <a:t>j</a:t>
            </a:r>
            <a:r>
              <a:rPr lang="en-US" altLang="zh-CN">
                <a:solidFill>
                  <a:srgbClr val="333399"/>
                </a:solidFill>
                <a:latin typeface="Arial" pitchFamily="34" charset="0"/>
              </a:rPr>
              <a:t>] ,  </a:t>
            </a:r>
            <a:r>
              <a:rPr lang="en-US" altLang="zh-CN">
                <a:solidFill>
                  <a:srgbClr val="333399"/>
                </a:solidFill>
              </a:rPr>
              <a:t>i, j </a:t>
            </a:r>
            <a:r>
              <a:rPr lang="en-US" altLang="zh-CN">
                <a:solidFill>
                  <a:srgbClr val="333399"/>
                </a:solidFill>
                <a:latin typeface="Arial" pitchFamily="34" charset="0"/>
              </a:rPr>
              <a:t>= 0,1,2;  </a:t>
            </a:r>
          </a:p>
        </p:txBody>
      </p:sp>
      <p:sp>
        <p:nvSpPr>
          <p:cNvPr id="15" name="Rectangle 11">
            <a:extLst>
              <a:ext uri="{FF2B5EF4-FFF2-40B4-BE49-F238E27FC236}">
                <a16:creationId xmlns:a16="http://schemas.microsoft.com/office/drawing/2014/main" id="{5270AC7A-EC63-344E-B00B-A29321C839F2}"/>
              </a:ext>
            </a:extLst>
          </p:cNvPr>
          <p:cNvSpPr>
            <a:spLocks noChangeArrowheads="1"/>
          </p:cNvSpPr>
          <p:nvPr/>
        </p:nvSpPr>
        <p:spPr bwMode="auto">
          <a:xfrm>
            <a:off x="945518" y="2307102"/>
            <a:ext cx="6781800" cy="519112"/>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Xq</a:t>
            </a:r>
            <a:r>
              <a:rPr lang="en-US" altLang="zh-CN" baseline="-25000" dirty="0">
                <a:solidFill>
                  <a:srgbClr val="333399"/>
                </a:solidFill>
              </a:rPr>
              <a:t>j</a:t>
            </a:r>
            <a:r>
              <a:rPr lang="en-US" altLang="zh-CN" dirty="0">
                <a:solidFill>
                  <a:srgbClr val="333399"/>
                </a:solidFill>
                <a:latin typeface="Arial" pitchFamily="34" charset="0"/>
              </a:rPr>
              <a:t>] </a:t>
            </a:r>
            <a:r>
              <a:rPr lang="en-US" altLang="zh-CN" i="0" dirty="0">
                <a:solidFill>
                  <a:srgbClr val="333399"/>
                </a:solidFill>
                <a:latin typeface="Arial" pitchFamily="34" charset="0"/>
                <a:sym typeface="Symbol" pitchFamily="18" charset="2"/>
              </a:rPr>
              <a:t> </a:t>
            </a:r>
            <a:r>
              <a:rPr lang="en-US" altLang="zh-CN" dirty="0">
                <a:solidFill>
                  <a:srgbClr val="333399"/>
                </a:solidFill>
                <a:latin typeface="Arial" pitchFamily="34" charset="0"/>
                <a:sym typeface="Symbol" pitchFamily="18" charset="2"/>
              </a:rPr>
              <a:t>0</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Xq</a:t>
            </a:r>
            <a:r>
              <a:rPr lang="en-US" altLang="zh-CN" baseline="-25000" dirty="0">
                <a:solidFill>
                  <a:srgbClr val="333399"/>
                </a:solidFill>
              </a:rPr>
              <a:t>i</a:t>
            </a:r>
            <a:r>
              <a:rPr lang="en-US" altLang="zh-CN" dirty="0">
                <a:solidFill>
                  <a:srgbClr val="333399"/>
                </a:solidFill>
                <a:latin typeface="Arial" pitchFamily="34" charset="0"/>
              </a:rPr>
              <a:t>] [</a:t>
            </a:r>
            <a:r>
              <a:rPr lang="en-US" altLang="zh-CN" dirty="0" err="1">
                <a:solidFill>
                  <a:srgbClr val="333399"/>
                </a:solidFill>
                <a:latin typeface="Arial" pitchFamily="34" charset="0"/>
              </a:rPr>
              <a:t>q</a:t>
            </a:r>
            <a:r>
              <a:rPr lang="en-US" altLang="zh-CN" baseline="-25000" dirty="0" err="1">
                <a:solidFill>
                  <a:srgbClr val="333399"/>
                </a:solidFill>
              </a:rPr>
              <a:t>i</a:t>
            </a:r>
            <a:r>
              <a:rPr lang="en-US" altLang="zh-CN" dirty="0" err="1">
                <a:solidFill>
                  <a:srgbClr val="333399"/>
                </a:solidFill>
                <a:latin typeface="Arial" pitchFamily="34" charset="0"/>
              </a:rPr>
              <a:t>Xq</a:t>
            </a:r>
            <a:r>
              <a:rPr lang="en-US" altLang="zh-CN" baseline="-25000" dirty="0" err="1">
                <a:solidFill>
                  <a:srgbClr val="333399"/>
                </a:solidFill>
              </a:rPr>
              <a:t>j</a:t>
            </a:r>
            <a:r>
              <a:rPr lang="en-US" altLang="zh-CN" dirty="0">
                <a:solidFill>
                  <a:srgbClr val="333399"/>
                </a:solidFill>
                <a:latin typeface="Arial" pitchFamily="34" charset="0"/>
              </a:rPr>
              <a:t>] ,  </a:t>
            </a:r>
            <a:r>
              <a:rPr lang="en-US" altLang="zh-CN" dirty="0" err="1">
                <a:solidFill>
                  <a:srgbClr val="333399"/>
                </a:solidFill>
              </a:rPr>
              <a:t>i</a:t>
            </a:r>
            <a:r>
              <a:rPr lang="en-US" altLang="zh-CN" dirty="0">
                <a:solidFill>
                  <a:srgbClr val="333399"/>
                </a:solidFill>
              </a:rPr>
              <a:t> , j </a:t>
            </a:r>
            <a:r>
              <a:rPr lang="en-US" altLang="zh-CN" dirty="0">
                <a:solidFill>
                  <a:srgbClr val="333399"/>
                </a:solidFill>
                <a:latin typeface="Arial" pitchFamily="34" charset="0"/>
              </a:rPr>
              <a:t>= 0,1,2;    </a:t>
            </a:r>
          </a:p>
        </p:txBody>
      </p:sp>
      <p:sp>
        <p:nvSpPr>
          <p:cNvPr id="16" name="Rectangle 12">
            <a:extLst>
              <a:ext uri="{FF2B5EF4-FFF2-40B4-BE49-F238E27FC236}">
                <a16:creationId xmlns:a16="http://schemas.microsoft.com/office/drawing/2014/main" id="{2B937B29-16B9-3A4E-BA1B-FFEE4FD132F0}"/>
              </a:ext>
            </a:extLst>
          </p:cNvPr>
          <p:cNvSpPr>
            <a:spLocks noChangeArrowheads="1"/>
          </p:cNvSpPr>
          <p:nvPr/>
        </p:nvSpPr>
        <p:spPr bwMode="auto">
          <a:xfrm>
            <a:off x="945518" y="2909888"/>
            <a:ext cx="7924800" cy="519112"/>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dirty="0">
                <a:solidFill>
                  <a:srgbClr val="333399"/>
                </a:solidFill>
                <a:latin typeface="Arial" pitchFamily="34" charset="0"/>
              </a:rPr>
              <a:t>[q</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Xq</a:t>
            </a:r>
            <a:r>
              <a:rPr lang="en-US" altLang="zh-CN" baseline="-25000" dirty="0">
                <a:solidFill>
                  <a:srgbClr val="333399"/>
                </a:solidFill>
                <a:latin typeface="Arial" pitchFamily="34" charset="0"/>
              </a:rPr>
              <a:t>1</a:t>
            </a:r>
            <a:r>
              <a:rPr lang="en-US" altLang="zh-CN" dirty="0">
                <a:solidFill>
                  <a:srgbClr val="333399"/>
                </a:solidFill>
                <a:latin typeface="Arial" pitchFamily="34" charset="0"/>
              </a:rPr>
              <a:t>] </a:t>
            </a:r>
            <a:r>
              <a:rPr lang="en-US" altLang="zh-CN" i="0" dirty="0">
                <a:solidFill>
                  <a:srgbClr val="333399"/>
                </a:solidFill>
                <a:latin typeface="Arial" pitchFamily="34" charset="0"/>
                <a:sym typeface="Symbol" pitchFamily="18" charset="2"/>
              </a:rPr>
              <a:t> </a:t>
            </a:r>
            <a:r>
              <a:rPr lang="en-US" altLang="zh-CN" dirty="0">
                <a:solidFill>
                  <a:srgbClr val="333399"/>
                </a:solidFill>
                <a:latin typeface="Arial" pitchFamily="34" charset="0"/>
                <a:sym typeface="Symbol" pitchFamily="18" charset="2"/>
              </a:rPr>
              <a:t>1</a:t>
            </a:r>
            <a:r>
              <a:rPr lang="en-US" altLang="zh-CN" dirty="0">
                <a:solidFill>
                  <a:srgbClr val="333399"/>
                </a:solidFill>
                <a:latin typeface="Arial" pitchFamily="34" charset="0"/>
              </a:rPr>
              <a:t>;   </a:t>
            </a:r>
            <a:r>
              <a:rPr lang="en-US" altLang="zh-CN" i="0" dirty="0">
                <a:solidFill>
                  <a:srgbClr val="333399"/>
                </a:solidFill>
                <a:latin typeface="Arial" pitchFamily="34" charset="0"/>
              </a:rPr>
              <a:t>  </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1</a:t>
            </a:r>
            <a:r>
              <a:rPr lang="en-US" altLang="zh-CN" dirty="0">
                <a:solidFill>
                  <a:srgbClr val="333399"/>
                </a:solidFill>
                <a:latin typeface="Arial" pitchFamily="34" charset="0"/>
              </a:rPr>
              <a:t>Xq</a:t>
            </a:r>
            <a:r>
              <a:rPr lang="en-US" altLang="zh-CN" baseline="-25000" dirty="0">
                <a:solidFill>
                  <a:srgbClr val="333399"/>
                </a:solidFill>
                <a:latin typeface="Arial" pitchFamily="34" charset="0"/>
              </a:rPr>
              <a:t>1</a:t>
            </a:r>
            <a:r>
              <a:rPr lang="en-US" altLang="zh-CN" dirty="0">
                <a:solidFill>
                  <a:srgbClr val="333399"/>
                </a:solidFill>
                <a:latin typeface="Arial" pitchFamily="34" charset="0"/>
              </a:rPr>
              <a:t>] </a:t>
            </a:r>
            <a:r>
              <a:rPr lang="en-US" altLang="zh-CN" i="0" dirty="0">
                <a:solidFill>
                  <a:srgbClr val="333399"/>
                </a:solidFill>
                <a:latin typeface="Arial" pitchFamily="34" charset="0"/>
                <a:sym typeface="Symbol" pitchFamily="18" charset="2"/>
              </a:rPr>
              <a:t> </a:t>
            </a:r>
            <a:r>
              <a:rPr lang="en-US" altLang="zh-CN" dirty="0">
                <a:solidFill>
                  <a:srgbClr val="333399"/>
                </a:solidFill>
                <a:latin typeface="Arial" pitchFamily="34" charset="0"/>
                <a:sym typeface="Symbol" pitchFamily="18" charset="2"/>
              </a:rPr>
              <a:t>1</a:t>
            </a:r>
            <a:r>
              <a:rPr lang="en-US" altLang="zh-CN" dirty="0">
                <a:solidFill>
                  <a:srgbClr val="333399"/>
                </a:solidFill>
                <a:latin typeface="Arial" pitchFamily="34" charset="0"/>
              </a:rPr>
              <a:t>;   </a:t>
            </a:r>
            <a:r>
              <a:rPr lang="en-US" altLang="zh-CN" i="0" dirty="0">
                <a:solidFill>
                  <a:srgbClr val="333399"/>
                </a:solidFill>
                <a:latin typeface="Arial" pitchFamily="34" charset="0"/>
              </a:rPr>
              <a:t>   </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1</a:t>
            </a:r>
            <a:r>
              <a:rPr lang="en-US" altLang="zh-CN" dirty="0">
                <a:solidFill>
                  <a:srgbClr val="333399"/>
                </a:solidFill>
                <a:latin typeface="Arial" pitchFamily="34" charset="0"/>
              </a:rPr>
              <a:t>Z</a:t>
            </a:r>
            <a:r>
              <a:rPr lang="en-US" altLang="zh-CN" baseline="-25000" dirty="0">
                <a:solidFill>
                  <a:srgbClr val="333399"/>
                </a:solidFill>
                <a:latin typeface="Arial" pitchFamily="34" charset="0"/>
              </a:rPr>
              <a:t>0</a:t>
            </a:r>
            <a:r>
              <a:rPr lang="en-US" altLang="zh-CN" dirty="0">
                <a:solidFill>
                  <a:srgbClr val="333399"/>
                </a:solidFill>
                <a:latin typeface="Arial" pitchFamily="34" charset="0"/>
              </a:rPr>
              <a:t>q</a:t>
            </a:r>
            <a:r>
              <a:rPr lang="en-US" altLang="zh-CN" baseline="-25000" dirty="0">
                <a:solidFill>
                  <a:srgbClr val="333399"/>
                </a:solidFill>
                <a:latin typeface="Arial" pitchFamily="34" charset="0"/>
              </a:rPr>
              <a:t>2</a:t>
            </a:r>
            <a:r>
              <a:rPr lang="en-US" altLang="zh-CN" dirty="0">
                <a:solidFill>
                  <a:srgbClr val="333399"/>
                </a:solidFill>
                <a:latin typeface="Arial" pitchFamily="34" charset="0"/>
              </a:rPr>
              <a:t>] </a:t>
            </a:r>
            <a:r>
              <a:rPr lang="en-US" altLang="zh-CN" i="0" dirty="0">
                <a:solidFill>
                  <a:srgbClr val="333399"/>
                </a:solidFill>
                <a:latin typeface="Arial" pitchFamily="34" charset="0"/>
                <a:sym typeface="Symbol" pitchFamily="18" charset="2"/>
              </a:rPr>
              <a:t> </a:t>
            </a:r>
            <a:r>
              <a:rPr lang="en-US" altLang="zh-CN" dirty="0">
                <a:solidFill>
                  <a:srgbClr val="333399"/>
                </a:solidFill>
                <a:latin typeface="Arial" pitchFamily="34" charset="0"/>
                <a:sym typeface="Symbol" pitchFamily="18" charset="2"/>
              </a:rPr>
              <a:t> </a:t>
            </a:r>
            <a:r>
              <a:rPr lang="en-US" altLang="zh-CN" dirty="0">
                <a:solidFill>
                  <a:srgbClr val="333399"/>
                </a:solidFill>
                <a:latin typeface="Arial" pitchFamily="34" charset="0"/>
              </a:rPr>
              <a:t>; </a:t>
            </a:r>
          </a:p>
        </p:txBody>
      </p:sp>
    </p:spTree>
    <p:extLst>
      <p:ext uri="{BB962C8B-B14F-4D97-AF65-F5344CB8AC3E}">
        <p14:creationId xmlns:p14="http://schemas.microsoft.com/office/powerpoint/2010/main" val="316209774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41" name="Rectangle 13"/>
          <p:cNvSpPr>
            <a:spLocks noChangeArrowheads="1"/>
          </p:cNvSpPr>
          <p:nvPr/>
        </p:nvSpPr>
        <p:spPr bwMode="auto">
          <a:xfrm>
            <a:off x="1219200" y="2286000"/>
            <a:ext cx="7391400" cy="2101850"/>
          </a:xfrm>
          <a:prstGeom prst="rect">
            <a:avLst/>
          </a:prstGeom>
          <a:noFill/>
          <a:ln w="9525">
            <a:noFill/>
            <a:miter lim="800000"/>
            <a:headEnd/>
            <a:tailEnd/>
          </a:ln>
          <a:effectLst/>
        </p:spPr>
        <p:txBody>
          <a:bodyPr>
            <a:spAutoFit/>
          </a:bodyPr>
          <a:lstStyle/>
          <a:p>
            <a:r>
              <a:rPr lang="zh-CN" altLang="en-US" i="0" dirty="0">
                <a:solidFill>
                  <a:srgbClr val="333399"/>
                </a:solidFill>
                <a:latin typeface="Arial" pitchFamily="34" charset="0"/>
                <a:ea typeface="楷体_GB2312" pitchFamily="49" charset="-122"/>
              </a:rPr>
              <a:t>消去所有非生成符号，得到新文法：</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sym typeface="Symbol" pitchFamily="18" charset="2"/>
              </a:rPr>
              <a:t>S </a:t>
            </a:r>
            <a:r>
              <a:rPr lang="en-US" altLang="zh-CN" sz="2400" i="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Z</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2</a:t>
            </a:r>
            <a:r>
              <a:rPr lang="en-US" altLang="zh-CN" sz="240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sym typeface="Symbol" pitchFamily="18" charset="2"/>
              </a:rPr>
              <a:t>;</a:t>
            </a:r>
            <a:endParaRPr lang="en-US" altLang="zh-CN" sz="2400" i="0" dirty="0">
              <a:solidFill>
                <a:srgbClr val="333399"/>
              </a:solidFill>
              <a:latin typeface="Arial" pitchFamily="34" charset="0"/>
              <a:ea typeface="楷体_GB2312" pitchFamily="49" charset="-122"/>
            </a:endParaRPr>
          </a:p>
          <a:p>
            <a:r>
              <a:rPr lang="en-US" altLang="zh-CN" sz="2400" dirty="0">
                <a:solidFill>
                  <a:srgbClr val="333399"/>
                </a:solidFill>
                <a:latin typeface="Arial" pitchFamily="34" charset="0"/>
                <a:ea typeface="楷体_GB2312" pitchFamily="49" charset="-122"/>
              </a:rPr>
              <a:t>        [q</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Z</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2</a:t>
            </a:r>
            <a:r>
              <a:rPr lang="en-US" altLang="zh-CN" sz="2400" dirty="0">
                <a:solidFill>
                  <a:srgbClr val="333399"/>
                </a:solidFill>
                <a:latin typeface="Arial" pitchFamily="34" charset="0"/>
                <a:ea typeface="楷体_GB2312" pitchFamily="49" charset="-122"/>
              </a:rPr>
              <a:t>] </a:t>
            </a:r>
            <a:r>
              <a:rPr lang="en-US" altLang="zh-CN" sz="2400" i="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sym typeface="Symbol" pitchFamily="18" charset="2"/>
              </a:rPr>
              <a:t>0</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Xq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 [q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Z</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2</a:t>
            </a:r>
            <a:r>
              <a:rPr lang="en-US" altLang="zh-CN" sz="2400" dirty="0">
                <a:solidFill>
                  <a:srgbClr val="333399"/>
                </a:solidFill>
                <a:latin typeface="Arial" pitchFamily="34" charset="0"/>
                <a:ea typeface="楷体_GB2312" pitchFamily="49" charset="-122"/>
              </a:rPr>
              <a:t>]</a:t>
            </a:r>
            <a:endParaRPr lang="en-US" altLang="zh-CN" sz="2400" i="0" dirty="0">
              <a:solidFill>
                <a:srgbClr val="333399"/>
              </a:solidFill>
              <a:latin typeface="Arial" pitchFamily="34" charset="0"/>
              <a:ea typeface="楷体_GB2312" pitchFamily="49" charset="-122"/>
            </a:endParaRPr>
          </a:p>
          <a:p>
            <a:r>
              <a:rPr lang="en-US" altLang="zh-CN" sz="2400" dirty="0">
                <a:solidFill>
                  <a:srgbClr val="333399"/>
                </a:solidFill>
                <a:latin typeface="Arial" pitchFamily="34" charset="0"/>
                <a:ea typeface="楷体_GB2312" pitchFamily="49" charset="-122"/>
              </a:rPr>
              <a:t>        [q</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Xq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 </a:t>
            </a:r>
            <a:r>
              <a:rPr lang="en-US" altLang="zh-CN" sz="2400" i="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sym typeface="Symbol" pitchFamily="18" charset="2"/>
              </a:rPr>
              <a:t>0</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Xq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 [q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Xq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a:t>
            </a:r>
            <a:endParaRPr lang="en-US" altLang="zh-CN" sz="2400" i="0" dirty="0">
              <a:solidFill>
                <a:srgbClr val="333399"/>
              </a:solidFill>
              <a:latin typeface="Arial" pitchFamily="34" charset="0"/>
              <a:ea typeface="楷体_GB2312" pitchFamily="49" charset="-122"/>
            </a:endParaRPr>
          </a:p>
          <a:p>
            <a:r>
              <a:rPr lang="en-US" altLang="zh-CN" sz="2400" i="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Xq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 </a:t>
            </a:r>
            <a:r>
              <a:rPr lang="en-US" altLang="zh-CN" sz="2400" i="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sym typeface="Symbol" pitchFamily="18" charset="2"/>
              </a:rPr>
              <a:t>1</a:t>
            </a:r>
            <a:r>
              <a:rPr lang="en-US" altLang="zh-CN" sz="2400" dirty="0">
                <a:solidFill>
                  <a:srgbClr val="333399"/>
                </a:solidFill>
                <a:latin typeface="Arial" pitchFamily="34" charset="0"/>
                <a:ea typeface="楷体_GB2312" pitchFamily="49" charset="-122"/>
              </a:rPr>
              <a:t>;   </a:t>
            </a:r>
            <a:r>
              <a:rPr lang="en-US" altLang="zh-CN" sz="2400" i="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Xq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 </a:t>
            </a:r>
            <a:r>
              <a:rPr lang="en-US" altLang="zh-CN" sz="2400" i="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sym typeface="Symbol" pitchFamily="18" charset="2"/>
              </a:rPr>
              <a:t>1</a:t>
            </a:r>
            <a:r>
              <a:rPr lang="en-US" altLang="zh-CN" sz="2400" dirty="0">
                <a:solidFill>
                  <a:srgbClr val="333399"/>
                </a:solidFill>
                <a:latin typeface="Arial" pitchFamily="34" charset="0"/>
                <a:ea typeface="楷体_GB2312" pitchFamily="49" charset="-122"/>
              </a:rPr>
              <a:t>;   </a:t>
            </a:r>
            <a:r>
              <a:rPr lang="en-US" altLang="zh-CN" sz="2400" i="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Z</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2</a:t>
            </a:r>
            <a:r>
              <a:rPr lang="en-US" altLang="zh-CN" sz="2400" dirty="0">
                <a:solidFill>
                  <a:srgbClr val="333399"/>
                </a:solidFill>
                <a:latin typeface="Arial" pitchFamily="34" charset="0"/>
                <a:ea typeface="楷体_GB2312" pitchFamily="49" charset="-122"/>
              </a:rPr>
              <a:t>] </a:t>
            </a:r>
            <a:r>
              <a:rPr lang="en-US" altLang="zh-CN" sz="2400" i="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rPr>
              <a:t>; </a:t>
            </a:r>
          </a:p>
        </p:txBody>
      </p:sp>
      <p:sp>
        <p:nvSpPr>
          <p:cNvPr id="150542" name="Rectangle 14"/>
          <p:cNvSpPr>
            <a:spLocks noChangeArrowheads="1"/>
          </p:cNvSpPr>
          <p:nvPr/>
        </p:nvSpPr>
        <p:spPr bwMode="auto">
          <a:xfrm>
            <a:off x="1219200" y="4572000"/>
            <a:ext cx="7924800" cy="1798638"/>
          </a:xfrm>
          <a:prstGeom prst="rect">
            <a:avLst/>
          </a:prstGeom>
          <a:noFill/>
          <a:ln w="9525">
            <a:noFill/>
            <a:miter lim="800000"/>
            <a:headEnd/>
            <a:tailEnd/>
          </a:ln>
          <a:effectLst/>
        </p:spPr>
        <p:txBody>
          <a:bodyPr>
            <a:spAutoFit/>
          </a:bodyPr>
          <a:lstStyle/>
          <a:p>
            <a:r>
              <a:rPr lang="zh-CN" altLang="en-US" sz="2400" i="0" dirty="0">
                <a:solidFill>
                  <a:srgbClr val="333399"/>
                </a:solidFill>
                <a:latin typeface="Arial" pitchFamily="34" charset="0"/>
                <a:ea typeface="楷体_GB2312" pitchFamily="49" charset="-122"/>
              </a:rPr>
              <a:t>为简捷，记 </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Z</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2</a:t>
            </a:r>
            <a:r>
              <a:rPr lang="en-US" altLang="zh-CN" sz="240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为</a:t>
            </a:r>
            <a:r>
              <a:rPr lang="en-US" altLang="zh-CN" sz="2400" dirty="0">
                <a:solidFill>
                  <a:srgbClr val="333399"/>
                </a:solidFill>
                <a:latin typeface="Arial" pitchFamily="34" charset="0"/>
                <a:ea typeface="楷体_GB2312" pitchFamily="49" charset="-122"/>
              </a:rPr>
              <a:t>A</a:t>
            </a:r>
            <a:r>
              <a:rPr lang="zh-CN" altLang="en-US" sz="2400" i="0" dirty="0">
                <a:solidFill>
                  <a:srgbClr val="333399"/>
                </a:solidFill>
                <a:latin typeface="Arial" pitchFamily="34" charset="0"/>
                <a:ea typeface="楷体_GB2312" pitchFamily="49" charset="-122"/>
              </a:rPr>
              <a:t>，</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Xq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为</a:t>
            </a:r>
            <a:r>
              <a:rPr lang="en-US" altLang="zh-CN" sz="2400" dirty="0">
                <a:solidFill>
                  <a:srgbClr val="333399"/>
                </a:solidFill>
                <a:latin typeface="Arial" pitchFamily="34" charset="0"/>
                <a:ea typeface="楷体_GB2312" pitchFamily="49" charset="-122"/>
              </a:rPr>
              <a:t>B</a:t>
            </a:r>
            <a:r>
              <a:rPr lang="zh-CN" altLang="en-US" sz="2400" i="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Xq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为</a:t>
            </a:r>
            <a:r>
              <a:rPr lang="en-US" altLang="zh-CN" sz="2400" dirty="0">
                <a:solidFill>
                  <a:srgbClr val="333399"/>
                </a:solidFill>
                <a:latin typeface="Arial" pitchFamily="34" charset="0"/>
                <a:ea typeface="楷体_GB2312" pitchFamily="49" charset="-122"/>
              </a:rPr>
              <a:t>C</a:t>
            </a:r>
            <a:r>
              <a:rPr lang="zh-CN" altLang="en-US" sz="2400" i="0" dirty="0">
                <a:solidFill>
                  <a:srgbClr val="333399"/>
                </a:solidFill>
                <a:latin typeface="Arial" pitchFamily="34" charset="0"/>
                <a:ea typeface="楷体_GB2312" pitchFamily="49" charset="-122"/>
              </a:rPr>
              <a:t>，</a:t>
            </a:r>
          </a:p>
          <a:p>
            <a:r>
              <a:rPr lang="zh-CN" altLang="en-US" sz="2400" i="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Z</a:t>
            </a:r>
            <a:r>
              <a:rPr lang="en-US" altLang="zh-CN" sz="2400" baseline="-25000" dirty="0">
                <a:solidFill>
                  <a:srgbClr val="333399"/>
                </a:solidFill>
                <a:latin typeface="Arial" pitchFamily="34" charset="0"/>
                <a:ea typeface="楷体_GB2312" pitchFamily="49" charset="-122"/>
              </a:rPr>
              <a:t>0</a:t>
            </a:r>
            <a:r>
              <a:rPr lang="en-US" altLang="zh-CN" sz="2400" dirty="0">
                <a:solidFill>
                  <a:srgbClr val="333399"/>
                </a:solidFill>
                <a:latin typeface="Arial" pitchFamily="34" charset="0"/>
                <a:ea typeface="楷体_GB2312" pitchFamily="49" charset="-122"/>
              </a:rPr>
              <a:t>q</a:t>
            </a:r>
            <a:r>
              <a:rPr lang="en-US" altLang="zh-CN" sz="2400" baseline="-25000" dirty="0">
                <a:solidFill>
                  <a:srgbClr val="333399"/>
                </a:solidFill>
                <a:latin typeface="Arial" pitchFamily="34" charset="0"/>
                <a:ea typeface="楷体_GB2312" pitchFamily="49" charset="-122"/>
              </a:rPr>
              <a:t>2</a:t>
            </a:r>
            <a:r>
              <a:rPr lang="en-US" altLang="zh-CN" sz="240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为</a:t>
            </a:r>
            <a:r>
              <a:rPr lang="en-US" altLang="zh-CN" sz="2400" dirty="0">
                <a:solidFill>
                  <a:srgbClr val="333399"/>
                </a:solidFill>
                <a:latin typeface="Arial" pitchFamily="34" charset="0"/>
                <a:ea typeface="楷体_GB2312" pitchFamily="49" charset="-122"/>
              </a:rPr>
              <a:t>D</a:t>
            </a:r>
            <a:r>
              <a:rPr lang="zh-CN" altLang="en-US" sz="2400" i="0" dirty="0">
                <a:solidFill>
                  <a:srgbClr val="333399"/>
                </a:solidFill>
                <a:latin typeface="Arial" pitchFamily="34" charset="0"/>
                <a:ea typeface="楷体_GB2312" pitchFamily="49" charset="-122"/>
              </a:rPr>
              <a:t>，上述文法的产生式改写如下：</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en-US" altLang="zh-CN"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a:t>
            </a:r>
            <a:endParaRPr lang="en-US" altLang="zh-CN" i="0" dirty="0">
              <a:solidFill>
                <a:srgbClr val="333399"/>
              </a:solidFill>
              <a:latin typeface="Arial" pitchFamily="34" charset="0"/>
              <a:ea typeface="楷体_GB2312" pitchFamily="49" charset="-122"/>
            </a:endParaRPr>
          </a:p>
          <a:p>
            <a:pPr>
              <a:buFont typeface="Wingdings" pitchFamily="2" charset="2"/>
              <a:buNone/>
            </a:pPr>
            <a:r>
              <a:rPr lang="en-US" altLang="zh-CN" dirty="0">
                <a:solidFill>
                  <a:srgbClr val="333399"/>
                </a:solidFill>
                <a:latin typeface="Arial" pitchFamily="34" charset="0"/>
                <a:ea typeface="楷体_GB2312" pitchFamily="49" charset="-122"/>
              </a:rPr>
              <a:t>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D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 </a:t>
            </a:r>
          </a:p>
        </p:txBody>
      </p:sp>
      <p:sp>
        <p:nvSpPr>
          <p:cNvPr id="150543" name="Rectangle 15"/>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50544" name="Rectangle 16"/>
          <p:cNvSpPr>
            <a:spLocks noChangeArrowheads="1"/>
          </p:cNvSpPr>
          <p:nvPr/>
        </p:nvSpPr>
        <p:spPr bwMode="auto">
          <a:xfrm>
            <a:off x="609600" y="1143000"/>
            <a:ext cx="8001000" cy="609600"/>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消去非生成符号及不可达符号</a:t>
            </a:r>
          </a:p>
        </p:txBody>
      </p:sp>
      <p:sp>
        <p:nvSpPr>
          <p:cNvPr id="150545" name="Rectangle 17"/>
          <p:cNvSpPr>
            <a:spLocks noChangeArrowheads="1"/>
          </p:cNvSpPr>
          <p:nvPr/>
        </p:nvSpPr>
        <p:spPr bwMode="auto">
          <a:xfrm>
            <a:off x="914400" y="1766888"/>
            <a:ext cx="5791200" cy="519112"/>
          </a:xfrm>
          <a:prstGeom prst="rect">
            <a:avLst/>
          </a:prstGeom>
          <a:noFill/>
          <a:ln w="9525">
            <a:noFill/>
            <a:miter lim="800000"/>
            <a:headEnd/>
            <a:tailEnd/>
          </a:ln>
          <a:effectLst/>
        </p:spPr>
        <p:txBody>
          <a:bodyPr>
            <a:spAutoFit/>
          </a:bodyPr>
          <a:lstStyle/>
          <a:p>
            <a:pPr>
              <a:buFont typeface="Symbol" pitchFamily="18" charset="2"/>
              <a:buChar char="-"/>
            </a:pPr>
            <a:r>
              <a:rPr lang="en-US" altLang="zh-CN" i="0">
                <a:latin typeface="楷体_GB2312" pitchFamily="49" charset="-122"/>
                <a:ea typeface="楷体_GB2312" pitchFamily="49" charset="-122"/>
              </a:rPr>
              <a:t> </a:t>
            </a:r>
            <a:r>
              <a:rPr lang="zh-CN" altLang="en-US" i="0">
                <a:latin typeface="楷体_GB2312" pitchFamily="49" charset="-122"/>
                <a:ea typeface="楷体_GB2312" pitchFamily="49" charset="-122"/>
              </a:rPr>
              <a:t>举例（续前页）</a:t>
            </a:r>
            <a:endParaRPr lang="zh-CN" altLang="en-US">
              <a:solidFill>
                <a:srgbClr val="333399"/>
              </a:solidFill>
              <a:latin typeface="楷体_GB2312" pitchFamily="49" charset="-122"/>
              <a:ea typeface="楷体_GB2312" pitchFamily="49" charset="-122"/>
            </a:endParaRPr>
          </a:p>
        </p:txBody>
      </p:sp>
      <p:sp>
        <p:nvSpPr>
          <p:cNvPr id="11" name="文本框 10">
            <a:extLst>
              <a:ext uri="{FF2B5EF4-FFF2-40B4-BE49-F238E27FC236}">
                <a16:creationId xmlns:a16="http://schemas.microsoft.com/office/drawing/2014/main" id="{212918D8-A696-324A-AF6C-33029C9110DC}"/>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16</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0542"/>
                                        </p:tgtEl>
                                        <p:attrNameLst>
                                          <p:attrName>style.visibility</p:attrName>
                                        </p:attrNameLst>
                                      </p:cBhvr>
                                      <p:to>
                                        <p:strVal val="visible"/>
                                      </p:to>
                                    </p:set>
                                    <p:animEffect transition="in" filter="slide(fromBottom)">
                                      <p:cBhvr>
                                        <p:cTn id="7" dur="500"/>
                                        <p:tgtEl>
                                          <p:spTgt spid="150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42" name="Rectangle 14"/>
          <p:cNvSpPr>
            <a:spLocks noChangeArrowheads="1"/>
          </p:cNvSpPr>
          <p:nvPr/>
        </p:nvSpPr>
        <p:spPr bwMode="auto">
          <a:xfrm>
            <a:off x="949424" y="1196752"/>
            <a:ext cx="7924800" cy="1077218"/>
          </a:xfrm>
          <a:prstGeom prst="rect">
            <a:avLst/>
          </a:prstGeom>
          <a:noFill/>
          <a:ln w="9525">
            <a:noFill/>
            <a:miter lim="800000"/>
            <a:headEnd/>
            <a:tailEnd/>
          </a:ln>
          <a:effectLst/>
        </p:spPr>
        <p:txBody>
          <a:bodyPr>
            <a:spAutoFit/>
          </a:bodyPr>
          <a:lstStyle/>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en-US" altLang="zh-CN"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a:t>
            </a:r>
            <a:endParaRPr lang="en-US" altLang="zh-CN" i="0" dirty="0">
              <a:solidFill>
                <a:srgbClr val="333399"/>
              </a:solidFill>
              <a:latin typeface="Arial" pitchFamily="34" charset="0"/>
              <a:ea typeface="楷体_GB2312" pitchFamily="49" charset="-122"/>
            </a:endParaRPr>
          </a:p>
          <a:p>
            <a:pPr>
              <a:buFont typeface="Wingdings" pitchFamily="2" charset="2"/>
              <a:buNone/>
            </a:pPr>
            <a:r>
              <a:rPr lang="en-US" altLang="zh-CN" dirty="0">
                <a:solidFill>
                  <a:srgbClr val="333399"/>
                </a:solidFill>
                <a:latin typeface="Arial" pitchFamily="34" charset="0"/>
                <a:ea typeface="楷体_GB2312" pitchFamily="49" charset="-122"/>
              </a:rPr>
              <a:t>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D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 </a:t>
            </a:r>
          </a:p>
        </p:txBody>
      </p:sp>
      <p:sp>
        <p:nvSpPr>
          <p:cNvPr id="150543" name="Rectangle 15"/>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1" name="文本框 10">
            <a:extLst>
              <a:ext uri="{FF2B5EF4-FFF2-40B4-BE49-F238E27FC236}">
                <a16:creationId xmlns:a16="http://schemas.microsoft.com/office/drawing/2014/main" id="{212918D8-A696-324A-AF6C-33029C9110DC}"/>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17</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14DF0ECB-BD02-8043-8E90-6929557FB9AC}"/>
              </a:ext>
            </a:extLst>
          </p:cNvPr>
          <p:cNvPicPr>
            <a:picLocks noChangeAspect="1"/>
          </p:cNvPicPr>
          <p:nvPr/>
        </p:nvPicPr>
        <p:blipFill>
          <a:blip r:embed="rId3"/>
          <a:stretch>
            <a:fillRect/>
          </a:stretch>
        </p:blipFill>
        <p:spPr>
          <a:xfrm>
            <a:off x="539552" y="2420888"/>
            <a:ext cx="6798936" cy="4060827"/>
          </a:xfrm>
          <a:prstGeom prst="rect">
            <a:avLst/>
          </a:prstGeom>
        </p:spPr>
      </p:pic>
    </p:spTree>
    <p:extLst>
      <p:ext uri="{BB962C8B-B14F-4D97-AF65-F5344CB8AC3E}">
        <p14:creationId xmlns:p14="http://schemas.microsoft.com/office/powerpoint/2010/main" val="27064759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1" name="Rectangle 9"/>
          <p:cNvSpPr>
            <a:spLocks noChangeArrowheads="1"/>
          </p:cNvSpPr>
          <p:nvPr/>
        </p:nvSpPr>
        <p:spPr bwMode="auto">
          <a:xfrm>
            <a:off x="1295400" y="2743200"/>
            <a:ext cx="7467600" cy="2471738"/>
          </a:xfrm>
          <a:prstGeom prst="rect">
            <a:avLst/>
          </a:prstGeom>
          <a:noFill/>
          <a:ln w="9525">
            <a:noFill/>
            <a:miter lim="800000"/>
            <a:headEnd/>
            <a:tailEnd/>
          </a:ln>
          <a:effectLst/>
        </p:spPr>
        <p:txBody>
          <a:bodyPr>
            <a:spAutoFit/>
          </a:bodyPr>
          <a:lstStyle/>
          <a:p>
            <a:r>
              <a:rPr lang="zh-CN" altLang="en-US" i="0" dirty="0">
                <a:solidFill>
                  <a:srgbClr val="333399"/>
                </a:solidFill>
                <a:latin typeface="Arial" pitchFamily="34" charset="0"/>
                <a:ea typeface="楷体_GB2312" pitchFamily="49" charset="-122"/>
              </a:rPr>
              <a:t>以下产生式表示的文法中，</a:t>
            </a:r>
            <a:r>
              <a:rPr lang="en-US" altLang="zh-CN" dirty="0">
                <a:solidFill>
                  <a:srgbClr val="333399"/>
                </a:solidFill>
                <a:latin typeface="Arial" pitchFamily="34" charset="0"/>
                <a:ea typeface="楷体_GB2312" pitchFamily="49" charset="-122"/>
              </a:rPr>
              <a:t>S</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A</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B</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C</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D</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0</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1 </a:t>
            </a:r>
            <a:r>
              <a:rPr lang="zh-CN" altLang="en-US" i="0" dirty="0">
                <a:solidFill>
                  <a:srgbClr val="333399"/>
                </a:solidFill>
                <a:latin typeface="Arial" pitchFamily="34" charset="0"/>
                <a:ea typeface="楷体_GB2312" pitchFamily="49" charset="-122"/>
              </a:rPr>
              <a:t>都为可达符号，所以消除不可达符号后，结果没有变化：</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en-US" altLang="zh-CN"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a:t>
            </a:r>
            <a:endParaRPr lang="en-US" altLang="zh-CN" i="0" dirty="0">
              <a:solidFill>
                <a:srgbClr val="333399"/>
              </a:solidFill>
              <a:latin typeface="Arial" pitchFamily="34" charset="0"/>
              <a:ea typeface="楷体_GB2312" pitchFamily="49" charset="-122"/>
            </a:endParaRPr>
          </a:p>
          <a:p>
            <a:pPr>
              <a:buFont typeface="Wingdings" pitchFamily="2" charset="2"/>
              <a:buNone/>
            </a:pPr>
            <a:endParaRPr lang="en-US" altLang="zh-CN" sz="800" i="0" dirty="0">
              <a:solidFill>
                <a:srgbClr val="333399"/>
              </a:solidFill>
              <a:latin typeface="Arial" pitchFamily="34" charset="0"/>
              <a:ea typeface="楷体_GB2312" pitchFamily="49" charset="-122"/>
            </a:endParaRPr>
          </a:p>
          <a:p>
            <a:r>
              <a:rPr lang="en-US" altLang="zh-CN" sz="2000"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D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 </a:t>
            </a:r>
          </a:p>
        </p:txBody>
      </p:sp>
      <p:sp>
        <p:nvSpPr>
          <p:cNvPr id="151562" name="Rectangle 10"/>
          <p:cNvSpPr>
            <a:spLocks noChangeArrowheads="1"/>
          </p:cNvSpPr>
          <p:nvPr/>
        </p:nvSpPr>
        <p:spPr bwMode="auto">
          <a:xfrm>
            <a:off x="1295400" y="5424488"/>
            <a:ext cx="7467600" cy="519112"/>
          </a:xfrm>
          <a:prstGeom prst="rect">
            <a:avLst/>
          </a:prstGeom>
          <a:noFill/>
          <a:ln w="9525">
            <a:noFill/>
            <a:miter lim="800000"/>
            <a:headEnd/>
            <a:tailEnd/>
          </a:ln>
          <a:effectLst/>
        </p:spPr>
        <p:txBody>
          <a:bodyPr>
            <a:spAutoFit/>
          </a:bodyPr>
          <a:lstStyle/>
          <a:p>
            <a:r>
              <a:rPr lang="zh-CN" altLang="en-US" i="0" dirty="0">
                <a:solidFill>
                  <a:srgbClr val="333399"/>
                </a:solidFill>
                <a:latin typeface="Arial" pitchFamily="34" charset="0"/>
                <a:ea typeface="楷体_GB2312" pitchFamily="49" charset="-122"/>
              </a:rPr>
              <a:t>至此，该文法已经消去了所有无用符号</a:t>
            </a:r>
            <a:r>
              <a:rPr lang="en-US" altLang="zh-CN" i="0" dirty="0">
                <a:solidFill>
                  <a:srgbClr val="333399"/>
                </a:solidFill>
                <a:latin typeface="Arial" pitchFamily="34" charset="0"/>
                <a:ea typeface="楷体_GB2312" pitchFamily="49" charset="-122"/>
              </a:rPr>
              <a:t>.</a:t>
            </a:r>
            <a:endParaRPr lang="en-US" altLang="zh-CN" dirty="0">
              <a:solidFill>
                <a:srgbClr val="333399"/>
              </a:solidFill>
              <a:latin typeface="Arial" pitchFamily="34" charset="0"/>
              <a:ea typeface="楷体_GB2312" pitchFamily="49" charset="-122"/>
            </a:endParaRPr>
          </a:p>
        </p:txBody>
      </p:sp>
      <p:sp>
        <p:nvSpPr>
          <p:cNvPr id="151563" name="Rectangle 1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51564" name="Rectangle 12"/>
          <p:cNvSpPr>
            <a:spLocks noChangeArrowheads="1"/>
          </p:cNvSpPr>
          <p:nvPr/>
        </p:nvSpPr>
        <p:spPr bwMode="auto">
          <a:xfrm>
            <a:off x="685800" y="1219200"/>
            <a:ext cx="8001000" cy="609600"/>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消去非生成符号及不可达符号</a:t>
            </a:r>
          </a:p>
        </p:txBody>
      </p:sp>
      <p:sp>
        <p:nvSpPr>
          <p:cNvPr id="151565" name="Rectangle 13"/>
          <p:cNvSpPr>
            <a:spLocks noChangeArrowheads="1"/>
          </p:cNvSpPr>
          <p:nvPr/>
        </p:nvSpPr>
        <p:spPr bwMode="auto">
          <a:xfrm>
            <a:off x="914400" y="1995488"/>
            <a:ext cx="5791200" cy="519112"/>
          </a:xfrm>
          <a:prstGeom prst="rect">
            <a:avLst/>
          </a:prstGeom>
          <a:noFill/>
          <a:ln w="9525">
            <a:noFill/>
            <a:miter lim="800000"/>
            <a:headEnd/>
            <a:tailEnd/>
          </a:ln>
          <a:effectLst/>
        </p:spPr>
        <p:txBody>
          <a:bodyPr>
            <a:spAutoFit/>
          </a:bodyPr>
          <a:lstStyle/>
          <a:p>
            <a:pPr>
              <a:buFont typeface="Symbol" pitchFamily="18" charset="2"/>
              <a:buChar char="-"/>
            </a:pPr>
            <a:r>
              <a:rPr lang="en-US" altLang="zh-CN" i="0">
                <a:latin typeface="楷体_GB2312" pitchFamily="49" charset="-122"/>
                <a:ea typeface="楷体_GB2312" pitchFamily="49" charset="-122"/>
              </a:rPr>
              <a:t> </a:t>
            </a:r>
            <a:r>
              <a:rPr lang="zh-CN" altLang="en-US" i="0">
                <a:latin typeface="楷体_GB2312" pitchFamily="49" charset="-122"/>
                <a:ea typeface="楷体_GB2312" pitchFamily="49" charset="-122"/>
              </a:rPr>
              <a:t>举例（续前页）</a:t>
            </a:r>
            <a:endParaRPr lang="zh-CN" altLang="en-US">
              <a:solidFill>
                <a:srgbClr val="333399"/>
              </a:solidFill>
              <a:latin typeface="楷体_GB2312" pitchFamily="49" charset="-122"/>
              <a:ea typeface="楷体_GB2312" pitchFamily="49" charset="-122"/>
            </a:endParaRPr>
          </a:p>
        </p:txBody>
      </p:sp>
      <p:sp>
        <p:nvSpPr>
          <p:cNvPr id="11" name="文本框 10">
            <a:extLst>
              <a:ext uri="{FF2B5EF4-FFF2-40B4-BE49-F238E27FC236}">
                <a16:creationId xmlns:a16="http://schemas.microsoft.com/office/drawing/2014/main" id="{5A5C0A7A-9276-5F41-BE32-0ACA9BB48EE0}"/>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18</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1562"/>
                                        </p:tgtEl>
                                        <p:attrNameLst>
                                          <p:attrName>style.visibility</p:attrName>
                                        </p:attrNameLst>
                                      </p:cBhvr>
                                      <p:to>
                                        <p:strVal val="visible"/>
                                      </p:to>
                                    </p:set>
                                    <p:animEffect transition="in" filter="slide(fromBottom)">
                                      <p:cBhvr>
                                        <p:cTn id="7" dur="500"/>
                                        <p:tgtEl>
                                          <p:spTgt spid="151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3" name="Rectangle 1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1" name="文本框 10">
            <a:extLst>
              <a:ext uri="{FF2B5EF4-FFF2-40B4-BE49-F238E27FC236}">
                <a16:creationId xmlns:a16="http://schemas.microsoft.com/office/drawing/2014/main" id="{5A5C0A7A-9276-5F41-BE32-0ACA9BB48EE0}"/>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19</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076C2A91-578C-E747-B918-8E31729E6EF0}"/>
              </a:ext>
            </a:extLst>
          </p:cNvPr>
          <p:cNvPicPr>
            <a:picLocks noChangeAspect="1"/>
          </p:cNvPicPr>
          <p:nvPr/>
        </p:nvPicPr>
        <p:blipFill>
          <a:blip r:embed="rId3"/>
          <a:stretch>
            <a:fillRect/>
          </a:stretch>
        </p:blipFill>
        <p:spPr>
          <a:xfrm>
            <a:off x="755576" y="1231900"/>
            <a:ext cx="5816600" cy="2197100"/>
          </a:xfrm>
          <a:prstGeom prst="rect">
            <a:avLst/>
          </a:prstGeom>
        </p:spPr>
      </p:pic>
      <p:pic>
        <p:nvPicPr>
          <p:cNvPr id="3" name="图片 2">
            <a:extLst>
              <a:ext uri="{FF2B5EF4-FFF2-40B4-BE49-F238E27FC236}">
                <a16:creationId xmlns:a16="http://schemas.microsoft.com/office/drawing/2014/main" id="{37B4B02A-C347-B043-B378-A7E16F4CA88A}"/>
              </a:ext>
            </a:extLst>
          </p:cNvPr>
          <p:cNvPicPr>
            <a:picLocks noChangeAspect="1"/>
          </p:cNvPicPr>
          <p:nvPr/>
        </p:nvPicPr>
        <p:blipFill>
          <a:blip r:embed="rId4"/>
          <a:stretch>
            <a:fillRect/>
          </a:stretch>
        </p:blipFill>
        <p:spPr>
          <a:xfrm>
            <a:off x="755576" y="3497054"/>
            <a:ext cx="3759200" cy="355600"/>
          </a:xfrm>
          <a:prstGeom prst="rect">
            <a:avLst/>
          </a:prstGeom>
        </p:spPr>
      </p:pic>
      <p:pic>
        <p:nvPicPr>
          <p:cNvPr id="4" name="图片 3">
            <a:extLst>
              <a:ext uri="{FF2B5EF4-FFF2-40B4-BE49-F238E27FC236}">
                <a16:creationId xmlns:a16="http://schemas.microsoft.com/office/drawing/2014/main" id="{85BC3BA6-DF33-3D48-9685-4BE1F422F964}"/>
              </a:ext>
            </a:extLst>
          </p:cNvPr>
          <p:cNvPicPr>
            <a:picLocks noChangeAspect="1"/>
          </p:cNvPicPr>
          <p:nvPr/>
        </p:nvPicPr>
        <p:blipFill>
          <a:blip r:embed="rId5"/>
          <a:stretch>
            <a:fillRect/>
          </a:stretch>
        </p:blipFill>
        <p:spPr>
          <a:xfrm>
            <a:off x="2343187" y="4077072"/>
            <a:ext cx="4457626" cy="1923575"/>
          </a:xfrm>
          <a:prstGeom prst="rect">
            <a:avLst/>
          </a:prstGeom>
        </p:spPr>
      </p:pic>
      <p:pic>
        <p:nvPicPr>
          <p:cNvPr id="5" name="图片 4">
            <a:extLst>
              <a:ext uri="{FF2B5EF4-FFF2-40B4-BE49-F238E27FC236}">
                <a16:creationId xmlns:a16="http://schemas.microsoft.com/office/drawing/2014/main" id="{19A97CA5-F0FB-9742-8BB0-4E763B9C7EA8}"/>
              </a:ext>
            </a:extLst>
          </p:cNvPr>
          <p:cNvPicPr>
            <a:picLocks noChangeAspect="1"/>
          </p:cNvPicPr>
          <p:nvPr/>
        </p:nvPicPr>
        <p:blipFill rotWithShape="1">
          <a:blip r:embed="rId6"/>
          <a:srcRect t="12500"/>
          <a:stretch/>
        </p:blipFill>
        <p:spPr>
          <a:xfrm>
            <a:off x="807534" y="6169744"/>
            <a:ext cx="3403600" cy="355600"/>
          </a:xfrm>
          <a:prstGeom prst="rect">
            <a:avLst/>
          </a:prstGeom>
        </p:spPr>
      </p:pic>
    </p:spTree>
    <p:extLst>
      <p:ext uri="{BB962C8B-B14F-4D97-AF65-F5344CB8AC3E}">
        <p14:creationId xmlns:p14="http://schemas.microsoft.com/office/powerpoint/2010/main" val="117348409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69" name="Rectangle 73">
            <a:hlinkClick r:id="rId3" action="ppaction://hlinksldjump"/>
          </p:cNvPr>
          <p:cNvSpPr>
            <a:spLocks noChangeArrowheads="1"/>
          </p:cNvSpPr>
          <p:nvPr/>
        </p:nvSpPr>
        <p:spPr bwMode="auto">
          <a:xfrm>
            <a:off x="755650" y="1484313"/>
            <a:ext cx="4446588" cy="579437"/>
          </a:xfrm>
          <a:prstGeom prst="rect">
            <a:avLst/>
          </a:prstGeom>
          <a:noFill/>
          <a:ln w="9525">
            <a:noFill/>
            <a:miter lim="800000"/>
            <a:headEnd/>
            <a:tailEnd/>
          </a:ln>
          <a:effectLst/>
        </p:spPr>
        <p:txBody>
          <a:bodyPr>
            <a:spAutoFit/>
          </a:bodyPr>
          <a:lstStyle/>
          <a:p>
            <a:pPr lvl="1">
              <a:buClr>
                <a:srgbClr val="800080"/>
              </a:buClr>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消去无用符号</a:t>
            </a:r>
            <a:endParaRPr lang="zh-CN" altLang="en-US" sz="3200" i="0">
              <a:solidFill>
                <a:srgbClr val="333399"/>
              </a:solidFill>
              <a:latin typeface="Arial" pitchFamily="34" charset="0"/>
              <a:ea typeface="楷体_GB2312" pitchFamily="49" charset="-122"/>
            </a:endParaRPr>
          </a:p>
        </p:txBody>
      </p:sp>
      <p:sp>
        <p:nvSpPr>
          <p:cNvPr id="55370" name="Rectangle 74">
            <a:hlinkClick r:id="rId4" action="ppaction://hlinksldjump"/>
          </p:cNvPr>
          <p:cNvSpPr>
            <a:spLocks noChangeArrowheads="1"/>
          </p:cNvSpPr>
          <p:nvPr/>
        </p:nvSpPr>
        <p:spPr bwMode="auto">
          <a:xfrm>
            <a:off x="755650" y="2273300"/>
            <a:ext cx="3962400" cy="579438"/>
          </a:xfrm>
          <a:prstGeom prst="rect">
            <a:avLst/>
          </a:prstGeom>
          <a:noFill/>
          <a:ln w="9525">
            <a:noFill/>
            <a:miter lim="800000"/>
            <a:headEnd/>
            <a:tailEnd/>
          </a:ln>
          <a:effectLst/>
        </p:spPr>
        <p:txBody>
          <a:bodyPr>
            <a:spAutoFit/>
          </a:bodyPr>
          <a:lstStyle/>
          <a:p>
            <a:pPr lvl="1">
              <a:buClr>
                <a:srgbClr val="800080"/>
              </a:buClr>
              <a:buFont typeface="Wingdings" pitchFamily="2" charset="2"/>
              <a:buChar char="²"/>
            </a:pPr>
            <a:r>
              <a:rPr lang="en-US" altLang="zh-CN" sz="3200" i="0">
                <a:solidFill>
                  <a:srgbClr val="333399"/>
                </a:solidFill>
                <a:latin typeface="Arial" pitchFamily="34" charset="0"/>
                <a:ea typeface="楷体_GB2312" pitchFamily="49" charset="-122"/>
              </a:rPr>
              <a:t> </a:t>
            </a:r>
            <a:r>
              <a:rPr lang="zh-CN" altLang="en-US" sz="3200" i="0">
                <a:latin typeface="Arial" pitchFamily="34" charset="0"/>
                <a:ea typeface="楷体_GB2312" pitchFamily="49" charset="-122"/>
                <a:sym typeface="Symbol" pitchFamily="18" charset="2"/>
              </a:rPr>
              <a:t>消去  产生式</a:t>
            </a:r>
          </a:p>
        </p:txBody>
      </p:sp>
      <p:sp>
        <p:nvSpPr>
          <p:cNvPr id="55371" name="Rectangle 75">
            <a:hlinkClick r:id="rId5" action="ppaction://hlinksldjump"/>
          </p:cNvPr>
          <p:cNvSpPr>
            <a:spLocks noChangeArrowheads="1"/>
          </p:cNvSpPr>
          <p:nvPr/>
        </p:nvSpPr>
        <p:spPr bwMode="auto">
          <a:xfrm>
            <a:off x="755650" y="2994025"/>
            <a:ext cx="5029200" cy="579438"/>
          </a:xfrm>
          <a:prstGeom prst="rect">
            <a:avLst/>
          </a:prstGeom>
          <a:noFill/>
          <a:ln w="9525">
            <a:noFill/>
            <a:miter lim="800000"/>
            <a:headEnd/>
            <a:tailEnd/>
          </a:ln>
          <a:effectLst/>
        </p:spPr>
        <p:txBody>
          <a:bodyPr>
            <a:spAutoFit/>
          </a:bodyPr>
          <a:lstStyle/>
          <a:p>
            <a:pPr lvl="1">
              <a:buClr>
                <a:srgbClr val="800080"/>
              </a:buClr>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消去 </a:t>
            </a:r>
            <a:r>
              <a:rPr lang="en-US" altLang="zh-CN" sz="3200" b="0" i="0">
                <a:latin typeface="Arial" pitchFamily="34" charset="0"/>
                <a:ea typeface="楷体_GB2312" pitchFamily="49" charset="-122"/>
                <a:sym typeface="Symbol" pitchFamily="18" charset="2"/>
              </a:rPr>
              <a:t>Unit </a:t>
            </a:r>
            <a:r>
              <a:rPr lang="zh-CN" altLang="en-US" sz="3200" i="0">
                <a:latin typeface="Arial" pitchFamily="34" charset="0"/>
                <a:ea typeface="楷体_GB2312" pitchFamily="49" charset="-122"/>
                <a:sym typeface="Symbol" pitchFamily="18" charset="2"/>
              </a:rPr>
              <a:t>产生式</a:t>
            </a:r>
            <a:endParaRPr lang="zh-CN" altLang="en-US" sz="3200" i="0">
              <a:solidFill>
                <a:srgbClr val="333399"/>
              </a:solidFill>
              <a:latin typeface="Arial" pitchFamily="34" charset="0"/>
              <a:ea typeface="楷体_GB2312" pitchFamily="49" charset="-122"/>
            </a:endParaRPr>
          </a:p>
        </p:txBody>
      </p:sp>
      <p:sp>
        <p:nvSpPr>
          <p:cNvPr id="55372" name="Rectangle 76">
            <a:hlinkClick r:id="rId6" action="ppaction://hlinksldjump"/>
          </p:cNvPr>
          <p:cNvSpPr>
            <a:spLocks noChangeArrowheads="1"/>
          </p:cNvSpPr>
          <p:nvPr/>
        </p:nvSpPr>
        <p:spPr bwMode="auto">
          <a:xfrm>
            <a:off x="755650" y="4433888"/>
            <a:ext cx="4800600" cy="579437"/>
          </a:xfrm>
          <a:prstGeom prst="rect">
            <a:avLst/>
          </a:prstGeom>
          <a:noFill/>
          <a:ln w="9525">
            <a:noFill/>
            <a:miter lim="800000"/>
            <a:headEnd/>
            <a:tailEnd/>
          </a:ln>
          <a:effectLst/>
        </p:spPr>
        <p:txBody>
          <a:bodyPr>
            <a:spAutoFit/>
          </a:bodyPr>
          <a:lstStyle/>
          <a:p>
            <a:pPr lvl="1">
              <a:buClr>
                <a:srgbClr val="800080"/>
              </a:buClr>
              <a:buFont typeface="Wingdings" pitchFamily="2" charset="2"/>
              <a:buChar char="²"/>
            </a:pPr>
            <a:r>
              <a:rPr lang="en-US" altLang="zh-CN" sz="3200" i="0">
                <a:solidFill>
                  <a:srgbClr val="333399"/>
                </a:solidFill>
                <a:latin typeface="Arial" pitchFamily="34" charset="0"/>
                <a:ea typeface="楷体_GB2312" pitchFamily="49" charset="-122"/>
              </a:rPr>
              <a:t> </a:t>
            </a:r>
            <a:r>
              <a:rPr lang="en-US" altLang="zh-CN" sz="3200">
                <a:latin typeface="Arial" pitchFamily="34" charset="0"/>
                <a:ea typeface="楷体_GB2312" pitchFamily="49" charset="-122"/>
              </a:rPr>
              <a:t>Chomsky </a:t>
            </a:r>
            <a:r>
              <a:rPr lang="zh-CN" altLang="en-US" sz="3200" i="0">
                <a:latin typeface="Arial" pitchFamily="34" charset="0"/>
                <a:ea typeface="楷体_GB2312" pitchFamily="49" charset="-122"/>
              </a:rPr>
              <a:t>范式</a:t>
            </a:r>
          </a:p>
        </p:txBody>
      </p:sp>
      <p:sp>
        <p:nvSpPr>
          <p:cNvPr id="55373" name="Rectangle 77">
            <a:hlinkClick r:id="rId7" action="ppaction://hlinksldjump"/>
          </p:cNvPr>
          <p:cNvSpPr>
            <a:spLocks noChangeArrowheads="1"/>
          </p:cNvSpPr>
          <p:nvPr/>
        </p:nvSpPr>
        <p:spPr bwMode="auto">
          <a:xfrm>
            <a:off x="755650" y="3713163"/>
            <a:ext cx="4876800" cy="579437"/>
          </a:xfrm>
          <a:prstGeom prst="rect">
            <a:avLst/>
          </a:prstGeom>
          <a:noFill/>
          <a:ln w="9525">
            <a:noFill/>
            <a:miter lim="800000"/>
            <a:headEnd/>
            <a:tailEnd/>
          </a:ln>
          <a:effectLst/>
        </p:spPr>
        <p:txBody>
          <a:bodyPr>
            <a:spAutoFit/>
          </a:bodyPr>
          <a:lstStyle/>
          <a:p>
            <a:pPr lvl="1">
              <a:buClr>
                <a:srgbClr val="800080"/>
              </a:buClr>
              <a:buFont typeface="Wingdings" pitchFamily="2" charset="2"/>
              <a:buChar char="²"/>
            </a:pPr>
            <a:r>
              <a:rPr lang="en-US" altLang="zh-CN" sz="3200" i="0">
                <a:latin typeface="Arial" pitchFamily="34" charset="0"/>
                <a:ea typeface="楷体_GB2312" pitchFamily="49" charset="-122"/>
                <a:sym typeface="Symbol" pitchFamily="18" charset="2"/>
              </a:rPr>
              <a:t> </a:t>
            </a:r>
            <a:r>
              <a:rPr lang="en-US" altLang="zh-CN" sz="3200">
                <a:latin typeface="Arial" pitchFamily="34" charset="0"/>
                <a:ea typeface="楷体_GB2312" pitchFamily="49" charset="-122"/>
                <a:sym typeface="Symbol" pitchFamily="18" charset="2"/>
              </a:rPr>
              <a:t>CFG</a:t>
            </a: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的简化</a:t>
            </a:r>
            <a:endParaRPr lang="zh-CN" altLang="en-US" sz="3200" i="0">
              <a:solidFill>
                <a:srgbClr val="333399"/>
              </a:solidFill>
              <a:latin typeface="Arial" pitchFamily="34" charset="0"/>
              <a:ea typeface="楷体_GB2312" pitchFamily="49" charset="-122"/>
            </a:endParaRPr>
          </a:p>
        </p:txBody>
      </p:sp>
      <p:sp>
        <p:nvSpPr>
          <p:cNvPr id="55374" name="Rectangle 78"/>
          <p:cNvSpPr>
            <a:spLocks noChangeArrowheads="1"/>
          </p:cNvSpPr>
          <p:nvPr/>
        </p:nvSpPr>
        <p:spPr bwMode="auto">
          <a:xfrm>
            <a:off x="1476375" y="188913"/>
            <a:ext cx="6026150" cy="585787"/>
          </a:xfrm>
          <a:prstGeom prst="rect">
            <a:avLst/>
          </a:prstGeom>
          <a:noFill/>
          <a:ln w="9525" algn="ctr">
            <a:noFill/>
            <a:miter lim="800000"/>
            <a:headEnd/>
            <a:tailEnd/>
          </a:ln>
          <a:effectLst/>
        </p:spPr>
        <p:txBody>
          <a:bodyPr wrap="none">
            <a:spAutoFit/>
          </a:bodyPr>
          <a:lstStyle/>
          <a:p>
            <a:pPr algn="ctr">
              <a:lnSpc>
                <a:spcPct val="90000"/>
              </a:lnSpc>
            </a:pPr>
            <a:r>
              <a:rPr lang="en-US" altLang="zh-CN" sz="3600" b="0" i="0">
                <a:latin typeface="Arial" pitchFamily="34" charset="0"/>
                <a:sym typeface="Symbol" pitchFamily="18" charset="2"/>
              </a:rPr>
              <a:t>CFG</a:t>
            </a:r>
            <a:r>
              <a:rPr lang="en-US" altLang="zh-CN" sz="3600" i="0">
                <a:sym typeface="Symbol" pitchFamily="18" charset="2"/>
              </a:rPr>
              <a:t> </a:t>
            </a:r>
            <a:r>
              <a:rPr lang="zh-CN" altLang="en-US" sz="3600" i="0">
                <a:sym typeface="Symbol" pitchFamily="18" charset="2"/>
              </a:rPr>
              <a:t>的简化及</a:t>
            </a:r>
            <a:r>
              <a:rPr lang="en-US" altLang="zh-CN" sz="3600" b="0" i="0">
                <a:latin typeface="Arial" pitchFamily="34" charset="0"/>
              </a:rPr>
              <a:t>Chomsky</a:t>
            </a:r>
            <a:r>
              <a:rPr lang="en-US" altLang="zh-CN" sz="3600" b="0" i="0"/>
              <a:t> </a:t>
            </a:r>
            <a:r>
              <a:rPr lang="zh-CN" altLang="en-US" sz="3600" i="0">
                <a:latin typeface="Arial" pitchFamily="34" charset="0"/>
              </a:rPr>
              <a:t>范式</a:t>
            </a:r>
          </a:p>
        </p:txBody>
      </p:sp>
      <p:sp>
        <p:nvSpPr>
          <p:cNvPr id="12" name="文本框 11">
            <a:extLst>
              <a:ext uri="{FF2B5EF4-FFF2-40B4-BE49-F238E27FC236}">
                <a16:creationId xmlns:a16="http://schemas.microsoft.com/office/drawing/2014/main" id="{F2FB1D11-03B4-8E4E-BD3E-40551FBC493F}"/>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02</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3" name="Rectangle 1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1" name="文本框 10">
            <a:extLst>
              <a:ext uri="{FF2B5EF4-FFF2-40B4-BE49-F238E27FC236}">
                <a16:creationId xmlns:a16="http://schemas.microsoft.com/office/drawing/2014/main" id="{5A5C0A7A-9276-5F41-BE32-0ACA9BB48EE0}"/>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20</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076C2A91-578C-E747-B918-8E31729E6EF0}"/>
              </a:ext>
            </a:extLst>
          </p:cNvPr>
          <p:cNvPicPr>
            <a:picLocks noChangeAspect="1"/>
          </p:cNvPicPr>
          <p:nvPr/>
        </p:nvPicPr>
        <p:blipFill>
          <a:blip r:embed="rId3"/>
          <a:stretch>
            <a:fillRect/>
          </a:stretch>
        </p:blipFill>
        <p:spPr>
          <a:xfrm>
            <a:off x="755576" y="1231900"/>
            <a:ext cx="5816600" cy="2197100"/>
          </a:xfrm>
          <a:prstGeom prst="rect">
            <a:avLst/>
          </a:prstGeom>
        </p:spPr>
      </p:pic>
      <p:pic>
        <p:nvPicPr>
          <p:cNvPr id="6" name="图片 5">
            <a:extLst>
              <a:ext uri="{FF2B5EF4-FFF2-40B4-BE49-F238E27FC236}">
                <a16:creationId xmlns:a16="http://schemas.microsoft.com/office/drawing/2014/main" id="{13E138BA-6ACF-3D4B-844D-422D3BA0CAD4}"/>
              </a:ext>
            </a:extLst>
          </p:cNvPr>
          <p:cNvPicPr>
            <a:picLocks noChangeAspect="1"/>
          </p:cNvPicPr>
          <p:nvPr/>
        </p:nvPicPr>
        <p:blipFill>
          <a:blip r:embed="rId4"/>
          <a:stretch>
            <a:fillRect/>
          </a:stretch>
        </p:blipFill>
        <p:spPr>
          <a:xfrm>
            <a:off x="755576" y="3417887"/>
            <a:ext cx="3403600" cy="406400"/>
          </a:xfrm>
          <a:prstGeom prst="rect">
            <a:avLst/>
          </a:prstGeom>
        </p:spPr>
      </p:pic>
      <p:pic>
        <p:nvPicPr>
          <p:cNvPr id="7" name="图片 6">
            <a:extLst>
              <a:ext uri="{FF2B5EF4-FFF2-40B4-BE49-F238E27FC236}">
                <a16:creationId xmlns:a16="http://schemas.microsoft.com/office/drawing/2014/main" id="{C7AE09C1-24C9-DD4F-9E9C-DA9405F8EBB8}"/>
              </a:ext>
            </a:extLst>
          </p:cNvPr>
          <p:cNvPicPr>
            <a:picLocks noChangeAspect="1"/>
          </p:cNvPicPr>
          <p:nvPr/>
        </p:nvPicPr>
        <p:blipFill>
          <a:blip r:embed="rId5"/>
          <a:stretch>
            <a:fillRect/>
          </a:stretch>
        </p:blipFill>
        <p:spPr>
          <a:xfrm>
            <a:off x="2780803" y="3947595"/>
            <a:ext cx="3692997" cy="2197100"/>
          </a:xfrm>
          <a:prstGeom prst="rect">
            <a:avLst/>
          </a:prstGeom>
        </p:spPr>
      </p:pic>
      <p:pic>
        <p:nvPicPr>
          <p:cNvPr id="8" name="图片 7">
            <a:extLst>
              <a:ext uri="{FF2B5EF4-FFF2-40B4-BE49-F238E27FC236}">
                <a16:creationId xmlns:a16="http://schemas.microsoft.com/office/drawing/2014/main" id="{A9B77D25-483A-564C-9FFD-49E33D11568B}"/>
              </a:ext>
            </a:extLst>
          </p:cNvPr>
          <p:cNvPicPr>
            <a:picLocks noChangeAspect="1"/>
          </p:cNvPicPr>
          <p:nvPr/>
        </p:nvPicPr>
        <p:blipFill rotWithShape="1">
          <a:blip r:embed="rId6"/>
          <a:srcRect t="12434"/>
          <a:stretch/>
        </p:blipFill>
        <p:spPr>
          <a:xfrm>
            <a:off x="755576" y="6215113"/>
            <a:ext cx="2844800" cy="366988"/>
          </a:xfrm>
          <a:prstGeom prst="rect">
            <a:avLst/>
          </a:prstGeom>
        </p:spPr>
      </p:pic>
    </p:spTree>
    <p:extLst>
      <p:ext uri="{BB962C8B-B14F-4D97-AF65-F5344CB8AC3E}">
        <p14:creationId xmlns:p14="http://schemas.microsoft.com/office/powerpoint/2010/main" val="409771295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3" name="Rectangle 1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1" name="文本框 10">
            <a:extLst>
              <a:ext uri="{FF2B5EF4-FFF2-40B4-BE49-F238E27FC236}">
                <a16:creationId xmlns:a16="http://schemas.microsoft.com/office/drawing/2014/main" id="{5A5C0A7A-9276-5F41-BE32-0ACA9BB48EE0}"/>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21</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076C2A91-578C-E747-B918-8E31729E6EF0}"/>
              </a:ext>
            </a:extLst>
          </p:cNvPr>
          <p:cNvPicPr>
            <a:picLocks noChangeAspect="1"/>
          </p:cNvPicPr>
          <p:nvPr/>
        </p:nvPicPr>
        <p:blipFill>
          <a:blip r:embed="rId3"/>
          <a:stretch>
            <a:fillRect/>
          </a:stretch>
        </p:blipFill>
        <p:spPr>
          <a:xfrm>
            <a:off x="755576" y="1231900"/>
            <a:ext cx="5816600" cy="2197100"/>
          </a:xfrm>
          <a:prstGeom prst="rect">
            <a:avLst/>
          </a:prstGeom>
        </p:spPr>
      </p:pic>
      <p:pic>
        <p:nvPicPr>
          <p:cNvPr id="3" name="图片 2">
            <a:extLst>
              <a:ext uri="{FF2B5EF4-FFF2-40B4-BE49-F238E27FC236}">
                <a16:creationId xmlns:a16="http://schemas.microsoft.com/office/drawing/2014/main" id="{440A1514-345D-5744-9811-8C29F70324DD}"/>
              </a:ext>
            </a:extLst>
          </p:cNvPr>
          <p:cNvPicPr>
            <a:picLocks noChangeAspect="1"/>
          </p:cNvPicPr>
          <p:nvPr/>
        </p:nvPicPr>
        <p:blipFill>
          <a:blip r:embed="rId4"/>
          <a:stretch>
            <a:fillRect/>
          </a:stretch>
        </p:blipFill>
        <p:spPr>
          <a:xfrm>
            <a:off x="755576" y="3801832"/>
            <a:ext cx="4953000" cy="2120900"/>
          </a:xfrm>
          <a:prstGeom prst="rect">
            <a:avLst/>
          </a:prstGeom>
        </p:spPr>
      </p:pic>
    </p:spTree>
    <p:extLst>
      <p:ext uri="{BB962C8B-B14F-4D97-AF65-F5344CB8AC3E}">
        <p14:creationId xmlns:p14="http://schemas.microsoft.com/office/powerpoint/2010/main" val="101722417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3" name="Rectangle 1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1" name="文本框 10">
            <a:extLst>
              <a:ext uri="{FF2B5EF4-FFF2-40B4-BE49-F238E27FC236}">
                <a16:creationId xmlns:a16="http://schemas.microsoft.com/office/drawing/2014/main" id="{5A5C0A7A-9276-5F41-BE32-0ACA9BB48EE0}"/>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22</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076C2A91-578C-E747-B918-8E31729E6EF0}"/>
              </a:ext>
            </a:extLst>
          </p:cNvPr>
          <p:cNvPicPr>
            <a:picLocks noChangeAspect="1"/>
          </p:cNvPicPr>
          <p:nvPr/>
        </p:nvPicPr>
        <p:blipFill>
          <a:blip r:embed="rId3"/>
          <a:stretch>
            <a:fillRect/>
          </a:stretch>
        </p:blipFill>
        <p:spPr>
          <a:xfrm>
            <a:off x="755576" y="1231900"/>
            <a:ext cx="5816600" cy="2197100"/>
          </a:xfrm>
          <a:prstGeom prst="rect">
            <a:avLst/>
          </a:prstGeom>
        </p:spPr>
      </p:pic>
      <p:pic>
        <p:nvPicPr>
          <p:cNvPr id="4" name="图片 3">
            <a:extLst>
              <a:ext uri="{FF2B5EF4-FFF2-40B4-BE49-F238E27FC236}">
                <a16:creationId xmlns:a16="http://schemas.microsoft.com/office/drawing/2014/main" id="{F171F124-E05A-1645-97CA-DE076F0D58DC}"/>
              </a:ext>
            </a:extLst>
          </p:cNvPr>
          <p:cNvPicPr>
            <a:picLocks noChangeAspect="1"/>
          </p:cNvPicPr>
          <p:nvPr/>
        </p:nvPicPr>
        <p:blipFill>
          <a:blip r:embed="rId4"/>
          <a:stretch>
            <a:fillRect/>
          </a:stretch>
        </p:blipFill>
        <p:spPr>
          <a:xfrm>
            <a:off x="785730" y="3773108"/>
            <a:ext cx="4953000" cy="2120900"/>
          </a:xfrm>
          <a:prstGeom prst="rect">
            <a:avLst/>
          </a:prstGeom>
        </p:spPr>
      </p:pic>
    </p:spTree>
    <p:extLst>
      <p:ext uri="{BB962C8B-B14F-4D97-AF65-F5344CB8AC3E}">
        <p14:creationId xmlns:p14="http://schemas.microsoft.com/office/powerpoint/2010/main" val="303126713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6"/>
          <p:cNvSpPr>
            <a:spLocks noChangeArrowheads="1"/>
          </p:cNvSpPr>
          <p:nvPr/>
        </p:nvSpPr>
        <p:spPr bwMode="auto">
          <a:xfrm>
            <a:off x="1524000" y="228600"/>
            <a:ext cx="3276600"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 产生式</a:t>
            </a:r>
          </a:p>
        </p:txBody>
      </p:sp>
      <p:sp>
        <p:nvSpPr>
          <p:cNvPr id="134157" name="Rectangle 13"/>
          <p:cNvSpPr>
            <a:spLocks noChangeArrowheads="1"/>
          </p:cNvSpPr>
          <p:nvPr/>
        </p:nvSpPr>
        <p:spPr bwMode="auto">
          <a:xfrm>
            <a:off x="696913" y="1371600"/>
            <a:ext cx="8305800" cy="1495425"/>
          </a:xfrm>
          <a:prstGeom prst="rect">
            <a:avLst/>
          </a:prstGeom>
          <a:noFill/>
          <a:ln w="9525">
            <a:noFill/>
            <a:miter lim="800000"/>
            <a:headEnd/>
            <a:tailEnd/>
          </a:ln>
          <a:effectLst/>
        </p:spPr>
        <p:txBody>
          <a:bodyPr>
            <a:spAutoFit/>
          </a:bodyPr>
          <a:lstStyle/>
          <a:p>
            <a:pPr>
              <a:buFont typeface="Wingdings" pitchFamily="2" charset="2"/>
              <a:buChar char="²"/>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目的  </a:t>
            </a:r>
            <a:r>
              <a:rPr lang="zh-CN" altLang="en-US" i="0" dirty="0">
                <a:solidFill>
                  <a:srgbClr val="333399"/>
                </a:solidFill>
                <a:latin typeface="Arial" pitchFamily="34" charset="0"/>
                <a:ea typeface="楷体_GB2312" pitchFamily="49" charset="-122"/>
                <a:sym typeface="Symbol" pitchFamily="18" charset="2"/>
              </a:rPr>
              <a:t>方便文法的设计</a:t>
            </a:r>
            <a:r>
              <a:rPr lang="en-US" altLang="zh-CN"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利于文法规范化</a:t>
            </a:r>
            <a:r>
              <a:rPr lang="en-US" altLang="zh-CN" i="0" dirty="0">
                <a:solidFill>
                  <a:srgbClr val="333399"/>
                </a:solidFill>
                <a:latin typeface="Arial" pitchFamily="34" charset="0"/>
                <a:ea typeface="楷体_GB2312" pitchFamily="49" charset="-122"/>
                <a:sym typeface="Symbol" pitchFamily="18" charset="2"/>
              </a:rPr>
              <a:t>.</a:t>
            </a:r>
            <a:endParaRPr lang="en-US" altLang="zh-CN" i="0" dirty="0">
              <a:solidFill>
                <a:srgbClr val="333399"/>
              </a:solidFill>
              <a:latin typeface="Arial" pitchFamily="34" charset="0"/>
              <a:ea typeface="楷体_GB2312" pitchFamily="49" charset="-122"/>
            </a:endParaRPr>
          </a:p>
          <a:p>
            <a:endParaRPr lang="en-US" altLang="zh-CN" sz="800" i="0" dirty="0">
              <a:solidFill>
                <a:srgbClr val="333399"/>
              </a:solidFill>
              <a:latin typeface="Arial" pitchFamily="34" charset="0"/>
              <a:ea typeface="楷体_GB2312" pitchFamily="49" charset="-122"/>
            </a:endParaRPr>
          </a:p>
          <a:p>
            <a:pPr>
              <a:buFont typeface="Wingdings" pitchFamily="2" charset="2"/>
              <a:buChar char="²"/>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影响  </a:t>
            </a:r>
            <a:r>
              <a:rPr lang="zh-CN" altLang="en-US" i="0" dirty="0">
                <a:solidFill>
                  <a:srgbClr val="333399"/>
                </a:solidFill>
                <a:latin typeface="Arial" pitchFamily="34" charset="0"/>
                <a:ea typeface="楷体_GB2312" pitchFamily="49" charset="-122"/>
                <a:sym typeface="Symbol" pitchFamily="18" charset="2"/>
              </a:rPr>
              <a:t>消去  产生式</a:t>
            </a:r>
            <a:r>
              <a:rPr lang="en-US" altLang="zh-CN"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除文法不能产生串  外，不</a:t>
            </a:r>
          </a:p>
          <a:p>
            <a:pP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会影响到原文法相应的语言中其它字符串的产生</a:t>
            </a:r>
            <a:r>
              <a:rPr lang="en-US" altLang="zh-CN"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                 </a:t>
            </a:r>
          </a:p>
        </p:txBody>
      </p:sp>
      <p:grpSp>
        <p:nvGrpSpPr>
          <p:cNvPr id="134177" name="Group 33"/>
          <p:cNvGrpSpPr>
            <a:grpSpLocks/>
          </p:cNvGrpSpPr>
          <p:nvPr/>
        </p:nvGrpSpPr>
        <p:grpSpPr bwMode="auto">
          <a:xfrm>
            <a:off x="685800" y="3027363"/>
            <a:ext cx="7993063" cy="2532062"/>
            <a:chOff x="432" y="1907"/>
            <a:chExt cx="5035" cy="1595"/>
          </a:xfrm>
        </p:grpSpPr>
        <p:sp>
          <p:nvSpPr>
            <p:cNvPr id="134169" name="Rectangle 25"/>
            <p:cNvSpPr>
              <a:spLocks noChangeArrowheads="1"/>
            </p:cNvSpPr>
            <p:nvPr/>
          </p:nvSpPr>
          <p:spPr bwMode="auto">
            <a:xfrm>
              <a:off x="432" y="1907"/>
              <a:ext cx="5035" cy="1595"/>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可致空符号（</a:t>
              </a:r>
              <a:r>
                <a:rPr lang="en-US" altLang="zh-CN" b="0" dirty="0" err="1">
                  <a:latin typeface="Arial" pitchFamily="34" charset="0"/>
                  <a:ea typeface="楷体_GB2312" pitchFamily="49" charset="-122"/>
                  <a:sym typeface="Symbol" pitchFamily="18" charset="2"/>
                </a:rPr>
                <a:t>nullable</a:t>
              </a:r>
              <a:r>
                <a:rPr lang="en-US" altLang="zh-CN" b="0" dirty="0">
                  <a:latin typeface="Arial" pitchFamily="34" charset="0"/>
                  <a:ea typeface="楷体_GB2312" pitchFamily="49" charset="-122"/>
                  <a:sym typeface="Symbol" pitchFamily="18" charset="2"/>
                </a:rPr>
                <a:t> symbol</a:t>
              </a:r>
              <a:r>
                <a:rPr lang="zh-CN" altLang="en-US" i="0" dirty="0">
                  <a:latin typeface="Arial" pitchFamily="34" charset="0"/>
                  <a:ea typeface="楷体_GB2312" pitchFamily="49" charset="-122"/>
                  <a:sym typeface="Symbol" pitchFamily="18" charset="2"/>
                </a:rPr>
                <a:t>）</a:t>
              </a:r>
            </a:p>
            <a:p>
              <a:pPr lvl="1">
                <a:buClr>
                  <a:srgbClr val="800080"/>
                </a:buClr>
                <a:buFontTx/>
                <a:buChar char="–"/>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对于</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CFG  G</a:t>
              </a:r>
              <a:r>
                <a:rPr lang="en-US" altLang="zh-CN" i="0" dirty="0">
                  <a:solidFill>
                    <a:srgbClr val="333399"/>
                  </a:solidFill>
                  <a:latin typeface="Arial" pitchFamily="34" charset="0"/>
                  <a:ea typeface="楷体_GB2312" pitchFamily="49" charset="-122"/>
                </a:rPr>
                <a:t> = (</a:t>
              </a:r>
              <a:r>
                <a:rPr lang="en-US" altLang="zh-CN" dirty="0">
                  <a:solidFill>
                    <a:srgbClr val="333399"/>
                  </a:solidFill>
                  <a:latin typeface="Arial" pitchFamily="34" charset="0"/>
                  <a:ea typeface="楷体_GB2312" pitchFamily="49" charset="-122"/>
                </a:rPr>
                <a:t>V,</a:t>
              </a:r>
              <a:r>
                <a:rPr lang="en-US" altLang="zh-CN"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T</a:t>
              </a:r>
              <a:r>
                <a:rPr lang="en-US" altLang="zh-CN"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P</a:t>
              </a:r>
              <a:r>
                <a:rPr lang="en-US" altLang="zh-CN" baseline="-25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 S </a:t>
              </a:r>
              <a:r>
                <a:rPr lang="en-US" altLang="zh-CN" i="0" dirty="0">
                  <a:solidFill>
                    <a:srgbClr val="333399"/>
                  </a:solidFill>
                  <a:latin typeface="Arial" pitchFamily="34" charset="0"/>
                  <a:ea typeface="楷体_GB2312" pitchFamily="49" charset="-122"/>
                </a:rPr>
                <a:t>)</a:t>
              </a:r>
              <a:r>
                <a:rPr lang="zh-CN" altLang="en-US" i="0" dirty="0">
                  <a:solidFill>
                    <a:srgbClr val="333399"/>
                  </a:solidFill>
                  <a:latin typeface="Arial" pitchFamily="34" charset="0"/>
                  <a:ea typeface="楷体_GB2312" pitchFamily="49" charset="-122"/>
                </a:rPr>
                <a:t>，称符号 </a:t>
              </a:r>
              <a:r>
                <a:rPr lang="en-US" altLang="zh-CN" dirty="0">
                  <a:solidFill>
                    <a:srgbClr val="333399"/>
                  </a:solidFill>
                  <a:latin typeface="Arial" pitchFamily="34" charset="0"/>
                  <a:ea typeface="楷体_GB2312" pitchFamily="49" charset="-122"/>
                </a:rPr>
                <a:t>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V </a:t>
              </a:r>
            </a:p>
            <a:p>
              <a:pPr>
                <a:buFont typeface="Wingdings" pitchFamily="2" charset="2"/>
                <a:buNone/>
              </a:pPr>
              <a:r>
                <a:rPr lang="en-US" altLang="zh-CN"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是</a:t>
              </a:r>
              <a:r>
                <a:rPr lang="zh-CN" altLang="en-US" i="0" dirty="0">
                  <a:latin typeface="Arial" pitchFamily="34" charset="0"/>
                  <a:ea typeface="楷体_GB2312" pitchFamily="49" charset="-122"/>
                  <a:sym typeface="Symbol" pitchFamily="18" charset="2"/>
                </a:rPr>
                <a:t>可致空</a:t>
              </a:r>
              <a:r>
                <a:rPr lang="zh-CN" altLang="en-US" i="0" dirty="0">
                  <a:latin typeface="Arial" pitchFamily="34" charset="0"/>
                  <a:ea typeface="楷体_GB2312" pitchFamily="49" charset="-122"/>
                </a:rPr>
                <a:t>的</a:t>
              </a:r>
              <a:r>
                <a:rPr lang="zh-CN" altLang="en-US" i="0" dirty="0">
                  <a:solidFill>
                    <a:srgbClr val="333399"/>
                  </a:solidFill>
                  <a:latin typeface="Arial" pitchFamily="34" charset="0"/>
                  <a:ea typeface="楷体_GB2312" pitchFamily="49" charset="-122"/>
                </a:rPr>
                <a:t>，当且仅当 </a:t>
              </a:r>
              <a:r>
                <a:rPr lang="en-US" altLang="zh-CN" dirty="0">
                  <a:latin typeface="Arial" pitchFamily="34" charset="0"/>
                  <a:ea typeface="楷体_GB2312" pitchFamily="49" charset="-122"/>
                </a:rPr>
                <a:t>A</a:t>
              </a:r>
              <a:r>
                <a:rPr lang="en-US" altLang="zh-CN" i="0" dirty="0">
                  <a:latin typeface="Arial" pitchFamily="34" charset="0"/>
                  <a:ea typeface="楷体_GB2312" pitchFamily="49" charset="-122"/>
                </a:rPr>
                <a:t> </a:t>
              </a:r>
              <a:r>
                <a:rPr lang="en-US" altLang="zh-CN" i="0" dirty="0">
                  <a:latin typeface="Arial" pitchFamily="34" charset="0"/>
                  <a:ea typeface="楷体_GB2312" pitchFamily="49" charset="-122"/>
                  <a:sym typeface="Symbol" pitchFamily="18" charset="2"/>
                </a:rPr>
                <a:t></a:t>
              </a:r>
              <a:r>
                <a:rPr lang="en-US" altLang="zh-CN" i="0" dirty="0">
                  <a:latin typeface="Arial" pitchFamily="34" charset="0"/>
                  <a:ea typeface="楷体_GB2312" pitchFamily="49" charset="-122"/>
                </a:rPr>
                <a:t> </a:t>
              </a:r>
              <a:r>
                <a:rPr lang="en-US" altLang="zh-CN" dirty="0">
                  <a:latin typeface="Arial" pitchFamily="34" charset="0"/>
                  <a:ea typeface="楷体_GB2312" pitchFamily="49" charset="-122"/>
                  <a:sym typeface="Symbol" pitchFamily="18" charset="2"/>
                </a:rPr>
                <a:t> </a:t>
              </a:r>
              <a:r>
                <a:rPr lang="en-US" altLang="zh-CN" i="0" dirty="0">
                  <a:solidFill>
                    <a:srgbClr val="333399"/>
                  </a:solidFill>
                  <a:latin typeface="Arial" pitchFamily="34" charset="0"/>
                  <a:ea typeface="楷体_GB2312" pitchFamily="49" charset="-122"/>
                </a:rPr>
                <a:t>.</a:t>
              </a:r>
              <a:endParaRPr lang="en-US" altLang="zh-CN" dirty="0">
                <a:latin typeface="Arial" pitchFamily="34" charset="0"/>
                <a:ea typeface="楷体_GB2312" pitchFamily="49" charset="-122"/>
                <a:sym typeface="Symbol" pitchFamily="18" charset="2"/>
              </a:endParaRPr>
            </a:p>
            <a:p>
              <a:pPr lvl="1">
                <a:buClr>
                  <a:srgbClr val="800080"/>
                </a:buClr>
                <a:buFontTx/>
                <a:buChar char="–"/>
              </a:pPr>
              <a:endParaRPr lang="en-US" altLang="zh-CN" sz="1000" i="0" dirty="0">
                <a:solidFill>
                  <a:srgbClr val="333399"/>
                </a:solidFill>
                <a:latin typeface="Arial" pitchFamily="34" charset="0"/>
                <a:ea typeface="楷体_GB2312" pitchFamily="49" charset="-122"/>
              </a:endParaRPr>
            </a:p>
            <a:p>
              <a:pPr eaLnBrk="0" hangingPunct="0"/>
              <a:r>
                <a:rPr lang="en-US" altLang="zh-CN" sz="2400"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消去  产生式及其影响，需要计算可致空符号</a:t>
              </a:r>
            </a:p>
            <a:p>
              <a:pPr eaLnBrk="0" hangingPunct="0"/>
              <a:r>
                <a:rPr lang="zh-CN" altLang="en-US" i="0" dirty="0">
                  <a:solidFill>
                    <a:srgbClr val="333399"/>
                  </a:solidFill>
                  <a:latin typeface="Arial" pitchFamily="34" charset="0"/>
                  <a:ea typeface="楷体_GB2312" pitchFamily="49" charset="-122"/>
                  <a:sym typeface="Symbol" pitchFamily="18" charset="2"/>
                </a:rPr>
                <a:t>     的集合</a:t>
              </a:r>
              <a:r>
                <a:rPr lang="en-US" altLang="zh-CN" i="0" dirty="0">
                  <a:solidFill>
                    <a:srgbClr val="333399"/>
                  </a:solidFill>
                  <a:latin typeface="Arial" pitchFamily="34" charset="0"/>
                  <a:ea typeface="楷体_GB2312" pitchFamily="49" charset="-122"/>
                  <a:sym typeface="Symbol" pitchFamily="18" charset="2"/>
                </a:rPr>
                <a:t>.</a:t>
              </a:r>
            </a:p>
          </p:txBody>
        </p:sp>
        <p:sp>
          <p:nvSpPr>
            <p:cNvPr id="134170" name="Rectangle 26"/>
            <p:cNvSpPr>
              <a:spLocks noChangeArrowheads="1"/>
            </p:cNvSpPr>
            <p:nvPr/>
          </p:nvSpPr>
          <p:spPr bwMode="auto">
            <a:xfrm>
              <a:off x="3320" y="2505"/>
              <a:ext cx="184" cy="231"/>
            </a:xfrm>
            <a:prstGeom prst="rect">
              <a:avLst/>
            </a:prstGeom>
            <a:noFill/>
            <a:ln w="9525">
              <a:noFill/>
              <a:miter lim="800000"/>
              <a:headEnd/>
              <a:tailEnd/>
            </a:ln>
            <a:effectLst/>
          </p:spPr>
          <p:txBody>
            <a:bodyPr>
              <a:spAutoFit/>
            </a:bodyPr>
            <a:lstStyle/>
            <a:p>
              <a:r>
                <a:rPr lang="en-US" altLang="zh-CN" sz="1800" i="0">
                  <a:latin typeface="Arial" pitchFamily="34" charset="0"/>
                  <a:ea typeface="楷体_GB2312" pitchFamily="49" charset="-122"/>
                  <a:sym typeface="Symbol" pitchFamily="18" charset="2"/>
                </a:rPr>
                <a:t></a:t>
              </a:r>
            </a:p>
          </p:txBody>
        </p:sp>
      </p:grpSp>
      <p:sp>
        <p:nvSpPr>
          <p:cNvPr id="11" name="文本框 10">
            <a:extLst>
              <a:ext uri="{FF2B5EF4-FFF2-40B4-BE49-F238E27FC236}">
                <a16:creationId xmlns:a16="http://schemas.microsoft.com/office/drawing/2014/main" id="{9D06C905-673D-9444-8778-6578363CE35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23</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6" name="Rectangle 6"/>
          <p:cNvSpPr>
            <a:spLocks noChangeArrowheads="1"/>
          </p:cNvSpPr>
          <p:nvPr/>
        </p:nvSpPr>
        <p:spPr bwMode="auto">
          <a:xfrm>
            <a:off x="468313" y="1143000"/>
            <a:ext cx="8001000" cy="609600"/>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计算可致空符号集</a:t>
            </a:r>
          </a:p>
        </p:txBody>
      </p:sp>
      <p:sp>
        <p:nvSpPr>
          <p:cNvPr id="153607" name="Rectangle 7"/>
          <p:cNvSpPr>
            <a:spLocks noChangeArrowheads="1"/>
          </p:cNvSpPr>
          <p:nvPr/>
        </p:nvSpPr>
        <p:spPr bwMode="auto">
          <a:xfrm>
            <a:off x="755650" y="1905000"/>
            <a:ext cx="7910513" cy="2346325"/>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步骤  </a:t>
            </a:r>
            <a:r>
              <a:rPr lang="zh-CN" altLang="en-US" i="0" dirty="0">
                <a:solidFill>
                  <a:srgbClr val="333399"/>
                </a:solidFill>
                <a:latin typeface="Arial" pitchFamily="34" charset="0"/>
                <a:ea typeface="楷体_GB2312" pitchFamily="49" charset="-122"/>
              </a:rPr>
              <a:t>对于</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CFG  G</a:t>
            </a:r>
            <a:r>
              <a:rPr lang="en-US" altLang="zh-CN" i="0" dirty="0">
                <a:solidFill>
                  <a:srgbClr val="333399"/>
                </a:solidFill>
                <a:latin typeface="Arial" pitchFamily="34" charset="0"/>
                <a:ea typeface="楷体_GB2312" pitchFamily="49" charset="-122"/>
              </a:rPr>
              <a:t> = (</a:t>
            </a:r>
            <a:r>
              <a:rPr lang="en-US" altLang="zh-CN" dirty="0">
                <a:solidFill>
                  <a:srgbClr val="333399"/>
                </a:solidFill>
                <a:latin typeface="Arial" pitchFamily="34" charset="0"/>
                <a:ea typeface="楷体_GB2312" pitchFamily="49" charset="-122"/>
              </a:rPr>
              <a:t>V,</a:t>
            </a:r>
            <a:r>
              <a:rPr lang="en-US" altLang="zh-CN"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T</a:t>
            </a:r>
            <a:r>
              <a:rPr lang="en-US" altLang="zh-CN"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P</a:t>
            </a:r>
            <a:r>
              <a:rPr lang="en-US" altLang="zh-CN" baseline="-25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 S </a:t>
            </a:r>
            <a:r>
              <a:rPr lang="en-US" altLang="zh-CN" i="0" dirty="0">
                <a:solidFill>
                  <a:srgbClr val="333399"/>
                </a:solidFill>
                <a:latin typeface="Arial" pitchFamily="34" charset="0"/>
                <a:ea typeface="楷体_GB2312" pitchFamily="49" charset="-122"/>
              </a:rPr>
              <a:t>)</a:t>
            </a:r>
            <a:r>
              <a:rPr lang="zh-CN" altLang="en-US" i="0" dirty="0">
                <a:solidFill>
                  <a:srgbClr val="333399"/>
                </a:solidFill>
                <a:latin typeface="Arial" pitchFamily="34" charset="0"/>
                <a:ea typeface="楷体_GB2312" pitchFamily="49" charset="-122"/>
              </a:rPr>
              <a:t>，可通过下列</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归纳步骤计算可致空符号集合：</a:t>
            </a:r>
            <a:endParaRPr lang="zh-CN" altLang="en-US" i="0" dirty="0">
              <a:latin typeface="Arial" pitchFamily="34" charset="0"/>
              <a:ea typeface="楷体_GB2312" pitchFamily="49" charset="-122"/>
              <a:sym typeface="Symbol" pitchFamily="18" charset="2"/>
            </a:endParaRP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基础  </a:t>
            </a:r>
            <a:r>
              <a:rPr lang="zh-CN" altLang="en-US" sz="2400" i="0" dirty="0">
                <a:solidFill>
                  <a:srgbClr val="333399"/>
                </a:solidFill>
                <a:latin typeface="Arial" pitchFamily="34" charset="0"/>
                <a:ea typeface="楷体_GB2312" pitchFamily="49" charset="-122"/>
              </a:rPr>
              <a:t>对所有产生式 </a:t>
            </a:r>
            <a:r>
              <a:rPr lang="en-US" altLang="zh-CN" sz="2400" dirty="0">
                <a:solidFill>
                  <a:srgbClr val="333399"/>
                </a:solidFill>
                <a:latin typeface="Arial" pitchFamily="34" charset="0"/>
                <a:ea typeface="楷体_GB2312" pitchFamily="49" charset="-122"/>
              </a:rPr>
              <a:t>A </a:t>
            </a:r>
            <a:r>
              <a:rPr lang="en-US" altLang="zh-CN" sz="2400" i="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sym typeface="Symbol" pitchFamily="18" charset="2"/>
              </a:rPr>
              <a:t></a:t>
            </a:r>
            <a:r>
              <a:rPr lang="en-US" altLang="zh-CN" sz="2400" i="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a:t>
            </a:r>
            <a:r>
              <a:rPr lang="en-US" altLang="zh-CN" sz="2400" dirty="0">
                <a:solidFill>
                  <a:srgbClr val="333399"/>
                </a:solidFill>
                <a:latin typeface="Arial" pitchFamily="34" charset="0"/>
                <a:ea typeface="楷体_GB2312" pitchFamily="49" charset="-122"/>
              </a:rPr>
              <a:t>A </a:t>
            </a:r>
            <a:r>
              <a:rPr lang="zh-CN" altLang="en-US" sz="2400" i="0" dirty="0">
                <a:solidFill>
                  <a:srgbClr val="333399"/>
                </a:solidFill>
                <a:latin typeface="Arial" pitchFamily="34" charset="0"/>
                <a:ea typeface="楷体_GB2312" pitchFamily="49" charset="-122"/>
              </a:rPr>
              <a:t>是一个可致空符号；</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归纳  </a:t>
            </a:r>
            <a:r>
              <a:rPr lang="zh-CN" altLang="en-US" sz="2400" i="0" dirty="0">
                <a:solidFill>
                  <a:srgbClr val="333399"/>
                </a:solidFill>
                <a:latin typeface="Arial" pitchFamily="34" charset="0"/>
                <a:ea typeface="楷体_GB2312" pitchFamily="49" charset="-122"/>
              </a:rPr>
              <a:t>如果有产生式 </a:t>
            </a:r>
            <a:r>
              <a:rPr lang="en-US" altLang="zh-CN" sz="2400" dirty="0">
                <a:solidFill>
                  <a:srgbClr val="333399"/>
                </a:solidFill>
                <a:latin typeface="Arial" pitchFamily="34" charset="0"/>
                <a:ea typeface="楷体_GB2312" pitchFamily="49" charset="-122"/>
              </a:rPr>
              <a:t>B </a:t>
            </a:r>
            <a:r>
              <a:rPr lang="en-US" altLang="zh-CN" sz="2400" i="0" dirty="0">
                <a:solidFill>
                  <a:srgbClr val="333399"/>
                </a:solidFill>
                <a:latin typeface="Arial" pitchFamily="34" charset="0"/>
                <a:ea typeface="楷体_GB2312" pitchFamily="49" charset="-122"/>
                <a:sym typeface="Symbol" pitchFamily="18" charset="2"/>
              </a:rPr>
              <a:t> </a:t>
            </a:r>
            <a:r>
              <a:rPr lang="en-US" altLang="zh-CN" sz="2400" dirty="0">
                <a:solidFill>
                  <a:srgbClr val="333399"/>
                </a:solidFill>
                <a:latin typeface="Arial" pitchFamily="34" charset="0"/>
                <a:ea typeface="楷体_GB2312" pitchFamily="49" charset="-122"/>
                <a:sym typeface="Symbol" pitchFamily="18" charset="2"/>
              </a:rPr>
              <a:t>C</a:t>
            </a:r>
            <a:r>
              <a:rPr lang="en-US" altLang="zh-CN" sz="2400" baseline="-25000" dirty="0">
                <a:solidFill>
                  <a:srgbClr val="333399"/>
                </a:solidFill>
                <a:latin typeface="Arial" pitchFamily="34" charset="0"/>
                <a:ea typeface="楷体_GB2312" pitchFamily="49" charset="-122"/>
                <a:sym typeface="Symbol" pitchFamily="18" charset="2"/>
              </a:rPr>
              <a:t>1</a:t>
            </a:r>
            <a:r>
              <a:rPr lang="en-US" altLang="zh-CN" sz="2400" dirty="0">
                <a:solidFill>
                  <a:srgbClr val="333399"/>
                </a:solidFill>
                <a:latin typeface="Arial" pitchFamily="34" charset="0"/>
                <a:ea typeface="楷体_GB2312" pitchFamily="49" charset="-122"/>
                <a:sym typeface="Symbol" pitchFamily="18" charset="2"/>
              </a:rPr>
              <a:t>C</a:t>
            </a:r>
            <a:r>
              <a:rPr lang="en-US" altLang="zh-CN" sz="2400" baseline="-25000" dirty="0">
                <a:solidFill>
                  <a:srgbClr val="333399"/>
                </a:solidFill>
                <a:latin typeface="Arial" pitchFamily="34" charset="0"/>
                <a:ea typeface="楷体_GB2312" pitchFamily="49" charset="-122"/>
                <a:sym typeface="Symbol" pitchFamily="18" charset="2"/>
              </a:rPr>
              <a:t>2</a:t>
            </a:r>
            <a:r>
              <a:rPr lang="en-US" altLang="zh-CN" sz="2400" dirty="0">
                <a:solidFill>
                  <a:srgbClr val="333399"/>
                </a:solidFill>
                <a:latin typeface="Arial" pitchFamily="34" charset="0"/>
                <a:ea typeface="楷体_GB2312" pitchFamily="49" charset="-122"/>
                <a:sym typeface="Symbol" pitchFamily="18" charset="2"/>
              </a:rPr>
              <a:t>…C</a:t>
            </a:r>
            <a:r>
              <a:rPr lang="en-US" altLang="zh-CN" sz="2400" baseline="-25000" dirty="0">
                <a:solidFill>
                  <a:srgbClr val="333399"/>
                </a:solidFill>
                <a:latin typeface="Arial" pitchFamily="34" charset="0"/>
                <a:ea typeface="楷体_GB2312" pitchFamily="49" charset="-122"/>
                <a:sym typeface="Symbol" pitchFamily="18" charset="2"/>
              </a:rPr>
              <a:t>k</a:t>
            </a:r>
            <a:r>
              <a:rPr lang="en-US" altLang="zh-CN" sz="2400" i="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，其中每一个</a:t>
            </a:r>
          </a:p>
          <a:p>
            <a:pPr>
              <a:buFont typeface="Wingdings" pitchFamily="2" charset="2"/>
              <a:buNone/>
            </a:pPr>
            <a:r>
              <a:rPr lang="zh-CN" altLang="en-US" sz="2400" i="0" dirty="0">
                <a:solidFill>
                  <a:srgbClr val="333399"/>
                </a:solidFill>
                <a:latin typeface="Arial" pitchFamily="34" charset="0"/>
                <a:ea typeface="楷体_GB2312" pitchFamily="49" charset="-122"/>
              </a:rPr>
              <a:t>               </a:t>
            </a:r>
            <a:r>
              <a:rPr lang="en-US" altLang="zh-CN" sz="2400" dirty="0" err="1">
                <a:solidFill>
                  <a:srgbClr val="333399"/>
                </a:solidFill>
                <a:latin typeface="Arial" pitchFamily="34" charset="0"/>
                <a:ea typeface="楷体_GB2312" pitchFamily="49" charset="-122"/>
                <a:sym typeface="Symbol" pitchFamily="18" charset="2"/>
              </a:rPr>
              <a:t>C</a:t>
            </a:r>
            <a:r>
              <a:rPr lang="en-US" altLang="zh-CN" sz="2400" baseline="-25000" dirty="0" err="1">
                <a:solidFill>
                  <a:srgbClr val="333399"/>
                </a:solidFill>
                <a:latin typeface="Arial" pitchFamily="34" charset="0"/>
                <a:ea typeface="楷体_GB2312" pitchFamily="49" charset="-122"/>
                <a:sym typeface="Symbol" pitchFamily="18" charset="2"/>
              </a:rPr>
              <a:t>i</a:t>
            </a:r>
            <a:r>
              <a:rPr lang="en-US" altLang="zh-CN" sz="2400" baseline="-25000" dirty="0">
                <a:solidFill>
                  <a:srgbClr val="333399"/>
                </a:solidFill>
                <a:latin typeface="Arial" pitchFamily="34" charset="0"/>
                <a:ea typeface="楷体_GB2312" pitchFamily="49" charset="-122"/>
                <a:sym typeface="Symbol" pitchFamily="18" charset="2"/>
              </a:rPr>
              <a:t> </a:t>
            </a:r>
            <a:r>
              <a:rPr lang="en-US" altLang="zh-CN" sz="2400" i="0" dirty="0">
                <a:solidFill>
                  <a:srgbClr val="333399"/>
                </a:solidFill>
                <a:latin typeface="Arial" pitchFamily="34" charset="0"/>
                <a:ea typeface="楷体_GB2312" pitchFamily="49" charset="-122"/>
                <a:sym typeface="Symbol" pitchFamily="18" charset="2"/>
              </a:rPr>
              <a:t></a:t>
            </a:r>
            <a:r>
              <a:rPr lang="en-US" altLang="zh-CN" sz="2400" dirty="0">
                <a:solidFill>
                  <a:srgbClr val="333399"/>
                </a:solidFill>
                <a:latin typeface="Arial" pitchFamily="34" charset="0"/>
                <a:ea typeface="楷体_GB2312" pitchFamily="49" charset="-122"/>
              </a:rPr>
              <a:t>V </a:t>
            </a:r>
            <a:r>
              <a:rPr lang="zh-CN" altLang="en-US" sz="2400" i="0" dirty="0">
                <a:solidFill>
                  <a:srgbClr val="333399"/>
                </a:solidFill>
                <a:latin typeface="Arial" pitchFamily="34" charset="0"/>
                <a:ea typeface="楷体_GB2312" pitchFamily="49" charset="-122"/>
              </a:rPr>
              <a:t>是可致空符号，则 </a:t>
            </a:r>
            <a:r>
              <a:rPr lang="en-US" altLang="zh-CN" sz="2400" dirty="0">
                <a:solidFill>
                  <a:srgbClr val="333399"/>
                </a:solidFill>
                <a:latin typeface="Arial" pitchFamily="34" charset="0"/>
                <a:ea typeface="楷体_GB2312" pitchFamily="49" charset="-122"/>
              </a:rPr>
              <a:t>B </a:t>
            </a:r>
            <a:r>
              <a:rPr lang="zh-CN" altLang="en-US" sz="2400" i="0" dirty="0">
                <a:solidFill>
                  <a:srgbClr val="333399"/>
                </a:solidFill>
                <a:latin typeface="Arial" pitchFamily="34" charset="0"/>
                <a:ea typeface="楷体_GB2312" pitchFamily="49" charset="-122"/>
              </a:rPr>
              <a:t>是一个可致空符号；</a:t>
            </a:r>
          </a:p>
        </p:txBody>
      </p:sp>
      <p:sp>
        <p:nvSpPr>
          <p:cNvPr id="153608" name="Rectangle 8"/>
          <p:cNvSpPr>
            <a:spLocks noChangeArrowheads="1"/>
          </p:cNvSpPr>
          <p:nvPr/>
        </p:nvSpPr>
        <p:spPr bwMode="auto">
          <a:xfrm>
            <a:off x="682625" y="4389438"/>
            <a:ext cx="8353425" cy="1415772"/>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结论 </a:t>
            </a:r>
            <a:r>
              <a:rPr lang="zh-CN" altLang="en-US" i="0" dirty="0">
                <a:solidFill>
                  <a:srgbClr val="333399"/>
                </a:solidFill>
                <a:latin typeface="Arial" pitchFamily="34" charset="0"/>
                <a:ea typeface="楷体_GB2312" pitchFamily="49" charset="-122"/>
              </a:rPr>
              <a:t>此步骤求出所有并只能求出</a:t>
            </a:r>
            <a:r>
              <a:rPr lang="en-US" altLang="zh-CN" dirty="0">
                <a:solidFill>
                  <a:srgbClr val="333399"/>
                </a:solidFill>
                <a:latin typeface="Arial" pitchFamily="34" charset="0"/>
                <a:ea typeface="楷体_GB2312" pitchFamily="49" charset="-122"/>
              </a:rPr>
              <a:t>G </a:t>
            </a:r>
            <a:r>
              <a:rPr lang="zh-CN" altLang="en-US" i="0" dirty="0">
                <a:solidFill>
                  <a:srgbClr val="333399"/>
                </a:solidFill>
                <a:latin typeface="Arial" pitchFamily="34" charset="0"/>
                <a:ea typeface="楷体_GB2312" pitchFamily="49" charset="-122"/>
              </a:rPr>
              <a:t>的可致空符号。</a:t>
            </a:r>
            <a:endParaRPr lang="zh-CN" altLang="en-US" i="0" dirty="0">
              <a:latin typeface="Arial" pitchFamily="34" charset="0"/>
              <a:ea typeface="楷体_GB2312" pitchFamily="49" charset="-122"/>
              <a:sym typeface="Symbol" pitchFamily="18" charset="2"/>
            </a:endParaRP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证明思路  </a:t>
            </a:r>
            <a:r>
              <a:rPr lang="zh-CN" altLang="en-US" sz="2400" i="0" dirty="0">
                <a:solidFill>
                  <a:srgbClr val="333399"/>
                </a:solidFill>
                <a:latin typeface="Arial" pitchFamily="34" charset="0"/>
                <a:ea typeface="楷体_GB2312" pitchFamily="49" charset="-122"/>
              </a:rPr>
              <a:t>一方面，得到的符号的确是可致空符号；</a:t>
            </a:r>
          </a:p>
          <a:p>
            <a:pPr>
              <a:buFont typeface="Wingdings" pitchFamily="2" charset="2"/>
              <a:buNone/>
            </a:pPr>
            <a:r>
              <a:rPr lang="zh-CN" altLang="en-US" sz="2400" i="0" dirty="0">
                <a:solidFill>
                  <a:srgbClr val="333399"/>
                </a:solidFill>
                <a:latin typeface="Arial" pitchFamily="34" charset="0"/>
                <a:ea typeface="楷体_GB2312" pitchFamily="49" charset="-122"/>
              </a:rPr>
              <a:t>    另一方面所有的可致空符号都可由上述步骤得到</a:t>
            </a:r>
            <a:r>
              <a:rPr lang="en-US" altLang="zh-CN" sz="2400" i="0" dirty="0">
                <a:solidFill>
                  <a:srgbClr val="333399"/>
                </a:solidFill>
                <a:latin typeface="Arial" pitchFamily="34" charset="0"/>
                <a:ea typeface="楷体_GB2312" pitchFamily="49" charset="-122"/>
              </a:rPr>
              <a:t>.</a:t>
            </a:r>
          </a:p>
        </p:txBody>
      </p:sp>
      <p:sp>
        <p:nvSpPr>
          <p:cNvPr id="153609" name="Rectangle 9"/>
          <p:cNvSpPr>
            <a:spLocks noChangeArrowheads="1"/>
          </p:cNvSpPr>
          <p:nvPr/>
        </p:nvSpPr>
        <p:spPr bwMode="auto">
          <a:xfrm>
            <a:off x="1524000" y="228600"/>
            <a:ext cx="3276600"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 产生式</a:t>
            </a:r>
          </a:p>
        </p:txBody>
      </p:sp>
      <p:sp>
        <p:nvSpPr>
          <p:cNvPr id="10" name="文本框 9">
            <a:extLst>
              <a:ext uri="{FF2B5EF4-FFF2-40B4-BE49-F238E27FC236}">
                <a16:creationId xmlns:a16="http://schemas.microsoft.com/office/drawing/2014/main" id="{1C2FC9C0-04FF-C74B-8E78-226FBE414B02}"/>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24</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3608"/>
                                        </p:tgtEl>
                                        <p:attrNameLst>
                                          <p:attrName>style.visibility</p:attrName>
                                        </p:attrNameLst>
                                      </p:cBhvr>
                                      <p:to>
                                        <p:strVal val="visible"/>
                                      </p:to>
                                    </p:set>
                                    <p:animEffect transition="in" filter="slide(fromBottom)">
                                      <p:cBhvr>
                                        <p:cTn id="7" dur="500"/>
                                        <p:tgtEl>
                                          <p:spTgt spid="153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ChangeArrowheads="1"/>
          </p:cNvSpPr>
          <p:nvPr/>
        </p:nvSpPr>
        <p:spPr bwMode="auto">
          <a:xfrm>
            <a:off x="755650" y="1392238"/>
            <a:ext cx="7993063" cy="4475162"/>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消去  产生式及所有可致空符号的影响</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rPr>
              <a:t>     设</a:t>
            </a:r>
            <a:r>
              <a:rPr lang="zh-CN" altLang="en-US" sz="2400" dirty="0">
                <a:solidFill>
                  <a:srgbClr val="333399"/>
                </a:solidFill>
                <a:latin typeface="Arial" pitchFamily="34" charset="0"/>
                <a:ea typeface="楷体_GB2312" pitchFamily="49" charset="-122"/>
              </a:rPr>
              <a:t> </a:t>
            </a:r>
            <a:r>
              <a:rPr lang="en-US" altLang="zh-CN" sz="2000" dirty="0">
                <a:solidFill>
                  <a:srgbClr val="333399"/>
                </a:solidFill>
                <a:latin typeface="Arial" pitchFamily="34" charset="0"/>
                <a:ea typeface="楷体_GB2312" pitchFamily="49" charset="-122"/>
              </a:rPr>
              <a:t>CFG  G</a:t>
            </a:r>
            <a:r>
              <a:rPr lang="en-US" altLang="zh-CN" sz="2000" i="0" dirty="0">
                <a:solidFill>
                  <a:srgbClr val="333399"/>
                </a:solidFill>
                <a:latin typeface="Arial" pitchFamily="34" charset="0"/>
                <a:ea typeface="楷体_GB2312" pitchFamily="49" charset="-122"/>
              </a:rPr>
              <a:t> = (</a:t>
            </a:r>
            <a:r>
              <a:rPr lang="en-US" altLang="zh-CN" sz="2000" dirty="0">
                <a:solidFill>
                  <a:srgbClr val="333399"/>
                </a:solidFill>
                <a:latin typeface="Arial" pitchFamily="34" charset="0"/>
                <a:ea typeface="楷体_GB2312" pitchFamily="49" charset="-122"/>
              </a:rPr>
              <a:t>V,</a:t>
            </a:r>
            <a:r>
              <a:rPr lang="en-US" altLang="zh-CN" sz="2000" i="0" dirty="0">
                <a:solidFill>
                  <a:srgbClr val="333399"/>
                </a:solidFill>
                <a:latin typeface="Arial" pitchFamily="34" charset="0"/>
                <a:ea typeface="楷体_GB2312" pitchFamily="49" charset="-122"/>
              </a:rPr>
              <a:t> </a:t>
            </a:r>
            <a:r>
              <a:rPr lang="en-US" altLang="zh-CN" sz="2000" dirty="0">
                <a:solidFill>
                  <a:srgbClr val="333399"/>
                </a:solidFill>
                <a:latin typeface="Arial" pitchFamily="34" charset="0"/>
                <a:ea typeface="楷体_GB2312" pitchFamily="49" charset="-122"/>
                <a:sym typeface="Symbol" pitchFamily="18" charset="2"/>
              </a:rPr>
              <a:t>T</a:t>
            </a:r>
            <a:r>
              <a:rPr lang="en-US" altLang="zh-CN" sz="2000" dirty="0">
                <a:solidFill>
                  <a:srgbClr val="333399"/>
                </a:solidFill>
                <a:latin typeface="Arial" pitchFamily="34" charset="0"/>
                <a:ea typeface="楷体_GB2312" pitchFamily="49" charset="-122"/>
              </a:rPr>
              <a:t>, </a:t>
            </a:r>
            <a:r>
              <a:rPr lang="en-US" altLang="zh-CN" sz="2000" dirty="0">
                <a:solidFill>
                  <a:srgbClr val="333399"/>
                </a:solidFill>
                <a:latin typeface="Arial" pitchFamily="34" charset="0"/>
                <a:ea typeface="楷体_GB2312" pitchFamily="49" charset="-122"/>
                <a:sym typeface="Symbol" pitchFamily="18" charset="2"/>
              </a:rPr>
              <a:t>P</a:t>
            </a:r>
            <a:r>
              <a:rPr lang="en-US" altLang="zh-CN" sz="2000" baseline="-25000" dirty="0">
                <a:solidFill>
                  <a:srgbClr val="333399"/>
                </a:solidFill>
                <a:latin typeface="Arial" pitchFamily="34" charset="0"/>
                <a:ea typeface="楷体_GB2312" pitchFamily="49" charset="-122"/>
              </a:rPr>
              <a:t> </a:t>
            </a:r>
            <a:r>
              <a:rPr lang="en-US" altLang="zh-CN" sz="2000" dirty="0">
                <a:solidFill>
                  <a:srgbClr val="333399"/>
                </a:solidFill>
                <a:latin typeface="Arial" pitchFamily="34" charset="0"/>
                <a:ea typeface="楷体_GB2312" pitchFamily="49" charset="-122"/>
              </a:rPr>
              <a:t>, S </a:t>
            </a:r>
            <a:r>
              <a:rPr lang="en-US" altLang="zh-CN" sz="2000" i="0" dirty="0">
                <a:solidFill>
                  <a:srgbClr val="333399"/>
                </a:solidFill>
                <a:latin typeface="Arial" pitchFamily="34" charset="0"/>
                <a:ea typeface="楷体_GB2312" pitchFamily="49" charset="-122"/>
              </a:rPr>
              <a:t>)</a:t>
            </a:r>
            <a:r>
              <a:rPr lang="zh-CN" altLang="en-US" sz="2000" i="0" dirty="0">
                <a:solidFill>
                  <a:srgbClr val="333399"/>
                </a:solidFill>
                <a:latin typeface="Arial" pitchFamily="34" charset="0"/>
                <a:ea typeface="楷体_GB2312" pitchFamily="49" charset="-122"/>
              </a:rPr>
              <a:t>，</a:t>
            </a:r>
            <a:r>
              <a:rPr lang="zh-CN" altLang="en-US" sz="2400" i="0" dirty="0">
                <a:solidFill>
                  <a:srgbClr val="333399"/>
                </a:solidFill>
                <a:latin typeface="Arial" pitchFamily="34" charset="0"/>
                <a:ea typeface="楷体_GB2312" pitchFamily="49" charset="-122"/>
              </a:rPr>
              <a:t>通过下列步骤可以得到消去 </a:t>
            </a:r>
            <a:r>
              <a:rPr lang="en-US" altLang="zh-CN" sz="2000" dirty="0">
                <a:solidFill>
                  <a:srgbClr val="333399"/>
                </a:solidFill>
                <a:latin typeface="Arial" pitchFamily="34" charset="0"/>
                <a:ea typeface="楷体_GB2312" pitchFamily="49" charset="-122"/>
              </a:rPr>
              <a:t>G    </a:t>
            </a:r>
          </a:p>
          <a:p>
            <a:pPr>
              <a:buClr>
                <a:srgbClr val="800080"/>
              </a:buClr>
              <a:buFont typeface="Wingdings" pitchFamily="2" charset="2"/>
              <a:buNone/>
            </a:pPr>
            <a:r>
              <a:rPr lang="en-US" altLang="zh-CN" sz="200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中 </a:t>
            </a:r>
            <a:r>
              <a:rPr lang="zh-CN" altLang="en-US" sz="2400" i="0" dirty="0">
                <a:solidFill>
                  <a:srgbClr val="333399"/>
                </a:solidFill>
                <a:latin typeface="Arial" pitchFamily="34" charset="0"/>
                <a:ea typeface="楷体_GB2312" pitchFamily="49" charset="-122"/>
                <a:sym typeface="Symbol" pitchFamily="18" charset="2"/>
              </a:rPr>
              <a:t> 产生式及其影响，由此得到 </a:t>
            </a:r>
            <a:r>
              <a:rPr lang="en-US" altLang="zh-CN" sz="2000" dirty="0">
                <a:solidFill>
                  <a:srgbClr val="333399"/>
                </a:solidFill>
                <a:latin typeface="Arial" pitchFamily="34" charset="0"/>
                <a:ea typeface="楷体_GB2312" pitchFamily="49" charset="-122"/>
              </a:rPr>
              <a:t>CFG  G</a:t>
            </a:r>
            <a:r>
              <a:rPr lang="en-US" altLang="zh-CN" sz="2000" baseline="-25000" dirty="0">
                <a:solidFill>
                  <a:srgbClr val="333399"/>
                </a:solidFill>
                <a:latin typeface="Arial" pitchFamily="34" charset="0"/>
                <a:ea typeface="楷体_GB2312" pitchFamily="49" charset="-122"/>
              </a:rPr>
              <a:t>1</a:t>
            </a:r>
            <a:r>
              <a:rPr lang="en-US" altLang="zh-CN" sz="2000" i="0" dirty="0">
                <a:solidFill>
                  <a:srgbClr val="333399"/>
                </a:solidFill>
                <a:latin typeface="Arial" pitchFamily="34" charset="0"/>
                <a:ea typeface="楷体_GB2312" pitchFamily="49" charset="-122"/>
              </a:rPr>
              <a:t> = (</a:t>
            </a:r>
            <a:r>
              <a:rPr lang="en-US" altLang="zh-CN" sz="2000" dirty="0">
                <a:solidFill>
                  <a:srgbClr val="333399"/>
                </a:solidFill>
                <a:latin typeface="Arial" pitchFamily="34" charset="0"/>
                <a:ea typeface="楷体_GB2312" pitchFamily="49" charset="-122"/>
              </a:rPr>
              <a:t>V,</a:t>
            </a:r>
            <a:r>
              <a:rPr lang="en-US" altLang="zh-CN" sz="2000" i="0" dirty="0">
                <a:solidFill>
                  <a:srgbClr val="333399"/>
                </a:solidFill>
                <a:latin typeface="Arial" pitchFamily="34" charset="0"/>
                <a:ea typeface="楷体_GB2312" pitchFamily="49" charset="-122"/>
              </a:rPr>
              <a:t> </a:t>
            </a:r>
            <a:r>
              <a:rPr lang="en-US" altLang="zh-CN" sz="2000" dirty="0">
                <a:solidFill>
                  <a:srgbClr val="333399"/>
                </a:solidFill>
                <a:latin typeface="Arial" pitchFamily="34" charset="0"/>
                <a:ea typeface="楷体_GB2312" pitchFamily="49" charset="-122"/>
                <a:sym typeface="Symbol" pitchFamily="18" charset="2"/>
              </a:rPr>
              <a:t>T</a:t>
            </a:r>
            <a:r>
              <a:rPr lang="en-US" altLang="zh-CN" sz="2000" dirty="0">
                <a:solidFill>
                  <a:srgbClr val="333399"/>
                </a:solidFill>
                <a:latin typeface="Arial" pitchFamily="34" charset="0"/>
                <a:ea typeface="楷体_GB2312" pitchFamily="49" charset="-122"/>
              </a:rPr>
              <a:t>, </a:t>
            </a:r>
            <a:r>
              <a:rPr lang="en-US" altLang="zh-CN" sz="2000" dirty="0">
                <a:solidFill>
                  <a:srgbClr val="333399"/>
                </a:solidFill>
                <a:latin typeface="Arial" pitchFamily="34" charset="0"/>
                <a:ea typeface="楷体_GB2312" pitchFamily="49" charset="-122"/>
                <a:sym typeface="Symbol" pitchFamily="18" charset="2"/>
              </a:rPr>
              <a:t>P</a:t>
            </a:r>
            <a:r>
              <a:rPr lang="en-US" altLang="zh-CN" sz="2000" baseline="-25000" dirty="0">
                <a:solidFill>
                  <a:srgbClr val="333399"/>
                </a:solidFill>
                <a:latin typeface="Arial" pitchFamily="34" charset="0"/>
                <a:ea typeface="楷体_GB2312" pitchFamily="49" charset="-122"/>
              </a:rPr>
              <a:t>1</a:t>
            </a:r>
            <a:r>
              <a:rPr lang="en-US" altLang="zh-CN" sz="2000" dirty="0">
                <a:solidFill>
                  <a:srgbClr val="333399"/>
                </a:solidFill>
                <a:latin typeface="Arial" pitchFamily="34" charset="0"/>
                <a:ea typeface="楷体_GB2312" pitchFamily="49" charset="-122"/>
              </a:rPr>
              <a:t>, S </a:t>
            </a:r>
            <a:r>
              <a:rPr lang="en-US" altLang="zh-CN" sz="2000" i="0" dirty="0">
                <a:solidFill>
                  <a:srgbClr val="333399"/>
                </a:solidFill>
                <a:latin typeface="Arial" pitchFamily="34" charset="0"/>
                <a:ea typeface="楷体_GB2312" pitchFamily="49" charset="-122"/>
              </a:rPr>
              <a:t>)</a:t>
            </a:r>
            <a:r>
              <a:rPr lang="zh-CN" altLang="en-US" sz="2000" i="0" dirty="0">
                <a:solidFill>
                  <a:srgbClr val="333399"/>
                </a:solidFill>
                <a:latin typeface="Arial" pitchFamily="34" charset="0"/>
                <a:ea typeface="楷体_GB2312" pitchFamily="49" charset="-122"/>
              </a:rPr>
              <a:t>：</a:t>
            </a:r>
            <a:endParaRPr lang="zh-CN" altLang="en-US" sz="2400" i="0" dirty="0">
              <a:solidFill>
                <a:srgbClr val="333399"/>
              </a:solidFill>
              <a:latin typeface="Arial" pitchFamily="34" charset="0"/>
              <a:ea typeface="楷体_GB2312" pitchFamily="49" charset="-122"/>
            </a:endParaRP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zh-CN" altLang="en-US" sz="2000" i="0" dirty="0">
                <a:solidFill>
                  <a:srgbClr val="333399"/>
                </a:solidFill>
                <a:latin typeface="Arial" pitchFamily="34" charset="0"/>
                <a:ea typeface="楷体_GB2312" pitchFamily="49" charset="-122"/>
                <a:sym typeface="Symbol" pitchFamily="18" charset="2"/>
              </a:rPr>
              <a:t>（</a:t>
            </a:r>
            <a:r>
              <a:rPr lang="en-US" altLang="zh-CN" sz="2000" dirty="0">
                <a:solidFill>
                  <a:srgbClr val="333399"/>
                </a:solidFill>
                <a:latin typeface="Arial" pitchFamily="34" charset="0"/>
                <a:ea typeface="楷体_GB2312" pitchFamily="49" charset="-122"/>
                <a:sym typeface="Symbol" pitchFamily="18" charset="2"/>
              </a:rPr>
              <a:t>1</a:t>
            </a:r>
            <a:r>
              <a:rPr lang="zh-CN" altLang="en-US" sz="2000" i="0" dirty="0">
                <a:solidFill>
                  <a:srgbClr val="333399"/>
                </a:solidFill>
                <a:latin typeface="Arial" pitchFamily="34" charset="0"/>
                <a:ea typeface="楷体_GB2312" pitchFamily="49" charset="-122"/>
                <a:sym typeface="Symbol" pitchFamily="18" charset="2"/>
              </a:rPr>
              <a:t>）</a:t>
            </a:r>
            <a:r>
              <a:rPr lang="zh-CN" altLang="en-US" sz="2400" i="0" dirty="0">
                <a:solidFill>
                  <a:srgbClr val="333399"/>
                </a:solidFill>
                <a:latin typeface="Arial" pitchFamily="34" charset="0"/>
                <a:ea typeface="楷体_GB2312" pitchFamily="49" charset="-122"/>
              </a:rPr>
              <a:t>计算 </a:t>
            </a:r>
            <a:r>
              <a:rPr lang="en-US" altLang="zh-CN" sz="2000" dirty="0">
                <a:solidFill>
                  <a:srgbClr val="333399"/>
                </a:solidFill>
                <a:latin typeface="Arial" pitchFamily="34" charset="0"/>
                <a:ea typeface="楷体_GB2312" pitchFamily="49" charset="-122"/>
              </a:rPr>
              <a:t>G </a:t>
            </a:r>
            <a:r>
              <a:rPr lang="zh-CN" altLang="en-US" sz="2400" i="0" dirty="0">
                <a:solidFill>
                  <a:srgbClr val="333399"/>
                </a:solidFill>
                <a:latin typeface="Arial" pitchFamily="34" charset="0"/>
                <a:ea typeface="楷体_GB2312" pitchFamily="49" charset="-122"/>
              </a:rPr>
              <a:t>的可致空符号集合；</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a:t>
            </a:r>
            <a:r>
              <a:rPr lang="zh-CN" altLang="en-US" sz="2000" i="0" dirty="0">
                <a:solidFill>
                  <a:srgbClr val="333399"/>
                </a:solidFill>
                <a:latin typeface="Arial" pitchFamily="34" charset="0"/>
                <a:ea typeface="楷体_GB2312" pitchFamily="49" charset="-122"/>
                <a:sym typeface="Symbol" pitchFamily="18" charset="2"/>
              </a:rPr>
              <a:t>（</a:t>
            </a:r>
            <a:r>
              <a:rPr lang="en-US" altLang="zh-CN" sz="2000" dirty="0">
                <a:solidFill>
                  <a:srgbClr val="333399"/>
                </a:solidFill>
                <a:latin typeface="Arial" pitchFamily="34" charset="0"/>
                <a:ea typeface="楷体_GB2312" pitchFamily="49" charset="-122"/>
                <a:sym typeface="Symbol" pitchFamily="18" charset="2"/>
              </a:rPr>
              <a:t>2</a:t>
            </a:r>
            <a:r>
              <a:rPr lang="zh-CN" altLang="en-US" sz="2000" i="0" dirty="0">
                <a:solidFill>
                  <a:srgbClr val="333399"/>
                </a:solidFill>
                <a:latin typeface="Arial" pitchFamily="34" charset="0"/>
                <a:ea typeface="楷体_GB2312" pitchFamily="49" charset="-122"/>
                <a:sym typeface="Symbol" pitchFamily="18" charset="2"/>
              </a:rPr>
              <a:t>）</a:t>
            </a:r>
            <a:r>
              <a:rPr lang="zh-CN" altLang="en-US" sz="2400" i="0" dirty="0">
                <a:solidFill>
                  <a:srgbClr val="333399"/>
                </a:solidFill>
                <a:latin typeface="Arial" pitchFamily="34" charset="0"/>
                <a:ea typeface="楷体_GB2312" pitchFamily="49" charset="-122"/>
                <a:sym typeface="Symbol" pitchFamily="18" charset="2"/>
              </a:rPr>
              <a:t>对每一产生式</a:t>
            </a:r>
            <a:r>
              <a:rPr lang="zh-CN" altLang="en-US" sz="2400" dirty="0">
                <a:solidFill>
                  <a:srgbClr val="333399"/>
                </a:solidFill>
                <a:latin typeface="Arial" pitchFamily="34" charset="0"/>
                <a:ea typeface="楷体_GB2312" pitchFamily="49" charset="-122"/>
                <a:sym typeface="Symbol" pitchFamily="18" charset="2"/>
              </a:rPr>
              <a:t> </a:t>
            </a:r>
            <a:r>
              <a:rPr lang="en-US" altLang="zh-CN" sz="2000" dirty="0">
                <a:solidFill>
                  <a:srgbClr val="333399"/>
                </a:solidFill>
                <a:latin typeface="Arial" pitchFamily="34" charset="0"/>
                <a:ea typeface="楷体_GB2312" pitchFamily="49" charset="-122"/>
                <a:sym typeface="Symbol" pitchFamily="18" charset="2"/>
              </a:rPr>
              <a:t>A</a:t>
            </a:r>
            <a:r>
              <a:rPr lang="en-US" altLang="zh-CN" sz="2400" dirty="0">
                <a:solidFill>
                  <a:srgbClr val="333399"/>
                </a:solidFill>
                <a:latin typeface="Arial" pitchFamily="34" charset="0"/>
                <a:ea typeface="楷体_GB2312" pitchFamily="49" charset="-122"/>
                <a:sym typeface="Symbol" pitchFamily="18" charset="2"/>
              </a:rPr>
              <a:t> </a:t>
            </a:r>
            <a:r>
              <a:rPr lang="en-US" altLang="zh-CN" sz="2000" i="0" dirty="0">
                <a:solidFill>
                  <a:srgbClr val="333399"/>
                </a:solidFill>
                <a:latin typeface="Arial" pitchFamily="34" charset="0"/>
                <a:ea typeface="楷体_GB2312" pitchFamily="49" charset="-122"/>
                <a:sym typeface="Symbol" pitchFamily="18" charset="2"/>
              </a:rPr>
              <a:t> </a:t>
            </a:r>
            <a:r>
              <a:rPr lang="en-US" altLang="zh-CN" sz="2000" dirty="0">
                <a:solidFill>
                  <a:srgbClr val="333399"/>
                </a:solidFill>
                <a:latin typeface="Arial" pitchFamily="34" charset="0"/>
                <a:ea typeface="楷体_GB2312" pitchFamily="49" charset="-122"/>
                <a:sym typeface="Symbol" pitchFamily="18" charset="2"/>
              </a:rPr>
              <a:t>A</a:t>
            </a:r>
            <a:r>
              <a:rPr lang="en-US" altLang="zh-CN" sz="2000" baseline="-25000" dirty="0">
                <a:solidFill>
                  <a:srgbClr val="333399"/>
                </a:solidFill>
                <a:latin typeface="Arial" pitchFamily="34" charset="0"/>
                <a:ea typeface="楷体_GB2312" pitchFamily="49" charset="-122"/>
                <a:sym typeface="Symbol" pitchFamily="18" charset="2"/>
              </a:rPr>
              <a:t>1</a:t>
            </a:r>
            <a:r>
              <a:rPr lang="en-US" altLang="zh-CN" sz="2000" dirty="0">
                <a:solidFill>
                  <a:srgbClr val="333399"/>
                </a:solidFill>
                <a:latin typeface="Arial" pitchFamily="34" charset="0"/>
                <a:ea typeface="楷体_GB2312" pitchFamily="49" charset="-122"/>
                <a:sym typeface="Symbol" pitchFamily="18" charset="2"/>
              </a:rPr>
              <a:t>A</a:t>
            </a:r>
            <a:r>
              <a:rPr lang="en-US" altLang="zh-CN" sz="2000" baseline="-25000" dirty="0">
                <a:solidFill>
                  <a:srgbClr val="333399"/>
                </a:solidFill>
                <a:latin typeface="Arial" pitchFamily="34" charset="0"/>
                <a:ea typeface="楷体_GB2312" pitchFamily="49" charset="-122"/>
                <a:sym typeface="Symbol" pitchFamily="18" charset="2"/>
              </a:rPr>
              <a:t>2</a:t>
            </a:r>
            <a:r>
              <a:rPr lang="en-US" altLang="zh-CN" sz="2000" dirty="0">
                <a:solidFill>
                  <a:srgbClr val="333399"/>
                </a:solidFill>
                <a:latin typeface="Arial" pitchFamily="34" charset="0"/>
                <a:ea typeface="楷体_GB2312" pitchFamily="49" charset="-122"/>
                <a:sym typeface="Symbol" pitchFamily="18" charset="2"/>
              </a:rPr>
              <a:t>…</a:t>
            </a:r>
            <a:r>
              <a:rPr lang="en-US" altLang="zh-CN" sz="2000" dirty="0" err="1">
                <a:solidFill>
                  <a:srgbClr val="333399"/>
                </a:solidFill>
                <a:latin typeface="Arial" pitchFamily="34" charset="0"/>
                <a:ea typeface="楷体_GB2312" pitchFamily="49" charset="-122"/>
                <a:sym typeface="Symbol" pitchFamily="18" charset="2"/>
              </a:rPr>
              <a:t>A</a:t>
            </a:r>
            <a:r>
              <a:rPr lang="en-US" altLang="zh-CN" sz="2000" baseline="-25000" dirty="0" err="1">
                <a:solidFill>
                  <a:srgbClr val="333399"/>
                </a:solidFill>
                <a:latin typeface="Arial" pitchFamily="34" charset="0"/>
                <a:ea typeface="楷体_GB2312" pitchFamily="49" charset="-122"/>
                <a:sym typeface="Symbol" pitchFamily="18" charset="2"/>
              </a:rPr>
              <a:t>k</a:t>
            </a:r>
            <a:r>
              <a:rPr lang="en-US" altLang="zh-CN" sz="2400" i="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sym typeface="Symbol" pitchFamily="18" charset="2"/>
              </a:rPr>
              <a:t>，</a:t>
            </a:r>
            <a:r>
              <a:rPr lang="zh-CN" altLang="en-US" sz="2400" i="0" dirty="0">
                <a:solidFill>
                  <a:srgbClr val="333399"/>
                </a:solidFill>
                <a:latin typeface="Arial" pitchFamily="34" charset="0"/>
                <a:ea typeface="楷体_GB2312" pitchFamily="49" charset="-122"/>
              </a:rPr>
              <a:t>在 </a:t>
            </a:r>
            <a:r>
              <a:rPr lang="en-US" altLang="zh-CN" sz="2000" dirty="0">
                <a:solidFill>
                  <a:srgbClr val="333399"/>
                </a:solidFill>
                <a:latin typeface="Arial" pitchFamily="34" charset="0"/>
                <a:ea typeface="楷体_GB2312" pitchFamily="49" charset="-122"/>
              </a:rPr>
              <a:t>G</a:t>
            </a:r>
            <a:r>
              <a:rPr lang="en-US" altLang="zh-CN" sz="2000" baseline="-25000" dirty="0">
                <a:solidFill>
                  <a:srgbClr val="333399"/>
                </a:solidFill>
                <a:latin typeface="Arial" pitchFamily="34" charset="0"/>
                <a:ea typeface="楷体_GB2312" pitchFamily="49" charset="-122"/>
              </a:rPr>
              <a:t>1 </a:t>
            </a:r>
            <a:r>
              <a:rPr lang="zh-CN" altLang="en-US" sz="2400" i="0" dirty="0">
                <a:solidFill>
                  <a:srgbClr val="333399"/>
                </a:solidFill>
                <a:latin typeface="Arial" pitchFamily="34" charset="0"/>
                <a:ea typeface="楷体_GB2312" pitchFamily="49" charset="-122"/>
              </a:rPr>
              <a:t>中对应有一</a:t>
            </a:r>
          </a:p>
          <a:p>
            <a:pPr>
              <a:buFont typeface="Wingdings" pitchFamily="2" charset="2"/>
              <a:buNone/>
            </a:pPr>
            <a:r>
              <a:rPr lang="zh-CN" altLang="en-US" sz="2400" i="0" dirty="0">
                <a:solidFill>
                  <a:srgbClr val="333399"/>
                </a:solidFill>
                <a:latin typeface="Arial" pitchFamily="34" charset="0"/>
                <a:ea typeface="楷体_GB2312" pitchFamily="49" charset="-122"/>
              </a:rPr>
              <a:t>    组产生式，每一个可致空符号都可能出现或不出现；若</a:t>
            </a:r>
          </a:p>
          <a:p>
            <a:pPr>
              <a:buFont typeface="Wingdings" pitchFamily="2" charset="2"/>
              <a:buNone/>
            </a:pPr>
            <a:r>
              <a:rPr lang="zh-CN" altLang="en-US" sz="2400" i="0" dirty="0">
                <a:solidFill>
                  <a:srgbClr val="333399"/>
                </a:solidFill>
                <a:latin typeface="Arial" pitchFamily="34" charset="0"/>
                <a:ea typeface="楷体_GB2312" pitchFamily="49" charset="-122"/>
              </a:rPr>
              <a:t>    包含 </a:t>
            </a:r>
            <a:r>
              <a:rPr lang="en-US" altLang="zh-CN" sz="2000" dirty="0">
                <a:latin typeface="Arial" pitchFamily="34" charset="0"/>
                <a:ea typeface="楷体_GB2312" pitchFamily="49" charset="-122"/>
              </a:rPr>
              <a:t>m &lt; k</a:t>
            </a:r>
            <a:r>
              <a:rPr lang="en-US" altLang="zh-CN" sz="200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个可致空符号，则该产生式能够对应</a:t>
            </a:r>
            <a:r>
              <a:rPr lang="en-US" altLang="zh-CN" sz="2000" dirty="0">
                <a:solidFill>
                  <a:srgbClr val="333399"/>
                </a:solidFill>
                <a:latin typeface="Arial" pitchFamily="34" charset="0"/>
                <a:ea typeface="楷体_GB2312" pitchFamily="49" charset="-122"/>
              </a:rPr>
              <a:t>G</a:t>
            </a:r>
            <a:r>
              <a:rPr lang="en-US" altLang="zh-CN" sz="2000" baseline="-25000" dirty="0">
                <a:solidFill>
                  <a:srgbClr val="333399"/>
                </a:solidFill>
                <a:latin typeface="Arial" pitchFamily="34" charset="0"/>
                <a:ea typeface="楷体_GB2312" pitchFamily="49" charset="-122"/>
              </a:rPr>
              <a:t>1 </a:t>
            </a:r>
            <a:r>
              <a:rPr lang="zh-CN" altLang="en-US" sz="2400" i="0" dirty="0">
                <a:solidFill>
                  <a:srgbClr val="333399"/>
                </a:solidFill>
                <a:latin typeface="Arial" pitchFamily="34" charset="0"/>
                <a:ea typeface="楷体_GB2312" pitchFamily="49" charset="-122"/>
              </a:rPr>
              <a:t>中的</a:t>
            </a:r>
          </a:p>
          <a:p>
            <a:pPr>
              <a:buFont typeface="Wingdings" pitchFamily="2" charset="2"/>
              <a:buNone/>
            </a:pPr>
            <a:r>
              <a:rPr lang="zh-CN" altLang="en-US" sz="2400" i="0" dirty="0">
                <a:solidFill>
                  <a:srgbClr val="333399"/>
                </a:solidFill>
                <a:latin typeface="Arial" pitchFamily="34" charset="0"/>
                <a:ea typeface="楷体_GB2312" pitchFamily="49" charset="-122"/>
              </a:rPr>
              <a:t>    </a:t>
            </a:r>
            <a:r>
              <a:rPr lang="en-US" altLang="zh-CN" sz="2000" dirty="0">
                <a:latin typeface="Arial" pitchFamily="34" charset="0"/>
                <a:ea typeface="楷体_GB2312" pitchFamily="49" charset="-122"/>
              </a:rPr>
              <a:t>2</a:t>
            </a:r>
            <a:r>
              <a:rPr lang="en-US" altLang="zh-CN" sz="2000" baseline="30000" dirty="0">
                <a:latin typeface="Arial" pitchFamily="34" charset="0"/>
                <a:ea typeface="楷体_GB2312" pitchFamily="49" charset="-122"/>
              </a:rPr>
              <a:t>m</a:t>
            </a:r>
            <a:r>
              <a:rPr lang="en-US" altLang="zh-CN" sz="2000" baseline="3000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个产生式；若包含</a:t>
            </a:r>
            <a:r>
              <a:rPr lang="zh-CN" altLang="en-US" sz="2000" dirty="0">
                <a:solidFill>
                  <a:srgbClr val="333399"/>
                </a:solidFill>
                <a:latin typeface="Arial" pitchFamily="34" charset="0"/>
                <a:ea typeface="楷体_GB2312" pitchFamily="49" charset="-122"/>
              </a:rPr>
              <a:t> </a:t>
            </a:r>
            <a:r>
              <a:rPr lang="en-US" altLang="zh-CN" sz="2000" dirty="0">
                <a:latin typeface="Arial" pitchFamily="34" charset="0"/>
                <a:ea typeface="楷体_GB2312" pitchFamily="49" charset="-122"/>
              </a:rPr>
              <a:t>k</a:t>
            </a:r>
            <a:r>
              <a:rPr lang="en-US" altLang="zh-CN" sz="200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个可致空符号，则该产生式能</a:t>
            </a:r>
          </a:p>
          <a:p>
            <a:pPr>
              <a:buFont typeface="Wingdings" pitchFamily="2" charset="2"/>
              <a:buNone/>
            </a:pPr>
            <a:r>
              <a:rPr lang="zh-CN" altLang="en-US" sz="2400" i="0" dirty="0">
                <a:solidFill>
                  <a:srgbClr val="333399"/>
                </a:solidFill>
                <a:latin typeface="Arial" pitchFamily="34" charset="0"/>
                <a:ea typeface="楷体_GB2312" pitchFamily="49" charset="-122"/>
              </a:rPr>
              <a:t>    够对应</a:t>
            </a:r>
            <a:r>
              <a:rPr lang="en-US" altLang="zh-CN" sz="2000" dirty="0">
                <a:solidFill>
                  <a:srgbClr val="333399"/>
                </a:solidFill>
                <a:latin typeface="Arial" pitchFamily="34" charset="0"/>
                <a:ea typeface="楷体_GB2312" pitchFamily="49" charset="-122"/>
              </a:rPr>
              <a:t>G</a:t>
            </a:r>
            <a:r>
              <a:rPr lang="en-US" altLang="zh-CN" sz="2000" baseline="-25000" dirty="0">
                <a:solidFill>
                  <a:srgbClr val="333399"/>
                </a:solidFill>
                <a:latin typeface="Arial" pitchFamily="34" charset="0"/>
                <a:ea typeface="楷体_GB2312" pitchFamily="49" charset="-122"/>
              </a:rPr>
              <a:t>1 </a:t>
            </a:r>
            <a:r>
              <a:rPr lang="zh-CN" altLang="en-US" sz="2400" i="0" dirty="0">
                <a:solidFill>
                  <a:srgbClr val="333399"/>
                </a:solidFill>
                <a:latin typeface="Arial" pitchFamily="34" charset="0"/>
                <a:ea typeface="楷体_GB2312" pitchFamily="49" charset="-122"/>
              </a:rPr>
              <a:t>中的 </a:t>
            </a:r>
            <a:r>
              <a:rPr lang="en-US" altLang="zh-CN" sz="2000" dirty="0">
                <a:latin typeface="Arial" pitchFamily="34" charset="0"/>
                <a:ea typeface="楷体_GB2312" pitchFamily="49" charset="-122"/>
              </a:rPr>
              <a:t>2</a:t>
            </a:r>
            <a:r>
              <a:rPr lang="en-US" altLang="zh-CN" sz="2000" baseline="30000" dirty="0">
                <a:latin typeface="Arial" pitchFamily="34" charset="0"/>
                <a:ea typeface="楷体_GB2312" pitchFamily="49" charset="-122"/>
              </a:rPr>
              <a:t>k</a:t>
            </a:r>
            <a:r>
              <a:rPr lang="en-US" altLang="zh-CN" sz="2000" dirty="0">
                <a:latin typeface="Arial" pitchFamily="34" charset="0"/>
                <a:ea typeface="楷体_GB2312" pitchFamily="49" charset="-122"/>
              </a:rPr>
              <a:t>-1</a:t>
            </a:r>
            <a:r>
              <a:rPr lang="en-US" altLang="zh-CN" sz="2000" dirty="0">
                <a:solidFill>
                  <a:srgbClr val="333399"/>
                </a:solidFill>
                <a:latin typeface="Arial" pitchFamily="34" charset="0"/>
                <a:ea typeface="楷体_GB2312" pitchFamily="49" charset="-122"/>
              </a:rPr>
              <a:t> </a:t>
            </a:r>
            <a:r>
              <a:rPr lang="en-US" altLang="zh-CN" sz="2000" baseline="3000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个产生式；</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zh-CN" altLang="en-US" sz="2000" i="0" dirty="0">
                <a:solidFill>
                  <a:srgbClr val="333399"/>
                </a:solidFill>
                <a:latin typeface="Arial" pitchFamily="34" charset="0"/>
                <a:ea typeface="楷体_GB2312" pitchFamily="49" charset="-122"/>
                <a:sym typeface="Symbol" pitchFamily="18" charset="2"/>
              </a:rPr>
              <a:t>（</a:t>
            </a:r>
            <a:r>
              <a:rPr lang="en-US" altLang="zh-CN" sz="2000" dirty="0">
                <a:solidFill>
                  <a:srgbClr val="333399"/>
                </a:solidFill>
                <a:latin typeface="Arial" pitchFamily="34" charset="0"/>
                <a:ea typeface="楷体_GB2312" pitchFamily="49" charset="-122"/>
                <a:sym typeface="Symbol" pitchFamily="18" charset="2"/>
              </a:rPr>
              <a:t>3</a:t>
            </a:r>
            <a:r>
              <a:rPr lang="zh-CN" altLang="en-US" sz="2000" i="0" dirty="0">
                <a:solidFill>
                  <a:srgbClr val="333399"/>
                </a:solidFill>
                <a:latin typeface="Arial" pitchFamily="34" charset="0"/>
                <a:ea typeface="楷体_GB2312" pitchFamily="49" charset="-122"/>
                <a:sym typeface="Symbol" pitchFamily="18" charset="2"/>
              </a:rPr>
              <a:t>）</a:t>
            </a:r>
            <a:r>
              <a:rPr lang="en-US" altLang="zh-CN" sz="2000" dirty="0">
                <a:solidFill>
                  <a:srgbClr val="333399"/>
                </a:solidFill>
                <a:latin typeface="Arial" pitchFamily="34" charset="0"/>
                <a:ea typeface="楷体_GB2312" pitchFamily="49" charset="-122"/>
              </a:rPr>
              <a:t>G</a:t>
            </a:r>
            <a:r>
              <a:rPr lang="en-US" altLang="zh-CN" sz="2000" baseline="-25000" dirty="0">
                <a:solidFill>
                  <a:srgbClr val="333399"/>
                </a:solidFill>
                <a:latin typeface="Arial" pitchFamily="34" charset="0"/>
                <a:ea typeface="楷体_GB2312" pitchFamily="49" charset="-122"/>
              </a:rPr>
              <a:t>1 </a:t>
            </a:r>
            <a:r>
              <a:rPr lang="zh-CN" altLang="en-US" sz="2400" i="0" dirty="0">
                <a:solidFill>
                  <a:srgbClr val="333399"/>
                </a:solidFill>
                <a:latin typeface="Arial" pitchFamily="34" charset="0"/>
                <a:ea typeface="楷体_GB2312" pitchFamily="49" charset="-122"/>
              </a:rPr>
              <a:t>中不包含 </a:t>
            </a:r>
            <a:r>
              <a:rPr lang="en-US" altLang="zh-CN" sz="2000" dirty="0">
                <a:solidFill>
                  <a:srgbClr val="333399"/>
                </a:solidFill>
                <a:latin typeface="Arial" pitchFamily="34" charset="0"/>
                <a:ea typeface="楷体_GB2312" pitchFamily="49" charset="-122"/>
              </a:rPr>
              <a:t>G </a:t>
            </a:r>
            <a:r>
              <a:rPr lang="zh-CN" altLang="en-US" sz="2400" i="0" dirty="0">
                <a:solidFill>
                  <a:srgbClr val="333399"/>
                </a:solidFill>
                <a:latin typeface="Arial" pitchFamily="34" charset="0"/>
                <a:ea typeface="楷体_GB2312" pitchFamily="49" charset="-122"/>
              </a:rPr>
              <a:t>的所有 </a:t>
            </a:r>
            <a:r>
              <a:rPr lang="zh-CN" altLang="en-US" sz="2400" i="0" dirty="0">
                <a:solidFill>
                  <a:srgbClr val="333399"/>
                </a:solidFill>
                <a:latin typeface="Arial" pitchFamily="34" charset="0"/>
                <a:ea typeface="楷体_GB2312" pitchFamily="49" charset="-122"/>
                <a:sym typeface="Symbol" pitchFamily="18" charset="2"/>
              </a:rPr>
              <a:t> 产生式：</a:t>
            </a:r>
            <a:r>
              <a:rPr lang="en-US" altLang="zh-CN" sz="2000" dirty="0">
                <a:solidFill>
                  <a:srgbClr val="333399"/>
                </a:solidFill>
                <a:latin typeface="Arial" pitchFamily="34" charset="0"/>
                <a:ea typeface="楷体_GB2312" pitchFamily="49" charset="-122"/>
                <a:sym typeface="Symbol" pitchFamily="18" charset="2"/>
              </a:rPr>
              <a:t>A</a:t>
            </a:r>
            <a:r>
              <a:rPr lang="en-US" altLang="zh-CN" sz="2400" dirty="0">
                <a:solidFill>
                  <a:srgbClr val="333399"/>
                </a:solidFill>
                <a:latin typeface="Arial" pitchFamily="34" charset="0"/>
                <a:ea typeface="楷体_GB2312" pitchFamily="49" charset="-122"/>
                <a:sym typeface="Symbol" pitchFamily="18" charset="2"/>
              </a:rPr>
              <a:t> </a:t>
            </a:r>
            <a:r>
              <a:rPr lang="en-US" altLang="zh-CN" sz="2000" i="0" dirty="0">
                <a:solidFill>
                  <a:srgbClr val="333399"/>
                </a:solidFill>
                <a:latin typeface="Arial" pitchFamily="34" charset="0"/>
                <a:ea typeface="楷体_GB2312" pitchFamily="49" charset="-122"/>
                <a:sym typeface="Symbol" pitchFamily="18" charset="2"/>
              </a:rPr>
              <a:t> </a:t>
            </a:r>
            <a:r>
              <a:rPr lang="en-US" altLang="zh-CN" sz="2400" i="0" dirty="0">
                <a:solidFill>
                  <a:srgbClr val="333399"/>
                </a:solidFill>
                <a:latin typeface="Arial" pitchFamily="34" charset="0"/>
                <a:ea typeface="楷体_GB2312" pitchFamily="49" charset="-122"/>
                <a:sym typeface="Symbol" pitchFamily="18" charset="2"/>
              </a:rPr>
              <a:t> </a:t>
            </a:r>
            <a:r>
              <a:rPr lang="en-US" altLang="zh-CN" sz="2400" i="0" dirty="0">
                <a:solidFill>
                  <a:srgbClr val="333399"/>
                </a:solidFill>
                <a:latin typeface="Arial" pitchFamily="34" charset="0"/>
                <a:ea typeface="楷体_GB2312" pitchFamily="49" charset="-122"/>
              </a:rPr>
              <a:t>.</a:t>
            </a:r>
          </a:p>
        </p:txBody>
      </p:sp>
      <p:sp>
        <p:nvSpPr>
          <p:cNvPr id="152594" name="Rectangle 18"/>
          <p:cNvSpPr>
            <a:spLocks noChangeArrowheads="1"/>
          </p:cNvSpPr>
          <p:nvPr/>
        </p:nvSpPr>
        <p:spPr bwMode="auto">
          <a:xfrm>
            <a:off x="1524000" y="228600"/>
            <a:ext cx="3276600"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 产生式</a:t>
            </a:r>
          </a:p>
        </p:txBody>
      </p:sp>
      <p:sp>
        <p:nvSpPr>
          <p:cNvPr id="8" name="文本框 7">
            <a:extLst>
              <a:ext uri="{FF2B5EF4-FFF2-40B4-BE49-F238E27FC236}">
                <a16:creationId xmlns:a16="http://schemas.microsoft.com/office/drawing/2014/main" id="{079134C8-848C-5D4C-BA9C-4AE7753FAC06}"/>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25</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1" name="Rectangle 7"/>
          <p:cNvSpPr>
            <a:spLocks noChangeArrowheads="1"/>
          </p:cNvSpPr>
          <p:nvPr/>
        </p:nvSpPr>
        <p:spPr bwMode="auto">
          <a:xfrm>
            <a:off x="879475" y="1143000"/>
            <a:ext cx="8013700" cy="3905250"/>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举例</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以下产生式表示的文法中，</a:t>
            </a:r>
            <a:r>
              <a:rPr lang="en-US" altLang="zh-CN" dirty="0">
                <a:solidFill>
                  <a:srgbClr val="333399"/>
                </a:solidFill>
                <a:latin typeface="Arial" pitchFamily="34" charset="0"/>
                <a:ea typeface="楷体_GB2312" pitchFamily="49" charset="-122"/>
              </a:rPr>
              <a:t>D </a:t>
            </a:r>
            <a:r>
              <a:rPr lang="zh-CN" altLang="en-US" i="0" dirty="0">
                <a:solidFill>
                  <a:srgbClr val="333399"/>
                </a:solidFill>
                <a:latin typeface="Arial" pitchFamily="34" charset="0"/>
                <a:ea typeface="楷体_GB2312" pitchFamily="49" charset="-122"/>
              </a:rPr>
              <a:t>为可致空符号：</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en-US" altLang="zh-CN"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a:t>
            </a:r>
            <a:endParaRPr lang="en-US" altLang="zh-CN" i="0" dirty="0">
              <a:solidFill>
                <a:srgbClr val="333399"/>
              </a:solidFill>
              <a:latin typeface="Arial" pitchFamily="34" charset="0"/>
              <a:ea typeface="楷体_GB2312" pitchFamily="49" charset="-122"/>
            </a:endParaRPr>
          </a:p>
          <a:p>
            <a:pPr>
              <a:buFont typeface="Wingdings" pitchFamily="2" charset="2"/>
              <a:buNone/>
            </a:pPr>
            <a:endParaRPr lang="en-US" altLang="zh-CN" sz="800" i="0" dirty="0">
              <a:solidFill>
                <a:srgbClr val="333399"/>
              </a:solidFill>
              <a:latin typeface="Arial" pitchFamily="34" charset="0"/>
              <a:ea typeface="楷体_GB2312" pitchFamily="49" charset="-122"/>
            </a:endParaRPr>
          </a:p>
          <a:p>
            <a:r>
              <a:rPr lang="en-US" altLang="zh-CN" sz="2000"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D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t>
            </a:r>
          </a:p>
          <a:p>
            <a:pPr>
              <a:buFont typeface="Wingdings" pitchFamily="2" charset="2"/>
              <a:buNone/>
            </a:pPr>
            <a:endParaRPr lang="en-US" altLang="zh-CN" sz="800" i="0" dirty="0">
              <a:solidFill>
                <a:srgbClr val="333399"/>
              </a:solidFill>
              <a:latin typeface="Arial" pitchFamily="34" charset="0"/>
              <a:ea typeface="楷体_GB2312" pitchFamily="49" charset="-122"/>
            </a:endParaRPr>
          </a:p>
          <a:p>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消去  产生式</a:t>
            </a:r>
            <a:r>
              <a:rPr lang="zh-CN" altLang="en-US" i="0" dirty="0">
                <a:solidFill>
                  <a:srgbClr val="333399"/>
                </a:solidFill>
                <a:latin typeface="Arial" pitchFamily="34" charset="0"/>
                <a:ea typeface="楷体_GB2312" pitchFamily="49" charset="-122"/>
              </a:rPr>
              <a:t>，得到如下产生式集合：</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en-US" altLang="zh-CN"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a:t>
            </a:r>
            <a:endParaRPr lang="en-US" altLang="zh-CN" i="0" dirty="0">
              <a:solidFill>
                <a:srgbClr val="333399"/>
              </a:solidFill>
              <a:latin typeface="Arial" pitchFamily="34" charset="0"/>
              <a:ea typeface="楷体_GB2312" pitchFamily="49" charset="-122"/>
            </a:endParaRPr>
          </a:p>
          <a:p>
            <a:pPr>
              <a:buFont typeface="Wingdings" pitchFamily="2" charset="2"/>
              <a:buNone/>
            </a:pPr>
            <a:endParaRPr lang="en-US" altLang="zh-CN" sz="800" i="0" dirty="0">
              <a:solidFill>
                <a:srgbClr val="333399"/>
              </a:solidFill>
              <a:latin typeface="Arial" pitchFamily="34" charset="0"/>
              <a:ea typeface="楷体_GB2312" pitchFamily="49" charset="-122"/>
            </a:endParaRPr>
          </a:p>
          <a:p>
            <a:r>
              <a:rPr lang="en-US" altLang="zh-CN" sz="2000"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a:t>
            </a:r>
          </a:p>
        </p:txBody>
      </p:sp>
      <p:grpSp>
        <p:nvGrpSpPr>
          <p:cNvPr id="154643" name="Group 19"/>
          <p:cNvGrpSpPr>
            <a:grpSpLocks/>
          </p:cNvGrpSpPr>
          <p:nvPr/>
        </p:nvGrpSpPr>
        <p:grpSpPr bwMode="auto">
          <a:xfrm>
            <a:off x="914400" y="5105400"/>
            <a:ext cx="8077200" cy="1295400"/>
            <a:chOff x="576" y="3216"/>
            <a:chExt cx="5088" cy="816"/>
          </a:xfrm>
        </p:grpSpPr>
        <p:sp>
          <p:nvSpPr>
            <p:cNvPr id="154633" name="Rectangle 9"/>
            <p:cNvSpPr>
              <a:spLocks noChangeArrowheads="1"/>
            </p:cNvSpPr>
            <p:nvPr/>
          </p:nvSpPr>
          <p:spPr bwMode="auto">
            <a:xfrm>
              <a:off x="576" y="3216"/>
              <a:ext cx="5088" cy="730"/>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结论</a:t>
              </a:r>
              <a:r>
                <a:rPr lang="zh-CN" altLang="en-US" sz="2400" i="0" dirty="0">
                  <a:latin typeface="Arial" pitchFamily="34" charset="0"/>
                  <a:ea typeface="楷体_GB2312" pitchFamily="49" charset="-122"/>
                  <a:sym typeface="Symbol" pitchFamily="18" charset="2"/>
                </a:rPr>
                <a:t> </a:t>
              </a:r>
              <a:r>
                <a:rPr lang="zh-CN" altLang="en-US" sz="2400" i="0" dirty="0">
                  <a:solidFill>
                    <a:srgbClr val="333399"/>
                  </a:solidFill>
                  <a:latin typeface="Arial" pitchFamily="34" charset="0"/>
                  <a:ea typeface="楷体_GB2312" pitchFamily="49" charset="-122"/>
                </a:rPr>
                <a:t>通过上述步骤从 </a:t>
              </a:r>
              <a:r>
                <a:rPr lang="en-US" altLang="zh-CN" sz="2000" dirty="0">
                  <a:solidFill>
                    <a:srgbClr val="333399"/>
                  </a:solidFill>
                  <a:latin typeface="Arial" pitchFamily="34" charset="0"/>
                  <a:ea typeface="楷体_GB2312" pitchFamily="49" charset="-122"/>
                </a:rPr>
                <a:t>G </a:t>
              </a:r>
              <a:r>
                <a:rPr lang="zh-CN" altLang="en-US" sz="2400" i="0" dirty="0">
                  <a:solidFill>
                    <a:srgbClr val="333399"/>
                  </a:solidFill>
                  <a:latin typeface="Arial" pitchFamily="34" charset="0"/>
                  <a:ea typeface="楷体_GB2312" pitchFamily="49" charset="-122"/>
                </a:rPr>
                <a:t>构造 </a:t>
              </a:r>
              <a:r>
                <a:rPr lang="en-US" altLang="zh-CN" sz="2000" dirty="0">
                  <a:solidFill>
                    <a:srgbClr val="333399"/>
                  </a:solidFill>
                  <a:latin typeface="Arial" pitchFamily="34" charset="0"/>
                  <a:ea typeface="楷体_GB2312" pitchFamily="49" charset="-122"/>
                </a:rPr>
                <a:t>G</a:t>
              </a:r>
              <a:r>
                <a:rPr lang="en-US" altLang="zh-CN" sz="2000" baseline="-25000" dirty="0">
                  <a:solidFill>
                    <a:srgbClr val="333399"/>
                  </a:solidFill>
                  <a:latin typeface="Arial" pitchFamily="34" charset="0"/>
                  <a:ea typeface="楷体_GB2312" pitchFamily="49" charset="-122"/>
                </a:rPr>
                <a:t>1</a:t>
              </a:r>
              <a:r>
                <a:rPr lang="en-US" altLang="zh-CN" sz="2000" i="0" dirty="0">
                  <a:solidFill>
                    <a:srgbClr val="333399"/>
                  </a:solidFill>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sym typeface="Symbol" pitchFamily="18" charset="2"/>
                </a:rPr>
                <a:t>，满足</a:t>
              </a:r>
              <a:r>
                <a:rPr lang="zh-CN" altLang="en-US" sz="2000" i="0" dirty="0">
                  <a:solidFill>
                    <a:srgbClr val="333399"/>
                  </a:solidFill>
                  <a:latin typeface="Arial" pitchFamily="34" charset="0"/>
                  <a:ea typeface="楷体_GB2312" pitchFamily="49" charset="-122"/>
                </a:rPr>
                <a:t> </a:t>
              </a:r>
              <a:r>
                <a:rPr lang="en-US" altLang="zh-CN" sz="2000" dirty="0">
                  <a:solidFill>
                    <a:srgbClr val="333399"/>
                  </a:solidFill>
                  <a:latin typeface="Arial" pitchFamily="34" charset="0"/>
                  <a:ea typeface="楷体_GB2312" pitchFamily="49" charset="-122"/>
                </a:rPr>
                <a:t>L(G</a:t>
              </a:r>
              <a:r>
                <a:rPr lang="en-US" altLang="zh-CN" sz="2000" baseline="-25000" dirty="0">
                  <a:solidFill>
                    <a:srgbClr val="333399"/>
                  </a:solidFill>
                  <a:latin typeface="Arial" pitchFamily="34" charset="0"/>
                  <a:ea typeface="楷体_GB2312" pitchFamily="49" charset="-122"/>
                </a:rPr>
                <a:t>1</a:t>
              </a:r>
              <a:r>
                <a:rPr lang="en-US" altLang="zh-CN" sz="2000" dirty="0">
                  <a:solidFill>
                    <a:srgbClr val="333399"/>
                  </a:solidFill>
                  <a:latin typeface="Arial" pitchFamily="34" charset="0"/>
                  <a:ea typeface="楷体_GB2312" pitchFamily="49" charset="-122"/>
                </a:rPr>
                <a:t>)= L(G) - {</a:t>
              </a:r>
              <a:r>
                <a:rPr lang="en-US" altLang="zh-CN" sz="2400" i="0" dirty="0">
                  <a:solidFill>
                    <a:srgbClr val="333399"/>
                  </a:solidFill>
                  <a:latin typeface="Arial" pitchFamily="34" charset="0"/>
                  <a:ea typeface="楷体_GB2312" pitchFamily="49" charset="-122"/>
                  <a:sym typeface="Symbol" pitchFamily="18" charset="2"/>
                </a:rPr>
                <a:t></a:t>
              </a:r>
              <a:r>
                <a:rPr lang="en-US" altLang="zh-CN" sz="2000" dirty="0">
                  <a:solidFill>
                    <a:srgbClr val="333399"/>
                  </a:solidFill>
                  <a:latin typeface="Arial" pitchFamily="34" charset="0"/>
                  <a:ea typeface="楷体_GB2312" pitchFamily="49" charset="-122"/>
                </a:rPr>
                <a:t>}</a:t>
              </a:r>
              <a:r>
                <a:rPr lang="en-US" altLang="zh-CN" sz="2400" i="0" dirty="0">
                  <a:solidFill>
                    <a:srgbClr val="333399"/>
                  </a:solidFill>
                  <a:latin typeface="Arial" pitchFamily="34" charset="0"/>
                  <a:ea typeface="楷体_GB2312" pitchFamily="49" charset="-122"/>
                </a:rPr>
                <a:t>.</a:t>
              </a:r>
              <a:endParaRPr lang="en-US" altLang="zh-CN" sz="2400" i="0" dirty="0">
                <a:latin typeface="Arial" pitchFamily="34" charset="0"/>
                <a:ea typeface="楷体_GB2312" pitchFamily="49" charset="-122"/>
                <a:sym typeface="Symbol" pitchFamily="18" charset="2"/>
              </a:endParaRPr>
            </a:p>
            <a:p>
              <a:pPr>
                <a:buFont typeface="Wingdings" pitchFamily="2" charset="2"/>
                <a:buNone/>
              </a:pPr>
              <a:endParaRPr lang="en-US" altLang="zh-CN" sz="1000" i="0" dirty="0">
                <a:solidFill>
                  <a:srgbClr val="333399"/>
                </a:solidFill>
                <a:latin typeface="Arial" pitchFamily="34" charset="0"/>
                <a:ea typeface="楷体_GB2312" pitchFamily="49" charset="-122"/>
              </a:endParaRPr>
            </a:p>
            <a:p>
              <a:pPr>
                <a:buFont typeface="Wingdings" pitchFamily="2" charset="2"/>
                <a:buNone/>
              </a:pPr>
              <a:r>
                <a:rPr lang="en-US" altLang="zh-CN" sz="2400" i="0" dirty="0">
                  <a:latin typeface="Arial" pitchFamily="34" charset="0"/>
                  <a:ea typeface="楷体_GB2312" pitchFamily="49" charset="-122"/>
                </a:rPr>
                <a:t>      </a:t>
              </a:r>
              <a:r>
                <a:rPr lang="zh-CN" altLang="en-US" i="0" dirty="0">
                  <a:latin typeface="Arial" pitchFamily="34" charset="0"/>
                  <a:ea typeface="楷体_GB2312" pitchFamily="49" charset="-122"/>
                </a:rPr>
                <a:t>证明思路</a:t>
              </a:r>
              <a:r>
                <a:rPr lang="zh-CN" altLang="en-US" sz="2400" i="0" dirty="0">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rPr>
                <a:t>欲证对任何 </a:t>
              </a:r>
              <a:r>
                <a:rPr lang="en-US" altLang="zh-CN" sz="2000" dirty="0">
                  <a:solidFill>
                    <a:srgbClr val="333399"/>
                  </a:solidFill>
                  <a:latin typeface="Arial" pitchFamily="34" charset="0"/>
                  <a:ea typeface="楷体_GB2312" pitchFamily="49" charset="-122"/>
                </a:rPr>
                <a:t>w </a:t>
              </a:r>
              <a:r>
                <a:rPr lang="zh-CN" altLang="en-US" sz="2400" i="0" dirty="0">
                  <a:solidFill>
                    <a:srgbClr val="333399"/>
                  </a:solidFill>
                  <a:latin typeface="Arial" pitchFamily="34" charset="0"/>
                  <a:ea typeface="楷体_GB2312" pitchFamily="49" charset="-122"/>
                </a:rPr>
                <a:t>，</a:t>
              </a:r>
              <a:r>
                <a:rPr lang="en-US" altLang="zh-CN" sz="2000" dirty="0">
                  <a:solidFill>
                    <a:srgbClr val="333399"/>
                  </a:solidFill>
                  <a:latin typeface="Arial" pitchFamily="34" charset="0"/>
                  <a:ea typeface="楷体_GB2312" pitchFamily="49" charset="-122"/>
                </a:rPr>
                <a:t>S </a:t>
              </a:r>
              <a:r>
                <a:rPr lang="en-US" altLang="zh-CN" sz="2000" i="0" dirty="0">
                  <a:solidFill>
                    <a:srgbClr val="333399"/>
                  </a:solidFill>
                  <a:latin typeface="Arial" pitchFamily="34" charset="0"/>
                  <a:ea typeface="楷体_GB2312" pitchFamily="49" charset="-122"/>
                  <a:sym typeface="Symbol" pitchFamily="18" charset="2"/>
                </a:rPr>
                <a:t></a:t>
              </a:r>
              <a:r>
                <a:rPr lang="en-US" altLang="zh-CN" sz="2000" dirty="0">
                  <a:solidFill>
                    <a:srgbClr val="333399"/>
                  </a:solidFill>
                  <a:latin typeface="Arial" pitchFamily="34" charset="0"/>
                  <a:ea typeface="楷体_GB2312" pitchFamily="49" charset="-122"/>
                </a:rPr>
                <a:t>w  </a:t>
              </a:r>
              <a:r>
                <a:rPr lang="en-US" altLang="zh-CN" sz="2000" dirty="0" err="1">
                  <a:solidFill>
                    <a:srgbClr val="333399"/>
                  </a:solidFill>
                  <a:latin typeface="Arial" pitchFamily="34" charset="0"/>
                  <a:ea typeface="楷体_GB2312" pitchFamily="49" charset="-122"/>
                </a:rPr>
                <a:t>iff</a:t>
              </a:r>
              <a:r>
                <a:rPr lang="en-US" altLang="zh-CN" sz="2000" dirty="0">
                  <a:solidFill>
                    <a:srgbClr val="333399"/>
                  </a:solidFill>
                  <a:latin typeface="Arial" pitchFamily="34" charset="0"/>
                  <a:ea typeface="楷体_GB2312" pitchFamily="49" charset="-122"/>
                </a:rPr>
                <a:t>  (S </a:t>
              </a:r>
              <a:r>
                <a:rPr lang="en-US" altLang="zh-CN" sz="2000" i="0" dirty="0">
                  <a:solidFill>
                    <a:srgbClr val="333399"/>
                  </a:solidFill>
                  <a:latin typeface="Arial" pitchFamily="34" charset="0"/>
                  <a:ea typeface="楷体_GB2312" pitchFamily="49" charset="-122"/>
                  <a:sym typeface="Symbol" pitchFamily="18" charset="2"/>
                </a:rPr>
                <a:t></a:t>
              </a:r>
              <a:r>
                <a:rPr lang="en-US" altLang="zh-CN" sz="2000" dirty="0">
                  <a:solidFill>
                    <a:srgbClr val="333399"/>
                  </a:solidFill>
                  <a:latin typeface="Arial" pitchFamily="34" charset="0"/>
                  <a:ea typeface="楷体_GB2312" pitchFamily="49" charset="-122"/>
                </a:rPr>
                <a:t>w </a:t>
              </a:r>
              <a:r>
                <a:rPr lang="en-US" altLang="zh-CN" sz="2000" i="0" dirty="0">
                  <a:solidFill>
                    <a:srgbClr val="333399"/>
                  </a:solidFill>
                  <a:latin typeface="Arial" pitchFamily="34" charset="0"/>
                  <a:ea typeface="楷体_GB2312" pitchFamily="49" charset="-122"/>
                  <a:sym typeface="Symbol" pitchFamily="18" charset="2"/>
                </a:rPr>
                <a:t></a:t>
              </a:r>
              <a:r>
                <a:rPr lang="en-US" altLang="zh-CN" sz="2000" dirty="0">
                  <a:solidFill>
                    <a:srgbClr val="333399"/>
                  </a:solidFill>
                  <a:latin typeface="Arial" pitchFamily="34" charset="0"/>
                  <a:ea typeface="楷体_GB2312" pitchFamily="49" charset="-122"/>
                </a:rPr>
                <a:t> w </a:t>
              </a:r>
              <a:r>
                <a:rPr lang="en-US" altLang="zh-CN" sz="2000" dirty="0">
                  <a:solidFill>
                    <a:srgbClr val="333399"/>
                  </a:solidFill>
                  <a:latin typeface="Arial" pitchFamily="34" charset="0"/>
                  <a:ea typeface="楷体_GB2312" pitchFamily="49" charset="-122"/>
                  <a:sym typeface="Symbol" pitchFamily="18" charset="2"/>
                </a:rPr>
                <a:t> )</a:t>
              </a:r>
              <a:r>
                <a:rPr lang="en-US" altLang="zh-CN" sz="2400" i="0" dirty="0">
                  <a:solidFill>
                    <a:srgbClr val="333399"/>
                  </a:solidFill>
                  <a:latin typeface="Arial" pitchFamily="34" charset="0"/>
                  <a:ea typeface="楷体_GB2312" pitchFamily="49" charset="-122"/>
                </a:rPr>
                <a:t>.</a:t>
              </a:r>
            </a:p>
          </p:txBody>
        </p:sp>
        <p:sp>
          <p:nvSpPr>
            <p:cNvPr id="154634" name="Rectangle 10"/>
            <p:cNvSpPr>
              <a:spLocks noChangeArrowheads="1"/>
            </p:cNvSpPr>
            <p:nvPr/>
          </p:nvSpPr>
          <p:spPr bwMode="auto">
            <a:xfrm>
              <a:off x="4276" y="3608"/>
              <a:ext cx="188" cy="232"/>
            </a:xfrm>
            <a:prstGeom prst="rect">
              <a:avLst/>
            </a:prstGeom>
            <a:noFill/>
            <a:ln w="9525">
              <a:noFill/>
              <a:miter lim="800000"/>
              <a:headEnd/>
              <a:tailEnd/>
            </a:ln>
            <a:effectLst/>
          </p:spPr>
          <p:txBody>
            <a:bodyPr wrap="none">
              <a:spAutoFit/>
            </a:bodyPr>
            <a:lstStyle/>
            <a:p>
              <a:r>
                <a:rPr lang="en-US" altLang="zh-CN" sz="1800" i="0">
                  <a:solidFill>
                    <a:srgbClr val="333399"/>
                  </a:solidFill>
                  <a:latin typeface="Arial" pitchFamily="34" charset="0"/>
                  <a:sym typeface="Symbol" pitchFamily="18" charset="2"/>
                </a:rPr>
                <a:t></a:t>
              </a:r>
            </a:p>
          </p:txBody>
        </p:sp>
        <p:sp>
          <p:nvSpPr>
            <p:cNvPr id="154635" name="Rectangle 11"/>
            <p:cNvSpPr>
              <a:spLocks noChangeArrowheads="1"/>
            </p:cNvSpPr>
            <p:nvPr/>
          </p:nvSpPr>
          <p:spPr bwMode="auto">
            <a:xfrm>
              <a:off x="3456" y="3608"/>
              <a:ext cx="188" cy="232"/>
            </a:xfrm>
            <a:prstGeom prst="rect">
              <a:avLst/>
            </a:prstGeom>
            <a:noFill/>
            <a:ln w="9525">
              <a:noFill/>
              <a:miter lim="800000"/>
              <a:headEnd/>
              <a:tailEnd/>
            </a:ln>
            <a:effectLst/>
          </p:spPr>
          <p:txBody>
            <a:bodyPr wrap="none">
              <a:spAutoFit/>
            </a:bodyPr>
            <a:lstStyle/>
            <a:p>
              <a:r>
                <a:rPr lang="en-US" altLang="zh-CN" sz="1800" i="0">
                  <a:solidFill>
                    <a:srgbClr val="333399"/>
                  </a:solidFill>
                  <a:latin typeface="Arial" pitchFamily="34" charset="0"/>
                  <a:sym typeface="Symbol" pitchFamily="18" charset="2"/>
                </a:rPr>
                <a:t></a:t>
              </a:r>
            </a:p>
          </p:txBody>
        </p:sp>
        <p:sp>
          <p:nvSpPr>
            <p:cNvPr id="154636" name="Rectangle 12"/>
            <p:cNvSpPr>
              <a:spLocks noChangeArrowheads="1"/>
            </p:cNvSpPr>
            <p:nvPr/>
          </p:nvSpPr>
          <p:spPr bwMode="auto">
            <a:xfrm>
              <a:off x="3469" y="3858"/>
              <a:ext cx="227" cy="174"/>
            </a:xfrm>
            <a:prstGeom prst="rect">
              <a:avLst/>
            </a:prstGeom>
            <a:noFill/>
            <a:ln w="9525">
              <a:noFill/>
              <a:miter lim="800000"/>
              <a:headEnd/>
              <a:tailEnd/>
            </a:ln>
            <a:effectLst/>
          </p:spPr>
          <p:txBody>
            <a:bodyPr wrap="none">
              <a:spAutoFit/>
            </a:bodyPr>
            <a:lstStyle/>
            <a:p>
              <a:r>
                <a:rPr lang="en-US" altLang="zh-CN" sz="1200">
                  <a:solidFill>
                    <a:srgbClr val="333399"/>
                  </a:solidFill>
                  <a:latin typeface="Arial" pitchFamily="34" charset="0"/>
                </a:rPr>
                <a:t>G</a:t>
              </a:r>
              <a:r>
                <a:rPr lang="en-US" altLang="zh-CN" sz="1200" baseline="-25000">
                  <a:solidFill>
                    <a:srgbClr val="333399"/>
                  </a:solidFill>
                  <a:latin typeface="Arial" pitchFamily="34" charset="0"/>
                </a:rPr>
                <a:t>1</a:t>
              </a:r>
            </a:p>
          </p:txBody>
        </p:sp>
        <p:sp>
          <p:nvSpPr>
            <p:cNvPr id="154637" name="Rectangle 13"/>
            <p:cNvSpPr>
              <a:spLocks noChangeArrowheads="1"/>
            </p:cNvSpPr>
            <p:nvPr/>
          </p:nvSpPr>
          <p:spPr bwMode="auto">
            <a:xfrm>
              <a:off x="4273" y="3858"/>
              <a:ext cx="191" cy="174"/>
            </a:xfrm>
            <a:prstGeom prst="rect">
              <a:avLst/>
            </a:prstGeom>
            <a:noFill/>
            <a:ln w="9525">
              <a:noFill/>
              <a:miter lim="800000"/>
              <a:headEnd/>
              <a:tailEnd/>
            </a:ln>
            <a:effectLst/>
          </p:spPr>
          <p:txBody>
            <a:bodyPr wrap="none">
              <a:spAutoFit/>
            </a:bodyPr>
            <a:lstStyle/>
            <a:p>
              <a:r>
                <a:rPr lang="en-US" altLang="zh-CN" sz="1200">
                  <a:solidFill>
                    <a:srgbClr val="333399"/>
                  </a:solidFill>
                  <a:latin typeface="Arial" pitchFamily="34" charset="0"/>
                </a:rPr>
                <a:t>G</a:t>
              </a:r>
              <a:endParaRPr lang="en-US" altLang="zh-CN" sz="1200" baseline="-25000">
                <a:solidFill>
                  <a:srgbClr val="333399"/>
                </a:solidFill>
                <a:latin typeface="Arial" pitchFamily="34" charset="0"/>
              </a:endParaRPr>
            </a:p>
          </p:txBody>
        </p:sp>
      </p:grpSp>
      <p:sp>
        <p:nvSpPr>
          <p:cNvPr id="154641" name="Rectangle 17"/>
          <p:cNvSpPr>
            <a:spLocks noChangeArrowheads="1"/>
          </p:cNvSpPr>
          <p:nvPr/>
        </p:nvSpPr>
        <p:spPr bwMode="auto">
          <a:xfrm>
            <a:off x="1524000" y="228600"/>
            <a:ext cx="3276600"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 产生式</a:t>
            </a:r>
          </a:p>
        </p:txBody>
      </p:sp>
      <p:sp>
        <p:nvSpPr>
          <p:cNvPr id="14" name="文本框 13">
            <a:extLst>
              <a:ext uri="{FF2B5EF4-FFF2-40B4-BE49-F238E27FC236}">
                <a16:creationId xmlns:a16="http://schemas.microsoft.com/office/drawing/2014/main" id="{F43D43AA-7D08-AA45-927E-259838F8C8BB}"/>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26</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4643"/>
                                        </p:tgtEl>
                                        <p:attrNameLst>
                                          <p:attrName>style.visibility</p:attrName>
                                        </p:attrNameLst>
                                      </p:cBhvr>
                                      <p:to>
                                        <p:strVal val="visible"/>
                                      </p:to>
                                    </p:set>
                                    <p:animEffect transition="in" filter="slide(fromBottom)">
                                      <p:cBhvr>
                                        <p:cTn id="7" dur="500"/>
                                        <p:tgtEl>
                                          <p:spTgt spid="154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41" name="Rectangle 17"/>
          <p:cNvSpPr>
            <a:spLocks noChangeArrowheads="1"/>
          </p:cNvSpPr>
          <p:nvPr/>
        </p:nvSpPr>
        <p:spPr bwMode="auto">
          <a:xfrm>
            <a:off x="1524000" y="228600"/>
            <a:ext cx="3276600"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 产生式</a:t>
            </a:r>
          </a:p>
        </p:txBody>
      </p:sp>
      <p:sp>
        <p:nvSpPr>
          <p:cNvPr id="14" name="文本框 13">
            <a:extLst>
              <a:ext uri="{FF2B5EF4-FFF2-40B4-BE49-F238E27FC236}">
                <a16:creationId xmlns:a16="http://schemas.microsoft.com/office/drawing/2014/main" id="{F43D43AA-7D08-AA45-927E-259838F8C8BB}"/>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27</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4F30F4EC-EB5F-D94B-9BB9-371CCC7B99BD}"/>
              </a:ext>
            </a:extLst>
          </p:cNvPr>
          <p:cNvPicPr>
            <a:picLocks noChangeAspect="1"/>
          </p:cNvPicPr>
          <p:nvPr/>
        </p:nvPicPr>
        <p:blipFill>
          <a:blip r:embed="rId3"/>
          <a:stretch>
            <a:fillRect/>
          </a:stretch>
        </p:blipFill>
        <p:spPr>
          <a:xfrm>
            <a:off x="611560" y="1196752"/>
            <a:ext cx="4896544" cy="1756951"/>
          </a:xfrm>
          <a:prstGeom prst="rect">
            <a:avLst/>
          </a:prstGeom>
        </p:spPr>
      </p:pic>
      <p:pic>
        <p:nvPicPr>
          <p:cNvPr id="4" name="图片 3">
            <a:extLst>
              <a:ext uri="{FF2B5EF4-FFF2-40B4-BE49-F238E27FC236}">
                <a16:creationId xmlns:a16="http://schemas.microsoft.com/office/drawing/2014/main" id="{5FCEC0AB-F4BC-8341-9692-4374E17D3FC3}"/>
              </a:ext>
            </a:extLst>
          </p:cNvPr>
          <p:cNvPicPr>
            <a:picLocks noChangeAspect="1"/>
          </p:cNvPicPr>
          <p:nvPr/>
        </p:nvPicPr>
        <p:blipFill>
          <a:blip r:embed="rId4"/>
          <a:stretch>
            <a:fillRect/>
          </a:stretch>
        </p:blipFill>
        <p:spPr>
          <a:xfrm>
            <a:off x="2609782" y="4509120"/>
            <a:ext cx="3924436" cy="1288400"/>
          </a:xfrm>
          <a:prstGeom prst="rect">
            <a:avLst/>
          </a:prstGeom>
        </p:spPr>
      </p:pic>
      <p:pic>
        <p:nvPicPr>
          <p:cNvPr id="5" name="图片 4">
            <a:extLst>
              <a:ext uri="{FF2B5EF4-FFF2-40B4-BE49-F238E27FC236}">
                <a16:creationId xmlns:a16="http://schemas.microsoft.com/office/drawing/2014/main" id="{6FD2B673-5BDF-5748-9DF9-F78659448005}"/>
              </a:ext>
            </a:extLst>
          </p:cNvPr>
          <p:cNvPicPr>
            <a:picLocks noChangeAspect="1"/>
          </p:cNvPicPr>
          <p:nvPr/>
        </p:nvPicPr>
        <p:blipFill>
          <a:blip r:embed="rId5"/>
          <a:stretch>
            <a:fillRect/>
          </a:stretch>
        </p:blipFill>
        <p:spPr>
          <a:xfrm>
            <a:off x="179512" y="3068960"/>
            <a:ext cx="5508104" cy="970816"/>
          </a:xfrm>
          <a:prstGeom prst="rect">
            <a:avLst/>
          </a:prstGeom>
        </p:spPr>
      </p:pic>
    </p:spTree>
    <p:extLst>
      <p:ext uri="{BB962C8B-B14F-4D97-AF65-F5344CB8AC3E}">
        <p14:creationId xmlns:p14="http://schemas.microsoft.com/office/powerpoint/2010/main" val="643452159"/>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41" name="Rectangle 17"/>
          <p:cNvSpPr>
            <a:spLocks noChangeArrowheads="1"/>
          </p:cNvSpPr>
          <p:nvPr/>
        </p:nvSpPr>
        <p:spPr bwMode="auto">
          <a:xfrm>
            <a:off x="1524000" y="228600"/>
            <a:ext cx="3276600"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 产生式</a:t>
            </a:r>
          </a:p>
        </p:txBody>
      </p:sp>
      <p:pic>
        <p:nvPicPr>
          <p:cNvPr id="2" name="图片 1">
            <a:extLst>
              <a:ext uri="{FF2B5EF4-FFF2-40B4-BE49-F238E27FC236}">
                <a16:creationId xmlns:a16="http://schemas.microsoft.com/office/drawing/2014/main" id="{4F30F4EC-EB5F-D94B-9BB9-371CCC7B99BD}"/>
              </a:ext>
            </a:extLst>
          </p:cNvPr>
          <p:cNvPicPr>
            <a:picLocks noChangeAspect="1"/>
          </p:cNvPicPr>
          <p:nvPr/>
        </p:nvPicPr>
        <p:blipFill>
          <a:blip r:embed="rId3"/>
          <a:stretch>
            <a:fillRect/>
          </a:stretch>
        </p:blipFill>
        <p:spPr>
          <a:xfrm>
            <a:off x="611560" y="1196752"/>
            <a:ext cx="4896544" cy="1756951"/>
          </a:xfrm>
          <a:prstGeom prst="rect">
            <a:avLst/>
          </a:prstGeom>
        </p:spPr>
      </p:pic>
      <p:pic>
        <p:nvPicPr>
          <p:cNvPr id="5" name="图片 4">
            <a:extLst>
              <a:ext uri="{FF2B5EF4-FFF2-40B4-BE49-F238E27FC236}">
                <a16:creationId xmlns:a16="http://schemas.microsoft.com/office/drawing/2014/main" id="{6AEAACEB-E653-FB47-92FB-C1F0E763E7D1}"/>
              </a:ext>
            </a:extLst>
          </p:cNvPr>
          <p:cNvPicPr>
            <a:picLocks noChangeAspect="1"/>
          </p:cNvPicPr>
          <p:nvPr/>
        </p:nvPicPr>
        <p:blipFill>
          <a:blip r:embed="rId4"/>
          <a:stretch>
            <a:fillRect/>
          </a:stretch>
        </p:blipFill>
        <p:spPr>
          <a:xfrm>
            <a:off x="611560" y="3212976"/>
            <a:ext cx="4711486" cy="3096344"/>
          </a:xfrm>
          <a:prstGeom prst="rect">
            <a:avLst/>
          </a:prstGeom>
        </p:spPr>
      </p:pic>
      <p:sp>
        <p:nvSpPr>
          <p:cNvPr id="8" name="文本框 7">
            <a:extLst>
              <a:ext uri="{FF2B5EF4-FFF2-40B4-BE49-F238E27FC236}">
                <a16:creationId xmlns:a16="http://schemas.microsoft.com/office/drawing/2014/main" id="{14D86CEE-ED92-5D49-B1A3-63BDE4BFA73D}"/>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28</a:t>
            </a:r>
            <a:endParaRPr kumimoji="1" lang="zh-CN" altLang="en-US" sz="2400" b="0" i="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74318851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90" name="Rectangle 22"/>
          <p:cNvSpPr>
            <a:spLocks noChangeArrowheads="1"/>
          </p:cNvSpPr>
          <p:nvPr/>
        </p:nvSpPr>
        <p:spPr bwMode="auto">
          <a:xfrm>
            <a:off x="609600" y="1354138"/>
            <a:ext cx="8153400" cy="1952625"/>
          </a:xfrm>
          <a:prstGeom prst="rect">
            <a:avLst/>
          </a:prstGeom>
          <a:noFill/>
          <a:ln w="9525">
            <a:noFill/>
            <a:miter lim="800000"/>
            <a:headEnd/>
            <a:tailEnd/>
          </a:ln>
          <a:effectLst/>
        </p:spPr>
        <p:txBody>
          <a:bodyPr>
            <a:spAutoFit/>
          </a:bodyPr>
          <a:lstStyle/>
          <a:p>
            <a:pPr>
              <a:buFont typeface="Wingdings" pitchFamily="2" charset="2"/>
              <a:buChar char="²"/>
            </a:pPr>
            <a:r>
              <a:rPr lang="en-US" altLang="zh-CN" i="0" dirty="0">
                <a:latin typeface="Arial" pitchFamily="34" charset="0"/>
                <a:ea typeface="楷体_GB2312" pitchFamily="49" charset="-122"/>
                <a:sym typeface="Symbol" pitchFamily="18" charset="2"/>
              </a:rPr>
              <a:t> </a:t>
            </a:r>
            <a:r>
              <a:rPr lang="en-US" altLang="zh-CN" b="0" i="0" dirty="0">
                <a:latin typeface="Arial" pitchFamily="34" charset="0"/>
                <a:ea typeface="楷体_GB2312" pitchFamily="49" charset="-122"/>
                <a:sym typeface="Symbol" pitchFamily="18" charset="2"/>
              </a:rPr>
              <a:t>Unit</a:t>
            </a: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产生式（</a:t>
            </a:r>
            <a:r>
              <a:rPr lang="en-US" altLang="zh-CN" b="0" dirty="0">
                <a:latin typeface="Arial" pitchFamily="34" charset="0"/>
                <a:ea typeface="楷体_GB2312" pitchFamily="49" charset="-122"/>
                <a:sym typeface="Symbol" pitchFamily="18" charset="2"/>
              </a:rPr>
              <a:t>unit</a:t>
            </a:r>
            <a:r>
              <a:rPr lang="en-US" altLang="zh-CN" b="0" i="0" dirty="0">
                <a:latin typeface="Arial" pitchFamily="34" charset="0"/>
                <a:ea typeface="楷体_GB2312" pitchFamily="49" charset="-122"/>
                <a:sym typeface="Symbol" pitchFamily="18" charset="2"/>
              </a:rPr>
              <a:t> </a:t>
            </a:r>
            <a:r>
              <a:rPr lang="en-US" altLang="zh-CN" b="0" dirty="0">
                <a:latin typeface="Arial" pitchFamily="34" charset="0"/>
                <a:ea typeface="楷体_GB2312" pitchFamily="49" charset="-122"/>
                <a:sym typeface="Symbol" pitchFamily="18" charset="2"/>
              </a:rPr>
              <a:t>productions</a:t>
            </a:r>
            <a:r>
              <a:rPr lang="zh-CN" altLang="en-US" i="0" dirty="0">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形如 </a:t>
            </a:r>
            <a:r>
              <a:rPr lang="en-US" altLang="zh-CN" dirty="0">
                <a:solidFill>
                  <a:srgbClr val="333399"/>
                </a:solidFill>
                <a:latin typeface="Arial" pitchFamily="34" charset="0"/>
                <a:ea typeface="楷体_GB2312" pitchFamily="49" charset="-122"/>
              </a:rPr>
              <a:t>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B </a:t>
            </a:r>
          </a:p>
          <a:p>
            <a:pPr>
              <a:buFont typeface="Wingdings" pitchFamily="2" charset="2"/>
              <a:buNone/>
            </a:pP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的产生式，其中</a:t>
            </a:r>
            <a:r>
              <a:rPr lang="en-US" altLang="zh-CN" dirty="0">
                <a:solidFill>
                  <a:srgbClr val="333399"/>
                </a:solidFill>
                <a:latin typeface="Arial" pitchFamily="34" charset="0"/>
                <a:ea typeface="楷体_GB2312" pitchFamily="49" charset="-122"/>
              </a:rPr>
              <a:t>A</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B </a:t>
            </a:r>
            <a:r>
              <a:rPr lang="zh-CN" altLang="en-US" i="0" dirty="0">
                <a:solidFill>
                  <a:srgbClr val="333399"/>
                </a:solidFill>
                <a:latin typeface="Arial" pitchFamily="34" charset="0"/>
                <a:ea typeface="楷体_GB2312" pitchFamily="49" charset="-122"/>
                <a:sym typeface="Symbol" pitchFamily="18" charset="2"/>
              </a:rPr>
              <a:t>为非终结符</a:t>
            </a:r>
            <a:r>
              <a:rPr lang="en-US" altLang="zh-CN" i="0" dirty="0">
                <a:solidFill>
                  <a:srgbClr val="333399"/>
                </a:solidFill>
                <a:latin typeface="Arial" pitchFamily="34" charset="0"/>
                <a:ea typeface="楷体_GB2312" pitchFamily="49" charset="-122"/>
                <a:sym typeface="Symbol" pitchFamily="18" charset="2"/>
              </a:rPr>
              <a:t>.</a:t>
            </a:r>
            <a:r>
              <a:rPr lang="en-US" altLang="zh-CN" sz="2000" dirty="0">
                <a:solidFill>
                  <a:srgbClr val="333399"/>
                </a:solidFill>
                <a:latin typeface="Arial" pitchFamily="34" charset="0"/>
                <a:ea typeface="楷体_GB2312" pitchFamily="49" charset="-122"/>
                <a:sym typeface="Symbol" pitchFamily="18" charset="2"/>
              </a:rPr>
              <a:t>                 </a:t>
            </a:r>
          </a:p>
          <a:p>
            <a:pPr lvl="1">
              <a:buClr>
                <a:srgbClr val="800080"/>
              </a:buClr>
              <a:buFontTx/>
              <a:buChar char="–"/>
            </a:pPr>
            <a:endParaRPr lang="en-US" altLang="zh-CN" sz="1000" i="0" dirty="0">
              <a:solidFill>
                <a:srgbClr val="333399"/>
              </a:solidFill>
              <a:latin typeface="Arial" pitchFamily="34" charset="0"/>
              <a:ea typeface="楷体_GB2312" pitchFamily="49" charset="-122"/>
            </a:endParaRPr>
          </a:p>
          <a:p>
            <a:pPr>
              <a:buFont typeface="Wingdings" pitchFamily="2" charset="2"/>
              <a:buChar char="²"/>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消去 </a:t>
            </a:r>
            <a:r>
              <a:rPr lang="en-US" altLang="zh-CN" b="0" i="0" dirty="0">
                <a:latin typeface="Arial" pitchFamily="34" charset="0"/>
                <a:ea typeface="楷体_GB2312" pitchFamily="49" charset="-122"/>
                <a:sym typeface="Symbol" pitchFamily="18" charset="2"/>
              </a:rPr>
              <a:t>Unit </a:t>
            </a:r>
            <a:r>
              <a:rPr lang="zh-CN" altLang="en-US" i="0" dirty="0">
                <a:latin typeface="Arial" pitchFamily="34" charset="0"/>
                <a:ea typeface="楷体_GB2312" pitchFamily="49" charset="-122"/>
                <a:sym typeface="Symbol" pitchFamily="18" charset="2"/>
              </a:rPr>
              <a:t>产生式的目的  </a:t>
            </a:r>
            <a:r>
              <a:rPr lang="zh-CN" altLang="en-US" i="0" dirty="0">
                <a:solidFill>
                  <a:srgbClr val="333399"/>
                </a:solidFill>
                <a:latin typeface="Arial" pitchFamily="34" charset="0"/>
                <a:ea typeface="楷体_GB2312" pitchFamily="49" charset="-122"/>
                <a:sym typeface="Symbol" pitchFamily="18" charset="2"/>
              </a:rPr>
              <a:t>可简化某些证明，减少</a:t>
            </a:r>
          </a:p>
          <a:p>
            <a:pP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推导步数</a:t>
            </a:r>
            <a:r>
              <a:rPr lang="en-US" altLang="zh-CN"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利于文法规范化</a:t>
            </a:r>
            <a:r>
              <a:rPr lang="en-US" altLang="zh-CN" i="0" dirty="0">
                <a:solidFill>
                  <a:srgbClr val="333399"/>
                </a:solidFill>
                <a:latin typeface="Arial" pitchFamily="34" charset="0"/>
                <a:ea typeface="楷体_GB2312" pitchFamily="49" charset="-122"/>
                <a:sym typeface="Symbol" pitchFamily="18" charset="2"/>
              </a:rPr>
              <a:t>.</a:t>
            </a:r>
          </a:p>
        </p:txBody>
      </p:sp>
      <p:grpSp>
        <p:nvGrpSpPr>
          <p:cNvPr id="135197" name="Group 29"/>
          <p:cNvGrpSpPr>
            <a:grpSpLocks/>
          </p:cNvGrpSpPr>
          <p:nvPr/>
        </p:nvGrpSpPr>
        <p:grpSpPr bwMode="auto">
          <a:xfrm>
            <a:off x="609600" y="3411538"/>
            <a:ext cx="8458200" cy="2532062"/>
            <a:chOff x="384" y="2149"/>
            <a:chExt cx="5328" cy="1595"/>
          </a:xfrm>
        </p:grpSpPr>
        <p:sp>
          <p:nvSpPr>
            <p:cNvPr id="135192" name="Rectangle 24"/>
            <p:cNvSpPr>
              <a:spLocks noChangeArrowheads="1"/>
            </p:cNvSpPr>
            <p:nvPr/>
          </p:nvSpPr>
          <p:spPr bwMode="auto">
            <a:xfrm>
              <a:off x="384" y="2149"/>
              <a:ext cx="5328" cy="1595"/>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i="0" dirty="0">
                  <a:latin typeface="Arial" pitchFamily="34" charset="0"/>
                  <a:ea typeface="楷体_GB2312" pitchFamily="49" charset="-122"/>
                  <a:sym typeface="Symbol" pitchFamily="18" charset="2"/>
                </a:rPr>
                <a:t> </a:t>
              </a:r>
              <a:r>
                <a:rPr lang="en-US" altLang="zh-CN" b="0" i="0" dirty="0">
                  <a:latin typeface="Arial" pitchFamily="34" charset="0"/>
                  <a:ea typeface="楷体_GB2312" pitchFamily="49" charset="-122"/>
                  <a:sym typeface="Symbol" pitchFamily="18" charset="2"/>
                </a:rPr>
                <a:t>Unit</a:t>
              </a: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偶对（</a:t>
              </a:r>
              <a:r>
                <a:rPr lang="en-US" altLang="zh-CN" b="0" dirty="0">
                  <a:latin typeface="Arial" pitchFamily="34" charset="0"/>
                  <a:ea typeface="楷体_GB2312" pitchFamily="49" charset="-122"/>
                  <a:sym typeface="Symbol" pitchFamily="18" charset="2"/>
                </a:rPr>
                <a:t>unit pairs</a:t>
              </a:r>
              <a:r>
                <a:rPr lang="zh-CN" altLang="en-US" i="0" dirty="0">
                  <a:latin typeface="Arial" pitchFamily="34" charset="0"/>
                  <a:ea typeface="楷体_GB2312" pitchFamily="49" charset="-122"/>
                  <a:sym typeface="Symbol" pitchFamily="18" charset="2"/>
                </a:rPr>
                <a:t>）</a:t>
              </a:r>
            </a:p>
            <a:p>
              <a:pPr lvl="1">
                <a:buClr>
                  <a:srgbClr val="800080"/>
                </a:buClr>
                <a:buFontTx/>
                <a:buChar char="–"/>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对于</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CFG  G</a:t>
              </a:r>
              <a:r>
                <a:rPr lang="en-US" altLang="zh-CN" i="0" dirty="0">
                  <a:solidFill>
                    <a:srgbClr val="333399"/>
                  </a:solidFill>
                  <a:latin typeface="Arial" pitchFamily="34" charset="0"/>
                  <a:ea typeface="楷体_GB2312" pitchFamily="49" charset="-122"/>
                </a:rPr>
                <a:t> = (</a:t>
              </a:r>
              <a:r>
                <a:rPr lang="en-US" altLang="zh-CN" dirty="0">
                  <a:solidFill>
                    <a:srgbClr val="333399"/>
                  </a:solidFill>
                  <a:latin typeface="Arial" pitchFamily="34" charset="0"/>
                  <a:ea typeface="楷体_GB2312" pitchFamily="49" charset="-122"/>
                </a:rPr>
                <a:t>V,</a:t>
              </a:r>
              <a:r>
                <a:rPr lang="en-US" altLang="zh-CN"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T</a:t>
              </a:r>
              <a:r>
                <a:rPr lang="en-US" altLang="zh-CN"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P</a:t>
              </a:r>
              <a:r>
                <a:rPr lang="en-US" altLang="zh-CN" baseline="-25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 S </a:t>
              </a:r>
              <a:r>
                <a:rPr lang="en-US" altLang="zh-CN" i="0" dirty="0">
                  <a:solidFill>
                    <a:srgbClr val="333399"/>
                  </a:solidFill>
                  <a:latin typeface="Arial" pitchFamily="34" charset="0"/>
                  <a:ea typeface="楷体_GB2312" pitchFamily="49" charset="-122"/>
                </a:rPr>
                <a:t>)</a:t>
              </a:r>
              <a:r>
                <a:rPr lang="zh-CN" altLang="en-US" i="0"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A</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V </a:t>
              </a:r>
              <a:r>
                <a:rPr lang="zh-CN" altLang="en-US" i="0" dirty="0">
                  <a:solidFill>
                    <a:srgbClr val="333399"/>
                  </a:solidFill>
                  <a:latin typeface="Arial" pitchFamily="34" charset="0"/>
                  <a:ea typeface="楷体_GB2312" pitchFamily="49" charset="-122"/>
                </a:rPr>
                <a:t>，称</a:t>
              </a:r>
            </a:p>
            <a:p>
              <a:pPr>
                <a:buFont typeface="Wingdings" pitchFamily="2" charset="2"/>
                <a:buNone/>
              </a:pPr>
              <a:r>
                <a:rPr lang="zh-CN" altLang="en-US"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(A</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B)</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是 </a:t>
              </a:r>
              <a:r>
                <a:rPr lang="en-US" altLang="zh-CN" b="0" i="0" dirty="0">
                  <a:latin typeface="Arial" pitchFamily="34" charset="0"/>
                  <a:ea typeface="楷体_GB2312" pitchFamily="49" charset="-122"/>
                  <a:sym typeface="Symbol" pitchFamily="18" charset="2"/>
                </a:rPr>
                <a:t>Unit </a:t>
              </a:r>
              <a:r>
                <a:rPr lang="zh-CN" altLang="en-US" i="0" dirty="0">
                  <a:latin typeface="Arial" pitchFamily="34" charset="0"/>
                  <a:ea typeface="楷体_GB2312" pitchFamily="49" charset="-122"/>
                  <a:sym typeface="Symbol" pitchFamily="18" charset="2"/>
                </a:rPr>
                <a:t>偶对</a:t>
              </a:r>
              <a:r>
                <a:rPr lang="zh-CN" altLang="en-US" i="0" dirty="0">
                  <a:solidFill>
                    <a:srgbClr val="333399"/>
                  </a:solidFill>
                  <a:latin typeface="Arial" pitchFamily="34" charset="0"/>
                  <a:ea typeface="楷体_GB2312" pitchFamily="49" charset="-122"/>
                </a:rPr>
                <a:t>，当且仅当 </a:t>
              </a:r>
              <a:r>
                <a:rPr lang="en-US" altLang="zh-CN" dirty="0">
                  <a:latin typeface="Arial" pitchFamily="34" charset="0"/>
                  <a:ea typeface="楷体_GB2312" pitchFamily="49" charset="-122"/>
                </a:rPr>
                <a:t>A</a:t>
              </a:r>
              <a:r>
                <a:rPr lang="en-US" altLang="zh-CN" i="0" dirty="0">
                  <a:latin typeface="Arial" pitchFamily="34" charset="0"/>
                  <a:ea typeface="楷体_GB2312" pitchFamily="49" charset="-122"/>
                </a:rPr>
                <a:t> </a:t>
              </a:r>
              <a:r>
                <a:rPr lang="en-US" altLang="zh-CN" i="0" dirty="0">
                  <a:latin typeface="Arial" pitchFamily="34" charset="0"/>
                  <a:ea typeface="楷体_GB2312" pitchFamily="49" charset="-122"/>
                  <a:sym typeface="Symbol" pitchFamily="18" charset="2"/>
                </a:rPr>
                <a:t></a:t>
              </a:r>
              <a:r>
                <a:rPr lang="en-US" altLang="zh-CN" dirty="0">
                  <a:latin typeface="Arial" pitchFamily="34" charset="0"/>
                  <a:ea typeface="楷体_GB2312" pitchFamily="49" charset="-122"/>
                  <a:sym typeface="Symbol" pitchFamily="18" charset="2"/>
                </a:rPr>
                <a:t>B </a:t>
              </a:r>
              <a:r>
                <a:rPr lang="zh-CN" altLang="en-US" i="0" dirty="0">
                  <a:solidFill>
                    <a:srgbClr val="333399"/>
                  </a:solidFill>
                  <a:latin typeface="Arial" pitchFamily="34" charset="0"/>
                  <a:ea typeface="楷体_GB2312" pitchFamily="49" charset="-122"/>
                </a:rPr>
                <a:t>，且该推</a:t>
              </a:r>
            </a:p>
            <a:p>
              <a:pPr>
                <a:buFont typeface="Wingdings" pitchFamily="2" charset="2"/>
                <a:buNone/>
              </a:pPr>
              <a:r>
                <a:rPr lang="zh-CN" altLang="en-US" i="0" dirty="0">
                  <a:solidFill>
                    <a:srgbClr val="333399"/>
                  </a:solidFill>
                  <a:latin typeface="Arial" pitchFamily="34" charset="0"/>
                  <a:ea typeface="楷体_GB2312" pitchFamily="49" charset="-122"/>
                </a:rPr>
                <a:t>    导过程仅使用过 </a:t>
              </a:r>
              <a:r>
                <a:rPr lang="en-US" altLang="zh-CN" b="0" i="0" dirty="0">
                  <a:solidFill>
                    <a:srgbClr val="333399"/>
                  </a:solidFill>
                  <a:latin typeface="Arial" pitchFamily="34" charset="0"/>
                  <a:ea typeface="楷体_GB2312" pitchFamily="49" charset="-122"/>
                </a:rPr>
                <a:t>Unit</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产生式</a:t>
              </a:r>
              <a:r>
                <a:rPr lang="en-US" altLang="zh-CN" i="0" dirty="0">
                  <a:solidFill>
                    <a:srgbClr val="333399"/>
                  </a:solidFill>
                  <a:latin typeface="Arial" pitchFamily="34" charset="0"/>
                  <a:ea typeface="楷体_GB2312" pitchFamily="49" charset="-122"/>
                </a:rPr>
                <a:t>.</a:t>
              </a:r>
              <a:endParaRPr lang="en-US" altLang="zh-CN" dirty="0">
                <a:latin typeface="Arial" pitchFamily="34" charset="0"/>
                <a:ea typeface="楷体_GB2312" pitchFamily="49" charset="-122"/>
                <a:sym typeface="Symbol" pitchFamily="18" charset="2"/>
              </a:endParaRPr>
            </a:p>
            <a:p>
              <a:pPr lvl="1">
                <a:buClr>
                  <a:srgbClr val="800080"/>
                </a:buClr>
                <a:buFontTx/>
                <a:buChar char="–"/>
              </a:pPr>
              <a:endParaRPr lang="en-US" altLang="zh-CN" sz="1000" i="0" dirty="0">
                <a:solidFill>
                  <a:srgbClr val="333399"/>
                </a:solidFill>
                <a:latin typeface="Arial" pitchFamily="34" charset="0"/>
                <a:ea typeface="楷体_GB2312" pitchFamily="49" charset="-122"/>
              </a:endParaRPr>
            </a:p>
            <a:p>
              <a:pPr eaLnBrk="0" hangingPunct="0"/>
              <a:r>
                <a:rPr lang="en-US" altLang="zh-CN" sz="2400"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消去 </a:t>
              </a:r>
              <a:r>
                <a:rPr lang="en-US" altLang="zh-CN" b="0" i="0" dirty="0">
                  <a:solidFill>
                    <a:srgbClr val="333399"/>
                  </a:solidFill>
                  <a:latin typeface="Arial" pitchFamily="34" charset="0"/>
                  <a:ea typeface="楷体_GB2312" pitchFamily="49" charset="-122"/>
                  <a:sym typeface="Symbol" pitchFamily="18" charset="2"/>
                </a:rPr>
                <a:t>Unit</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产生式时，需计算所有 </a:t>
              </a:r>
              <a:r>
                <a:rPr lang="en-US" altLang="zh-CN" b="0" i="0" dirty="0">
                  <a:solidFill>
                    <a:srgbClr val="333399"/>
                  </a:solidFill>
                  <a:latin typeface="Arial" pitchFamily="34" charset="0"/>
                  <a:ea typeface="楷体_GB2312" pitchFamily="49" charset="-122"/>
                  <a:sym typeface="Symbol" pitchFamily="18" charset="2"/>
                </a:rPr>
                <a:t>Unit</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偶对的集合</a:t>
              </a:r>
            </a:p>
          </p:txBody>
        </p:sp>
        <p:sp>
          <p:nvSpPr>
            <p:cNvPr id="135193" name="Rectangle 25"/>
            <p:cNvSpPr>
              <a:spLocks noChangeArrowheads="1"/>
            </p:cNvSpPr>
            <p:nvPr/>
          </p:nvSpPr>
          <p:spPr bwMode="auto">
            <a:xfrm>
              <a:off x="4046" y="2750"/>
              <a:ext cx="195" cy="231"/>
            </a:xfrm>
            <a:prstGeom prst="rect">
              <a:avLst/>
            </a:prstGeom>
            <a:noFill/>
            <a:ln w="9525">
              <a:noFill/>
              <a:miter lim="800000"/>
              <a:headEnd/>
              <a:tailEnd/>
            </a:ln>
            <a:effectLst/>
          </p:spPr>
          <p:txBody>
            <a:bodyPr>
              <a:spAutoFit/>
            </a:bodyPr>
            <a:lstStyle/>
            <a:p>
              <a:r>
                <a:rPr lang="en-US" altLang="zh-CN" sz="1800" i="0">
                  <a:latin typeface="Arial" pitchFamily="34" charset="0"/>
                  <a:ea typeface="楷体_GB2312" pitchFamily="49" charset="-122"/>
                  <a:sym typeface="Symbol" pitchFamily="18" charset="2"/>
                </a:rPr>
                <a:t></a:t>
              </a:r>
            </a:p>
          </p:txBody>
        </p:sp>
      </p:grpSp>
      <p:sp>
        <p:nvSpPr>
          <p:cNvPr id="135196" name="Rectangle 28"/>
          <p:cNvSpPr>
            <a:spLocks noChangeArrowheads="1"/>
          </p:cNvSpPr>
          <p:nvPr/>
        </p:nvSpPr>
        <p:spPr bwMode="auto">
          <a:xfrm>
            <a:off x="1524000" y="228600"/>
            <a:ext cx="4416425"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a:t>
            </a:r>
            <a:r>
              <a:rPr lang="en-US" altLang="zh-CN" sz="4000" b="0" i="0">
                <a:latin typeface="Arial" pitchFamily="34" charset="0"/>
                <a:sym typeface="Symbol" pitchFamily="18" charset="2"/>
              </a:rPr>
              <a:t>Unit</a:t>
            </a:r>
            <a:r>
              <a:rPr lang="en-US" altLang="zh-CN" sz="3600" i="0">
                <a:latin typeface="Arial" pitchFamily="34" charset="0"/>
                <a:sym typeface="Symbol" pitchFamily="18" charset="2"/>
              </a:rPr>
              <a:t> </a:t>
            </a:r>
            <a:r>
              <a:rPr lang="zh-CN" altLang="en-US" sz="4000" i="0">
                <a:latin typeface="Arial" pitchFamily="34" charset="0"/>
                <a:sym typeface="Symbol" pitchFamily="18" charset="2"/>
              </a:rPr>
              <a:t>产生式</a:t>
            </a:r>
          </a:p>
        </p:txBody>
      </p:sp>
      <p:sp>
        <p:nvSpPr>
          <p:cNvPr id="11" name="文本框 10">
            <a:extLst>
              <a:ext uri="{FF2B5EF4-FFF2-40B4-BE49-F238E27FC236}">
                <a16:creationId xmlns:a16="http://schemas.microsoft.com/office/drawing/2014/main" id="{1FECEE90-F65D-6B43-89FF-7284166CF013}"/>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29</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5197"/>
                                        </p:tgtEl>
                                        <p:attrNameLst>
                                          <p:attrName>style.visibility</p:attrName>
                                        </p:attrNameLst>
                                      </p:cBhvr>
                                      <p:to>
                                        <p:strVal val="visible"/>
                                      </p:to>
                                    </p:set>
                                    <p:animEffect transition="in" filter="slide(fromBottom)">
                                      <p:cBhvr>
                                        <p:cTn id="7" dur="500"/>
                                        <p:tgtEl>
                                          <p:spTgt spid="135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2" name="Rectangle 32"/>
          <p:cNvSpPr>
            <a:spLocks noChangeArrowheads="1"/>
          </p:cNvSpPr>
          <p:nvPr/>
        </p:nvSpPr>
        <p:spPr bwMode="auto">
          <a:xfrm>
            <a:off x="685800" y="1371600"/>
            <a:ext cx="6858000" cy="609600"/>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有用符号和无用符号</a:t>
            </a:r>
          </a:p>
        </p:txBody>
      </p:sp>
      <p:sp>
        <p:nvSpPr>
          <p:cNvPr id="133153" name="Rectangle 33"/>
          <p:cNvSpPr>
            <a:spLocks noChangeArrowheads="1"/>
          </p:cNvSpPr>
          <p:nvPr/>
        </p:nvSpPr>
        <p:spPr bwMode="auto">
          <a:xfrm>
            <a:off x="1219200" y="4235450"/>
            <a:ext cx="6629400" cy="1036638"/>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a:latin typeface="Arial" pitchFamily="34" charset="0"/>
                <a:ea typeface="楷体_GB2312" pitchFamily="49" charset="-122"/>
                <a:sym typeface="Symbol" pitchFamily="18" charset="2"/>
              </a:rPr>
              <a:t> </a:t>
            </a:r>
            <a:r>
              <a:rPr lang="zh-CN" altLang="en-US" i="0">
                <a:latin typeface="Arial" pitchFamily="34" charset="0"/>
                <a:ea typeface="楷体_GB2312" pitchFamily="49" charset="-122"/>
                <a:sym typeface="Symbol" pitchFamily="18" charset="2"/>
              </a:rPr>
              <a:t>无用符号</a:t>
            </a:r>
            <a:r>
              <a:rPr lang="zh-CN" altLang="en-US" b="0" i="0">
                <a:solidFill>
                  <a:srgbClr val="333399"/>
                </a:solidFill>
                <a:latin typeface="Arial" pitchFamily="34" charset="0"/>
                <a:ea typeface="楷体_GB2312" pitchFamily="49" charset="-122"/>
                <a:sym typeface="Symbol" pitchFamily="18" charset="2"/>
              </a:rPr>
              <a:t>（</a:t>
            </a:r>
            <a:r>
              <a:rPr lang="en-US" altLang="zh-CN" b="0">
                <a:solidFill>
                  <a:srgbClr val="333399"/>
                </a:solidFill>
                <a:latin typeface="Arial" pitchFamily="34" charset="0"/>
                <a:ea typeface="楷体_GB2312" pitchFamily="49" charset="-122"/>
                <a:sym typeface="Symbol" pitchFamily="18" charset="2"/>
              </a:rPr>
              <a:t>useless symbol</a:t>
            </a:r>
            <a:r>
              <a:rPr lang="zh-CN" altLang="en-US" b="0" i="0">
                <a:solidFill>
                  <a:srgbClr val="333399"/>
                </a:solidFill>
                <a:latin typeface="Arial" pitchFamily="34" charset="0"/>
                <a:ea typeface="楷体_GB2312" pitchFamily="49" charset="-122"/>
                <a:sym typeface="Symbol" pitchFamily="18" charset="2"/>
              </a:rPr>
              <a:t>）</a:t>
            </a:r>
          </a:p>
          <a:p>
            <a:pPr>
              <a:buClr>
                <a:srgbClr val="800080"/>
              </a:buClr>
              <a:buFont typeface="Symbol" pitchFamily="18" charset="2"/>
              <a:buNone/>
            </a:pPr>
            <a:endParaRPr lang="zh-CN" altLang="en-US" sz="1000" i="0">
              <a:solidFill>
                <a:srgbClr val="333399"/>
              </a:solidFill>
              <a:latin typeface="Arial" pitchFamily="34" charset="0"/>
              <a:ea typeface="楷体_GB2312" pitchFamily="49" charset="-122"/>
            </a:endParaRPr>
          </a:p>
          <a:p>
            <a:pPr>
              <a:buClr>
                <a:srgbClr val="800080"/>
              </a:buClr>
              <a:buFont typeface="Symbol" pitchFamily="18" charset="2"/>
              <a:buNone/>
            </a:pPr>
            <a:r>
              <a:rPr lang="zh-CN" altLang="en-US" sz="2400" i="0">
                <a:solidFill>
                  <a:srgbClr val="333399"/>
                </a:solidFill>
                <a:latin typeface="Arial" pitchFamily="34" charset="0"/>
                <a:ea typeface="楷体_GB2312" pitchFamily="49" charset="-122"/>
              </a:rPr>
              <a:t>    即非有用</a:t>
            </a:r>
            <a:r>
              <a:rPr lang="zh-CN" altLang="en-US" sz="2400" i="0">
                <a:solidFill>
                  <a:srgbClr val="333399"/>
                </a:solidFill>
                <a:latin typeface="Arial" pitchFamily="34" charset="0"/>
                <a:ea typeface="楷体_GB2312" pitchFamily="49" charset="-122"/>
                <a:sym typeface="Symbol" pitchFamily="18" charset="2"/>
              </a:rPr>
              <a:t>符号</a:t>
            </a:r>
            <a:endParaRPr lang="zh-CN" altLang="en-US" sz="2400" i="0">
              <a:solidFill>
                <a:srgbClr val="333399"/>
              </a:solidFill>
              <a:latin typeface="Arial" pitchFamily="34" charset="0"/>
              <a:ea typeface="楷体_GB2312" pitchFamily="49" charset="-122"/>
            </a:endParaRPr>
          </a:p>
        </p:txBody>
      </p:sp>
      <p:grpSp>
        <p:nvGrpSpPr>
          <p:cNvPr id="133162" name="Group 42"/>
          <p:cNvGrpSpPr>
            <a:grpSpLocks/>
          </p:cNvGrpSpPr>
          <p:nvPr/>
        </p:nvGrpSpPr>
        <p:grpSpPr bwMode="auto">
          <a:xfrm>
            <a:off x="1219200" y="2209800"/>
            <a:ext cx="7537450" cy="1828800"/>
            <a:chOff x="772" y="1392"/>
            <a:chExt cx="4748" cy="1152"/>
          </a:xfrm>
        </p:grpSpPr>
        <p:sp>
          <p:nvSpPr>
            <p:cNvPr id="133155" name="Rectangle 35"/>
            <p:cNvSpPr>
              <a:spLocks noChangeArrowheads="1"/>
            </p:cNvSpPr>
            <p:nvPr/>
          </p:nvSpPr>
          <p:spPr bwMode="auto">
            <a:xfrm>
              <a:off x="772" y="1392"/>
              <a:ext cx="4748" cy="1152"/>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a:latin typeface="Arial" pitchFamily="34" charset="0"/>
                  <a:ea typeface="楷体_GB2312" pitchFamily="49" charset="-122"/>
                  <a:sym typeface="Symbol" pitchFamily="18" charset="2"/>
                </a:rPr>
                <a:t> </a:t>
              </a:r>
              <a:r>
                <a:rPr lang="zh-CN" altLang="en-US" i="0">
                  <a:latin typeface="Arial" pitchFamily="34" charset="0"/>
                  <a:ea typeface="楷体_GB2312" pitchFamily="49" charset="-122"/>
                  <a:sym typeface="Symbol" pitchFamily="18" charset="2"/>
                </a:rPr>
                <a:t>有用符号</a:t>
              </a:r>
              <a:r>
                <a:rPr lang="zh-CN" altLang="en-US" b="0" i="0">
                  <a:solidFill>
                    <a:srgbClr val="333399"/>
                  </a:solidFill>
                  <a:latin typeface="Arial" pitchFamily="34" charset="0"/>
                  <a:ea typeface="楷体_GB2312" pitchFamily="49" charset="-122"/>
                  <a:sym typeface="Symbol" pitchFamily="18" charset="2"/>
                </a:rPr>
                <a:t>（</a:t>
              </a:r>
              <a:r>
                <a:rPr lang="en-US" altLang="zh-CN" b="0">
                  <a:solidFill>
                    <a:srgbClr val="333399"/>
                  </a:solidFill>
                  <a:latin typeface="Arial" pitchFamily="34" charset="0"/>
                  <a:ea typeface="楷体_GB2312" pitchFamily="49" charset="-122"/>
                  <a:sym typeface="Symbol" pitchFamily="18" charset="2"/>
                </a:rPr>
                <a:t>useful symbol</a:t>
              </a:r>
              <a:r>
                <a:rPr lang="zh-CN" altLang="en-US" b="0" i="0">
                  <a:solidFill>
                    <a:srgbClr val="333399"/>
                  </a:solidFill>
                  <a:latin typeface="Arial" pitchFamily="34" charset="0"/>
                  <a:ea typeface="楷体_GB2312" pitchFamily="49" charset="-122"/>
                  <a:sym typeface="Symbol" pitchFamily="18" charset="2"/>
                </a:rPr>
                <a:t>）</a:t>
              </a:r>
            </a:p>
            <a:p>
              <a:pPr>
                <a:buClr>
                  <a:srgbClr val="800080"/>
                </a:buClr>
                <a:buFont typeface="Symbol" pitchFamily="18" charset="2"/>
                <a:buNone/>
              </a:pPr>
              <a:endParaRPr lang="zh-CN" altLang="en-US" sz="1000" b="0" i="0">
                <a:solidFill>
                  <a:srgbClr val="333399"/>
                </a:solidFill>
                <a:latin typeface="Arial" pitchFamily="34" charset="0"/>
                <a:ea typeface="楷体_GB2312" pitchFamily="49" charset="-122"/>
                <a:sym typeface="Symbol" pitchFamily="18" charset="2"/>
              </a:endParaRPr>
            </a:p>
            <a:p>
              <a:pPr>
                <a:buFont typeface="Wingdings" pitchFamily="2" charset="2"/>
                <a:buNone/>
              </a:pPr>
              <a:r>
                <a:rPr lang="zh-CN" altLang="en-US"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对于</a:t>
              </a:r>
              <a:r>
                <a:rPr lang="zh-CN" altLang="en-US" sz="240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CFG  G</a:t>
              </a:r>
              <a:r>
                <a:rPr lang="en-US" altLang="zh-CN" sz="2400" i="0">
                  <a:solidFill>
                    <a:srgbClr val="333399"/>
                  </a:solidFill>
                  <a:latin typeface="Arial" pitchFamily="34" charset="0"/>
                  <a:ea typeface="楷体_GB2312" pitchFamily="49" charset="-122"/>
                </a:rPr>
                <a:t> = (</a:t>
              </a:r>
              <a:r>
                <a:rPr lang="en-US" altLang="zh-CN" sz="2400">
                  <a:solidFill>
                    <a:srgbClr val="333399"/>
                  </a:solidFill>
                  <a:latin typeface="Arial" pitchFamily="34" charset="0"/>
                  <a:ea typeface="楷体_GB2312" pitchFamily="49" charset="-122"/>
                </a:rPr>
                <a:t>V,</a:t>
              </a:r>
              <a:r>
                <a:rPr lang="en-US" altLang="zh-CN" sz="2400" i="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sym typeface="Symbol" pitchFamily="18" charset="2"/>
                </a:rPr>
                <a:t>T</a:t>
              </a:r>
              <a:r>
                <a:rPr lang="en-US" altLang="zh-CN" sz="240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sym typeface="Symbol" pitchFamily="18" charset="2"/>
                </a:rPr>
                <a:t>P</a:t>
              </a:r>
              <a:r>
                <a:rPr lang="en-US" altLang="zh-CN" sz="2400" baseline="-2500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 S </a:t>
              </a:r>
              <a:r>
                <a:rPr lang="en-US" altLang="zh-CN" sz="2400" i="0">
                  <a:solidFill>
                    <a:srgbClr val="333399"/>
                  </a:solidFill>
                  <a:latin typeface="Arial" pitchFamily="34" charset="0"/>
                  <a:ea typeface="楷体_GB2312" pitchFamily="49" charset="-122"/>
                </a:rPr>
                <a:t>)</a:t>
              </a:r>
              <a:r>
                <a:rPr lang="zh-CN" altLang="en-US" sz="2400" i="0">
                  <a:solidFill>
                    <a:srgbClr val="333399"/>
                  </a:solidFill>
                  <a:latin typeface="Arial" pitchFamily="34" charset="0"/>
                  <a:ea typeface="楷体_GB2312" pitchFamily="49" charset="-122"/>
                </a:rPr>
                <a:t>，称符号 </a:t>
              </a:r>
              <a:r>
                <a:rPr lang="en-US" altLang="zh-CN" sz="2400">
                  <a:solidFill>
                    <a:srgbClr val="333399"/>
                  </a:solidFill>
                  <a:latin typeface="Arial" pitchFamily="34" charset="0"/>
                  <a:ea typeface="楷体_GB2312" pitchFamily="49" charset="-122"/>
                </a:rPr>
                <a:t>X </a:t>
              </a:r>
              <a:r>
                <a:rPr lang="en-US" altLang="zh-CN" sz="2400" i="0">
                  <a:solidFill>
                    <a:srgbClr val="333399"/>
                  </a:solidFill>
                  <a:latin typeface="Arial" pitchFamily="34" charset="0"/>
                  <a:ea typeface="楷体_GB2312" pitchFamily="49" charset="-122"/>
                  <a:sym typeface="Symbol" pitchFamily="18" charset="2"/>
                </a:rPr>
                <a:t> </a:t>
              </a:r>
              <a:r>
                <a:rPr lang="en-US" altLang="zh-CN" sz="2400">
                  <a:solidFill>
                    <a:srgbClr val="333399"/>
                  </a:solidFill>
                  <a:latin typeface="Arial" pitchFamily="34" charset="0"/>
                  <a:ea typeface="楷体_GB2312" pitchFamily="49" charset="-122"/>
                </a:rPr>
                <a:t>V </a:t>
              </a:r>
              <a:r>
                <a:rPr lang="en-US" altLang="zh-CN" sz="2400" i="0">
                  <a:solidFill>
                    <a:srgbClr val="333399"/>
                  </a:solidFill>
                  <a:latin typeface="Arial" pitchFamily="34" charset="0"/>
                  <a:ea typeface="楷体_GB2312" pitchFamily="49" charset="-122"/>
                  <a:sym typeface="Symbol" pitchFamily="18" charset="2"/>
                </a:rPr>
                <a:t> </a:t>
              </a:r>
              <a:r>
                <a:rPr lang="en-US" altLang="zh-CN" sz="2400">
                  <a:solidFill>
                    <a:srgbClr val="333399"/>
                  </a:solidFill>
                  <a:latin typeface="Arial" pitchFamily="34" charset="0"/>
                  <a:ea typeface="楷体_GB2312" pitchFamily="49" charset="-122"/>
                  <a:sym typeface="Symbol" pitchFamily="18" charset="2"/>
                </a:rPr>
                <a:t>T </a:t>
              </a:r>
              <a:r>
                <a:rPr lang="zh-CN" altLang="en-US" sz="2400" i="0">
                  <a:solidFill>
                    <a:srgbClr val="333399"/>
                  </a:solidFill>
                  <a:latin typeface="Arial" pitchFamily="34" charset="0"/>
                  <a:ea typeface="楷体_GB2312" pitchFamily="49" charset="-122"/>
                </a:rPr>
                <a:t>是</a:t>
              </a:r>
            </a:p>
            <a:p>
              <a:pPr>
                <a:buFont typeface="Wingdings" pitchFamily="2" charset="2"/>
                <a:buNone/>
              </a:pPr>
              <a:r>
                <a:rPr lang="zh-CN" altLang="en-US" sz="2400" i="0">
                  <a:solidFill>
                    <a:srgbClr val="333399"/>
                  </a:solidFill>
                  <a:latin typeface="Arial" pitchFamily="34" charset="0"/>
                  <a:ea typeface="楷体_GB2312" pitchFamily="49" charset="-122"/>
                </a:rPr>
                <a:t>   </a:t>
              </a:r>
              <a:r>
                <a:rPr lang="zh-CN" altLang="en-US" sz="2400" i="0">
                  <a:latin typeface="Arial" pitchFamily="34" charset="0"/>
                  <a:ea typeface="楷体_GB2312" pitchFamily="49" charset="-122"/>
                </a:rPr>
                <a:t>有用的</a:t>
              </a:r>
              <a:r>
                <a:rPr lang="zh-CN" altLang="en-US" sz="2400" i="0">
                  <a:solidFill>
                    <a:srgbClr val="333399"/>
                  </a:solidFill>
                  <a:latin typeface="Arial" pitchFamily="34" charset="0"/>
                  <a:ea typeface="楷体_GB2312" pitchFamily="49" charset="-122"/>
                </a:rPr>
                <a:t>， 当且仅当  </a:t>
              </a:r>
              <a:r>
                <a:rPr lang="en-US" altLang="zh-CN" sz="2400">
                  <a:latin typeface="Arial" pitchFamily="34" charset="0"/>
                  <a:ea typeface="楷体_GB2312" pitchFamily="49" charset="-122"/>
                </a:rPr>
                <a:t>S</a:t>
              </a:r>
              <a:r>
                <a:rPr lang="en-US" altLang="zh-CN" sz="2400" i="0">
                  <a:latin typeface="Arial" pitchFamily="34" charset="0"/>
                  <a:ea typeface="楷体_GB2312" pitchFamily="49" charset="-122"/>
                </a:rPr>
                <a:t> </a:t>
              </a:r>
              <a:r>
                <a:rPr lang="en-US" altLang="zh-CN" sz="2400" i="0">
                  <a:latin typeface="Arial" pitchFamily="34" charset="0"/>
                  <a:ea typeface="楷体_GB2312" pitchFamily="49" charset="-122"/>
                  <a:sym typeface="Symbol" pitchFamily="18" charset="2"/>
                </a:rPr>
                <a:t></a:t>
              </a:r>
              <a:r>
                <a:rPr lang="en-US" altLang="zh-CN" sz="2400" i="0">
                  <a:latin typeface="Arial" pitchFamily="34" charset="0"/>
                  <a:ea typeface="楷体_GB2312" pitchFamily="49" charset="-122"/>
                </a:rPr>
                <a:t> </a:t>
              </a:r>
              <a:r>
                <a:rPr lang="en-US" altLang="zh-CN" sz="2400">
                  <a:latin typeface="Arial" pitchFamily="34" charset="0"/>
                  <a:ea typeface="楷体_GB2312" pitchFamily="49" charset="-122"/>
                  <a:sym typeface="Symbol" pitchFamily="18" charset="2"/>
                </a:rPr>
                <a:t>X </a:t>
              </a:r>
              <a:r>
                <a:rPr lang="en-US" altLang="zh-CN" sz="2400" i="0">
                  <a:latin typeface="Arial" pitchFamily="34" charset="0"/>
                  <a:ea typeface="楷体_GB2312" pitchFamily="49" charset="-122"/>
                  <a:sym typeface="Symbol" pitchFamily="18" charset="2"/>
                </a:rPr>
                <a:t></a:t>
              </a:r>
              <a:r>
                <a:rPr lang="en-US" altLang="zh-CN" sz="2400">
                  <a:latin typeface="Arial" pitchFamily="34" charset="0"/>
                  <a:ea typeface="楷体_GB2312" pitchFamily="49" charset="-122"/>
                  <a:sym typeface="Symbol" pitchFamily="18" charset="2"/>
                </a:rPr>
                <a:t> w</a:t>
              </a:r>
              <a:r>
                <a:rPr lang="zh-CN" altLang="en-US" sz="2400" i="0">
                  <a:solidFill>
                    <a:srgbClr val="333399"/>
                  </a:solidFill>
                  <a:latin typeface="Arial" pitchFamily="34" charset="0"/>
                  <a:ea typeface="楷体_GB2312" pitchFamily="49" charset="-122"/>
                  <a:sym typeface="Symbol" pitchFamily="18" charset="2"/>
                </a:rPr>
                <a:t>， 其中 </a:t>
              </a:r>
              <a:r>
                <a:rPr lang="en-US" altLang="zh-CN" sz="2400">
                  <a:solidFill>
                    <a:srgbClr val="333399"/>
                  </a:solidFill>
                  <a:latin typeface="Arial" pitchFamily="34" charset="0"/>
                  <a:ea typeface="楷体_GB2312" pitchFamily="49" charset="-122"/>
                </a:rPr>
                <a:t>w </a:t>
              </a:r>
              <a:r>
                <a:rPr lang="en-US" altLang="zh-CN"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sym typeface="Symbol" pitchFamily="18" charset="2"/>
                </a:rPr>
                <a:t>T* </a:t>
              </a:r>
              <a:r>
                <a:rPr lang="zh-CN" altLang="en-US" sz="2400" i="0">
                  <a:solidFill>
                    <a:srgbClr val="333399"/>
                  </a:solidFill>
                  <a:latin typeface="Arial" pitchFamily="34" charset="0"/>
                  <a:ea typeface="楷体_GB2312" pitchFamily="49" charset="-122"/>
                  <a:sym typeface="Symbol" pitchFamily="18" charset="2"/>
                </a:rPr>
                <a:t>，</a:t>
              </a:r>
            </a:p>
            <a:p>
              <a:pPr>
                <a:buFont typeface="Wingdings" pitchFamily="2" charset="2"/>
                <a:buNone/>
              </a:pPr>
              <a:r>
                <a:rPr lang="zh-CN" altLang="en-US" sz="2400" i="0">
                  <a:solidFill>
                    <a:srgbClr val="333399"/>
                  </a:solidFill>
                  <a:latin typeface="Arial" pitchFamily="34" charset="0"/>
                  <a:ea typeface="楷体_GB2312" pitchFamily="49" charset="-122"/>
                  <a:sym typeface="Symbol" pitchFamily="18" charset="2"/>
                </a:rPr>
                <a:t>   </a:t>
              </a:r>
              <a:r>
                <a:rPr lang="zh-CN" altLang="en-US" sz="240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sym typeface="Symbol" pitchFamily="18" charset="2"/>
                </a:rPr>
                <a:t>, </a:t>
              </a:r>
              <a:r>
                <a:rPr lang="en-US" altLang="zh-CN" sz="2400">
                  <a:latin typeface="Arial" pitchFamily="34" charset="0"/>
                  <a:ea typeface="楷体_GB2312" pitchFamily="49" charset="-122"/>
                  <a:sym typeface="Symbol" pitchFamily="18" charset="2"/>
                </a:rPr>
                <a:t> </a:t>
              </a:r>
              <a:r>
                <a:rPr lang="en-US" altLang="zh-CN" sz="2400" i="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sym typeface="Symbol" pitchFamily="18" charset="2"/>
                </a:rPr>
                <a:t>(</a:t>
              </a:r>
              <a:r>
                <a:rPr lang="en-US" altLang="zh-CN" sz="2400">
                  <a:solidFill>
                    <a:srgbClr val="333399"/>
                  </a:solidFill>
                  <a:latin typeface="Arial" pitchFamily="34" charset="0"/>
                  <a:ea typeface="楷体_GB2312" pitchFamily="49" charset="-122"/>
                </a:rPr>
                <a:t>V </a:t>
              </a:r>
              <a:r>
                <a:rPr lang="en-US" altLang="zh-CN" sz="2400" i="0">
                  <a:solidFill>
                    <a:srgbClr val="333399"/>
                  </a:solidFill>
                  <a:latin typeface="Arial" pitchFamily="34" charset="0"/>
                  <a:ea typeface="楷体_GB2312" pitchFamily="49" charset="-122"/>
                  <a:sym typeface="Symbol" pitchFamily="18" charset="2"/>
                </a:rPr>
                <a:t> </a:t>
              </a:r>
              <a:r>
                <a:rPr lang="en-US" altLang="zh-CN" sz="2400">
                  <a:solidFill>
                    <a:srgbClr val="333399"/>
                  </a:solidFill>
                  <a:latin typeface="Arial" pitchFamily="34" charset="0"/>
                  <a:ea typeface="楷体_GB2312" pitchFamily="49" charset="-122"/>
                  <a:sym typeface="Symbol" pitchFamily="18" charset="2"/>
                </a:rPr>
                <a:t>T</a:t>
              </a:r>
              <a:r>
                <a:rPr lang="en-US" altLang="zh-CN" sz="240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sym typeface="Symbol" pitchFamily="18" charset="2"/>
                </a:rPr>
                <a:t>)*</a:t>
              </a:r>
              <a:r>
                <a:rPr lang="en-US" altLang="zh-CN" sz="2400">
                  <a:latin typeface="Arial" pitchFamily="34" charset="0"/>
                  <a:ea typeface="楷体_GB2312" pitchFamily="49" charset="-122"/>
                  <a:sym typeface="Symbol" pitchFamily="18" charset="2"/>
                </a:rPr>
                <a:t> </a:t>
              </a:r>
              <a:r>
                <a:rPr lang="en-US" altLang="zh-CN" sz="2400" i="0">
                  <a:solidFill>
                    <a:srgbClr val="333399"/>
                  </a:solidFill>
                  <a:latin typeface="Arial" pitchFamily="34" charset="0"/>
                  <a:ea typeface="楷体_GB2312" pitchFamily="49" charset="-122"/>
                </a:rPr>
                <a:t>.</a:t>
              </a:r>
              <a:endParaRPr lang="en-US" altLang="zh-CN" sz="2400">
                <a:latin typeface="Arial" pitchFamily="34" charset="0"/>
                <a:ea typeface="楷体_GB2312" pitchFamily="49" charset="-122"/>
                <a:sym typeface="Symbol" pitchFamily="18" charset="2"/>
              </a:endParaRPr>
            </a:p>
          </p:txBody>
        </p:sp>
        <p:sp>
          <p:nvSpPr>
            <p:cNvPr id="133156" name="Rectangle 36"/>
            <p:cNvSpPr>
              <a:spLocks noChangeArrowheads="1"/>
            </p:cNvSpPr>
            <p:nvPr/>
          </p:nvSpPr>
          <p:spPr bwMode="auto">
            <a:xfrm>
              <a:off x="2845" y="1977"/>
              <a:ext cx="179" cy="231"/>
            </a:xfrm>
            <a:prstGeom prst="rect">
              <a:avLst/>
            </a:prstGeom>
            <a:noFill/>
            <a:ln w="9525">
              <a:noFill/>
              <a:miter lim="800000"/>
              <a:headEnd/>
              <a:tailEnd/>
            </a:ln>
            <a:effectLst/>
          </p:spPr>
          <p:txBody>
            <a:bodyPr>
              <a:spAutoFit/>
            </a:bodyPr>
            <a:lstStyle/>
            <a:p>
              <a:r>
                <a:rPr lang="en-US" altLang="zh-CN" sz="1800" i="0">
                  <a:latin typeface="Arial" pitchFamily="34" charset="0"/>
                  <a:ea typeface="楷体_GB2312" pitchFamily="49" charset="-122"/>
                  <a:sym typeface="Symbol" pitchFamily="18" charset="2"/>
                </a:rPr>
                <a:t></a:t>
              </a:r>
            </a:p>
          </p:txBody>
        </p:sp>
        <p:sp>
          <p:nvSpPr>
            <p:cNvPr id="133157" name="Rectangle 37"/>
            <p:cNvSpPr>
              <a:spLocks noChangeArrowheads="1"/>
            </p:cNvSpPr>
            <p:nvPr/>
          </p:nvSpPr>
          <p:spPr bwMode="auto">
            <a:xfrm>
              <a:off x="3504" y="1977"/>
              <a:ext cx="179" cy="231"/>
            </a:xfrm>
            <a:prstGeom prst="rect">
              <a:avLst/>
            </a:prstGeom>
            <a:noFill/>
            <a:ln w="9525">
              <a:noFill/>
              <a:miter lim="800000"/>
              <a:headEnd/>
              <a:tailEnd/>
            </a:ln>
            <a:effectLst/>
          </p:spPr>
          <p:txBody>
            <a:bodyPr>
              <a:spAutoFit/>
            </a:bodyPr>
            <a:lstStyle/>
            <a:p>
              <a:r>
                <a:rPr lang="en-US" altLang="zh-CN" sz="1800" i="0">
                  <a:latin typeface="Arial" pitchFamily="34" charset="0"/>
                  <a:ea typeface="楷体_GB2312" pitchFamily="49" charset="-122"/>
                  <a:sym typeface="Symbol" pitchFamily="18" charset="2"/>
                </a:rPr>
                <a:t></a:t>
              </a:r>
            </a:p>
          </p:txBody>
        </p:sp>
      </p:grpSp>
      <p:sp>
        <p:nvSpPr>
          <p:cNvPr id="133161" name="Rectangle 4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2" name="矩形 1">
            <a:extLst>
              <a:ext uri="{FF2B5EF4-FFF2-40B4-BE49-F238E27FC236}">
                <a16:creationId xmlns:a16="http://schemas.microsoft.com/office/drawing/2014/main" id="{4F1BCB53-5211-3D44-A5DE-C60ED406E6D6}"/>
              </a:ext>
            </a:extLst>
          </p:cNvPr>
          <p:cNvSpPr/>
          <p:nvPr/>
        </p:nvSpPr>
        <p:spPr>
          <a:xfrm>
            <a:off x="806690" y="5468938"/>
            <a:ext cx="7980238" cy="1200329"/>
          </a:xfrm>
          <a:prstGeom prst="rect">
            <a:avLst/>
          </a:prstGeom>
        </p:spPr>
        <p:txBody>
          <a:bodyPr wrap="square">
            <a:spAutoFit/>
          </a:bodyPr>
          <a:lstStyle/>
          <a:p>
            <a:r>
              <a:rPr lang="zh-CN" altLang="en-US" sz="2400" b="0" i="0" dirty="0">
                <a:solidFill>
                  <a:srgbClr val="000000"/>
                </a:solidFill>
                <a:latin typeface="SimSun" panose="02010600030101010101" pitchFamily="2" charset="-122"/>
                <a:ea typeface="SimSun" panose="02010600030101010101" pitchFamily="2" charset="-122"/>
              </a:rPr>
              <a:t>无用符号是指不出现在任何由开始符号推导出一个终结符串的过程中的非终结符和终结符。注意：一定要最终能推出一个终结符串。</a:t>
            </a:r>
            <a:endParaRPr lang="zh-CN" altLang="en-US" sz="2400" b="0" i="0" dirty="0">
              <a:solidFill>
                <a:srgbClr val="000000"/>
              </a:solidFill>
              <a:effectLst/>
              <a:latin typeface="SimSun" panose="02010600030101010101" pitchFamily="2" charset="-122"/>
              <a:ea typeface="SimSun" panose="02010600030101010101" pitchFamily="2" charset="-122"/>
            </a:endParaRPr>
          </a:p>
        </p:txBody>
      </p:sp>
      <p:sp>
        <p:nvSpPr>
          <p:cNvPr id="14" name="文本框 13">
            <a:extLst>
              <a:ext uri="{FF2B5EF4-FFF2-40B4-BE49-F238E27FC236}">
                <a16:creationId xmlns:a16="http://schemas.microsoft.com/office/drawing/2014/main" id="{440F741B-A433-504F-B4F4-3BDB1944637C}"/>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03</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3153"/>
                                        </p:tgtEl>
                                        <p:attrNameLst>
                                          <p:attrName>style.visibility</p:attrName>
                                        </p:attrNameLst>
                                      </p:cBhvr>
                                      <p:to>
                                        <p:strVal val="visible"/>
                                      </p:to>
                                    </p:set>
                                    <p:animEffect transition="in" filter="slide(fromBottom)">
                                      <p:cBhvr>
                                        <p:cTn id="7" dur="500"/>
                                        <p:tgtEl>
                                          <p:spTgt spid="13315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3" grpId="0" autoUpdateAnimBg="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8" name="Rectangle 6"/>
          <p:cNvSpPr>
            <a:spLocks noChangeArrowheads="1"/>
          </p:cNvSpPr>
          <p:nvPr/>
        </p:nvSpPr>
        <p:spPr bwMode="auto">
          <a:xfrm>
            <a:off x="671513" y="1090613"/>
            <a:ext cx="5881687" cy="609600"/>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计算 </a:t>
            </a:r>
            <a:r>
              <a:rPr lang="en-US" altLang="zh-CN" sz="3200" b="0" i="0">
                <a:latin typeface="Arial" pitchFamily="34" charset="0"/>
                <a:ea typeface="楷体_GB2312" pitchFamily="49" charset="-122"/>
                <a:sym typeface="Symbol" pitchFamily="18" charset="2"/>
              </a:rPr>
              <a:t>Unit</a:t>
            </a: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偶对的集合</a:t>
            </a:r>
          </a:p>
        </p:txBody>
      </p:sp>
      <p:sp>
        <p:nvSpPr>
          <p:cNvPr id="156679" name="Rectangle 7"/>
          <p:cNvSpPr>
            <a:spLocks noChangeArrowheads="1"/>
          </p:cNvSpPr>
          <p:nvPr/>
        </p:nvSpPr>
        <p:spPr bwMode="auto">
          <a:xfrm>
            <a:off x="806450" y="1844675"/>
            <a:ext cx="8185150" cy="2532063"/>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步骤  </a:t>
            </a:r>
            <a:r>
              <a:rPr lang="zh-CN" altLang="en-US" i="0" dirty="0">
                <a:solidFill>
                  <a:srgbClr val="333399"/>
                </a:solidFill>
                <a:latin typeface="Arial" pitchFamily="34" charset="0"/>
                <a:ea typeface="楷体_GB2312" pitchFamily="49" charset="-122"/>
              </a:rPr>
              <a:t>对于</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CFG  G</a:t>
            </a:r>
            <a:r>
              <a:rPr lang="en-US" altLang="zh-CN" i="0" dirty="0">
                <a:solidFill>
                  <a:srgbClr val="333399"/>
                </a:solidFill>
                <a:latin typeface="Arial" pitchFamily="34" charset="0"/>
                <a:ea typeface="楷体_GB2312" pitchFamily="49" charset="-122"/>
              </a:rPr>
              <a:t> = (</a:t>
            </a:r>
            <a:r>
              <a:rPr lang="en-US" altLang="zh-CN" dirty="0">
                <a:solidFill>
                  <a:srgbClr val="333399"/>
                </a:solidFill>
                <a:latin typeface="Arial" pitchFamily="34" charset="0"/>
                <a:ea typeface="楷体_GB2312" pitchFamily="49" charset="-122"/>
              </a:rPr>
              <a:t>V,</a:t>
            </a:r>
            <a:r>
              <a:rPr lang="en-US" altLang="zh-CN"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T</a:t>
            </a:r>
            <a:r>
              <a:rPr lang="en-US" altLang="zh-CN"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P</a:t>
            </a:r>
            <a:r>
              <a:rPr lang="en-US" altLang="zh-CN" baseline="-25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 S </a:t>
            </a:r>
            <a:r>
              <a:rPr lang="en-US" altLang="zh-CN" i="0" dirty="0">
                <a:solidFill>
                  <a:srgbClr val="333399"/>
                </a:solidFill>
                <a:latin typeface="Arial" pitchFamily="34" charset="0"/>
                <a:ea typeface="楷体_GB2312" pitchFamily="49" charset="-122"/>
              </a:rPr>
              <a:t>)</a:t>
            </a:r>
            <a:r>
              <a:rPr lang="zh-CN" altLang="en-US" i="0" dirty="0">
                <a:solidFill>
                  <a:srgbClr val="333399"/>
                </a:solidFill>
                <a:latin typeface="Arial" pitchFamily="34" charset="0"/>
                <a:ea typeface="楷体_GB2312" pitchFamily="49" charset="-122"/>
              </a:rPr>
              <a:t>，可通过下列</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归纳步骤计算</a:t>
            </a:r>
            <a:r>
              <a:rPr lang="zh-CN" altLang="en-US" i="0" dirty="0">
                <a:solidFill>
                  <a:srgbClr val="333399"/>
                </a:solidFill>
                <a:latin typeface="Arial" pitchFamily="34" charset="0"/>
                <a:ea typeface="楷体_GB2312" pitchFamily="49" charset="-122"/>
                <a:sym typeface="Symbol" pitchFamily="18" charset="2"/>
              </a:rPr>
              <a:t>所有 </a:t>
            </a:r>
            <a:r>
              <a:rPr lang="en-US" altLang="zh-CN" b="0" i="0" dirty="0">
                <a:solidFill>
                  <a:srgbClr val="333399"/>
                </a:solidFill>
                <a:latin typeface="Arial" pitchFamily="34" charset="0"/>
                <a:ea typeface="楷体_GB2312" pitchFamily="49" charset="-122"/>
                <a:sym typeface="Symbol" pitchFamily="18" charset="2"/>
              </a:rPr>
              <a:t>Unit </a:t>
            </a:r>
            <a:r>
              <a:rPr lang="zh-CN" altLang="en-US" i="0" dirty="0">
                <a:solidFill>
                  <a:srgbClr val="333399"/>
                </a:solidFill>
                <a:latin typeface="Arial" pitchFamily="34" charset="0"/>
                <a:ea typeface="楷体_GB2312" pitchFamily="49" charset="-122"/>
                <a:sym typeface="Symbol" pitchFamily="18" charset="2"/>
              </a:rPr>
              <a:t>偶对的</a:t>
            </a:r>
            <a:r>
              <a:rPr lang="zh-CN" altLang="en-US" i="0" dirty="0">
                <a:solidFill>
                  <a:srgbClr val="333399"/>
                </a:solidFill>
                <a:latin typeface="Arial" pitchFamily="34" charset="0"/>
                <a:ea typeface="楷体_GB2312" pitchFamily="49" charset="-122"/>
              </a:rPr>
              <a:t>集合：</a:t>
            </a:r>
            <a:endParaRPr lang="zh-CN" altLang="en-US" i="0" dirty="0">
              <a:latin typeface="Arial" pitchFamily="34" charset="0"/>
              <a:ea typeface="楷体_GB2312" pitchFamily="49" charset="-122"/>
              <a:sym typeface="Symbol" pitchFamily="18" charset="2"/>
            </a:endParaRP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a:t>
            </a:r>
            <a:r>
              <a:rPr lang="zh-CN" altLang="en-US" i="0" dirty="0">
                <a:latin typeface="Arial" pitchFamily="34" charset="0"/>
                <a:ea typeface="楷体_GB2312" pitchFamily="49" charset="-122"/>
              </a:rPr>
              <a:t>基础  </a:t>
            </a:r>
            <a:r>
              <a:rPr lang="zh-CN" altLang="en-US" i="0" dirty="0">
                <a:solidFill>
                  <a:srgbClr val="333399"/>
                </a:solidFill>
                <a:latin typeface="Arial" pitchFamily="34" charset="0"/>
                <a:ea typeface="楷体_GB2312" pitchFamily="49" charset="-122"/>
              </a:rPr>
              <a:t>对于任何 </a:t>
            </a:r>
            <a:r>
              <a:rPr lang="en-US" altLang="zh-CN" dirty="0">
                <a:solidFill>
                  <a:srgbClr val="333399"/>
                </a:solidFill>
                <a:latin typeface="Arial" pitchFamily="34" charset="0"/>
                <a:ea typeface="楷体_GB2312" pitchFamily="49" charset="-122"/>
              </a:rPr>
              <a:t>A </a:t>
            </a:r>
            <a:r>
              <a:rPr lang="en-US" altLang="zh-CN"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V</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(A,A) </a:t>
            </a:r>
            <a:r>
              <a:rPr lang="zh-CN" altLang="en-US" i="0" dirty="0">
                <a:solidFill>
                  <a:srgbClr val="333399"/>
                </a:solidFill>
                <a:latin typeface="Arial" pitchFamily="34" charset="0"/>
                <a:ea typeface="楷体_GB2312" pitchFamily="49" charset="-122"/>
              </a:rPr>
              <a:t>是一个 </a:t>
            </a:r>
            <a:r>
              <a:rPr lang="en-US" altLang="zh-CN" b="0" i="0" dirty="0">
                <a:solidFill>
                  <a:srgbClr val="333399"/>
                </a:solidFill>
                <a:latin typeface="Arial" pitchFamily="34" charset="0"/>
                <a:ea typeface="楷体_GB2312" pitchFamily="49" charset="-122"/>
                <a:sym typeface="Symbol" pitchFamily="18" charset="2"/>
              </a:rPr>
              <a:t>Unit</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偶对</a:t>
            </a:r>
            <a:r>
              <a:rPr lang="zh-CN" altLang="en-US" i="0" dirty="0">
                <a:solidFill>
                  <a:srgbClr val="333399"/>
                </a:solidFill>
                <a:latin typeface="Arial" pitchFamily="34" charset="0"/>
                <a:ea typeface="楷体_GB2312" pitchFamily="49" charset="-122"/>
              </a:rPr>
              <a:t>；</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a:t>
            </a:r>
            <a:r>
              <a:rPr lang="zh-CN" altLang="en-US" i="0" dirty="0">
                <a:latin typeface="Arial" pitchFamily="34" charset="0"/>
                <a:ea typeface="楷体_GB2312" pitchFamily="49" charset="-122"/>
              </a:rPr>
              <a:t>归纳  </a:t>
            </a:r>
            <a:r>
              <a:rPr lang="zh-CN" altLang="en-US" i="0" dirty="0">
                <a:solidFill>
                  <a:srgbClr val="333399"/>
                </a:solidFill>
                <a:latin typeface="Arial" pitchFamily="34" charset="0"/>
                <a:ea typeface="楷体_GB2312" pitchFamily="49" charset="-122"/>
              </a:rPr>
              <a:t>如果 </a:t>
            </a:r>
            <a:r>
              <a:rPr lang="en-US" altLang="zh-CN" dirty="0">
                <a:solidFill>
                  <a:srgbClr val="333399"/>
                </a:solidFill>
                <a:latin typeface="Arial" pitchFamily="34" charset="0"/>
                <a:ea typeface="楷体_GB2312" pitchFamily="49" charset="-122"/>
              </a:rPr>
              <a:t>(A,B) </a:t>
            </a:r>
            <a:r>
              <a:rPr lang="zh-CN" altLang="en-US" i="0" dirty="0">
                <a:solidFill>
                  <a:srgbClr val="333399"/>
                </a:solidFill>
                <a:latin typeface="Arial" pitchFamily="34" charset="0"/>
                <a:ea typeface="楷体_GB2312" pitchFamily="49" charset="-122"/>
              </a:rPr>
              <a:t>是一个 </a:t>
            </a:r>
            <a:r>
              <a:rPr lang="en-US" altLang="zh-CN" b="0" i="0" dirty="0">
                <a:solidFill>
                  <a:srgbClr val="333399"/>
                </a:solidFill>
                <a:latin typeface="Arial" pitchFamily="34" charset="0"/>
                <a:ea typeface="楷体_GB2312" pitchFamily="49" charset="-122"/>
                <a:sym typeface="Symbol" pitchFamily="18" charset="2"/>
              </a:rPr>
              <a:t>Unit</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偶对</a:t>
            </a:r>
            <a:r>
              <a:rPr lang="zh-CN" altLang="en-US" i="0" dirty="0">
                <a:solidFill>
                  <a:srgbClr val="333399"/>
                </a:solidFill>
                <a:latin typeface="Arial" pitchFamily="34" charset="0"/>
                <a:ea typeface="楷体_GB2312" pitchFamily="49" charset="-122"/>
              </a:rPr>
              <a:t>，及 </a:t>
            </a:r>
            <a:r>
              <a:rPr lang="en-US" altLang="zh-CN" dirty="0">
                <a:solidFill>
                  <a:srgbClr val="333399"/>
                </a:solidFill>
                <a:latin typeface="Arial" pitchFamily="34" charset="0"/>
                <a:ea typeface="楷体_GB2312" pitchFamily="49" charset="-122"/>
              </a:rPr>
              <a:t>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C</a:t>
            </a:r>
          </a:p>
          <a:p>
            <a:pPr>
              <a:buFont typeface="Wingdings" pitchFamily="2" charset="2"/>
              <a:buNone/>
            </a:pPr>
            <a:r>
              <a:rPr lang="en-US" altLang="zh-CN"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是产生式（</a:t>
            </a:r>
            <a:r>
              <a:rPr lang="en-US" altLang="zh-CN" dirty="0">
                <a:solidFill>
                  <a:srgbClr val="333399"/>
                </a:solidFill>
                <a:latin typeface="Arial" pitchFamily="34" charset="0"/>
                <a:ea typeface="楷体_GB2312" pitchFamily="49" charset="-122"/>
              </a:rPr>
              <a:t>C </a:t>
            </a:r>
            <a:r>
              <a:rPr lang="en-US" altLang="zh-CN"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V</a:t>
            </a:r>
            <a:r>
              <a:rPr lang="zh-CN" altLang="en-US" i="0" dirty="0">
                <a:solidFill>
                  <a:srgbClr val="333399"/>
                </a:solidFill>
                <a:latin typeface="Arial" pitchFamily="34" charset="0"/>
                <a:ea typeface="楷体_GB2312" pitchFamily="49" charset="-122"/>
              </a:rPr>
              <a:t>），则 </a:t>
            </a:r>
            <a:r>
              <a:rPr lang="en-US" altLang="zh-CN" dirty="0">
                <a:solidFill>
                  <a:srgbClr val="333399"/>
                </a:solidFill>
                <a:latin typeface="Arial" pitchFamily="34" charset="0"/>
                <a:ea typeface="楷体_GB2312" pitchFamily="49" charset="-122"/>
              </a:rPr>
              <a:t>(A,C) </a:t>
            </a:r>
            <a:r>
              <a:rPr lang="zh-CN" altLang="en-US" i="0" dirty="0">
                <a:solidFill>
                  <a:srgbClr val="333399"/>
                </a:solidFill>
                <a:latin typeface="Arial" pitchFamily="34" charset="0"/>
                <a:ea typeface="楷体_GB2312" pitchFamily="49" charset="-122"/>
              </a:rPr>
              <a:t>是一个 </a:t>
            </a:r>
            <a:r>
              <a:rPr lang="en-US" altLang="zh-CN" b="0" i="0" dirty="0">
                <a:solidFill>
                  <a:srgbClr val="333399"/>
                </a:solidFill>
                <a:latin typeface="Arial" pitchFamily="34" charset="0"/>
                <a:ea typeface="楷体_GB2312" pitchFamily="49" charset="-122"/>
                <a:sym typeface="Symbol" pitchFamily="18" charset="2"/>
              </a:rPr>
              <a:t>Unit </a:t>
            </a:r>
            <a:r>
              <a:rPr lang="zh-CN" altLang="en-US" i="0" dirty="0">
                <a:solidFill>
                  <a:srgbClr val="333399"/>
                </a:solidFill>
                <a:latin typeface="Arial" pitchFamily="34" charset="0"/>
                <a:ea typeface="楷体_GB2312" pitchFamily="49" charset="-122"/>
                <a:sym typeface="Symbol" pitchFamily="18" charset="2"/>
              </a:rPr>
              <a:t>偶对</a:t>
            </a:r>
            <a:r>
              <a:rPr lang="en-US" altLang="zh-CN" i="0" dirty="0">
                <a:solidFill>
                  <a:srgbClr val="333399"/>
                </a:solidFill>
                <a:latin typeface="Arial" pitchFamily="34" charset="0"/>
                <a:ea typeface="楷体_GB2312" pitchFamily="49" charset="-122"/>
                <a:sym typeface="Symbol" pitchFamily="18" charset="2"/>
              </a:rPr>
              <a:t>.</a:t>
            </a:r>
            <a:endParaRPr lang="en-US" altLang="zh-CN" i="0" dirty="0">
              <a:solidFill>
                <a:srgbClr val="333399"/>
              </a:solidFill>
              <a:latin typeface="Arial" pitchFamily="34" charset="0"/>
              <a:ea typeface="楷体_GB2312" pitchFamily="49" charset="-122"/>
            </a:endParaRPr>
          </a:p>
        </p:txBody>
      </p:sp>
      <p:sp>
        <p:nvSpPr>
          <p:cNvPr id="156680" name="Rectangle 8"/>
          <p:cNvSpPr>
            <a:spLocks noChangeArrowheads="1"/>
          </p:cNvSpPr>
          <p:nvPr/>
        </p:nvSpPr>
        <p:spPr bwMode="auto">
          <a:xfrm>
            <a:off x="762000" y="4646613"/>
            <a:ext cx="8375650" cy="1525587"/>
          </a:xfrm>
          <a:prstGeom prst="rect">
            <a:avLst/>
          </a:prstGeom>
          <a:noFill/>
          <a:ln w="9525">
            <a:noFill/>
            <a:miter lim="800000"/>
            <a:headEnd/>
            <a:tailEnd/>
          </a:ln>
          <a:effectLst/>
        </p:spPr>
        <p:txBody>
          <a:bodyPr>
            <a:spAutoFit/>
          </a:bodyPr>
          <a:lstStyle/>
          <a:p>
            <a:pPr>
              <a:buClr>
                <a:srgbClr val="800080"/>
              </a:buClr>
              <a:buFont typeface="Symbol" pitchFamily="18" charset="2"/>
              <a:buChar char="-"/>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结论 </a:t>
            </a:r>
            <a:r>
              <a:rPr lang="zh-CN" altLang="en-US" i="0" dirty="0">
                <a:solidFill>
                  <a:srgbClr val="333399"/>
                </a:solidFill>
                <a:latin typeface="Arial" pitchFamily="34" charset="0"/>
                <a:ea typeface="楷体_GB2312" pitchFamily="49" charset="-122"/>
              </a:rPr>
              <a:t>上述步骤恰好能求出</a:t>
            </a:r>
            <a:r>
              <a:rPr lang="en-US" altLang="zh-CN" dirty="0">
                <a:solidFill>
                  <a:srgbClr val="333399"/>
                </a:solidFill>
                <a:latin typeface="Arial" pitchFamily="34" charset="0"/>
                <a:ea typeface="楷体_GB2312" pitchFamily="49" charset="-122"/>
              </a:rPr>
              <a:t>G </a:t>
            </a:r>
            <a:r>
              <a:rPr lang="zh-CN" altLang="en-US" i="0" dirty="0">
                <a:solidFill>
                  <a:srgbClr val="333399"/>
                </a:solidFill>
                <a:latin typeface="Arial" pitchFamily="34" charset="0"/>
                <a:ea typeface="楷体_GB2312" pitchFamily="49" charset="-122"/>
              </a:rPr>
              <a:t>的</a:t>
            </a:r>
            <a:r>
              <a:rPr lang="zh-CN" altLang="en-US" i="0" dirty="0">
                <a:solidFill>
                  <a:srgbClr val="333399"/>
                </a:solidFill>
                <a:latin typeface="Arial" pitchFamily="34" charset="0"/>
                <a:ea typeface="楷体_GB2312" pitchFamily="49" charset="-122"/>
                <a:sym typeface="Symbol" pitchFamily="18" charset="2"/>
              </a:rPr>
              <a:t>所有 </a:t>
            </a:r>
            <a:r>
              <a:rPr lang="en-US" altLang="zh-CN" b="0" i="0" dirty="0">
                <a:solidFill>
                  <a:srgbClr val="333399"/>
                </a:solidFill>
                <a:latin typeface="Arial" pitchFamily="34" charset="0"/>
                <a:ea typeface="楷体_GB2312" pitchFamily="49" charset="-122"/>
                <a:sym typeface="Symbol" pitchFamily="18" charset="2"/>
              </a:rPr>
              <a:t>Unit</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偶对</a:t>
            </a:r>
            <a:r>
              <a:rPr lang="zh-CN" altLang="en-US" i="0" dirty="0">
                <a:solidFill>
                  <a:srgbClr val="333399"/>
                </a:solidFill>
                <a:latin typeface="Arial" pitchFamily="34" charset="0"/>
                <a:ea typeface="楷体_GB2312" pitchFamily="49" charset="-122"/>
              </a:rPr>
              <a:t>：</a:t>
            </a:r>
            <a:endParaRPr lang="zh-CN" altLang="en-US" i="0" dirty="0">
              <a:latin typeface="Arial" pitchFamily="34" charset="0"/>
              <a:ea typeface="楷体_GB2312" pitchFamily="49" charset="-122"/>
              <a:sym typeface="Symbol" pitchFamily="18" charset="2"/>
            </a:endParaRP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a:t>
            </a:r>
            <a:r>
              <a:rPr lang="zh-CN" altLang="en-US" i="0" dirty="0">
                <a:latin typeface="Arial" pitchFamily="34" charset="0"/>
                <a:ea typeface="楷体_GB2312" pitchFamily="49" charset="-122"/>
              </a:rPr>
              <a:t>证明思路  </a:t>
            </a:r>
            <a:r>
              <a:rPr lang="zh-CN" altLang="en-US" i="0" dirty="0">
                <a:solidFill>
                  <a:srgbClr val="333399"/>
                </a:solidFill>
                <a:latin typeface="Arial" pitchFamily="34" charset="0"/>
                <a:ea typeface="楷体_GB2312" pitchFamily="49" charset="-122"/>
              </a:rPr>
              <a:t>一方面，得到的</a:t>
            </a:r>
            <a:r>
              <a:rPr lang="zh-CN" altLang="en-US" i="0" dirty="0">
                <a:solidFill>
                  <a:srgbClr val="333399"/>
                </a:solidFill>
                <a:latin typeface="Arial" pitchFamily="34" charset="0"/>
                <a:ea typeface="楷体_GB2312" pitchFamily="49" charset="-122"/>
                <a:sym typeface="Symbol" pitchFamily="18" charset="2"/>
              </a:rPr>
              <a:t>偶对</a:t>
            </a:r>
            <a:r>
              <a:rPr lang="zh-CN" altLang="en-US" i="0" dirty="0">
                <a:solidFill>
                  <a:srgbClr val="333399"/>
                </a:solidFill>
                <a:latin typeface="Arial" pitchFamily="34" charset="0"/>
                <a:ea typeface="楷体_GB2312" pitchFamily="49" charset="-122"/>
              </a:rPr>
              <a:t>的确是 </a:t>
            </a:r>
            <a:r>
              <a:rPr lang="en-US" altLang="zh-CN" b="0" i="0" dirty="0">
                <a:solidFill>
                  <a:srgbClr val="333399"/>
                </a:solidFill>
                <a:latin typeface="Arial" pitchFamily="34" charset="0"/>
                <a:ea typeface="楷体_GB2312" pitchFamily="49" charset="-122"/>
                <a:sym typeface="Symbol" pitchFamily="18" charset="2"/>
              </a:rPr>
              <a:t>Unit</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偶对</a:t>
            </a:r>
            <a:r>
              <a:rPr lang="zh-CN" altLang="en-US" i="0" dirty="0">
                <a:solidFill>
                  <a:srgbClr val="333399"/>
                </a:solidFill>
                <a:latin typeface="Arial" pitchFamily="34" charset="0"/>
                <a:ea typeface="楷体_GB2312" pitchFamily="49" charset="-122"/>
              </a:rPr>
              <a:t>；</a:t>
            </a:r>
          </a:p>
          <a:p>
            <a:pPr>
              <a:buFont typeface="Wingdings" pitchFamily="2" charset="2"/>
              <a:buNone/>
            </a:pPr>
            <a:r>
              <a:rPr lang="zh-CN" altLang="en-US" i="0" dirty="0">
                <a:solidFill>
                  <a:srgbClr val="333399"/>
                </a:solidFill>
                <a:latin typeface="Arial" pitchFamily="34" charset="0"/>
                <a:ea typeface="楷体_GB2312" pitchFamily="49" charset="-122"/>
              </a:rPr>
              <a:t>   另一方面所有的 </a:t>
            </a:r>
            <a:r>
              <a:rPr lang="en-US" altLang="zh-CN" b="0" i="0" dirty="0">
                <a:solidFill>
                  <a:srgbClr val="333399"/>
                </a:solidFill>
                <a:latin typeface="Arial" pitchFamily="34" charset="0"/>
                <a:ea typeface="楷体_GB2312" pitchFamily="49" charset="-122"/>
                <a:sym typeface="Symbol" pitchFamily="18" charset="2"/>
              </a:rPr>
              <a:t>Unit</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偶对</a:t>
            </a:r>
            <a:r>
              <a:rPr lang="zh-CN" altLang="en-US" i="0" dirty="0">
                <a:solidFill>
                  <a:srgbClr val="333399"/>
                </a:solidFill>
                <a:latin typeface="Arial" pitchFamily="34" charset="0"/>
                <a:ea typeface="楷体_GB2312" pitchFamily="49" charset="-122"/>
              </a:rPr>
              <a:t>都可由上述步骤得到</a:t>
            </a:r>
            <a:r>
              <a:rPr lang="en-US" altLang="zh-CN" i="0" dirty="0">
                <a:solidFill>
                  <a:srgbClr val="333399"/>
                </a:solidFill>
                <a:latin typeface="Arial" pitchFamily="34" charset="0"/>
                <a:ea typeface="楷体_GB2312" pitchFamily="49" charset="-122"/>
              </a:rPr>
              <a:t>.</a:t>
            </a:r>
          </a:p>
        </p:txBody>
      </p:sp>
      <p:sp>
        <p:nvSpPr>
          <p:cNvPr id="156683" name="Rectangle 11"/>
          <p:cNvSpPr>
            <a:spLocks noChangeArrowheads="1"/>
          </p:cNvSpPr>
          <p:nvPr/>
        </p:nvSpPr>
        <p:spPr bwMode="auto">
          <a:xfrm>
            <a:off x="1524000" y="228600"/>
            <a:ext cx="4416425"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a:t>
            </a:r>
            <a:r>
              <a:rPr lang="en-US" altLang="zh-CN" sz="4000" b="0" i="0">
                <a:latin typeface="Arial" pitchFamily="34" charset="0"/>
                <a:sym typeface="Symbol" pitchFamily="18" charset="2"/>
              </a:rPr>
              <a:t>Unit</a:t>
            </a:r>
            <a:r>
              <a:rPr lang="en-US" altLang="zh-CN" sz="3600" i="0">
                <a:latin typeface="Arial" pitchFamily="34" charset="0"/>
                <a:sym typeface="Symbol" pitchFamily="18" charset="2"/>
              </a:rPr>
              <a:t> </a:t>
            </a:r>
            <a:r>
              <a:rPr lang="zh-CN" altLang="en-US" sz="4000" i="0">
                <a:latin typeface="Arial" pitchFamily="34" charset="0"/>
                <a:sym typeface="Symbol" pitchFamily="18" charset="2"/>
              </a:rPr>
              <a:t>产生式</a:t>
            </a:r>
          </a:p>
        </p:txBody>
      </p:sp>
      <p:sp>
        <p:nvSpPr>
          <p:cNvPr id="10" name="文本框 9">
            <a:extLst>
              <a:ext uri="{FF2B5EF4-FFF2-40B4-BE49-F238E27FC236}">
                <a16:creationId xmlns:a16="http://schemas.microsoft.com/office/drawing/2014/main" id="{475CFD37-478F-054A-9053-BAEC61706512}"/>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30</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6680"/>
                                        </p:tgtEl>
                                        <p:attrNameLst>
                                          <p:attrName>style.visibility</p:attrName>
                                        </p:attrNameLst>
                                      </p:cBhvr>
                                      <p:to>
                                        <p:strVal val="visible"/>
                                      </p:to>
                                    </p:set>
                                    <p:animEffect transition="in" filter="slide(fromBottom)">
                                      <p:cBhvr>
                                        <p:cTn id="7" dur="500"/>
                                        <p:tgtEl>
                                          <p:spTgt spid="156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3" name="Rectangle 7"/>
          <p:cNvSpPr>
            <a:spLocks noChangeArrowheads="1"/>
          </p:cNvSpPr>
          <p:nvPr/>
        </p:nvSpPr>
        <p:spPr bwMode="auto">
          <a:xfrm>
            <a:off x="914400" y="1295400"/>
            <a:ext cx="7848600" cy="3319463"/>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步骤</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rPr>
              <a:t>     设</a:t>
            </a:r>
            <a:r>
              <a:rPr lang="zh-CN" altLang="en-US" sz="240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rPr>
              <a:t>CFG  G</a:t>
            </a:r>
            <a:r>
              <a:rPr lang="en-US" altLang="zh-CN" sz="2400" i="0" dirty="0">
                <a:solidFill>
                  <a:srgbClr val="333399"/>
                </a:solidFill>
                <a:latin typeface="Arial" pitchFamily="34" charset="0"/>
                <a:ea typeface="楷体_GB2312" pitchFamily="49" charset="-122"/>
              </a:rPr>
              <a:t> = (</a:t>
            </a:r>
            <a:r>
              <a:rPr lang="en-US" altLang="zh-CN" sz="2400" dirty="0">
                <a:solidFill>
                  <a:srgbClr val="333399"/>
                </a:solidFill>
                <a:latin typeface="Arial" pitchFamily="34" charset="0"/>
                <a:ea typeface="楷体_GB2312" pitchFamily="49" charset="-122"/>
              </a:rPr>
              <a:t>V,</a:t>
            </a:r>
            <a:r>
              <a:rPr lang="en-US" altLang="zh-CN" sz="2400" i="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sym typeface="Symbol" pitchFamily="18" charset="2"/>
              </a:rPr>
              <a:t>T</a:t>
            </a:r>
            <a:r>
              <a:rPr lang="en-US" altLang="zh-CN" sz="240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sym typeface="Symbol" pitchFamily="18" charset="2"/>
              </a:rPr>
              <a:t>P</a:t>
            </a:r>
            <a:r>
              <a:rPr lang="en-US" altLang="zh-CN" sz="2400" baseline="-2500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rPr>
              <a:t>, S </a:t>
            </a:r>
            <a:r>
              <a:rPr lang="en-US" altLang="zh-CN" sz="2400" i="0" dirty="0">
                <a:solidFill>
                  <a:srgbClr val="333399"/>
                </a:solidFill>
                <a:latin typeface="Arial" pitchFamily="34" charset="0"/>
                <a:ea typeface="楷体_GB2312" pitchFamily="49" charset="-122"/>
              </a:rPr>
              <a:t>)</a:t>
            </a:r>
            <a:r>
              <a:rPr lang="zh-CN" altLang="en-US" sz="2400" i="0" dirty="0">
                <a:solidFill>
                  <a:srgbClr val="333399"/>
                </a:solidFill>
                <a:latin typeface="Arial" pitchFamily="34" charset="0"/>
                <a:ea typeface="楷体_GB2312" pitchFamily="49" charset="-122"/>
              </a:rPr>
              <a:t>，通过下列步骤消去 </a:t>
            </a:r>
            <a:r>
              <a:rPr lang="en-US" altLang="zh-CN" sz="2400" dirty="0">
                <a:solidFill>
                  <a:srgbClr val="333399"/>
                </a:solidFill>
                <a:latin typeface="Arial" pitchFamily="34" charset="0"/>
                <a:ea typeface="楷体_GB2312" pitchFamily="49" charset="-122"/>
              </a:rPr>
              <a:t>G </a:t>
            </a:r>
            <a:r>
              <a:rPr lang="zh-CN" altLang="en-US" sz="2400" i="0" dirty="0">
                <a:solidFill>
                  <a:srgbClr val="333399"/>
                </a:solidFill>
                <a:latin typeface="Arial" pitchFamily="34" charset="0"/>
                <a:ea typeface="楷体_GB2312" pitchFamily="49" charset="-122"/>
              </a:rPr>
              <a:t>中的</a:t>
            </a: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rPr>
              <a:t>     </a:t>
            </a:r>
            <a:r>
              <a:rPr lang="en-US" altLang="zh-CN" sz="2400" i="0" dirty="0">
                <a:solidFill>
                  <a:srgbClr val="333399"/>
                </a:solidFill>
                <a:latin typeface="Arial" pitchFamily="34" charset="0"/>
                <a:ea typeface="楷体_GB2312" pitchFamily="49" charset="-122"/>
              </a:rPr>
              <a:t>Unit </a:t>
            </a:r>
            <a:r>
              <a:rPr lang="zh-CN" altLang="en-US" sz="2400" i="0" dirty="0">
                <a:solidFill>
                  <a:srgbClr val="333399"/>
                </a:solidFill>
                <a:latin typeface="Arial" pitchFamily="34" charset="0"/>
                <a:ea typeface="楷体_GB2312" pitchFamily="49" charset="-122"/>
              </a:rPr>
              <a:t>产生式</a:t>
            </a:r>
            <a:r>
              <a:rPr lang="zh-CN" altLang="en-US" sz="2400" i="0" dirty="0">
                <a:solidFill>
                  <a:srgbClr val="333399"/>
                </a:solidFill>
                <a:latin typeface="Arial" pitchFamily="34" charset="0"/>
                <a:ea typeface="楷体_GB2312" pitchFamily="49" charset="-122"/>
                <a:sym typeface="Symbol" pitchFamily="18" charset="2"/>
              </a:rPr>
              <a:t>，由此得到 </a:t>
            </a:r>
            <a:r>
              <a:rPr lang="en-US" altLang="zh-CN" sz="2400" dirty="0">
                <a:solidFill>
                  <a:srgbClr val="333399"/>
                </a:solidFill>
                <a:latin typeface="Arial" pitchFamily="34" charset="0"/>
                <a:ea typeface="楷体_GB2312" pitchFamily="49" charset="-122"/>
              </a:rPr>
              <a:t>CFG  G</a:t>
            </a:r>
            <a:r>
              <a:rPr lang="en-US" altLang="zh-CN" sz="2400" baseline="-25000" dirty="0">
                <a:solidFill>
                  <a:srgbClr val="333399"/>
                </a:solidFill>
                <a:latin typeface="Arial" pitchFamily="34" charset="0"/>
                <a:ea typeface="楷体_GB2312" pitchFamily="49" charset="-122"/>
              </a:rPr>
              <a:t>1</a:t>
            </a:r>
            <a:r>
              <a:rPr lang="en-US" altLang="zh-CN" sz="2400" i="0" dirty="0">
                <a:solidFill>
                  <a:srgbClr val="333399"/>
                </a:solidFill>
                <a:latin typeface="Arial" pitchFamily="34" charset="0"/>
                <a:ea typeface="楷体_GB2312" pitchFamily="49" charset="-122"/>
              </a:rPr>
              <a:t> = (</a:t>
            </a:r>
            <a:r>
              <a:rPr lang="en-US" altLang="zh-CN" sz="2400" dirty="0">
                <a:solidFill>
                  <a:srgbClr val="333399"/>
                </a:solidFill>
                <a:latin typeface="Arial" pitchFamily="34" charset="0"/>
                <a:ea typeface="楷体_GB2312" pitchFamily="49" charset="-122"/>
              </a:rPr>
              <a:t>V,</a:t>
            </a:r>
            <a:r>
              <a:rPr lang="en-US" altLang="zh-CN" sz="2400" i="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sym typeface="Symbol" pitchFamily="18" charset="2"/>
              </a:rPr>
              <a:t>T</a:t>
            </a:r>
            <a:r>
              <a:rPr lang="en-US" altLang="zh-CN" sz="2400" dirty="0">
                <a:solidFill>
                  <a:srgbClr val="333399"/>
                </a:solidFill>
                <a:latin typeface="Arial" pitchFamily="34" charset="0"/>
                <a:ea typeface="楷体_GB2312" pitchFamily="49" charset="-122"/>
              </a:rPr>
              <a:t>, </a:t>
            </a:r>
            <a:r>
              <a:rPr lang="en-US" altLang="zh-CN" sz="2400" dirty="0">
                <a:solidFill>
                  <a:srgbClr val="333399"/>
                </a:solidFill>
                <a:latin typeface="Arial" pitchFamily="34" charset="0"/>
                <a:ea typeface="楷体_GB2312" pitchFamily="49" charset="-122"/>
                <a:sym typeface="Symbol" pitchFamily="18" charset="2"/>
              </a:rPr>
              <a:t>P</a:t>
            </a:r>
            <a:r>
              <a:rPr lang="en-US" altLang="zh-CN" sz="2400" baseline="-25000" dirty="0">
                <a:solidFill>
                  <a:srgbClr val="333399"/>
                </a:solidFill>
                <a:latin typeface="Arial" pitchFamily="34" charset="0"/>
                <a:ea typeface="楷体_GB2312" pitchFamily="49" charset="-122"/>
              </a:rPr>
              <a:t>1</a:t>
            </a:r>
            <a:r>
              <a:rPr lang="en-US" altLang="zh-CN" sz="2400" dirty="0">
                <a:solidFill>
                  <a:srgbClr val="333399"/>
                </a:solidFill>
                <a:latin typeface="Arial" pitchFamily="34" charset="0"/>
                <a:ea typeface="楷体_GB2312" pitchFamily="49" charset="-122"/>
              </a:rPr>
              <a:t>, S </a:t>
            </a:r>
            <a:r>
              <a:rPr lang="en-US" altLang="zh-CN" sz="2400" i="0" dirty="0">
                <a:solidFill>
                  <a:srgbClr val="333399"/>
                </a:solidFill>
                <a:latin typeface="Arial" pitchFamily="34" charset="0"/>
                <a:ea typeface="楷体_GB2312" pitchFamily="49" charset="-122"/>
              </a:rPr>
              <a:t>)</a:t>
            </a:r>
            <a:r>
              <a:rPr lang="zh-CN" altLang="en-US" sz="2400" i="0" dirty="0">
                <a:solidFill>
                  <a:srgbClr val="333399"/>
                </a:solidFill>
                <a:latin typeface="Arial" pitchFamily="34" charset="0"/>
                <a:ea typeface="楷体_GB2312" pitchFamily="49" charset="-122"/>
              </a:rPr>
              <a:t>：</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zh-CN" altLang="en-US" sz="2400" i="0" dirty="0">
                <a:solidFill>
                  <a:srgbClr val="333399"/>
                </a:solidFill>
                <a:latin typeface="Arial" pitchFamily="34" charset="0"/>
                <a:ea typeface="楷体_GB2312" pitchFamily="49" charset="-122"/>
                <a:sym typeface="Symbol" pitchFamily="18" charset="2"/>
              </a:rPr>
              <a:t>（</a:t>
            </a:r>
            <a:r>
              <a:rPr lang="en-US" altLang="zh-CN" sz="2400" dirty="0">
                <a:solidFill>
                  <a:srgbClr val="333399"/>
                </a:solidFill>
                <a:latin typeface="Arial" pitchFamily="34" charset="0"/>
                <a:ea typeface="楷体_GB2312" pitchFamily="49" charset="-122"/>
                <a:sym typeface="Symbol" pitchFamily="18" charset="2"/>
              </a:rPr>
              <a:t>1</a:t>
            </a:r>
            <a:r>
              <a:rPr lang="zh-CN" altLang="en-US" sz="2400" i="0" dirty="0">
                <a:solidFill>
                  <a:srgbClr val="333399"/>
                </a:solidFill>
                <a:latin typeface="Arial" pitchFamily="34" charset="0"/>
                <a:ea typeface="楷体_GB2312" pitchFamily="49" charset="-122"/>
                <a:sym typeface="Symbol" pitchFamily="18" charset="2"/>
              </a:rPr>
              <a:t>）</a:t>
            </a:r>
            <a:r>
              <a:rPr lang="zh-CN" altLang="en-US" sz="2400" i="0" dirty="0">
                <a:solidFill>
                  <a:srgbClr val="333399"/>
                </a:solidFill>
                <a:latin typeface="Arial" pitchFamily="34" charset="0"/>
                <a:ea typeface="楷体_GB2312" pitchFamily="49" charset="-122"/>
              </a:rPr>
              <a:t>计算 </a:t>
            </a:r>
            <a:r>
              <a:rPr lang="en-US" altLang="zh-CN" sz="2400" dirty="0">
                <a:solidFill>
                  <a:srgbClr val="333399"/>
                </a:solidFill>
                <a:latin typeface="Arial" pitchFamily="34" charset="0"/>
                <a:ea typeface="楷体_GB2312" pitchFamily="49" charset="-122"/>
              </a:rPr>
              <a:t>G </a:t>
            </a:r>
            <a:r>
              <a:rPr lang="zh-CN" altLang="en-US" sz="2400" i="0" dirty="0">
                <a:solidFill>
                  <a:srgbClr val="333399"/>
                </a:solidFill>
                <a:latin typeface="Arial" pitchFamily="34" charset="0"/>
                <a:ea typeface="楷体_GB2312" pitchFamily="49" charset="-122"/>
              </a:rPr>
              <a:t>的 </a:t>
            </a:r>
            <a:r>
              <a:rPr lang="en-US" altLang="zh-CN" sz="2400" i="0" dirty="0">
                <a:solidFill>
                  <a:srgbClr val="333399"/>
                </a:solidFill>
                <a:latin typeface="Arial" pitchFamily="34" charset="0"/>
                <a:ea typeface="楷体_GB2312" pitchFamily="49" charset="-122"/>
                <a:sym typeface="Symbol" pitchFamily="18" charset="2"/>
              </a:rPr>
              <a:t>Unit </a:t>
            </a:r>
            <a:r>
              <a:rPr lang="zh-CN" altLang="en-US" sz="2400" i="0" dirty="0">
                <a:solidFill>
                  <a:srgbClr val="333399"/>
                </a:solidFill>
                <a:latin typeface="Arial" pitchFamily="34" charset="0"/>
                <a:ea typeface="楷体_GB2312" pitchFamily="49" charset="-122"/>
                <a:sym typeface="Symbol" pitchFamily="18" charset="2"/>
              </a:rPr>
              <a:t>偶对</a:t>
            </a:r>
            <a:r>
              <a:rPr lang="zh-CN" altLang="en-US" sz="2400" i="0" dirty="0">
                <a:solidFill>
                  <a:srgbClr val="333399"/>
                </a:solidFill>
                <a:latin typeface="Arial" pitchFamily="34" charset="0"/>
                <a:ea typeface="楷体_GB2312" pitchFamily="49" charset="-122"/>
              </a:rPr>
              <a:t>集合；</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a:t>
            </a:r>
            <a:r>
              <a:rPr lang="zh-CN" altLang="en-US" sz="2400" i="0" dirty="0">
                <a:solidFill>
                  <a:srgbClr val="333399"/>
                </a:solidFill>
                <a:latin typeface="Arial" pitchFamily="34" charset="0"/>
                <a:ea typeface="楷体_GB2312" pitchFamily="49" charset="-122"/>
                <a:sym typeface="Symbol" pitchFamily="18" charset="2"/>
              </a:rPr>
              <a:t>（</a:t>
            </a:r>
            <a:r>
              <a:rPr lang="en-US" altLang="zh-CN" sz="2400" dirty="0">
                <a:solidFill>
                  <a:srgbClr val="333399"/>
                </a:solidFill>
                <a:latin typeface="Arial" pitchFamily="34" charset="0"/>
                <a:ea typeface="楷体_GB2312" pitchFamily="49" charset="-122"/>
                <a:sym typeface="Symbol" pitchFamily="18" charset="2"/>
              </a:rPr>
              <a:t>2</a:t>
            </a:r>
            <a:r>
              <a:rPr lang="zh-CN" altLang="en-US" sz="2400" i="0" dirty="0">
                <a:solidFill>
                  <a:srgbClr val="333399"/>
                </a:solidFill>
                <a:latin typeface="Arial" pitchFamily="34" charset="0"/>
                <a:ea typeface="楷体_GB2312" pitchFamily="49" charset="-122"/>
                <a:sym typeface="Symbol" pitchFamily="18" charset="2"/>
              </a:rPr>
              <a:t>）对每个 </a:t>
            </a:r>
            <a:r>
              <a:rPr lang="en-US" altLang="zh-CN" sz="2400" i="0" dirty="0">
                <a:solidFill>
                  <a:srgbClr val="333399"/>
                </a:solidFill>
                <a:latin typeface="Arial" pitchFamily="34" charset="0"/>
                <a:ea typeface="楷体_GB2312" pitchFamily="49" charset="-122"/>
                <a:sym typeface="Symbol" pitchFamily="18" charset="2"/>
              </a:rPr>
              <a:t>Unit </a:t>
            </a:r>
            <a:r>
              <a:rPr lang="zh-CN" altLang="en-US" sz="2400" i="0" dirty="0">
                <a:solidFill>
                  <a:srgbClr val="333399"/>
                </a:solidFill>
                <a:latin typeface="Arial" pitchFamily="34" charset="0"/>
                <a:ea typeface="楷体_GB2312" pitchFamily="49" charset="-122"/>
                <a:sym typeface="Symbol" pitchFamily="18" charset="2"/>
              </a:rPr>
              <a:t>偶对 </a:t>
            </a:r>
            <a:r>
              <a:rPr lang="en-US" altLang="zh-CN" sz="2400" dirty="0">
                <a:solidFill>
                  <a:srgbClr val="333399"/>
                </a:solidFill>
                <a:latin typeface="Arial" pitchFamily="34" charset="0"/>
                <a:ea typeface="楷体_GB2312" pitchFamily="49" charset="-122"/>
              </a:rPr>
              <a:t>(A</a:t>
            </a:r>
            <a:r>
              <a:rPr lang="zh-CN" altLang="en-US" sz="2400" dirty="0">
                <a:solidFill>
                  <a:srgbClr val="333399"/>
                </a:solidFill>
                <a:latin typeface="Arial" pitchFamily="34" charset="0"/>
                <a:ea typeface="楷体_GB2312" pitchFamily="49" charset="-122"/>
              </a:rPr>
              <a:t>，</a:t>
            </a:r>
            <a:r>
              <a:rPr lang="en-US" altLang="zh-CN" sz="2400" dirty="0">
                <a:solidFill>
                  <a:srgbClr val="333399"/>
                </a:solidFill>
                <a:latin typeface="Arial" pitchFamily="34" charset="0"/>
                <a:ea typeface="楷体_GB2312" pitchFamily="49" charset="-122"/>
              </a:rPr>
              <a:t>B) </a:t>
            </a:r>
            <a:r>
              <a:rPr lang="zh-CN" altLang="en-US" sz="2400" i="0" dirty="0">
                <a:solidFill>
                  <a:srgbClr val="333399"/>
                </a:solidFill>
                <a:latin typeface="Arial" pitchFamily="34" charset="0"/>
                <a:ea typeface="楷体_GB2312" pitchFamily="49" charset="-122"/>
                <a:sym typeface="Symbol" pitchFamily="18" charset="2"/>
              </a:rPr>
              <a:t>，</a:t>
            </a:r>
            <a:r>
              <a:rPr lang="zh-CN" altLang="en-US" sz="2400" i="0" dirty="0">
                <a:solidFill>
                  <a:srgbClr val="333399"/>
                </a:solidFill>
                <a:latin typeface="Arial" pitchFamily="34" charset="0"/>
                <a:ea typeface="楷体_GB2312" pitchFamily="49" charset="-122"/>
              </a:rPr>
              <a:t>在 </a:t>
            </a:r>
            <a:r>
              <a:rPr lang="en-US" altLang="zh-CN" sz="2400" dirty="0">
                <a:solidFill>
                  <a:srgbClr val="333399"/>
                </a:solidFill>
                <a:latin typeface="Arial" pitchFamily="34" charset="0"/>
                <a:ea typeface="楷体_GB2312" pitchFamily="49" charset="-122"/>
              </a:rPr>
              <a:t>G</a:t>
            </a:r>
            <a:r>
              <a:rPr lang="en-US" altLang="zh-CN" sz="2400" baseline="-25000" dirty="0">
                <a:solidFill>
                  <a:srgbClr val="333399"/>
                </a:solidFill>
                <a:latin typeface="Arial" pitchFamily="34" charset="0"/>
                <a:ea typeface="楷体_GB2312" pitchFamily="49" charset="-122"/>
              </a:rPr>
              <a:t>1 </a:t>
            </a:r>
            <a:r>
              <a:rPr lang="zh-CN" altLang="en-US" sz="2400" i="0" dirty="0">
                <a:solidFill>
                  <a:srgbClr val="333399"/>
                </a:solidFill>
                <a:latin typeface="Arial" pitchFamily="34" charset="0"/>
                <a:ea typeface="楷体_GB2312" pitchFamily="49" charset="-122"/>
              </a:rPr>
              <a:t>中加入产生</a:t>
            </a:r>
          </a:p>
          <a:p>
            <a:pPr>
              <a:buFont typeface="Wingdings" pitchFamily="2" charset="2"/>
              <a:buNone/>
            </a:pPr>
            <a:r>
              <a:rPr lang="zh-CN" altLang="en-US" sz="2400" i="0" dirty="0">
                <a:solidFill>
                  <a:srgbClr val="333399"/>
                </a:solidFill>
                <a:latin typeface="Arial" pitchFamily="34" charset="0"/>
                <a:ea typeface="楷体_GB2312" pitchFamily="49" charset="-122"/>
              </a:rPr>
              <a:t>                 式 </a:t>
            </a:r>
            <a:r>
              <a:rPr lang="en-US" altLang="zh-CN" sz="2400" dirty="0">
                <a:solidFill>
                  <a:srgbClr val="333399"/>
                </a:solidFill>
                <a:latin typeface="Arial" pitchFamily="34" charset="0"/>
                <a:ea typeface="楷体_GB2312" pitchFamily="49" charset="-122"/>
                <a:sym typeface="Symbol" pitchFamily="18" charset="2"/>
              </a:rPr>
              <a:t>A</a:t>
            </a:r>
            <a:r>
              <a:rPr lang="en-US" altLang="zh-CN" sz="2400" i="0" dirty="0">
                <a:solidFill>
                  <a:srgbClr val="333399"/>
                </a:solidFill>
                <a:latin typeface="Arial" pitchFamily="34" charset="0"/>
                <a:ea typeface="楷体_GB2312" pitchFamily="49" charset="-122"/>
                <a:sym typeface="Symbol" pitchFamily="18" charset="2"/>
              </a:rPr>
              <a:t></a:t>
            </a:r>
            <a:r>
              <a:rPr lang="en-US" altLang="zh-CN" sz="2400" dirty="0">
                <a:solidFill>
                  <a:srgbClr val="333399"/>
                </a:solidFill>
                <a:latin typeface="Arial" pitchFamily="34" charset="0"/>
                <a:ea typeface="楷体_GB2312" pitchFamily="49" charset="-122"/>
                <a:sym typeface="Symbol" pitchFamily="18" charset="2"/>
              </a:rPr>
              <a:t></a:t>
            </a:r>
            <a:r>
              <a:rPr lang="en-US" altLang="zh-CN" sz="2400" i="0" dirty="0">
                <a:solidFill>
                  <a:srgbClr val="333399"/>
                </a:solidFill>
                <a:latin typeface="Arial" pitchFamily="34" charset="0"/>
                <a:ea typeface="楷体_GB2312" pitchFamily="49" charset="-122"/>
                <a:sym typeface="Symbol" pitchFamily="18" charset="2"/>
              </a:rPr>
              <a:t> </a:t>
            </a:r>
            <a:r>
              <a:rPr lang="zh-CN" altLang="en-US" sz="2400" i="0" dirty="0">
                <a:solidFill>
                  <a:srgbClr val="333399"/>
                </a:solidFill>
                <a:latin typeface="Arial" pitchFamily="34" charset="0"/>
                <a:ea typeface="楷体_GB2312" pitchFamily="49" charset="-122"/>
              </a:rPr>
              <a:t>，其中 </a:t>
            </a:r>
            <a:r>
              <a:rPr lang="en-US" altLang="zh-CN" sz="2400" dirty="0">
                <a:solidFill>
                  <a:srgbClr val="333399"/>
                </a:solidFill>
                <a:latin typeface="Arial" pitchFamily="34" charset="0"/>
                <a:ea typeface="楷体_GB2312" pitchFamily="49" charset="-122"/>
                <a:sym typeface="Symbol" pitchFamily="18" charset="2"/>
              </a:rPr>
              <a:t>B</a:t>
            </a:r>
            <a:r>
              <a:rPr lang="en-US" altLang="zh-CN" sz="2400" i="0" dirty="0">
                <a:solidFill>
                  <a:srgbClr val="333399"/>
                </a:solidFill>
                <a:latin typeface="Arial" pitchFamily="34" charset="0"/>
                <a:ea typeface="楷体_GB2312" pitchFamily="49" charset="-122"/>
                <a:sym typeface="Symbol" pitchFamily="18" charset="2"/>
              </a:rPr>
              <a:t></a:t>
            </a:r>
            <a:r>
              <a:rPr lang="en-US" altLang="zh-CN" sz="2400" dirty="0">
                <a:solidFill>
                  <a:srgbClr val="333399"/>
                </a:solidFill>
                <a:latin typeface="Arial" pitchFamily="34" charset="0"/>
                <a:ea typeface="楷体_GB2312" pitchFamily="49" charset="-122"/>
                <a:sym typeface="Symbol" pitchFamily="18" charset="2"/>
              </a:rPr>
              <a:t> </a:t>
            </a:r>
            <a:r>
              <a:rPr lang="zh-CN" altLang="en-US" sz="2400" i="0" dirty="0">
                <a:solidFill>
                  <a:srgbClr val="333399"/>
                </a:solidFill>
                <a:latin typeface="Arial" pitchFamily="34" charset="0"/>
                <a:ea typeface="楷体_GB2312" pitchFamily="49" charset="-122"/>
              </a:rPr>
              <a:t>为一个非 </a:t>
            </a:r>
            <a:r>
              <a:rPr lang="en-US" altLang="zh-CN" sz="2400" i="0" dirty="0">
                <a:solidFill>
                  <a:srgbClr val="333399"/>
                </a:solidFill>
                <a:latin typeface="Arial" pitchFamily="34" charset="0"/>
                <a:ea typeface="楷体_GB2312" pitchFamily="49" charset="-122"/>
              </a:rPr>
              <a:t>Unit </a:t>
            </a:r>
            <a:r>
              <a:rPr lang="zh-CN" altLang="en-US" sz="2400" i="0" dirty="0">
                <a:solidFill>
                  <a:srgbClr val="333399"/>
                </a:solidFill>
                <a:latin typeface="Arial" pitchFamily="34" charset="0"/>
                <a:ea typeface="楷体_GB2312" pitchFamily="49" charset="-122"/>
              </a:rPr>
              <a:t>产生式；</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zh-CN" altLang="en-US" sz="2400" i="0" dirty="0">
                <a:solidFill>
                  <a:srgbClr val="333399"/>
                </a:solidFill>
                <a:latin typeface="Arial" pitchFamily="34" charset="0"/>
                <a:ea typeface="楷体_GB2312" pitchFamily="49" charset="-122"/>
                <a:sym typeface="Symbol" pitchFamily="18" charset="2"/>
              </a:rPr>
              <a:t>（</a:t>
            </a:r>
            <a:r>
              <a:rPr lang="en-US" altLang="zh-CN" sz="2400" dirty="0">
                <a:solidFill>
                  <a:srgbClr val="333399"/>
                </a:solidFill>
                <a:latin typeface="Arial" pitchFamily="34" charset="0"/>
                <a:ea typeface="楷体_GB2312" pitchFamily="49" charset="-122"/>
                <a:sym typeface="Symbol" pitchFamily="18" charset="2"/>
              </a:rPr>
              <a:t>3</a:t>
            </a:r>
            <a:r>
              <a:rPr lang="zh-CN" altLang="en-US" sz="2400" i="0" dirty="0">
                <a:solidFill>
                  <a:srgbClr val="333399"/>
                </a:solidFill>
                <a:latin typeface="Arial" pitchFamily="34" charset="0"/>
                <a:ea typeface="楷体_GB2312" pitchFamily="49" charset="-122"/>
                <a:sym typeface="Symbol" pitchFamily="18" charset="2"/>
              </a:rPr>
              <a:t>）</a:t>
            </a:r>
            <a:r>
              <a:rPr lang="en-US" altLang="zh-CN" sz="2400" dirty="0">
                <a:solidFill>
                  <a:srgbClr val="333399"/>
                </a:solidFill>
                <a:latin typeface="Arial" pitchFamily="34" charset="0"/>
                <a:ea typeface="楷体_GB2312" pitchFamily="49" charset="-122"/>
              </a:rPr>
              <a:t>G</a:t>
            </a:r>
            <a:r>
              <a:rPr lang="en-US" altLang="zh-CN" sz="2400" baseline="-25000" dirty="0">
                <a:solidFill>
                  <a:srgbClr val="333399"/>
                </a:solidFill>
                <a:latin typeface="Arial" pitchFamily="34" charset="0"/>
                <a:ea typeface="楷体_GB2312" pitchFamily="49" charset="-122"/>
              </a:rPr>
              <a:t>1 </a:t>
            </a:r>
            <a:r>
              <a:rPr lang="zh-CN" altLang="en-US" sz="2400" i="0" dirty="0">
                <a:solidFill>
                  <a:srgbClr val="333399"/>
                </a:solidFill>
                <a:latin typeface="Arial" pitchFamily="34" charset="0"/>
                <a:ea typeface="楷体_GB2312" pitchFamily="49" charset="-122"/>
              </a:rPr>
              <a:t>中包含 </a:t>
            </a:r>
            <a:r>
              <a:rPr lang="en-US" altLang="zh-CN" sz="2400" dirty="0">
                <a:solidFill>
                  <a:srgbClr val="333399"/>
                </a:solidFill>
                <a:latin typeface="Arial" pitchFamily="34" charset="0"/>
                <a:ea typeface="楷体_GB2312" pitchFamily="49" charset="-122"/>
              </a:rPr>
              <a:t>G </a:t>
            </a:r>
            <a:r>
              <a:rPr lang="zh-CN" altLang="en-US" sz="2400" i="0" dirty="0">
                <a:solidFill>
                  <a:srgbClr val="333399"/>
                </a:solidFill>
                <a:latin typeface="Arial" pitchFamily="34" charset="0"/>
                <a:ea typeface="楷体_GB2312" pitchFamily="49" charset="-122"/>
              </a:rPr>
              <a:t>的所有非 </a:t>
            </a:r>
            <a:r>
              <a:rPr lang="en-US" altLang="zh-CN" sz="2400" i="0" dirty="0">
                <a:solidFill>
                  <a:srgbClr val="333399"/>
                </a:solidFill>
                <a:latin typeface="Arial" pitchFamily="34" charset="0"/>
                <a:ea typeface="楷体_GB2312" pitchFamily="49" charset="-122"/>
              </a:rPr>
              <a:t>Unit </a:t>
            </a:r>
            <a:r>
              <a:rPr lang="zh-CN" altLang="en-US" sz="2400" i="0" dirty="0">
                <a:solidFill>
                  <a:srgbClr val="333399"/>
                </a:solidFill>
                <a:latin typeface="Arial" pitchFamily="34" charset="0"/>
                <a:ea typeface="楷体_GB2312" pitchFamily="49" charset="-122"/>
              </a:rPr>
              <a:t>产生式</a:t>
            </a:r>
            <a:r>
              <a:rPr lang="en-US" altLang="zh-CN" sz="2400" i="0" dirty="0">
                <a:solidFill>
                  <a:srgbClr val="333399"/>
                </a:solidFill>
                <a:latin typeface="Arial" pitchFamily="34" charset="0"/>
                <a:ea typeface="楷体_GB2312" pitchFamily="49" charset="-122"/>
              </a:rPr>
              <a:t>.</a:t>
            </a:r>
          </a:p>
        </p:txBody>
      </p:sp>
      <p:grpSp>
        <p:nvGrpSpPr>
          <p:cNvPr id="157716" name="Group 20"/>
          <p:cNvGrpSpPr>
            <a:grpSpLocks/>
          </p:cNvGrpSpPr>
          <p:nvPr/>
        </p:nvGrpSpPr>
        <p:grpSpPr bwMode="auto">
          <a:xfrm>
            <a:off x="914400" y="4767263"/>
            <a:ext cx="8229600" cy="1143000"/>
            <a:chOff x="576" y="3264"/>
            <a:chExt cx="5184" cy="720"/>
          </a:xfrm>
        </p:grpSpPr>
        <p:sp>
          <p:nvSpPr>
            <p:cNvPr id="157711" name="Rectangle 15"/>
            <p:cNvSpPr>
              <a:spLocks noChangeArrowheads="1"/>
            </p:cNvSpPr>
            <p:nvPr/>
          </p:nvSpPr>
          <p:spPr bwMode="auto">
            <a:xfrm>
              <a:off x="576" y="3264"/>
              <a:ext cx="5184" cy="673"/>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i="0">
                  <a:latin typeface="Arial" pitchFamily="34" charset="0"/>
                  <a:ea typeface="楷体_GB2312" pitchFamily="49" charset="-122"/>
                  <a:sym typeface="Symbol" pitchFamily="18" charset="2"/>
                </a:rPr>
                <a:t> </a:t>
              </a:r>
              <a:r>
                <a:rPr lang="zh-CN" altLang="en-US" i="0">
                  <a:latin typeface="Arial" pitchFamily="34" charset="0"/>
                  <a:ea typeface="楷体_GB2312" pitchFamily="49" charset="-122"/>
                  <a:sym typeface="Symbol" pitchFamily="18" charset="2"/>
                </a:rPr>
                <a:t>结论 </a:t>
              </a:r>
              <a:r>
                <a:rPr lang="zh-CN" altLang="en-US" i="0">
                  <a:solidFill>
                    <a:srgbClr val="333399"/>
                  </a:solidFill>
                  <a:latin typeface="Arial" pitchFamily="34" charset="0"/>
                  <a:ea typeface="楷体_GB2312" pitchFamily="49" charset="-122"/>
                </a:rPr>
                <a:t>通过上述步骤从 </a:t>
              </a:r>
              <a:r>
                <a:rPr lang="en-US" altLang="zh-CN">
                  <a:solidFill>
                    <a:srgbClr val="333399"/>
                  </a:solidFill>
                  <a:latin typeface="Arial" pitchFamily="34" charset="0"/>
                  <a:ea typeface="楷体_GB2312" pitchFamily="49" charset="-122"/>
                </a:rPr>
                <a:t>G </a:t>
              </a:r>
              <a:r>
                <a:rPr lang="zh-CN" altLang="en-US" i="0">
                  <a:solidFill>
                    <a:srgbClr val="333399"/>
                  </a:solidFill>
                  <a:latin typeface="Arial" pitchFamily="34" charset="0"/>
                  <a:ea typeface="楷体_GB2312" pitchFamily="49" charset="-122"/>
                </a:rPr>
                <a:t>构造 </a:t>
              </a:r>
              <a:r>
                <a:rPr lang="en-US" altLang="zh-CN">
                  <a:solidFill>
                    <a:srgbClr val="333399"/>
                  </a:solidFill>
                  <a:latin typeface="Arial" pitchFamily="34" charset="0"/>
                  <a:ea typeface="楷体_GB2312" pitchFamily="49" charset="-122"/>
                </a:rPr>
                <a:t>G</a:t>
              </a:r>
              <a:r>
                <a:rPr lang="en-US" altLang="zh-CN" baseline="-25000">
                  <a:solidFill>
                    <a:srgbClr val="333399"/>
                  </a:solidFill>
                  <a:latin typeface="Arial" pitchFamily="34" charset="0"/>
                  <a:ea typeface="楷体_GB2312" pitchFamily="49" charset="-122"/>
                </a:rPr>
                <a:t>1</a:t>
              </a:r>
              <a:r>
                <a:rPr lang="en-US" altLang="zh-CN" i="0">
                  <a:solidFill>
                    <a:srgbClr val="333399"/>
                  </a:solidFill>
                  <a:latin typeface="Arial" pitchFamily="34" charset="0"/>
                  <a:ea typeface="楷体_GB2312" pitchFamily="49" charset="-122"/>
                </a:rPr>
                <a:t> </a:t>
              </a:r>
              <a:r>
                <a:rPr lang="zh-CN" altLang="en-US" i="0">
                  <a:solidFill>
                    <a:srgbClr val="333399"/>
                  </a:solidFill>
                  <a:latin typeface="Arial" pitchFamily="34" charset="0"/>
                  <a:ea typeface="楷体_GB2312" pitchFamily="49" charset="-122"/>
                  <a:sym typeface="Symbol" pitchFamily="18" charset="2"/>
                </a:rPr>
                <a:t>，</a:t>
              </a:r>
              <a:r>
                <a:rPr lang="en-US" altLang="zh-CN">
                  <a:solidFill>
                    <a:srgbClr val="333399"/>
                  </a:solidFill>
                  <a:latin typeface="Arial" pitchFamily="34" charset="0"/>
                  <a:ea typeface="楷体_GB2312" pitchFamily="49" charset="-122"/>
                </a:rPr>
                <a:t>L(G</a:t>
              </a:r>
              <a:r>
                <a:rPr lang="en-US" altLang="zh-CN" baseline="-25000">
                  <a:solidFill>
                    <a:srgbClr val="333399"/>
                  </a:solidFill>
                  <a:latin typeface="Arial" pitchFamily="34" charset="0"/>
                  <a:ea typeface="楷体_GB2312" pitchFamily="49" charset="-122"/>
                </a:rPr>
                <a:t>1</a:t>
              </a:r>
              <a:r>
                <a:rPr lang="en-US" altLang="zh-CN">
                  <a:solidFill>
                    <a:srgbClr val="333399"/>
                  </a:solidFill>
                  <a:latin typeface="Arial" pitchFamily="34" charset="0"/>
                  <a:ea typeface="楷体_GB2312" pitchFamily="49" charset="-122"/>
                </a:rPr>
                <a:t>)= L(G)</a:t>
              </a:r>
              <a:r>
                <a:rPr lang="en-US" altLang="zh-CN" i="0">
                  <a:solidFill>
                    <a:srgbClr val="333399"/>
                  </a:solidFill>
                  <a:latin typeface="Arial" pitchFamily="34" charset="0"/>
                  <a:ea typeface="楷体_GB2312" pitchFamily="49" charset="-122"/>
                </a:rPr>
                <a:t>.</a:t>
              </a:r>
              <a:endParaRPr lang="en-US" altLang="zh-CN" i="0">
                <a:latin typeface="Arial" pitchFamily="34" charset="0"/>
                <a:ea typeface="楷体_GB2312" pitchFamily="49" charset="-122"/>
                <a:sym typeface="Symbol" pitchFamily="18" charset="2"/>
              </a:endParaRPr>
            </a:p>
            <a:p>
              <a:pPr>
                <a:buFont typeface="Wingdings" pitchFamily="2" charset="2"/>
                <a:buNone/>
              </a:pPr>
              <a:endParaRPr lang="en-US" altLang="zh-CN" sz="800" i="0">
                <a:solidFill>
                  <a:srgbClr val="333399"/>
                </a:solidFill>
                <a:latin typeface="Arial" pitchFamily="34" charset="0"/>
                <a:ea typeface="楷体_GB2312" pitchFamily="49" charset="-122"/>
              </a:endParaRPr>
            </a:p>
            <a:p>
              <a:pPr>
                <a:buFont typeface="Wingdings" pitchFamily="2" charset="2"/>
                <a:buNone/>
              </a:pPr>
              <a:r>
                <a:rPr lang="en-US" altLang="zh-CN" sz="2400" i="0">
                  <a:latin typeface="Arial" pitchFamily="34" charset="0"/>
                  <a:ea typeface="楷体_GB2312" pitchFamily="49" charset="-122"/>
                </a:rPr>
                <a:t>     </a:t>
              </a:r>
              <a:r>
                <a:rPr lang="zh-CN" altLang="en-US" i="0">
                  <a:latin typeface="Arial" pitchFamily="34" charset="0"/>
                  <a:ea typeface="楷体_GB2312" pitchFamily="49" charset="-122"/>
                </a:rPr>
                <a:t>证明思路  </a:t>
              </a:r>
              <a:r>
                <a:rPr lang="zh-CN" altLang="en-US" i="0">
                  <a:solidFill>
                    <a:srgbClr val="333399"/>
                  </a:solidFill>
                  <a:latin typeface="Arial" pitchFamily="34" charset="0"/>
                  <a:ea typeface="楷体_GB2312" pitchFamily="49" charset="-122"/>
                </a:rPr>
                <a:t>欲证对任何 </a:t>
              </a:r>
              <a:r>
                <a:rPr lang="en-US" altLang="zh-CN">
                  <a:solidFill>
                    <a:srgbClr val="333399"/>
                  </a:solidFill>
                  <a:latin typeface="Arial" pitchFamily="34" charset="0"/>
                  <a:ea typeface="楷体_GB2312" pitchFamily="49" charset="-122"/>
                </a:rPr>
                <a:t>w </a:t>
              </a:r>
              <a:r>
                <a:rPr lang="zh-CN" altLang="en-US" i="0">
                  <a:solidFill>
                    <a:srgbClr val="333399"/>
                  </a:solidFill>
                  <a:latin typeface="Arial" pitchFamily="34" charset="0"/>
                  <a:ea typeface="楷体_GB2312" pitchFamily="49" charset="-122"/>
                </a:rPr>
                <a:t>，</a:t>
              </a:r>
              <a:r>
                <a:rPr lang="en-US" altLang="zh-CN">
                  <a:solidFill>
                    <a:srgbClr val="333399"/>
                  </a:solidFill>
                  <a:latin typeface="Arial" pitchFamily="34" charset="0"/>
                  <a:ea typeface="楷体_GB2312" pitchFamily="49" charset="-122"/>
                </a:rPr>
                <a:t>S </a:t>
              </a:r>
              <a:r>
                <a:rPr lang="en-US" altLang="zh-CN" i="0">
                  <a:solidFill>
                    <a:srgbClr val="333399"/>
                  </a:solidFill>
                  <a:latin typeface="Arial" pitchFamily="34" charset="0"/>
                  <a:ea typeface="楷体_GB2312" pitchFamily="49" charset="-122"/>
                  <a:sym typeface="Symbol" pitchFamily="18" charset="2"/>
                </a:rPr>
                <a:t></a:t>
              </a:r>
              <a:r>
                <a:rPr lang="en-US" altLang="zh-CN">
                  <a:solidFill>
                    <a:srgbClr val="333399"/>
                  </a:solidFill>
                  <a:latin typeface="Arial" pitchFamily="34" charset="0"/>
                  <a:ea typeface="楷体_GB2312" pitchFamily="49" charset="-122"/>
                </a:rPr>
                <a:t>w  iff   S </a:t>
              </a:r>
              <a:r>
                <a:rPr lang="en-US" altLang="zh-CN" i="0">
                  <a:solidFill>
                    <a:srgbClr val="333399"/>
                  </a:solidFill>
                  <a:latin typeface="Arial" pitchFamily="34" charset="0"/>
                  <a:ea typeface="楷体_GB2312" pitchFamily="49" charset="-122"/>
                  <a:sym typeface="Symbol" pitchFamily="18" charset="2"/>
                </a:rPr>
                <a:t></a:t>
              </a:r>
              <a:r>
                <a:rPr lang="en-US" altLang="zh-CN">
                  <a:solidFill>
                    <a:srgbClr val="333399"/>
                  </a:solidFill>
                  <a:latin typeface="Arial" pitchFamily="34" charset="0"/>
                  <a:ea typeface="楷体_GB2312" pitchFamily="49" charset="-122"/>
                </a:rPr>
                <a:t>w</a:t>
              </a:r>
              <a:r>
                <a:rPr lang="en-US" altLang="zh-CN" i="0">
                  <a:solidFill>
                    <a:srgbClr val="333399"/>
                  </a:solidFill>
                  <a:latin typeface="Arial" pitchFamily="34" charset="0"/>
                  <a:ea typeface="楷体_GB2312" pitchFamily="49" charset="-122"/>
                </a:rPr>
                <a:t>.</a:t>
              </a:r>
            </a:p>
          </p:txBody>
        </p:sp>
        <p:sp>
          <p:nvSpPr>
            <p:cNvPr id="157712" name="Rectangle 16"/>
            <p:cNvSpPr>
              <a:spLocks noChangeArrowheads="1"/>
            </p:cNvSpPr>
            <p:nvPr/>
          </p:nvSpPr>
          <p:spPr bwMode="auto">
            <a:xfrm>
              <a:off x="4852" y="3592"/>
              <a:ext cx="188" cy="231"/>
            </a:xfrm>
            <a:prstGeom prst="rect">
              <a:avLst/>
            </a:prstGeom>
            <a:noFill/>
            <a:ln w="9525">
              <a:noFill/>
              <a:miter lim="800000"/>
              <a:headEnd/>
              <a:tailEnd/>
            </a:ln>
            <a:effectLst/>
          </p:spPr>
          <p:txBody>
            <a:bodyPr wrap="none">
              <a:spAutoFit/>
            </a:bodyPr>
            <a:lstStyle/>
            <a:p>
              <a:r>
                <a:rPr lang="en-US" altLang="zh-CN" sz="1800" i="0">
                  <a:solidFill>
                    <a:srgbClr val="333399"/>
                  </a:solidFill>
                  <a:latin typeface="Arial" pitchFamily="34" charset="0"/>
                  <a:ea typeface="楷体_GB2312" pitchFamily="49" charset="-122"/>
                  <a:sym typeface="Symbol" pitchFamily="18" charset="2"/>
                </a:rPr>
                <a:t></a:t>
              </a:r>
            </a:p>
          </p:txBody>
        </p:sp>
        <p:sp>
          <p:nvSpPr>
            <p:cNvPr id="157713" name="Rectangle 17"/>
            <p:cNvSpPr>
              <a:spLocks noChangeArrowheads="1"/>
            </p:cNvSpPr>
            <p:nvPr/>
          </p:nvSpPr>
          <p:spPr bwMode="auto">
            <a:xfrm>
              <a:off x="3748" y="3592"/>
              <a:ext cx="188" cy="231"/>
            </a:xfrm>
            <a:prstGeom prst="rect">
              <a:avLst/>
            </a:prstGeom>
            <a:noFill/>
            <a:ln w="9525">
              <a:noFill/>
              <a:miter lim="800000"/>
              <a:headEnd/>
              <a:tailEnd/>
            </a:ln>
            <a:effectLst/>
          </p:spPr>
          <p:txBody>
            <a:bodyPr wrap="none">
              <a:spAutoFit/>
            </a:bodyPr>
            <a:lstStyle/>
            <a:p>
              <a:r>
                <a:rPr lang="en-US" altLang="zh-CN" sz="1800" i="0">
                  <a:solidFill>
                    <a:srgbClr val="333399"/>
                  </a:solidFill>
                  <a:latin typeface="Arial" pitchFamily="34" charset="0"/>
                  <a:ea typeface="楷体_GB2312" pitchFamily="49" charset="-122"/>
                  <a:sym typeface="Symbol" pitchFamily="18" charset="2"/>
                </a:rPr>
                <a:t></a:t>
              </a:r>
            </a:p>
          </p:txBody>
        </p:sp>
        <p:sp>
          <p:nvSpPr>
            <p:cNvPr id="157714" name="Rectangle 18"/>
            <p:cNvSpPr>
              <a:spLocks noChangeArrowheads="1"/>
            </p:cNvSpPr>
            <p:nvPr/>
          </p:nvSpPr>
          <p:spPr bwMode="auto">
            <a:xfrm>
              <a:off x="3744" y="3811"/>
              <a:ext cx="227" cy="173"/>
            </a:xfrm>
            <a:prstGeom prst="rect">
              <a:avLst/>
            </a:prstGeom>
            <a:noFill/>
            <a:ln w="9525">
              <a:noFill/>
              <a:miter lim="800000"/>
              <a:headEnd/>
              <a:tailEnd/>
            </a:ln>
            <a:effectLst/>
          </p:spPr>
          <p:txBody>
            <a:bodyPr wrap="none">
              <a:spAutoFit/>
            </a:bodyPr>
            <a:lstStyle/>
            <a:p>
              <a:r>
                <a:rPr lang="en-US" altLang="zh-CN" sz="1200">
                  <a:solidFill>
                    <a:srgbClr val="333399"/>
                  </a:solidFill>
                  <a:latin typeface="Arial" pitchFamily="34" charset="0"/>
                  <a:ea typeface="楷体_GB2312" pitchFamily="49" charset="-122"/>
                </a:rPr>
                <a:t>G</a:t>
              </a:r>
              <a:r>
                <a:rPr lang="en-US" altLang="zh-CN" sz="1200" baseline="-25000">
                  <a:solidFill>
                    <a:srgbClr val="333399"/>
                  </a:solidFill>
                  <a:latin typeface="Arial" pitchFamily="34" charset="0"/>
                  <a:ea typeface="楷体_GB2312" pitchFamily="49" charset="-122"/>
                </a:rPr>
                <a:t>1</a:t>
              </a:r>
            </a:p>
          </p:txBody>
        </p:sp>
        <p:sp>
          <p:nvSpPr>
            <p:cNvPr id="157715" name="Rectangle 19"/>
            <p:cNvSpPr>
              <a:spLocks noChangeArrowheads="1"/>
            </p:cNvSpPr>
            <p:nvPr/>
          </p:nvSpPr>
          <p:spPr bwMode="auto">
            <a:xfrm>
              <a:off x="4849" y="3811"/>
              <a:ext cx="191" cy="173"/>
            </a:xfrm>
            <a:prstGeom prst="rect">
              <a:avLst/>
            </a:prstGeom>
            <a:noFill/>
            <a:ln w="9525">
              <a:noFill/>
              <a:miter lim="800000"/>
              <a:headEnd/>
              <a:tailEnd/>
            </a:ln>
            <a:effectLst/>
          </p:spPr>
          <p:txBody>
            <a:bodyPr wrap="none">
              <a:spAutoFit/>
            </a:bodyPr>
            <a:lstStyle/>
            <a:p>
              <a:r>
                <a:rPr lang="en-US" altLang="zh-CN" sz="1200">
                  <a:solidFill>
                    <a:srgbClr val="333399"/>
                  </a:solidFill>
                  <a:latin typeface="Arial" pitchFamily="34" charset="0"/>
                  <a:ea typeface="楷体_GB2312" pitchFamily="49" charset="-122"/>
                </a:rPr>
                <a:t>G</a:t>
              </a:r>
              <a:endParaRPr lang="en-US" altLang="zh-CN" sz="1200" baseline="-25000">
                <a:solidFill>
                  <a:srgbClr val="333399"/>
                </a:solidFill>
                <a:latin typeface="Arial" pitchFamily="34" charset="0"/>
                <a:ea typeface="楷体_GB2312" pitchFamily="49" charset="-122"/>
              </a:endParaRPr>
            </a:p>
          </p:txBody>
        </p:sp>
      </p:grpSp>
      <p:sp>
        <p:nvSpPr>
          <p:cNvPr id="157718" name="Rectangle 22"/>
          <p:cNvSpPr>
            <a:spLocks noChangeArrowheads="1"/>
          </p:cNvSpPr>
          <p:nvPr/>
        </p:nvSpPr>
        <p:spPr bwMode="auto">
          <a:xfrm>
            <a:off x="1524000" y="228600"/>
            <a:ext cx="4416425"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a:t>
            </a:r>
            <a:r>
              <a:rPr lang="en-US" altLang="zh-CN" sz="4000" b="0" i="0">
                <a:latin typeface="Arial" pitchFamily="34" charset="0"/>
                <a:sym typeface="Symbol" pitchFamily="18" charset="2"/>
              </a:rPr>
              <a:t>Unit</a:t>
            </a:r>
            <a:r>
              <a:rPr lang="en-US" altLang="zh-CN" sz="3600" i="0">
                <a:latin typeface="Arial" pitchFamily="34" charset="0"/>
                <a:sym typeface="Symbol" pitchFamily="18" charset="2"/>
              </a:rPr>
              <a:t> </a:t>
            </a:r>
            <a:r>
              <a:rPr lang="zh-CN" altLang="en-US" sz="4000" i="0">
                <a:latin typeface="Arial" pitchFamily="34" charset="0"/>
                <a:sym typeface="Symbol" pitchFamily="18" charset="2"/>
              </a:rPr>
              <a:t>产生式</a:t>
            </a:r>
          </a:p>
        </p:txBody>
      </p:sp>
      <p:sp>
        <p:nvSpPr>
          <p:cNvPr id="14" name="文本框 13">
            <a:extLst>
              <a:ext uri="{FF2B5EF4-FFF2-40B4-BE49-F238E27FC236}">
                <a16:creationId xmlns:a16="http://schemas.microsoft.com/office/drawing/2014/main" id="{085CAE85-A70C-EE43-B58F-598D2925EF7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31</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7716"/>
                                        </p:tgtEl>
                                        <p:attrNameLst>
                                          <p:attrName>style.visibility</p:attrName>
                                        </p:attrNameLst>
                                      </p:cBhvr>
                                      <p:to>
                                        <p:strVal val="visible"/>
                                      </p:to>
                                    </p:set>
                                    <p:animEffect transition="in" filter="slide(fromBottom)">
                                      <p:cBhvr>
                                        <p:cTn id="7" dur="500"/>
                                        <p:tgtEl>
                                          <p:spTgt spid="15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7" name="Rectangle 7"/>
          <p:cNvSpPr>
            <a:spLocks noChangeArrowheads="1"/>
          </p:cNvSpPr>
          <p:nvPr/>
        </p:nvSpPr>
        <p:spPr bwMode="auto">
          <a:xfrm>
            <a:off x="395288" y="1352550"/>
            <a:ext cx="8674100" cy="4210050"/>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举例</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以下产生式表示的文法中，</a:t>
            </a:r>
            <a:r>
              <a:rPr lang="en-US" altLang="zh-CN" b="0" i="0" dirty="0">
                <a:solidFill>
                  <a:srgbClr val="333399"/>
                </a:solidFill>
                <a:latin typeface="Arial" pitchFamily="34" charset="0"/>
                <a:ea typeface="楷体_GB2312" pitchFamily="49" charset="-122"/>
                <a:sym typeface="Symbol" pitchFamily="18" charset="2"/>
              </a:rPr>
              <a:t>Unit</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偶对包括 </a:t>
            </a:r>
            <a:r>
              <a:rPr lang="en-US" altLang="zh-CN" dirty="0">
                <a:solidFill>
                  <a:srgbClr val="333399"/>
                </a:solidFill>
                <a:latin typeface="Arial" pitchFamily="34" charset="0"/>
                <a:ea typeface="楷体_GB2312" pitchFamily="49" charset="-122"/>
              </a:rPr>
              <a:t>(S</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S) </a:t>
            </a:r>
            <a:r>
              <a:rPr lang="zh-CN" altLang="en-US" i="0" dirty="0">
                <a:solidFill>
                  <a:srgbClr val="333399"/>
                </a:solidFill>
                <a:latin typeface="Arial" pitchFamily="34" charset="0"/>
                <a:ea typeface="楷体_GB2312" pitchFamily="49" charset="-122"/>
                <a:sym typeface="Symbol" pitchFamily="18" charset="2"/>
              </a:rPr>
              <a:t>，</a:t>
            </a:r>
          </a:p>
          <a:p>
            <a:r>
              <a:rPr lang="zh-CN" altLang="en-US"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A)</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(B</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B)</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(C</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C)</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(D</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D) </a:t>
            </a:r>
            <a:r>
              <a:rPr lang="zh-CN" altLang="en-US" i="0" dirty="0">
                <a:solidFill>
                  <a:srgbClr val="333399"/>
                </a:solidFill>
                <a:latin typeface="Arial" pitchFamily="34" charset="0"/>
                <a:ea typeface="楷体_GB2312" pitchFamily="49" charset="-122"/>
                <a:sym typeface="Symbol" pitchFamily="18" charset="2"/>
              </a:rPr>
              <a:t>以及 </a:t>
            </a:r>
            <a:r>
              <a:rPr lang="en-US" altLang="zh-CN" dirty="0">
                <a:solidFill>
                  <a:srgbClr val="333399"/>
                </a:solidFill>
                <a:latin typeface="Arial" pitchFamily="34" charset="0"/>
                <a:ea typeface="楷体_GB2312" pitchFamily="49" charset="-122"/>
              </a:rPr>
              <a:t>(S</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A)</a:t>
            </a:r>
            <a:r>
              <a:rPr lang="zh-CN" altLang="en-US" i="0" dirty="0">
                <a:solidFill>
                  <a:srgbClr val="333399"/>
                </a:solidFill>
                <a:latin typeface="Arial" pitchFamily="34" charset="0"/>
                <a:ea typeface="楷体_GB2312" pitchFamily="49" charset="-122"/>
              </a:rPr>
              <a:t>：</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en-US" altLang="zh-CN"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a:t>
            </a:r>
            <a:endParaRPr lang="en-US" altLang="zh-CN" i="0" dirty="0">
              <a:solidFill>
                <a:srgbClr val="333399"/>
              </a:solidFill>
              <a:latin typeface="Arial" pitchFamily="34" charset="0"/>
              <a:ea typeface="楷体_GB2312" pitchFamily="49" charset="-122"/>
            </a:endParaRPr>
          </a:p>
          <a:p>
            <a:pPr>
              <a:buFont typeface="Wingdings" pitchFamily="2" charset="2"/>
              <a:buNone/>
            </a:pPr>
            <a:endParaRPr lang="en-US" altLang="zh-CN" sz="800" i="0" dirty="0">
              <a:solidFill>
                <a:srgbClr val="333399"/>
              </a:solidFill>
              <a:latin typeface="Arial" pitchFamily="34" charset="0"/>
              <a:ea typeface="楷体_GB2312" pitchFamily="49" charset="-122"/>
            </a:endParaRPr>
          </a:p>
          <a:p>
            <a:r>
              <a:rPr lang="en-US" altLang="zh-CN" sz="2000"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a:t>
            </a:r>
          </a:p>
          <a:p>
            <a:pPr>
              <a:buFont typeface="Wingdings" pitchFamily="2" charset="2"/>
              <a:buNone/>
            </a:pPr>
            <a:endParaRPr lang="en-US" altLang="zh-CN" sz="800" i="0" dirty="0">
              <a:solidFill>
                <a:srgbClr val="333399"/>
              </a:solidFill>
              <a:latin typeface="Arial" pitchFamily="34" charset="0"/>
              <a:ea typeface="楷体_GB2312" pitchFamily="49" charset="-122"/>
            </a:endParaRPr>
          </a:p>
          <a:p>
            <a:r>
              <a:rPr lang="en-US" altLang="zh-CN"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通过上述步骤</a:t>
            </a:r>
            <a:r>
              <a:rPr lang="zh-CN" altLang="en-US" i="0" dirty="0">
                <a:solidFill>
                  <a:srgbClr val="333399"/>
                </a:solidFill>
                <a:latin typeface="Arial" pitchFamily="34" charset="0"/>
                <a:ea typeface="楷体_GB2312" pitchFamily="49" charset="-122"/>
                <a:sym typeface="Symbol" pitchFamily="18" charset="2"/>
              </a:rPr>
              <a:t>消去 </a:t>
            </a:r>
            <a:r>
              <a:rPr lang="en-US" altLang="zh-CN" b="0" i="0" dirty="0">
                <a:solidFill>
                  <a:srgbClr val="333399"/>
                </a:solidFill>
                <a:latin typeface="Arial" pitchFamily="34" charset="0"/>
                <a:ea typeface="楷体_GB2312" pitchFamily="49" charset="-122"/>
                <a:sym typeface="Symbol" pitchFamily="18" charset="2"/>
              </a:rPr>
              <a:t>Unit</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产生式</a:t>
            </a:r>
            <a:r>
              <a:rPr lang="zh-CN" altLang="en-US" i="0" dirty="0">
                <a:solidFill>
                  <a:srgbClr val="333399"/>
                </a:solidFill>
                <a:latin typeface="Arial" pitchFamily="34" charset="0"/>
                <a:ea typeface="楷体_GB2312" pitchFamily="49" charset="-122"/>
              </a:rPr>
              <a:t>，得到产生式集合：</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 </a:t>
            </a:r>
          </a:p>
          <a:p>
            <a:r>
              <a:rPr lang="en-US" altLang="zh-CN" dirty="0">
                <a:solidFill>
                  <a:srgbClr val="333399"/>
                </a:solidFill>
                <a:latin typeface="Arial" pitchFamily="34" charset="0"/>
                <a:ea typeface="楷体_GB2312" pitchFamily="49" charset="-122"/>
              </a:rPr>
              <a:t>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a:t>
            </a:r>
          </a:p>
        </p:txBody>
      </p:sp>
      <p:sp>
        <p:nvSpPr>
          <p:cNvPr id="158735" name="Rectangle 15"/>
          <p:cNvSpPr>
            <a:spLocks noChangeArrowheads="1"/>
          </p:cNvSpPr>
          <p:nvPr/>
        </p:nvSpPr>
        <p:spPr bwMode="auto">
          <a:xfrm>
            <a:off x="1524000" y="228600"/>
            <a:ext cx="4416425"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a:t>
            </a:r>
            <a:r>
              <a:rPr lang="en-US" altLang="zh-CN" sz="4000" b="0" i="0">
                <a:latin typeface="Arial" pitchFamily="34" charset="0"/>
                <a:sym typeface="Symbol" pitchFamily="18" charset="2"/>
              </a:rPr>
              <a:t>Unit</a:t>
            </a:r>
            <a:r>
              <a:rPr lang="en-US" altLang="zh-CN" sz="3600" i="0">
                <a:latin typeface="Arial" pitchFamily="34" charset="0"/>
                <a:sym typeface="Symbol" pitchFamily="18" charset="2"/>
              </a:rPr>
              <a:t> </a:t>
            </a:r>
            <a:r>
              <a:rPr lang="zh-CN" altLang="en-US" sz="4000" i="0">
                <a:latin typeface="Arial" pitchFamily="34" charset="0"/>
                <a:sym typeface="Symbol" pitchFamily="18" charset="2"/>
              </a:rPr>
              <a:t>产生式</a:t>
            </a:r>
          </a:p>
        </p:txBody>
      </p:sp>
      <p:sp>
        <p:nvSpPr>
          <p:cNvPr id="8" name="文本框 7">
            <a:extLst>
              <a:ext uri="{FF2B5EF4-FFF2-40B4-BE49-F238E27FC236}">
                <a16:creationId xmlns:a16="http://schemas.microsoft.com/office/drawing/2014/main" id="{B268644A-2F1E-1C48-BFDD-3D9FE32C8D95}"/>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32</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5" name="Rectangle 15"/>
          <p:cNvSpPr>
            <a:spLocks noChangeArrowheads="1"/>
          </p:cNvSpPr>
          <p:nvPr/>
        </p:nvSpPr>
        <p:spPr bwMode="auto">
          <a:xfrm>
            <a:off x="1524000" y="228600"/>
            <a:ext cx="4416425"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a:t>
            </a:r>
            <a:r>
              <a:rPr lang="en-US" altLang="zh-CN" sz="4000" b="0" i="0">
                <a:latin typeface="Arial" pitchFamily="34" charset="0"/>
                <a:sym typeface="Symbol" pitchFamily="18" charset="2"/>
              </a:rPr>
              <a:t>Unit</a:t>
            </a:r>
            <a:r>
              <a:rPr lang="en-US" altLang="zh-CN" sz="3600" i="0">
                <a:latin typeface="Arial" pitchFamily="34" charset="0"/>
                <a:sym typeface="Symbol" pitchFamily="18" charset="2"/>
              </a:rPr>
              <a:t> </a:t>
            </a:r>
            <a:r>
              <a:rPr lang="zh-CN" altLang="en-US" sz="4000" i="0">
                <a:latin typeface="Arial" pitchFamily="34" charset="0"/>
                <a:sym typeface="Symbol" pitchFamily="18" charset="2"/>
              </a:rPr>
              <a:t>产生式</a:t>
            </a:r>
          </a:p>
        </p:txBody>
      </p:sp>
      <p:sp>
        <p:nvSpPr>
          <p:cNvPr id="8" name="文本框 7">
            <a:extLst>
              <a:ext uri="{FF2B5EF4-FFF2-40B4-BE49-F238E27FC236}">
                <a16:creationId xmlns:a16="http://schemas.microsoft.com/office/drawing/2014/main" id="{B268644A-2F1E-1C48-BFDD-3D9FE32C8D95}"/>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33</a:t>
            </a:r>
            <a:endParaRPr kumimoji="1" lang="zh-CN" altLang="en-US" sz="2400" b="0" i="0" dirty="0">
              <a:solidFill>
                <a:srgbClr val="000000"/>
              </a:solidFill>
              <a:cs typeface="Times New Roman" panose="02020603050405020304" pitchFamily="18" charset="0"/>
            </a:endParaRPr>
          </a:p>
        </p:txBody>
      </p:sp>
      <p:pic>
        <p:nvPicPr>
          <p:cNvPr id="3" name="图片 2">
            <a:extLst>
              <a:ext uri="{FF2B5EF4-FFF2-40B4-BE49-F238E27FC236}">
                <a16:creationId xmlns:a16="http://schemas.microsoft.com/office/drawing/2014/main" id="{F7F8E670-56DA-1645-B3F8-C2ADD4EC746A}"/>
              </a:ext>
            </a:extLst>
          </p:cNvPr>
          <p:cNvPicPr>
            <a:picLocks noChangeAspect="1"/>
          </p:cNvPicPr>
          <p:nvPr/>
        </p:nvPicPr>
        <p:blipFill>
          <a:blip r:embed="rId3"/>
          <a:stretch>
            <a:fillRect/>
          </a:stretch>
        </p:blipFill>
        <p:spPr>
          <a:xfrm>
            <a:off x="1043608" y="1233095"/>
            <a:ext cx="5804865" cy="5390232"/>
          </a:xfrm>
          <a:prstGeom prst="rect">
            <a:avLst/>
          </a:prstGeom>
        </p:spPr>
      </p:pic>
    </p:spTree>
    <p:extLst>
      <p:ext uri="{BB962C8B-B14F-4D97-AF65-F5344CB8AC3E}">
        <p14:creationId xmlns:p14="http://schemas.microsoft.com/office/powerpoint/2010/main" val="1585654569"/>
      </p:ext>
    </p:extLst>
  </p:cSld>
  <p:clrMapOvr>
    <a:masterClrMapping/>
  </p:clrMapOvr>
  <p:transition spd="med" advClick="0">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5" name="Rectangle 15"/>
          <p:cNvSpPr>
            <a:spLocks noChangeArrowheads="1"/>
          </p:cNvSpPr>
          <p:nvPr/>
        </p:nvSpPr>
        <p:spPr bwMode="auto">
          <a:xfrm>
            <a:off x="1524000" y="228600"/>
            <a:ext cx="4416425"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a:t>
            </a:r>
            <a:r>
              <a:rPr lang="en-US" altLang="zh-CN" sz="4000" b="0" i="0">
                <a:latin typeface="Arial" pitchFamily="34" charset="0"/>
                <a:sym typeface="Symbol" pitchFamily="18" charset="2"/>
              </a:rPr>
              <a:t>Unit</a:t>
            </a:r>
            <a:r>
              <a:rPr lang="en-US" altLang="zh-CN" sz="3600" i="0">
                <a:latin typeface="Arial" pitchFamily="34" charset="0"/>
                <a:sym typeface="Symbol" pitchFamily="18" charset="2"/>
              </a:rPr>
              <a:t> </a:t>
            </a:r>
            <a:r>
              <a:rPr lang="zh-CN" altLang="en-US" sz="4000" i="0">
                <a:latin typeface="Arial" pitchFamily="34" charset="0"/>
                <a:sym typeface="Symbol" pitchFamily="18" charset="2"/>
              </a:rPr>
              <a:t>产生式</a:t>
            </a:r>
          </a:p>
        </p:txBody>
      </p:sp>
      <p:sp>
        <p:nvSpPr>
          <p:cNvPr id="8" name="文本框 7">
            <a:extLst>
              <a:ext uri="{FF2B5EF4-FFF2-40B4-BE49-F238E27FC236}">
                <a16:creationId xmlns:a16="http://schemas.microsoft.com/office/drawing/2014/main" id="{B268644A-2F1E-1C48-BFDD-3D9FE32C8D95}"/>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34</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1712B61E-3C8A-BB41-9DB0-7015E5A9AD4E}"/>
              </a:ext>
            </a:extLst>
          </p:cNvPr>
          <p:cNvPicPr>
            <a:picLocks noChangeAspect="1"/>
          </p:cNvPicPr>
          <p:nvPr/>
        </p:nvPicPr>
        <p:blipFill>
          <a:blip r:embed="rId3"/>
          <a:stretch>
            <a:fillRect/>
          </a:stretch>
        </p:blipFill>
        <p:spPr>
          <a:xfrm>
            <a:off x="539552" y="1196753"/>
            <a:ext cx="8136904" cy="1770842"/>
          </a:xfrm>
          <a:prstGeom prst="rect">
            <a:avLst/>
          </a:prstGeom>
        </p:spPr>
      </p:pic>
      <p:pic>
        <p:nvPicPr>
          <p:cNvPr id="4" name="图片 3">
            <a:extLst>
              <a:ext uri="{FF2B5EF4-FFF2-40B4-BE49-F238E27FC236}">
                <a16:creationId xmlns:a16="http://schemas.microsoft.com/office/drawing/2014/main" id="{F9FBDC6D-BE66-544B-90EA-E4BA647AA869}"/>
              </a:ext>
            </a:extLst>
          </p:cNvPr>
          <p:cNvPicPr>
            <a:picLocks noChangeAspect="1"/>
          </p:cNvPicPr>
          <p:nvPr/>
        </p:nvPicPr>
        <p:blipFill>
          <a:blip r:embed="rId4"/>
          <a:stretch>
            <a:fillRect/>
          </a:stretch>
        </p:blipFill>
        <p:spPr>
          <a:xfrm>
            <a:off x="3981610" y="2996812"/>
            <a:ext cx="4550830" cy="3407347"/>
          </a:xfrm>
          <a:prstGeom prst="rect">
            <a:avLst/>
          </a:prstGeom>
        </p:spPr>
      </p:pic>
      <p:pic>
        <p:nvPicPr>
          <p:cNvPr id="5" name="图片 4">
            <a:extLst>
              <a:ext uri="{FF2B5EF4-FFF2-40B4-BE49-F238E27FC236}">
                <a16:creationId xmlns:a16="http://schemas.microsoft.com/office/drawing/2014/main" id="{BDE8F2C9-F31F-8A42-B4D1-EE8C5597696D}"/>
              </a:ext>
            </a:extLst>
          </p:cNvPr>
          <p:cNvPicPr>
            <a:picLocks noChangeAspect="1"/>
          </p:cNvPicPr>
          <p:nvPr/>
        </p:nvPicPr>
        <p:blipFill>
          <a:blip r:embed="rId5"/>
          <a:stretch>
            <a:fillRect/>
          </a:stretch>
        </p:blipFill>
        <p:spPr>
          <a:xfrm>
            <a:off x="611560" y="3717032"/>
            <a:ext cx="3027841" cy="1473626"/>
          </a:xfrm>
          <a:prstGeom prst="rect">
            <a:avLst/>
          </a:prstGeom>
        </p:spPr>
      </p:pic>
    </p:spTree>
    <p:extLst>
      <p:ext uri="{BB962C8B-B14F-4D97-AF65-F5344CB8AC3E}">
        <p14:creationId xmlns:p14="http://schemas.microsoft.com/office/powerpoint/2010/main" val="1205397103"/>
      </p:ext>
    </p:extLst>
  </p:cSld>
  <p:clrMapOvr>
    <a:masterClrMapping/>
  </p:clrMapOvr>
  <p:transition spd="med" advClick="0">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5" name="Rectangle 15"/>
          <p:cNvSpPr>
            <a:spLocks noChangeArrowheads="1"/>
          </p:cNvSpPr>
          <p:nvPr/>
        </p:nvSpPr>
        <p:spPr bwMode="auto">
          <a:xfrm>
            <a:off x="1524000" y="228600"/>
            <a:ext cx="4416425" cy="609600"/>
          </a:xfrm>
          <a:prstGeom prst="rect">
            <a:avLst/>
          </a:prstGeom>
          <a:noFill/>
          <a:ln w="9525">
            <a:noFill/>
            <a:miter lim="800000"/>
            <a:headEnd/>
            <a:tailEnd/>
          </a:ln>
          <a:effectLst/>
        </p:spPr>
        <p:txBody>
          <a:bodyPr anchor="b"/>
          <a:lstStyle/>
          <a:p>
            <a:pPr>
              <a:lnSpc>
                <a:spcPct val="90000"/>
              </a:lnSpc>
            </a:pPr>
            <a:r>
              <a:rPr lang="zh-CN" altLang="en-US" sz="4000" i="0">
                <a:latin typeface="Arial" pitchFamily="34" charset="0"/>
                <a:sym typeface="Symbol" pitchFamily="18" charset="2"/>
              </a:rPr>
              <a:t>消去 </a:t>
            </a:r>
            <a:r>
              <a:rPr lang="en-US" altLang="zh-CN" sz="4000" b="0" i="0">
                <a:latin typeface="Arial" pitchFamily="34" charset="0"/>
                <a:sym typeface="Symbol" pitchFamily="18" charset="2"/>
              </a:rPr>
              <a:t>Unit</a:t>
            </a:r>
            <a:r>
              <a:rPr lang="en-US" altLang="zh-CN" sz="3600" i="0">
                <a:latin typeface="Arial" pitchFamily="34" charset="0"/>
                <a:sym typeface="Symbol" pitchFamily="18" charset="2"/>
              </a:rPr>
              <a:t> </a:t>
            </a:r>
            <a:r>
              <a:rPr lang="zh-CN" altLang="en-US" sz="4000" i="0">
                <a:latin typeface="Arial" pitchFamily="34" charset="0"/>
                <a:sym typeface="Symbol" pitchFamily="18" charset="2"/>
              </a:rPr>
              <a:t>产生式</a:t>
            </a:r>
          </a:p>
        </p:txBody>
      </p:sp>
      <p:sp>
        <p:nvSpPr>
          <p:cNvPr id="8" name="文本框 7">
            <a:extLst>
              <a:ext uri="{FF2B5EF4-FFF2-40B4-BE49-F238E27FC236}">
                <a16:creationId xmlns:a16="http://schemas.microsoft.com/office/drawing/2014/main" id="{B268644A-2F1E-1C48-BFDD-3D9FE32C8D95}"/>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35</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1712B61E-3C8A-BB41-9DB0-7015E5A9AD4E}"/>
              </a:ext>
            </a:extLst>
          </p:cNvPr>
          <p:cNvPicPr>
            <a:picLocks noChangeAspect="1"/>
          </p:cNvPicPr>
          <p:nvPr/>
        </p:nvPicPr>
        <p:blipFill>
          <a:blip r:embed="rId3"/>
          <a:stretch>
            <a:fillRect/>
          </a:stretch>
        </p:blipFill>
        <p:spPr>
          <a:xfrm>
            <a:off x="539552" y="1196753"/>
            <a:ext cx="8136904" cy="1770842"/>
          </a:xfrm>
          <a:prstGeom prst="rect">
            <a:avLst/>
          </a:prstGeom>
        </p:spPr>
      </p:pic>
      <p:pic>
        <p:nvPicPr>
          <p:cNvPr id="6" name="图片 5">
            <a:extLst>
              <a:ext uri="{FF2B5EF4-FFF2-40B4-BE49-F238E27FC236}">
                <a16:creationId xmlns:a16="http://schemas.microsoft.com/office/drawing/2014/main" id="{DD21C55A-1BD7-924F-B313-3CC8BA296F95}"/>
              </a:ext>
            </a:extLst>
          </p:cNvPr>
          <p:cNvPicPr>
            <a:picLocks noChangeAspect="1"/>
          </p:cNvPicPr>
          <p:nvPr/>
        </p:nvPicPr>
        <p:blipFill>
          <a:blip r:embed="rId4"/>
          <a:stretch>
            <a:fillRect/>
          </a:stretch>
        </p:blipFill>
        <p:spPr>
          <a:xfrm>
            <a:off x="2829644" y="4941781"/>
            <a:ext cx="4838700" cy="1625600"/>
          </a:xfrm>
          <a:prstGeom prst="rect">
            <a:avLst/>
          </a:prstGeom>
        </p:spPr>
      </p:pic>
      <p:pic>
        <p:nvPicPr>
          <p:cNvPr id="9" name="图片 8">
            <a:extLst>
              <a:ext uri="{FF2B5EF4-FFF2-40B4-BE49-F238E27FC236}">
                <a16:creationId xmlns:a16="http://schemas.microsoft.com/office/drawing/2014/main" id="{940999BB-C197-BD47-AC7A-BCEC9E17FDE5}"/>
              </a:ext>
            </a:extLst>
          </p:cNvPr>
          <p:cNvPicPr>
            <a:picLocks noChangeAspect="1"/>
          </p:cNvPicPr>
          <p:nvPr/>
        </p:nvPicPr>
        <p:blipFill>
          <a:blip r:embed="rId5"/>
          <a:stretch>
            <a:fillRect/>
          </a:stretch>
        </p:blipFill>
        <p:spPr>
          <a:xfrm>
            <a:off x="2627784" y="3085536"/>
            <a:ext cx="3291909" cy="1602146"/>
          </a:xfrm>
          <a:prstGeom prst="rect">
            <a:avLst/>
          </a:prstGeom>
        </p:spPr>
      </p:pic>
      <p:sp>
        <p:nvSpPr>
          <p:cNvPr id="7" name="矩形 6">
            <a:extLst>
              <a:ext uri="{FF2B5EF4-FFF2-40B4-BE49-F238E27FC236}">
                <a16:creationId xmlns:a16="http://schemas.microsoft.com/office/drawing/2014/main" id="{4CD33C2E-F61C-894F-9D44-E9066EC0B9DF}"/>
              </a:ext>
            </a:extLst>
          </p:cNvPr>
          <p:cNvSpPr/>
          <p:nvPr/>
        </p:nvSpPr>
        <p:spPr bwMode="auto">
          <a:xfrm>
            <a:off x="2483768" y="3015587"/>
            <a:ext cx="5688632" cy="1829557"/>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1" name="矩形 10">
            <a:extLst>
              <a:ext uri="{FF2B5EF4-FFF2-40B4-BE49-F238E27FC236}">
                <a16:creationId xmlns:a16="http://schemas.microsoft.com/office/drawing/2014/main" id="{6A736F83-5BA7-8F4D-B7CA-E3A75CC458CE}"/>
              </a:ext>
            </a:extLst>
          </p:cNvPr>
          <p:cNvSpPr/>
          <p:nvPr/>
        </p:nvSpPr>
        <p:spPr bwMode="auto">
          <a:xfrm>
            <a:off x="2483768" y="4839803"/>
            <a:ext cx="5688632" cy="1829557"/>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0" name="文本框 9">
            <a:extLst>
              <a:ext uri="{FF2B5EF4-FFF2-40B4-BE49-F238E27FC236}">
                <a16:creationId xmlns:a16="http://schemas.microsoft.com/office/drawing/2014/main" id="{9E6FAE23-ED8E-C74D-B4B0-CF7EC431245D}"/>
              </a:ext>
            </a:extLst>
          </p:cNvPr>
          <p:cNvSpPr txBox="1"/>
          <p:nvPr/>
        </p:nvSpPr>
        <p:spPr>
          <a:xfrm>
            <a:off x="767916" y="3619069"/>
            <a:ext cx="1512168" cy="400110"/>
          </a:xfrm>
          <a:prstGeom prst="rect">
            <a:avLst/>
          </a:prstGeom>
          <a:noFill/>
        </p:spPr>
        <p:txBody>
          <a:bodyPr wrap="square" rtlCol="0">
            <a:spAutoFit/>
          </a:bodyPr>
          <a:lstStyle/>
          <a:p>
            <a:r>
              <a:rPr lang="zh-CN" altLang="en-US" sz="2000" b="0" i="0" dirty="0">
                <a:solidFill>
                  <a:srgbClr val="000000"/>
                </a:solidFill>
                <a:latin typeface="SimSun" panose="02010600030101010101" pitchFamily="2" charset="-122"/>
                <a:ea typeface="SimSun" panose="02010600030101010101" pitchFamily="2" charset="-122"/>
              </a:rPr>
              <a:t>原始文法</a:t>
            </a:r>
            <a:endParaRPr kumimoji="1" lang="zh-CN" altLang="en-US" sz="2000" b="0" i="0" dirty="0">
              <a:solidFill>
                <a:srgbClr val="000000"/>
              </a:solidFill>
              <a:latin typeface="SimSun" panose="02010600030101010101" pitchFamily="2" charset="-122"/>
              <a:ea typeface="SimSun" panose="02010600030101010101" pitchFamily="2" charset="-122"/>
            </a:endParaRPr>
          </a:p>
        </p:txBody>
      </p:sp>
      <p:sp>
        <p:nvSpPr>
          <p:cNvPr id="13" name="文本框 12">
            <a:extLst>
              <a:ext uri="{FF2B5EF4-FFF2-40B4-BE49-F238E27FC236}">
                <a16:creationId xmlns:a16="http://schemas.microsoft.com/office/drawing/2014/main" id="{D2D07BE9-2D31-9647-90DC-A4406F11DB40}"/>
              </a:ext>
            </a:extLst>
          </p:cNvPr>
          <p:cNvSpPr txBox="1"/>
          <p:nvPr/>
        </p:nvSpPr>
        <p:spPr>
          <a:xfrm>
            <a:off x="798662" y="5430414"/>
            <a:ext cx="1512168" cy="400110"/>
          </a:xfrm>
          <a:prstGeom prst="rect">
            <a:avLst/>
          </a:prstGeom>
          <a:noFill/>
        </p:spPr>
        <p:txBody>
          <a:bodyPr wrap="square" rtlCol="0">
            <a:spAutoFit/>
          </a:bodyPr>
          <a:lstStyle/>
          <a:p>
            <a:r>
              <a:rPr lang="zh-CN" altLang="en-US" sz="2000" b="0" i="0" dirty="0">
                <a:solidFill>
                  <a:srgbClr val="000000"/>
                </a:solidFill>
                <a:latin typeface="SimSun" panose="02010600030101010101" pitchFamily="2" charset="-122"/>
                <a:ea typeface="SimSun" panose="02010600030101010101" pitchFamily="2" charset="-122"/>
              </a:rPr>
              <a:t>最终文法</a:t>
            </a:r>
            <a:endParaRPr kumimoji="1" lang="zh-CN" altLang="en-US" sz="2000" b="0" i="0" dirty="0">
              <a:solidFill>
                <a:srgbClr val="0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521909333"/>
      </p:ext>
    </p:extLst>
  </p:cSld>
  <p:clrMapOvr>
    <a:masterClrMapping/>
  </p:clrMapOvr>
  <p:transition spd="med" advClick="0">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6" name="Rectangle 8"/>
          <p:cNvSpPr>
            <a:spLocks noChangeArrowheads="1"/>
          </p:cNvSpPr>
          <p:nvPr/>
        </p:nvSpPr>
        <p:spPr bwMode="auto">
          <a:xfrm>
            <a:off x="685800" y="1277938"/>
            <a:ext cx="8229600" cy="2684462"/>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小结</a:t>
            </a:r>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设</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CFG  G</a:t>
            </a:r>
            <a:r>
              <a:rPr lang="en-US" altLang="zh-CN" i="0" dirty="0">
                <a:solidFill>
                  <a:srgbClr val="333399"/>
                </a:solidFill>
                <a:latin typeface="Arial" pitchFamily="34" charset="0"/>
                <a:ea typeface="楷体_GB2312" pitchFamily="49" charset="-122"/>
              </a:rPr>
              <a:t> = (</a:t>
            </a:r>
            <a:r>
              <a:rPr lang="en-US" altLang="zh-CN" dirty="0">
                <a:solidFill>
                  <a:srgbClr val="333399"/>
                </a:solidFill>
                <a:latin typeface="Arial" pitchFamily="34" charset="0"/>
                <a:ea typeface="楷体_GB2312" pitchFamily="49" charset="-122"/>
              </a:rPr>
              <a:t>V,</a:t>
            </a:r>
            <a:r>
              <a:rPr lang="en-US" altLang="zh-CN"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T</a:t>
            </a:r>
            <a:r>
              <a:rPr lang="en-US" altLang="zh-CN"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sym typeface="Symbol" pitchFamily="18" charset="2"/>
              </a:rPr>
              <a:t>P</a:t>
            </a:r>
            <a:r>
              <a:rPr lang="en-US" altLang="zh-CN" baseline="-25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 S </a:t>
            </a:r>
            <a:r>
              <a:rPr lang="en-US" altLang="zh-CN" i="0" dirty="0">
                <a:solidFill>
                  <a:srgbClr val="333399"/>
                </a:solidFill>
                <a:latin typeface="Arial" pitchFamily="34" charset="0"/>
                <a:ea typeface="楷体_GB2312" pitchFamily="49" charset="-122"/>
              </a:rPr>
              <a:t>)</a:t>
            </a:r>
            <a:r>
              <a:rPr lang="zh-CN" altLang="en-US" i="0" dirty="0">
                <a:solidFill>
                  <a:srgbClr val="333399"/>
                </a:solidFill>
                <a:latin typeface="Arial" pitchFamily="34" charset="0"/>
                <a:ea typeface="楷体_GB2312" pitchFamily="49" charset="-122"/>
              </a:rPr>
              <a:t>，可以通过下</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列步骤对 </a:t>
            </a:r>
            <a:r>
              <a:rPr lang="en-US" altLang="zh-CN" dirty="0">
                <a:solidFill>
                  <a:srgbClr val="333399"/>
                </a:solidFill>
                <a:latin typeface="Arial" pitchFamily="34" charset="0"/>
                <a:ea typeface="楷体_GB2312" pitchFamily="49" charset="-122"/>
              </a:rPr>
              <a:t>G </a:t>
            </a:r>
            <a:r>
              <a:rPr lang="zh-CN" altLang="en-US" i="0" dirty="0">
                <a:solidFill>
                  <a:srgbClr val="333399"/>
                </a:solidFill>
                <a:latin typeface="Arial" pitchFamily="34" charset="0"/>
                <a:ea typeface="楷体_GB2312" pitchFamily="49" charset="-122"/>
              </a:rPr>
              <a:t>进行简化：</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1</a:t>
            </a:r>
            <a:r>
              <a:rPr lang="zh-CN" altLang="en-US" i="0" dirty="0">
                <a:solidFill>
                  <a:srgbClr val="333399"/>
                </a:solidFill>
                <a:latin typeface="Arial" pitchFamily="34" charset="0"/>
                <a:ea typeface="楷体_GB2312" pitchFamily="49" charset="-122"/>
                <a:sym typeface="Symbol" pitchFamily="18" charset="2"/>
              </a:rPr>
              <a:t>）先</a:t>
            </a:r>
            <a:r>
              <a:rPr lang="zh-CN" altLang="en-US" i="0" dirty="0">
                <a:solidFill>
                  <a:srgbClr val="333399"/>
                </a:solidFill>
                <a:latin typeface="Arial" pitchFamily="34" charset="0"/>
                <a:ea typeface="楷体_GB2312" pitchFamily="49" charset="-122"/>
              </a:rPr>
              <a:t>消除 </a:t>
            </a:r>
            <a:r>
              <a:rPr lang="zh-CN" altLang="en-US" i="0" dirty="0">
                <a:solidFill>
                  <a:srgbClr val="333399"/>
                </a:solidFill>
                <a:latin typeface="Arial" pitchFamily="34" charset="0"/>
                <a:ea typeface="楷体_GB2312" pitchFamily="49" charset="-122"/>
                <a:sym typeface="Symbol" pitchFamily="18" charset="2"/>
              </a:rPr>
              <a:t> 产生式</a:t>
            </a:r>
            <a:r>
              <a:rPr lang="zh-CN" altLang="en-US" i="0" dirty="0">
                <a:solidFill>
                  <a:srgbClr val="333399"/>
                </a:solidFill>
                <a:latin typeface="Arial" pitchFamily="34" charset="0"/>
                <a:ea typeface="楷体_GB2312" pitchFamily="49" charset="-122"/>
              </a:rPr>
              <a:t>；</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2</a:t>
            </a:r>
            <a:r>
              <a:rPr lang="zh-CN" altLang="en-US" i="0" dirty="0">
                <a:solidFill>
                  <a:srgbClr val="333399"/>
                </a:solidFill>
                <a:latin typeface="Arial" pitchFamily="34" charset="0"/>
                <a:ea typeface="楷体_GB2312" pitchFamily="49" charset="-122"/>
                <a:sym typeface="Symbol" pitchFamily="18" charset="2"/>
              </a:rPr>
              <a:t>）再消除</a:t>
            </a:r>
            <a:r>
              <a:rPr lang="en-US" altLang="zh-CN" i="0" dirty="0">
                <a:solidFill>
                  <a:srgbClr val="333399"/>
                </a:solidFill>
                <a:latin typeface="Arial" pitchFamily="34" charset="0"/>
                <a:ea typeface="楷体_GB2312" pitchFamily="49" charset="-122"/>
              </a:rPr>
              <a:t> </a:t>
            </a:r>
            <a:r>
              <a:rPr lang="en-US" altLang="zh-CN" b="0" i="0" dirty="0">
                <a:solidFill>
                  <a:srgbClr val="333399"/>
                </a:solidFill>
                <a:latin typeface="Arial" pitchFamily="34" charset="0"/>
                <a:ea typeface="楷体_GB2312" pitchFamily="49" charset="-122"/>
              </a:rPr>
              <a:t>Unit</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产生式；</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3</a:t>
            </a:r>
            <a:r>
              <a:rPr lang="zh-CN" altLang="en-US" i="0" dirty="0">
                <a:solidFill>
                  <a:srgbClr val="333399"/>
                </a:solidFill>
                <a:latin typeface="Arial" pitchFamily="34" charset="0"/>
                <a:ea typeface="楷体_GB2312" pitchFamily="49" charset="-122"/>
                <a:sym typeface="Symbol" pitchFamily="18" charset="2"/>
              </a:rPr>
              <a:t>）最后</a:t>
            </a:r>
            <a:r>
              <a:rPr lang="zh-CN" altLang="en-US" i="0" dirty="0">
                <a:solidFill>
                  <a:srgbClr val="333399"/>
                </a:solidFill>
                <a:latin typeface="Arial" pitchFamily="34" charset="0"/>
                <a:ea typeface="楷体_GB2312" pitchFamily="49" charset="-122"/>
              </a:rPr>
              <a:t>消除</a:t>
            </a:r>
            <a:r>
              <a:rPr lang="zh-CN" altLang="en-US" i="0" dirty="0">
                <a:solidFill>
                  <a:srgbClr val="333399"/>
                </a:solidFill>
                <a:latin typeface="Arial" pitchFamily="34" charset="0"/>
                <a:ea typeface="楷体_GB2312" pitchFamily="49" charset="-122"/>
                <a:sym typeface="Symbol" pitchFamily="18" charset="2"/>
              </a:rPr>
              <a:t>无用符号</a:t>
            </a:r>
            <a:r>
              <a:rPr lang="en-US" altLang="zh-CN" i="0" dirty="0">
                <a:solidFill>
                  <a:srgbClr val="333399"/>
                </a:solidFill>
                <a:latin typeface="Arial" pitchFamily="34" charset="0"/>
                <a:ea typeface="楷体_GB2312" pitchFamily="49" charset="-122"/>
              </a:rPr>
              <a:t>.</a:t>
            </a:r>
          </a:p>
        </p:txBody>
      </p:sp>
      <p:sp>
        <p:nvSpPr>
          <p:cNvPr id="155658" name="Rectangle 10"/>
          <p:cNvSpPr>
            <a:spLocks noChangeArrowheads="1"/>
          </p:cNvSpPr>
          <p:nvPr/>
        </p:nvSpPr>
        <p:spPr bwMode="auto">
          <a:xfrm>
            <a:off x="685800" y="4800600"/>
            <a:ext cx="8458200" cy="1373188"/>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结论  </a:t>
            </a:r>
            <a:r>
              <a:rPr lang="zh-CN" altLang="en-US" i="0" dirty="0">
                <a:solidFill>
                  <a:srgbClr val="333399"/>
                </a:solidFill>
                <a:latin typeface="Arial" pitchFamily="34" charset="0"/>
                <a:ea typeface="楷体_GB2312" pitchFamily="49" charset="-122"/>
              </a:rPr>
              <a:t>设</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CFG  G </a:t>
            </a:r>
            <a:r>
              <a:rPr lang="zh-CN" altLang="en-US" i="0" dirty="0">
                <a:solidFill>
                  <a:srgbClr val="333399"/>
                </a:solidFill>
                <a:latin typeface="Arial" pitchFamily="34" charset="0"/>
                <a:ea typeface="楷体_GB2312" pitchFamily="49" charset="-122"/>
              </a:rPr>
              <a:t>的语言至少包含一个非 </a:t>
            </a:r>
            <a:r>
              <a:rPr lang="zh-CN" altLang="en-US"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的字</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符串，通过上述步骤从 </a:t>
            </a:r>
            <a:r>
              <a:rPr lang="en-US" altLang="zh-CN" dirty="0">
                <a:solidFill>
                  <a:srgbClr val="333399"/>
                </a:solidFill>
                <a:latin typeface="Arial" pitchFamily="34" charset="0"/>
                <a:ea typeface="楷体_GB2312" pitchFamily="49" charset="-122"/>
              </a:rPr>
              <a:t>G </a:t>
            </a:r>
            <a:r>
              <a:rPr lang="zh-CN" altLang="en-US" i="0" dirty="0">
                <a:solidFill>
                  <a:srgbClr val="333399"/>
                </a:solidFill>
                <a:latin typeface="Arial" pitchFamily="34" charset="0"/>
                <a:ea typeface="楷体_GB2312" pitchFamily="49" charset="-122"/>
              </a:rPr>
              <a:t>构造 </a:t>
            </a:r>
            <a:r>
              <a:rPr lang="en-US" altLang="zh-CN" dirty="0">
                <a:solidFill>
                  <a:srgbClr val="333399"/>
                </a:solidFill>
                <a:latin typeface="Arial" pitchFamily="34" charset="0"/>
                <a:ea typeface="楷体_GB2312" pitchFamily="49" charset="-122"/>
              </a:rPr>
              <a:t>G</a:t>
            </a:r>
            <a:r>
              <a:rPr lang="en-US" altLang="zh-CN" baseline="-25000" dirty="0">
                <a:solidFill>
                  <a:srgbClr val="333399"/>
                </a:solidFill>
                <a:latin typeface="Arial" pitchFamily="34" charset="0"/>
                <a:ea typeface="楷体_GB2312" pitchFamily="49" charset="-122"/>
              </a:rPr>
              <a:t>1</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，则有</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L(G</a:t>
            </a:r>
            <a:r>
              <a:rPr lang="en-US" altLang="zh-CN" baseline="-25000" dirty="0">
                <a:solidFill>
                  <a:srgbClr val="333399"/>
                </a:solidFill>
                <a:latin typeface="Arial" pitchFamily="34" charset="0"/>
                <a:ea typeface="楷体_GB2312" pitchFamily="49" charset="-122"/>
              </a:rPr>
              <a:t>1</a:t>
            </a:r>
            <a:r>
              <a:rPr lang="en-US" altLang="zh-CN" dirty="0">
                <a:solidFill>
                  <a:srgbClr val="333399"/>
                </a:solidFill>
                <a:latin typeface="Arial" pitchFamily="34" charset="0"/>
                <a:ea typeface="楷体_GB2312" pitchFamily="49" charset="-122"/>
              </a:rPr>
              <a:t>)= L(G) - {</a:t>
            </a:r>
            <a:r>
              <a:rPr lang="en-US" altLang="zh-CN"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a:t>
            </a:r>
            <a:r>
              <a:rPr lang="en-US" altLang="zh-CN" i="0" dirty="0">
                <a:solidFill>
                  <a:srgbClr val="333399"/>
                </a:solidFill>
                <a:latin typeface="Arial" pitchFamily="34" charset="0"/>
                <a:ea typeface="楷体_GB2312" pitchFamily="49" charset="-122"/>
              </a:rPr>
              <a:t>.</a:t>
            </a:r>
          </a:p>
        </p:txBody>
      </p:sp>
      <p:sp>
        <p:nvSpPr>
          <p:cNvPr id="155663" name="Rectangle 15"/>
          <p:cNvSpPr>
            <a:spLocks noChangeArrowheads="1"/>
          </p:cNvSpPr>
          <p:nvPr/>
        </p:nvSpPr>
        <p:spPr bwMode="auto">
          <a:xfrm>
            <a:off x="685800" y="4129088"/>
            <a:ext cx="8229600" cy="519112"/>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i="0">
                <a:latin typeface="Arial" pitchFamily="34" charset="0"/>
                <a:ea typeface="楷体_GB2312" pitchFamily="49" charset="-122"/>
                <a:sym typeface="Symbol" pitchFamily="18" charset="2"/>
              </a:rPr>
              <a:t>  </a:t>
            </a:r>
            <a:r>
              <a:rPr lang="zh-CN" altLang="en-US" i="0">
                <a:latin typeface="Arial" pitchFamily="34" charset="0"/>
                <a:ea typeface="楷体_GB2312" pitchFamily="49" charset="-122"/>
                <a:sym typeface="Symbol" pitchFamily="18" charset="2"/>
              </a:rPr>
              <a:t>注意 </a:t>
            </a:r>
            <a:r>
              <a:rPr lang="zh-CN" altLang="en-US" i="0">
                <a:solidFill>
                  <a:srgbClr val="333399"/>
                </a:solidFill>
                <a:latin typeface="Arial" pitchFamily="34" charset="0"/>
                <a:ea typeface="楷体_GB2312" pitchFamily="49" charset="-122"/>
                <a:sym typeface="Symbol" pitchFamily="18" charset="2"/>
              </a:rPr>
              <a:t>以上简化步骤的次序</a:t>
            </a:r>
            <a:r>
              <a:rPr lang="en-US" altLang="zh-CN" i="0">
                <a:solidFill>
                  <a:srgbClr val="333399"/>
                </a:solidFill>
                <a:latin typeface="Arial" pitchFamily="34" charset="0"/>
                <a:ea typeface="楷体_GB2312" pitchFamily="49" charset="-122"/>
                <a:sym typeface="Symbol" pitchFamily="18" charset="2"/>
              </a:rPr>
              <a:t>.</a:t>
            </a:r>
          </a:p>
        </p:txBody>
      </p:sp>
      <p:sp>
        <p:nvSpPr>
          <p:cNvPr id="155664" name="Rectangle 16"/>
          <p:cNvSpPr>
            <a:spLocks noChangeArrowheads="1"/>
          </p:cNvSpPr>
          <p:nvPr/>
        </p:nvSpPr>
        <p:spPr bwMode="auto">
          <a:xfrm>
            <a:off x="1524000" y="228600"/>
            <a:ext cx="30480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sym typeface="Symbol" pitchFamily="18" charset="2"/>
              </a:rPr>
              <a:t>CFG</a:t>
            </a:r>
            <a:r>
              <a:rPr lang="en-US" altLang="zh-CN" sz="4000" i="0">
                <a:latin typeface="Arial" pitchFamily="34" charset="0"/>
                <a:sym typeface="Symbol" pitchFamily="18" charset="2"/>
              </a:rPr>
              <a:t> </a:t>
            </a:r>
            <a:r>
              <a:rPr lang="zh-CN" altLang="en-US" sz="4000" i="0">
                <a:latin typeface="Arial" pitchFamily="34" charset="0"/>
                <a:sym typeface="Symbol" pitchFamily="18" charset="2"/>
              </a:rPr>
              <a:t>的简化</a:t>
            </a:r>
          </a:p>
        </p:txBody>
      </p:sp>
      <p:sp>
        <p:nvSpPr>
          <p:cNvPr id="10" name="文本框 9">
            <a:extLst>
              <a:ext uri="{FF2B5EF4-FFF2-40B4-BE49-F238E27FC236}">
                <a16:creationId xmlns:a16="http://schemas.microsoft.com/office/drawing/2014/main" id="{044ADE80-CA5A-9A46-B2A5-9C7726358EEF}"/>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36</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5663"/>
                                        </p:tgtEl>
                                        <p:attrNameLst>
                                          <p:attrName>style.visibility</p:attrName>
                                        </p:attrNameLst>
                                      </p:cBhvr>
                                      <p:to>
                                        <p:strVal val="visible"/>
                                      </p:to>
                                    </p:set>
                                    <p:animEffect transition="in" filter="slide(fromBottom)">
                                      <p:cBhvr>
                                        <p:cTn id="7" dur="500"/>
                                        <p:tgtEl>
                                          <p:spTgt spid="1556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5658"/>
                                        </p:tgtEl>
                                        <p:attrNameLst>
                                          <p:attrName>style.visibility</p:attrName>
                                        </p:attrNameLst>
                                      </p:cBhvr>
                                      <p:to>
                                        <p:strVal val="visible"/>
                                      </p:to>
                                    </p:set>
                                    <p:animEffect transition="in" filter="slide(fromBottom)">
                                      <p:cBhvr>
                                        <p:cTn id="12" dur="500"/>
                                        <p:tgtEl>
                                          <p:spTgt spid="155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8" grpId="0" autoUpdateAnimBg="0"/>
      <p:bldP spid="15566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9" name="Rectangle 7"/>
          <p:cNvSpPr>
            <a:spLocks noChangeArrowheads="1"/>
          </p:cNvSpPr>
          <p:nvPr/>
        </p:nvSpPr>
        <p:spPr bwMode="auto">
          <a:xfrm>
            <a:off x="533400" y="1371600"/>
            <a:ext cx="8534400" cy="3843338"/>
          </a:xfrm>
          <a:prstGeom prst="rect">
            <a:avLst/>
          </a:prstGeom>
          <a:noFill/>
          <a:ln w="9525">
            <a:noFill/>
            <a:miter lim="800000"/>
            <a:headEnd/>
            <a:tailEnd/>
          </a:ln>
          <a:effectLst/>
        </p:spPr>
        <p:txBody>
          <a:bodyPr>
            <a:spAutoFit/>
          </a:bodyPr>
          <a:lstStyle/>
          <a:p>
            <a:pPr>
              <a:buFont typeface="Wingdings" pitchFamily="2" charset="2"/>
              <a:buChar char="²"/>
            </a:pPr>
            <a:r>
              <a:rPr lang="en-US" altLang="zh-CN" dirty="0">
                <a:latin typeface="Arial" pitchFamily="34" charset="0"/>
                <a:ea typeface="楷体_GB2312" pitchFamily="49" charset="-122"/>
                <a:sym typeface="Symbol" pitchFamily="18" charset="2"/>
              </a:rPr>
              <a:t> Chomsky</a:t>
            </a: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范式 </a:t>
            </a:r>
            <a:r>
              <a:rPr lang="en-US" altLang="zh-CN" dirty="0">
                <a:latin typeface="Arial" pitchFamily="34" charset="0"/>
                <a:ea typeface="楷体_GB2312" pitchFamily="49" charset="-122"/>
                <a:sym typeface="Symbol" pitchFamily="18" charset="2"/>
              </a:rPr>
              <a:t>CNF</a:t>
            </a:r>
            <a:r>
              <a:rPr lang="zh-CN" altLang="en-US" i="0" dirty="0">
                <a:latin typeface="Arial" pitchFamily="34" charset="0"/>
                <a:ea typeface="楷体_GB2312" pitchFamily="49" charset="-122"/>
                <a:sym typeface="Symbol" pitchFamily="18" charset="2"/>
              </a:rPr>
              <a:t>（</a:t>
            </a:r>
            <a:r>
              <a:rPr lang="en-US" altLang="zh-CN" b="0" dirty="0">
                <a:latin typeface="Arial" pitchFamily="34" charset="0"/>
                <a:ea typeface="楷体_GB2312" pitchFamily="49" charset="-122"/>
                <a:sym typeface="Symbol" pitchFamily="18" charset="2"/>
              </a:rPr>
              <a:t>Chomsky Normal Form</a:t>
            </a:r>
            <a:r>
              <a:rPr lang="zh-CN" altLang="en-US" i="0" dirty="0">
                <a:latin typeface="Arial" pitchFamily="34" charset="0"/>
                <a:ea typeface="楷体_GB2312" pitchFamily="49" charset="-122"/>
                <a:sym typeface="Symbol" pitchFamily="18" charset="2"/>
              </a:rPr>
              <a:t>）</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任何不含 </a:t>
            </a:r>
            <a:r>
              <a:rPr lang="zh-CN" altLang="en-US"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的非空</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CFL</a:t>
            </a:r>
            <a:r>
              <a:rPr lang="zh-CN" altLang="en-US" i="0" dirty="0">
                <a:solidFill>
                  <a:srgbClr val="333399"/>
                </a:solidFill>
                <a:latin typeface="Arial" pitchFamily="34" charset="0"/>
                <a:ea typeface="楷体_GB2312" pitchFamily="49" charset="-122"/>
              </a:rPr>
              <a:t>都存在一个 </a:t>
            </a:r>
            <a:r>
              <a:rPr lang="en-US" altLang="zh-CN" dirty="0">
                <a:solidFill>
                  <a:srgbClr val="333399"/>
                </a:solidFill>
                <a:latin typeface="Arial" pitchFamily="34" charset="0"/>
                <a:ea typeface="楷体_GB2312" pitchFamily="49" charset="-122"/>
              </a:rPr>
              <a:t>CFG G</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，其产</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生式具有如下两种简单形式之一：</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BC</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，其中 </a:t>
            </a:r>
            <a:r>
              <a:rPr lang="en-US" altLang="zh-CN" dirty="0">
                <a:solidFill>
                  <a:srgbClr val="333399"/>
                </a:solidFill>
                <a:latin typeface="Arial" pitchFamily="34" charset="0"/>
                <a:ea typeface="楷体_GB2312" pitchFamily="49" charset="-122"/>
              </a:rPr>
              <a:t>A</a:t>
            </a:r>
            <a:r>
              <a:rPr lang="zh-CN" altLang="en-US" i="0"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B</a:t>
            </a:r>
            <a:r>
              <a:rPr lang="zh-CN" altLang="en-US" i="0"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C </a:t>
            </a:r>
            <a:r>
              <a:rPr lang="zh-CN" altLang="en-US" i="0" dirty="0">
                <a:solidFill>
                  <a:srgbClr val="333399"/>
                </a:solidFill>
                <a:latin typeface="Arial" pitchFamily="34" charset="0"/>
                <a:ea typeface="楷体_GB2312" pitchFamily="49" charset="-122"/>
              </a:rPr>
              <a:t>都是非终结符；</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2</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，其中 </a:t>
            </a:r>
            <a:r>
              <a:rPr lang="en-US" altLang="zh-CN" dirty="0">
                <a:solidFill>
                  <a:srgbClr val="333399"/>
                </a:solidFill>
                <a:latin typeface="Arial" pitchFamily="34" charset="0"/>
                <a:ea typeface="楷体_GB2312" pitchFamily="49" charset="-122"/>
              </a:rPr>
              <a:t>A </a:t>
            </a:r>
            <a:r>
              <a:rPr lang="zh-CN" altLang="en-US" i="0" dirty="0">
                <a:solidFill>
                  <a:srgbClr val="333399"/>
                </a:solidFill>
                <a:latin typeface="Arial" pitchFamily="34" charset="0"/>
                <a:ea typeface="楷体_GB2312" pitchFamily="49" charset="-122"/>
              </a:rPr>
              <a:t>是非终结符，</a:t>
            </a:r>
            <a:r>
              <a:rPr lang="en-US" altLang="zh-CN" dirty="0">
                <a:solidFill>
                  <a:srgbClr val="333399"/>
                </a:solidFill>
                <a:latin typeface="Arial" pitchFamily="34" charset="0"/>
                <a:ea typeface="楷体_GB2312" pitchFamily="49" charset="-122"/>
              </a:rPr>
              <a:t>a </a:t>
            </a:r>
            <a:r>
              <a:rPr lang="zh-CN" altLang="en-US" i="0" dirty="0">
                <a:solidFill>
                  <a:srgbClr val="333399"/>
                </a:solidFill>
                <a:latin typeface="Arial" pitchFamily="34" charset="0"/>
                <a:ea typeface="楷体_GB2312" pitchFamily="49" charset="-122"/>
              </a:rPr>
              <a:t>是终结符；</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并且 </a:t>
            </a:r>
            <a:r>
              <a:rPr lang="en-US" altLang="zh-CN" dirty="0">
                <a:solidFill>
                  <a:srgbClr val="333399"/>
                </a:solidFill>
                <a:latin typeface="Arial" pitchFamily="34" charset="0"/>
                <a:ea typeface="楷体_GB2312" pitchFamily="49" charset="-122"/>
              </a:rPr>
              <a:t>G </a:t>
            </a:r>
            <a:r>
              <a:rPr lang="zh-CN" altLang="en-US" i="0" dirty="0">
                <a:solidFill>
                  <a:srgbClr val="333399"/>
                </a:solidFill>
                <a:latin typeface="Arial" pitchFamily="34" charset="0"/>
                <a:ea typeface="楷体_GB2312" pitchFamily="49" charset="-122"/>
              </a:rPr>
              <a:t>中不包含</a:t>
            </a:r>
            <a:r>
              <a:rPr lang="zh-CN" altLang="en-US" i="0" dirty="0">
                <a:solidFill>
                  <a:srgbClr val="333399"/>
                </a:solidFill>
                <a:latin typeface="Arial" pitchFamily="34" charset="0"/>
                <a:ea typeface="楷体_GB2312" pitchFamily="49" charset="-122"/>
                <a:sym typeface="Symbol" pitchFamily="18" charset="2"/>
              </a:rPr>
              <a:t>无用符号</a:t>
            </a:r>
            <a:r>
              <a:rPr lang="en-US" altLang="zh-CN" i="0" dirty="0">
                <a:solidFill>
                  <a:srgbClr val="333399"/>
                </a:solidFill>
                <a:latin typeface="Arial" pitchFamily="34" charset="0"/>
                <a:ea typeface="楷体_GB2312" pitchFamily="49" charset="-122"/>
              </a:rPr>
              <a:t>.</a:t>
            </a:r>
            <a:r>
              <a:rPr lang="en-US" altLang="zh-CN" sz="2400" i="0" dirty="0">
                <a:solidFill>
                  <a:srgbClr val="333399"/>
                </a:solidFill>
                <a:latin typeface="Arial" pitchFamily="34" charset="0"/>
                <a:ea typeface="楷体_GB2312" pitchFamily="49" charset="-122"/>
              </a:rPr>
              <a:t>  </a:t>
            </a:r>
          </a:p>
          <a:p>
            <a:pPr>
              <a:buClr>
                <a:srgbClr val="800080"/>
              </a:buClr>
              <a:buFont typeface="Wingdings" pitchFamily="2" charset="2"/>
              <a:buNone/>
            </a:pPr>
            <a:endParaRPr lang="en-US" altLang="zh-CN" sz="1000" i="0" dirty="0">
              <a:solidFill>
                <a:srgbClr val="333399"/>
              </a:solidFill>
              <a:latin typeface="Arial" pitchFamily="34" charset="0"/>
              <a:ea typeface="楷体_GB2312" pitchFamily="49" charset="-122"/>
            </a:endParaRPr>
          </a:p>
          <a:p>
            <a:pPr>
              <a:buFont typeface="Wingdings" pitchFamily="2" charset="2"/>
              <a:buNone/>
            </a:pPr>
            <a:r>
              <a:rPr lang="en-US" altLang="zh-CN"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这样的文法形式称为</a:t>
            </a:r>
            <a:r>
              <a:rPr lang="en-US" altLang="zh-CN" dirty="0">
                <a:latin typeface="Arial" pitchFamily="34" charset="0"/>
                <a:ea typeface="楷体_GB2312" pitchFamily="49" charset="-122"/>
                <a:sym typeface="Symbol" pitchFamily="18" charset="2"/>
              </a:rPr>
              <a:t>Chomsky</a:t>
            </a: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范式</a:t>
            </a:r>
            <a:r>
              <a:rPr lang="en-US" altLang="zh-CN" i="0" dirty="0">
                <a:solidFill>
                  <a:srgbClr val="333399"/>
                </a:solidFill>
                <a:latin typeface="Arial" pitchFamily="34" charset="0"/>
                <a:ea typeface="楷体_GB2312" pitchFamily="49" charset="-122"/>
              </a:rPr>
              <a:t>.</a:t>
            </a:r>
            <a:r>
              <a:rPr lang="en-US" altLang="zh-CN" sz="2400" i="0" dirty="0">
                <a:solidFill>
                  <a:srgbClr val="333399"/>
                </a:solidFill>
                <a:latin typeface="Arial" pitchFamily="34" charset="0"/>
                <a:ea typeface="楷体_GB2312" pitchFamily="49" charset="-122"/>
              </a:rPr>
              <a:t> </a:t>
            </a:r>
          </a:p>
        </p:txBody>
      </p:sp>
      <p:sp>
        <p:nvSpPr>
          <p:cNvPr id="136203" name="Rectangle 11"/>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8" name="文本框 7">
            <a:extLst>
              <a:ext uri="{FF2B5EF4-FFF2-40B4-BE49-F238E27FC236}">
                <a16:creationId xmlns:a16="http://schemas.microsoft.com/office/drawing/2014/main" id="{C353CA92-8258-2A49-AD6B-2DD24F15FFC3}"/>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37</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1" name="Rectangle 7"/>
          <p:cNvSpPr>
            <a:spLocks noChangeArrowheads="1"/>
          </p:cNvSpPr>
          <p:nvPr/>
        </p:nvSpPr>
        <p:spPr bwMode="auto">
          <a:xfrm>
            <a:off x="685800" y="1295400"/>
            <a:ext cx="8305800" cy="4757738"/>
          </a:xfrm>
          <a:prstGeom prst="rect">
            <a:avLst/>
          </a:prstGeom>
          <a:noFill/>
          <a:ln w="9525">
            <a:noFill/>
            <a:miter lim="800000"/>
            <a:headEnd/>
            <a:tailEnd/>
          </a:ln>
          <a:effectLst/>
        </p:spPr>
        <p:txBody>
          <a:bodyPr>
            <a:spAutoFit/>
          </a:bodyPr>
          <a:lstStyle/>
          <a:p>
            <a:pPr>
              <a:buFont typeface="Wingdings" pitchFamily="2" charset="2"/>
              <a:buChar char="²"/>
            </a:pPr>
            <a:r>
              <a:rPr lang="en-US" altLang="zh-CN" sz="320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如何获得 </a:t>
            </a:r>
            <a:r>
              <a:rPr lang="en-US" altLang="zh-CN" sz="3200" dirty="0">
                <a:latin typeface="Arial" pitchFamily="34" charset="0"/>
                <a:ea typeface="楷体_GB2312" pitchFamily="49" charset="-122"/>
                <a:sym typeface="Symbol" pitchFamily="18" charset="2"/>
              </a:rPr>
              <a:t>Chomsky</a:t>
            </a: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范式</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任何不含 </a:t>
            </a:r>
            <a:r>
              <a:rPr lang="zh-CN" altLang="en-US"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的非空</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CFL</a:t>
            </a:r>
            <a:r>
              <a:rPr lang="zh-CN" altLang="en-US" i="0" dirty="0">
                <a:solidFill>
                  <a:srgbClr val="333399"/>
                </a:solidFill>
                <a:latin typeface="Arial" pitchFamily="34" charset="0"/>
                <a:ea typeface="楷体_GB2312" pitchFamily="49" charset="-122"/>
              </a:rPr>
              <a:t>（上下文无关语言）都存</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在一个 </a:t>
            </a:r>
            <a:r>
              <a:rPr lang="en-US" altLang="zh-CN" dirty="0">
                <a:solidFill>
                  <a:srgbClr val="333399"/>
                </a:solidFill>
                <a:latin typeface="Arial" pitchFamily="34" charset="0"/>
                <a:ea typeface="楷体_GB2312" pitchFamily="49" charset="-122"/>
              </a:rPr>
              <a:t>CFG G</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，首先通过下列步骤对 </a:t>
            </a:r>
            <a:r>
              <a:rPr lang="en-US" altLang="zh-CN" dirty="0">
                <a:solidFill>
                  <a:srgbClr val="333399"/>
                </a:solidFill>
                <a:latin typeface="Arial" pitchFamily="34" charset="0"/>
                <a:ea typeface="楷体_GB2312" pitchFamily="49" charset="-122"/>
              </a:rPr>
              <a:t>G </a:t>
            </a:r>
            <a:r>
              <a:rPr lang="zh-CN" altLang="en-US" i="0" dirty="0">
                <a:solidFill>
                  <a:srgbClr val="333399"/>
                </a:solidFill>
                <a:latin typeface="Arial" pitchFamily="34" charset="0"/>
                <a:ea typeface="楷体_GB2312" pitchFamily="49" charset="-122"/>
              </a:rPr>
              <a:t>进行简</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化，得到不含 </a:t>
            </a:r>
            <a:r>
              <a:rPr lang="zh-CN" altLang="en-US" i="0" dirty="0">
                <a:solidFill>
                  <a:srgbClr val="333399"/>
                </a:solidFill>
                <a:latin typeface="Arial" pitchFamily="34" charset="0"/>
                <a:ea typeface="楷体_GB2312" pitchFamily="49" charset="-122"/>
                <a:sym typeface="Symbol" pitchFamily="18" charset="2"/>
              </a:rPr>
              <a:t> 产生式</a:t>
            </a:r>
            <a:r>
              <a:rPr lang="zh-CN" altLang="en-US" i="0" dirty="0">
                <a:solidFill>
                  <a:srgbClr val="333399"/>
                </a:solidFill>
                <a:latin typeface="Arial" pitchFamily="34" charset="0"/>
                <a:ea typeface="楷体_GB2312" pitchFamily="49" charset="-122"/>
              </a:rPr>
              <a:t>、不含 </a:t>
            </a:r>
            <a:r>
              <a:rPr lang="en-US" altLang="zh-CN" b="0" i="0" dirty="0">
                <a:solidFill>
                  <a:srgbClr val="333399"/>
                </a:solidFill>
                <a:latin typeface="Arial" pitchFamily="34" charset="0"/>
                <a:ea typeface="楷体_GB2312" pitchFamily="49" charset="-122"/>
              </a:rPr>
              <a:t>Unit</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产生式以及不</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含</a:t>
            </a:r>
            <a:r>
              <a:rPr lang="zh-CN" altLang="en-US" i="0" dirty="0">
                <a:solidFill>
                  <a:srgbClr val="333399"/>
                </a:solidFill>
                <a:latin typeface="Arial" pitchFamily="34" charset="0"/>
                <a:ea typeface="楷体_GB2312" pitchFamily="49" charset="-122"/>
                <a:sym typeface="Symbol" pitchFamily="18" charset="2"/>
              </a:rPr>
              <a:t>无用符号的文法 </a:t>
            </a:r>
            <a:r>
              <a:rPr lang="en-US" altLang="zh-CN" dirty="0">
                <a:solidFill>
                  <a:srgbClr val="333399"/>
                </a:solidFill>
                <a:latin typeface="Arial" pitchFamily="34" charset="0"/>
                <a:ea typeface="楷体_GB2312" pitchFamily="49" charset="-122"/>
              </a:rPr>
              <a:t>G</a:t>
            </a:r>
            <a:r>
              <a:rPr lang="en-US" altLang="zh-CN" baseline="-25000" dirty="0">
                <a:solidFill>
                  <a:srgbClr val="333399"/>
                </a:solidFill>
                <a:latin typeface="Arial" pitchFamily="34" charset="0"/>
                <a:ea typeface="楷体_GB2312" pitchFamily="49" charset="-122"/>
              </a:rPr>
              <a:t>2</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1</a:t>
            </a:r>
            <a:r>
              <a:rPr lang="zh-CN" altLang="en-US" i="0" dirty="0">
                <a:solidFill>
                  <a:srgbClr val="333399"/>
                </a:solidFill>
                <a:latin typeface="Arial" pitchFamily="34" charset="0"/>
                <a:ea typeface="楷体_GB2312" pitchFamily="49" charset="-122"/>
                <a:sym typeface="Symbol" pitchFamily="18" charset="2"/>
              </a:rPr>
              <a:t>）</a:t>
            </a:r>
            <a:r>
              <a:rPr lang="zh-CN" altLang="en-US" i="0" dirty="0">
                <a:solidFill>
                  <a:srgbClr val="333399"/>
                </a:solidFill>
                <a:latin typeface="Arial" pitchFamily="34" charset="0"/>
                <a:ea typeface="楷体_GB2312" pitchFamily="49" charset="-122"/>
              </a:rPr>
              <a:t>消除</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 产生式</a:t>
            </a:r>
            <a:r>
              <a:rPr lang="zh-CN" altLang="en-US" i="0" dirty="0">
                <a:solidFill>
                  <a:srgbClr val="333399"/>
                </a:solidFill>
                <a:latin typeface="Arial" pitchFamily="34" charset="0"/>
                <a:ea typeface="楷体_GB2312" pitchFamily="49" charset="-122"/>
              </a:rPr>
              <a:t>；</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400" i="0" dirty="0">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2</a:t>
            </a:r>
            <a:r>
              <a:rPr lang="zh-CN" altLang="en-US" i="0" dirty="0">
                <a:solidFill>
                  <a:srgbClr val="333399"/>
                </a:solidFill>
                <a:latin typeface="Arial" pitchFamily="34" charset="0"/>
                <a:ea typeface="楷体_GB2312" pitchFamily="49" charset="-122"/>
                <a:sym typeface="Symbol" pitchFamily="18" charset="2"/>
              </a:rPr>
              <a:t>）</a:t>
            </a:r>
            <a:r>
              <a:rPr lang="zh-CN" altLang="en-US" i="0" dirty="0">
                <a:solidFill>
                  <a:srgbClr val="333399"/>
                </a:solidFill>
                <a:latin typeface="Arial" pitchFamily="34" charset="0"/>
                <a:ea typeface="楷体_GB2312" pitchFamily="49" charset="-122"/>
              </a:rPr>
              <a:t>消除</a:t>
            </a:r>
            <a:r>
              <a:rPr lang="en-US" altLang="zh-CN" i="0" dirty="0">
                <a:solidFill>
                  <a:srgbClr val="333399"/>
                </a:solidFill>
                <a:latin typeface="Arial" pitchFamily="34" charset="0"/>
                <a:ea typeface="楷体_GB2312" pitchFamily="49" charset="-122"/>
              </a:rPr>
              <a:t> </a:t>
            </a:r>
            <a:r>
              <a:rPr lang="en-US" altLang="zh-CN" b="0" i="0" dirty="0">
                <a:solidFill>
                  <a:srgbClr val="333399"/>
                </a:solidFill>
                <a:latin typeface="Arial" pitchFamily="34" charset="0"/>
                <a:ea typeface="楷体_GB2312" pitchFamily="49" charset="-122"/>
              </a:rPr>
              <a:t>Unit</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产生式；</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3</a:t>
            </a:r>
            <a:r>
              <a:rPr lang="zh-CN" altLang="en-US" i="0" dirty="0">
                <a:solidFill>
                  <a:srgbClr val="333399"/>
                </a:solidFill>
                <a:latin typeface="Arial" pitchFamily="34" charset="0"/>
                <a:ea typeface="楷体_GB2312" pitchFamily="49" charset="-122"/>
                <a:sym typeface="Symbol" pitchFamily="18" charset="2"/>
              </a:rPr>
              <a:t>）</a:t>
            </a:r>
            <a:r>
              <a:rPr lang="zh-CN" altLang="en-US" i="0" dirty="0">
                <a:solidFill>
                  <a:srgbClr val="333399"/>
                </a:solidFill>
                <a:latin typeface="Arial" pitchFamily="34" charset="0"/>
                <a:ea typeface="楷体_GB2312" pitchFamily="49" charset="-122"/>
              </a:rPr>
              <a:t>消除</a:t>
            </a:r>
            <a:r>
              <a:rPr lang="zh-CN" altLang="en-US" i="0" dirty="0">
                <a:solidFill>
                  <a:srgbClr val="333399"/>
                </a:solidFill>
                <a:latin typeface="Arial" pitchFamily="34" charset="0"/>
                <a:ea typeface="楷体_GB2312" pitchFamily="49" charset="-122"/>
                <a:sym typeface="Symbol" pitchFamily="18" charset="2"/>
              </a:rPr>
              <a:t>无用符号</a:t>
            </a:r>
            <a:r>
              <a:rPr lang="en-US" altLang="zh-CN" i="0" dirty="0">
                <a:solidFill>
                  <a:srgbClr val="333399"/>
                </a:solidFill>
                <a:latin typeface="Arial" pitchFamily="34" charset="0"/>
                <a:ea typeface="楷体_GB2312" pitchFamily="49" charset="-122"/>
              </a:rPr>
              <a:t>.</a:t>
            </a:r>
          </a:p>
          <a:p>
            <a:pPr>
              <a:buFont typeface="Wingdings" pitchFamily="2" charset="2"/>
              <a:buNone/>
            </a:pPr>
            <a:endParaRPr lang="en-US" altLang="zh-CN" sz="1000" i="0" dirty="0">
              <a:solidFill>
                <a:srgbClr val="333399"/>
              </a:solidFill>
              <a:latin typeface="Arial" pitchFamily="34" charset="0"/>
              <a:ea typeface="楷体_GB2312" pitchFamily="49" charset="-122"/>
            </a:endParaRPr>
          </a:p>
          <a:p>
            <a:pPr>
              <a:buFont typeface="Wingdings" pitchFamily="2" charset="2"/>
              <a:buNone/>
            </a:pPr>
            <a:r>
              <a:rPr lang="en-US" altLang="zh-CN"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由前所述，</a:t>
            </a:r>
            <a:r>
              <a:rPr lang="en-US" altLang="zh-CN" dirty="0">
                <a:solidFill>
                  <a:srgbClr val="333399"/>
                </a:solidFill>
                <a:latin typeface="Arial" pitchFamily="34" charset="0"/>
                <a:ea typeface="楷体_GB2312" pitchFamily="49" charset="-122"/>
              </a:rPr>
              <a:t>L(G</a:t>
            </a:r>
            <a:r>
              <a:rPr lang="en-US" altLang="zh-CN" baseline="-25000" dirty="0">
                <a:solidFill>
                  <a:srgbClr val="333399"/>
                </a:solidFill>
                <a:latin typeface="Arial" pitchFamily="34" charset="0"/>
                <a:ea typeface="楷体_GB2312" pitchFamily="49" charset="-122"/>
              </a:rPr>
              <a:t>2</a:t>
            </a:r>
            <a:r>
              <a:rPr lang="en-US" altLang="zh-CN" dirty="0">
                <a:solidFill>
                  <a:srgbClr val="333399"/>
                </a:solidFill>
                <a:latin typeface="Arial" pitchFamily="34" charset="0"/>
                <a:ea typeface="楷体_GB2312" pitchFamily="49" charset="-122"/>
              </a:rPr>
              <a:t>)= L(G)</a:t>
            </a:r>
            <a:r>
              <a:rPr lang="en-US" altLang="zh-CN" i="0" dirty="0">
                <a:solidFill>
                  <a:srgbClr val="333399"/>
                </a:solidFill>
                <a:latin typeface="Arial" pitchFamily="34" charset="0"/>
                <a:ea typeface="楷体_GB2312" pitchFamily="49" charset="-122"/>
              </a:rPr>
              <a:t>.</a:t>
            </a:r>
            <a:r>
              <a:rPr lang="en-US" altLang="zh-CN" sz="2400" i="0" dirty="0">
                <a:solidFill>
                  <a:srgbClr val="333399"/>
                </a:solidFill>
                <a:latin typeface="Arial" pitchFamily="34" charset="0"/>
                <a:ea typeface="楷体_GB2312" pitchFamily="49" charset="-122"/>
              </a:rPr>
              <a:t>  </a:t>
            </a:r>
          </a:p>
        </p:txBody>
      </p:sp>
      <p:sp>
        <p:nvSpPr>
          <p:cNvPr id="159752" name="Rectangle 8"/>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8" name="文本框 7">
            <a:extLst>
              <a:ext uri="{FF2B5EF4-FFF2-40B4-BE49-F238E27FC236}">
                <a16:creationId xmlns:a16="http://schemas.microsoft.com/office/drawing/2014/main" id="{38DEC0BA-89E8-024D-9EF7-7D77AF20676E}"/>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38</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8" name="Rectangle 14"/>
          <p:cNvSpPr>
            <a:spLocks noChangeArrowheads="1"/>
          </p:cNvSpPr>
          <p:nvPr/>
        </p:nvSpPr>
        <p:spPr bwMode="auto">
          <a:xfrm>
            <a:off x="762000" y="1371600"/>
            <a:ext cx="8153400" cy="4027488"/>
          </a:xfrm>
          <a:prstGeom prst="rect">
            <a:avLst/>
          </a:prstGeom>
          <a:noFill/>
          <a:ln w="9525">
            <a:noFill/>
            <a:miter lim="800000"/>
            <a:headEnd/>
            <a:tailEnd/>
          </a:ln>
          <a:effectLst/>
        </p:spPr>
        <p:txBody>
          <a:bodyPr>
            <a:spAutoFit/>
          </a:bodyPr>
          <a:lstStyle/>
          <a:p>
            <a:pPr>
              <a:buFont typeface="Wingdings" pitchFamily="2" charset="2"/>
              <a:buChar char="²"/>
            </a:pPr>
            <a:r>
              <a:rPr lang="en-US" altLang="zh-CN"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如何获得 </a:t>
            </a:r>
            <a:r>
              <a:rPr lang="en-US" altLang="zh-CN" dirty="0">
                <a:latin typeface="Arial" pitchFamily="34" charset="0"/>
                <a:ea typeface="楷体_GB2312" pitchFamily="49" charset="-122"/>
                <a:sym typeface="Symbol" pitchFamily="18" charset="2"/>
              </a:rPr>
              <a:t>Chomsky</a:t>
            </a:r>
            <a:r>
              <a:rPr lang="en-US" altLang="zh-CN" i="0" dirty="0">
                <a:latin typeface="Arial" pitchFamily="34" charset="0"/>
                <a:ea typeface="楷体_GB2312" pitchFamily="49" charset="-122"/>
                <a:sym typeface="Symbol" pitchFamily="18" charset="2"/>
              </a:rPr>
              <a:t> </a:t>
            </a:r>
            <a:r>
              <a:rPr lang="zh-CN" altLang="en-US" i="0" dirty="0">
                <a:latin typeface="Arial" pitchFamily="34" charset="0"/>
                <a:ea typeface="楷体_GB2312" pitchFamily="49" charset="-122"/>
                <a:sym typeface="Symbol" pitchFamily="18" charset="2"/>
              </a:rPr>
              <a:t>范式（续前页）</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rPr>
              <a:t>     </a:t>
            </a:r>
            <a:r>
              <a:rPr lang="zh-CN" altLang="en-US" i="0" dirty="0">
                <a:latin typeface="Arial" pitchFamily="34" charset="0"/>
                <a:ea typeface="楷体_GB2312" pitchFamily="49" charset="-122"/>
                <a:sym typeface="Symbol" pitchFamily="18" charset="2"/>
              </a:rPr>
              <a:t>举例 </a:t>
            </a:r>
            <a:r>
              <a:rPr lang="zh-CN" altLang="en-US" i="0" dirty="0">
                <a:solidFill>
                  <a:srgbClr val="333399"/>
                </a:solidFill>
                <a:latin typeface="Arial" pitchFamily="34" charset="0"/>
                <a:ea typeface="楷体_GB2312" pitchFamily="49" charset="-122"/>
              </a:rPr>
              <a:t>  以下产生式表示的文法中，</a:t>
            </a:r>
            <a:r>
              <a:rPr lang="zh-CN" altLang="en-US" i="0" dirty="0">
                <a:solidFill>
                  <a:srgbClr val="333399"/>
                </a:solidFill>
                <a:latin typeface="Arial" pitchFamily="34" charset="0"/>
                <a:ea typeface="楷体_GB2312" pitchFamily="49" charset="-122"/>
                <a:sym typeface="Symbol" pitchFamily="18" charset="2"/>
              </a:rPr>
              <a:t>已经不存在</a:t>
            </a:r>
            <a:r>
              <a:rPr lang="zh-CN" altLang="en-US"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 </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产生式和 </a:t>
            </a:r>
            <a:r>
              <a:rPr lang="en-US" altLang="zh-CN" b="0" i="0" dirty="0">
                <a:solidFill>
                  <a:srgbClr val="333399"/>
                </a:solidFill>
                <a:latin typeface="Arial" pitchFamily="34" charset="0"/>
                <a:ea typeface="楷体_GB2312" pitchFamily="49" charset="-122"/>
              </a:rPr>
              <a:t>Unit</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产生式：</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BD;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 </a:t>
            </a:r>
          </a:p>
          <a:p>
            <a:r>
              <a:rPr lang="en-US" altLang="zh-CN" dirty="0">
                <a:solidFill>
                  <a:srgbClr val="333399"/>
                </a:solidFill>
                <a:latin typeface="Arial" pitchFamily="34" charset="0"/>
                <a:ea typeface="楷体_GB2312" pitchFamily="49" charset="-122"/>
              </a:rPr>
              <a:t>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a:t>
            </a:r>
          </a:p>
          <a:p>
            <a:pPr>
              <a:buFont typeface="Wingdings" pitchFamily="2" charset="2"/>
              <a:buNone/>
            </a:pPr>
            <a:endParaRPr lang="en-US" altLang="zh-CN" sz="800" i="0" dirty="0">
              <a:solidFill>
                <a:srgbClr val="333399"/>
              </a:solidFill>
              <a:latin typeface="Arial" pitchFamily="34" charset="0"/>
              <a:ea typeface="楷体_GB2312" pitchFamily="49" charset="-122"/>
            </a:endParaRPr>
          </a:p>
          <a:p>
            <a:r>
              <a:rPr lang="en-US" altLang="zh-CN"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进一步消去无用符号 </a:t>
            </a:r>
            <a:r>
              <a:rPr lang="en-US" altLang="zh-CN" dirty="0">
                <a:solidFill>
                  <a:srgbClr val="333399"/>
                </a:solidFill>
                <a:latin typeface="Arial" pitchFamily="34" charset="0"/>
                <a:ea typeface="楷体_GB2312" pitchFamily="49" charset="-122"/>
              </a:rPr>
              <a:t>D</a:t>
            </a:r>
            <a:r>
              <a:rPr lang="zh-CN" altLang="en-US" dirty="0">
                <a:solidFill>
                  <a:srgbClr val="333399"/>
                </a:solidFill>
                <a:latin typeface="Arial" pitchFamily="34" charset="0"/>
                <a:ea typeface="楷体_GB2312" pitchFamily="49" charset="-122"/>
              </a:rPr>
              <a:t>，</a:t>
            </a:r>
            <a:r>
              <a:rPr lang="en-US" altLang="zh-CN" dirty="0">
                <a:solidFill>
                  <a:srgbClr val="333399"/>
                </a:solidFill>
                <a:latin typeface="Arial" pitchFamily="34" charset="0"/>
                <a:ea typeface="楷体_GB2312" pitchFamily="49" charset="-122"/>
              </a:rPr>
              <a:t>A </a:t>
            </a:r>
            <a:r>
              <a:rPr lang="zh-CN" altLang="en-US" i="0" dirty="0">
                <a:solidFill>
                  <a:srgbClr val="333399"/>
                </a:solidFill>
                <a:latin typeface="Arial" pitchFamily="34" charset="0"/>
                <a:ea typeface="楷体_GB2312" pitchFamily="49" charset="-122"/>
              </a:rPr>
              <a:t>后，得到如下产生式</a:t>
            </a:r>
          </a:p>
          <a:p>
            <a:r>
              <a:rPr lang="zh-CN" altLang="en-US" i="0" dirty="0">
                <a:solidFill>
                  <a:srgbClr val="333399"/>
                </a:solidFill>
                <a:latin typeface="Arial" pitchFamily="34" charset="0"/>
                <a:ea typeface="楷体_GB2312" pitchFamily="49" charset="-122"/>
              </a:rPr>
              <a:t>   集合：</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 </a:t>
            </a:r>
            <a:r>
              <a:rPr lang="en-US" altLang="zh-CN"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a:t>
            </a:r>
          </a:p>
        </p:txBody>
      </p:sp>
      <p:sp>
        <p:nvSpPr>
          <p:cNvPr id="205839"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8" name="文本框 7">
            <a:extLst>
              <a:ext uri="{FF2B5EF4-FFF2-40B4-BE49-F238E27FC236}">
                <a16:creationId xmlns:a16="http://schemas.microsoft.com/office/drawing/2014/main" id="{309BBAC9-9AA6-1440-9973-F9985AC38E9B}"/>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39</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7" name="Rectangle 7"/>
          <p:cNvSpPr>
            <a:spLocks noChangeArrowheads="1"/>
          </p:cNvSpPr>
          <p:nvPr/>
        </p:nvSpPr>
        <p:spPr bwMode="auto">
          <a:xfrm>
            <a:off x="611188" y="4113213"/>
            <a:ext cx="7391400" cy="2622550"/>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与有用符号的关系</a:t>
            </a:r>
          </a:p>
          <a:p>
            <a:pPr lvl="1">
              <a:buClr>
                <a:srgbClr val="800080"/>
              </a:buClr>
              <a:buFontTx/>
              <a:buChar char="–"/>
            </a:pPr>
            <a:endParaRPr lang="zh-CN" altLang="en-US" sz="800" i="0">
              <a:solidFill>
                <a:srgbClr val="333399"/>
              </a:solidFill>
              <a:latin typeface="Arial" pitchFamily="34" charset="0"/>
              <a:ea typeface="楷体_GB2312" pitchFamily="49" charset="-122"/>
            </a:endParaRPr>
          </a:p>
          <a:p>
            <a:pPr lvl="1">
              <a:buClr>
                <a:srgbClr val="800080"/>
              </a:buClr>
              <a:buFontTx/>
              <a:buChar char="–"/>
            </a:pPr>
            <a:r>
              <a:rPr lang="zh-CN" altLang="en-US" i="0">
                <a:solidFill>
                  <a:srgbClr val="333399"/>
                </a:solidFill>
                <a:latin typeface="Arial" pitchFamily="34" charset="0"/>
                <a:ea typeface="楷体_GB2312" pitchFamily="49" charset="-122"/>
              </a:rPr>
              <a:t>  有用符号一定是生成符号和可达符号</a:t>
            </a:r>
          </a:p>
          <a:p>
            <a:pPr lvl="1">
              <a:buClr>
                <a:srgbClr val="800080"/>
              </a:buClr>
              <a:buFontTx/>
              <a:buChar char="–"/>
            </a:pPr>
            <a:endParaRPr lang="zh-CN" altLang="en-US" sz="800" i="0">
              <a:solidFill>
                <a:srgbClr val="333399"/>
              </a:solidFill>
              <a:latin typeface="Arial" pitchFamily="34" charset="0"/>
              <a:ea typeface="楷体_GB2312" pitchFamily="49" charset="-122"/>
            </a:endParaRPr>
          </a:p>
          <a:p>
            <a:pPr lvl="1">
              <a:buClr>
                <a:srgbClr val="800080"/>
              </a:buClr>
              <a:buFontTx/>
              <a:buChar char="–"/>
            </a:pPr>
            <a:r>
              <a:rPr lang="zh-CN" altLang="en-US" i="0">
                <a:solidFill>
                  <a:srgbClr val="333399"/>
                </a:solidFill>
                <a:latin typeface="Arial" pitchFamily="34" charset="0"/>
                <a:ea typeface="楷体_GB2312" pitchFamily="49" charset="-122"/>
              </a:rPr>
              <a:t>  反之，成立吗？ </a:t>
            </a:r>
          </a:p>
          <a:p>
            <a:pPr lvl="1">
              <a:buClr>
                <a:srgbClr val="800080"/>
              </a:buClr>
            </a:pPr>
            <a:endParaRPr lang="zh-CN" altLang="en-US" sz="1000" i="0">
              <a:solidFill>
                <a:srgbClr val="333399"/>
              </a:solidFill>
              <a:latin typeface="Arial" pitchFamily="34" charset="0"/>
              <a:ea typeface="楷体_GB2312" pitchFamily="49" charset="-122"/>
            </a:endParaRPr>
          </a:p>
          <a:p>
            <a:pPr lvl="1">
              <a:buClr>
                <a:srgbClr val="800080"/>
              </a:buClr>
            </a:pPr>
            <a:r>
              <a:rPr lang="zh-CN" altLang="en-US" i="0">
                <a:solidFill>
                  <a:srgbClr val="333399"/>
                </a:solidFill>
                <a:latin typeface="Arial" pitchFamily="34" charset="0"/>
                <a:ea typeface="楷体_GB2312" pitchFamily="49" charset="-122"/>
              </a:rPr>
              <a:t>    </a:t>
            </a:r>
            <a:r>
              <a:rPr lang="en-US" altLang="zh-CN" sz="2400">
                <a:solidFill>
                  <a:srgbClr val="333399"/>
                </a:solidFill>
                <a:latin typeface="Arial" pitchFamily="34" charset="0"/>
                <a:sym typeface="Symbol" pitchFamily="18" charset="2"/>
              </a:rPr>
              <a:t>S </a:t>
            </a:r>
            <a:r>
              <a:rPr lang="en-US" altLang="zh-CN" sz="2400" i="0">
                <a:solidFill>
                  <a:srgbClr val="333399"/>
                </a:solidFill>
                <a:latin typeface="Arial" pitchFamily="34" charset="0"/>
                <a:sym typeface="Symbol" pitchFamily="18" charset="2"/>
              </a:rPr>
              <a:t> </a:t>
            </a:r>
            <a:r>
              <a:rPr lang="en-US" altLang="zh-CN" sz="2400">
                <a:solidFill>
                  <a:srgbClr val="333399"/>
                </a:solidFill>
                <a:latin typeface="Arial" pitchFamily="34" charset="0"/>
                <a:sym typeface="Symbol" pitchFamily="18" charset="2"/>
              </a:rPr>
              <a:t>AB</a:t>
            </a:r>
            <a:r>
              <a:rPr lang="en-US" altLang="zh-CN" sz="2400" i="0">
                <a:solidFill>
                  <a:srgbClr val="333399"/>
                </a:solidFill>
                <a:latin typeface="Arial" pitchFamily="34" charset="0"/>
                <a:sym typeface="Symbol" pitchFamily="18" charset="2"/>
              </a:rPr>
              <a:t></a:t>
            </a:r>
            <a:r>
              <a:rPr lang="en-US" altLang="zh-CN" sz="2400">
                <a:solidFill>
                  <a:srgbClr val="333399"/>
                </a:solidFill>
                <a:latin typeface="Arial" pitchFamily="34" charset="0"/>
                <a:sym typeface="Symbol" pitchFamily="18" charset="2"/>
              </a:rPr>
              <a:t>a   </a:t>
            </a:r>
          </a:p>
          <a:p>
            <a:pPr lvl="1">
              <a:buClr>
                <a:srgbClr val="800080"/>
              </a:buClr>
            </a:pPr>
            <a:r>
              <a:rPr lang="en-US" altLang="zh-CN" sz="2400">
                <a:solidFill>
                  <a:srgbClr val="333399"/>
                </a:solidFill>
                <a:latin typeface="Arial" pitchFamily="34" charset="0"/>
                <a:sym typeface="Symbol" pitchFamily="18" charset="2"/>
              </a:rPr>
              <a:t>     B </a:t>
            </a:r>
            <a:r>
              <a:rPr lang="en-US" altLang="zh-CN" sz="2400" i="0">
                <a:solidFill>
                  <a:srgbClr val="333399"/>
                </a:solidFill>
                <a:latin typeface="Arial" pitchFamily="34" charset="0"/>
                <a:sym typeface="Symbol" pitchFamily="18" charset="2"/>
              </a:rPr>
              <a:t></a:t>
            </a:r>
            <a:r>
              <a:rPr lang="en-US" altLang="zh-CN" sz="2400">
                <a:solidFill>
                  <a:srgbClr val="333399"/>
                </a:solidFill>
                <a:latin typeface="Arial" pitchFamily="34" charset="0"/>
                <a:sym typeface="Symbol" pitchFamily="18" charset="2"/>
              </a:rPr>
              <a:t> b   </a:t>
            </a:r>
          </a:p>
        </p:txBody>
      </p:sp>
      <p:grpSp>
        <p:nvGrpSpPr>
          <p:cNvPr id="199695" name="Group 15"/>
          <p:cNvGrpSpPr>
            <a:grpSpLocks/>
          </p:cNvGrpSpPr>
          <p:nvPr/>
        </p:nvGrpSpPr>
        <p:grpSpPr bwMode="auto">
          <a:xfrm>
            <a:off x="574675" y="1319213"/>
            <a:ext cx="8569325" cy="2592387"/>
            <a:chOff x="340" y="1207"/>
            <a:chExt cx="5398" cy="1633"/>
          </a:xfrm>
        </p:grpSpPr>
        <p:sp>
          <p:nvSpPr>
            <p:cNvPr id="199689" name="Rectangle 9"/>
            <p:cNvSpPr>
              <a:spLocks noChangeArrowheads="1"/>
            </p:cNvSpPr>
            <p:nvPr/>
          </p:nvSpPr>
          <p:spPr bwMode="auto">
            <a:xfrm>
              <a:off x="340" y="1207"/>
              <a:ext cx="5398" cy="1633"/>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生成符号和可达符号</a:t>
              </a:r>
            </a:p>
            <a:p>
              <a:pPr>
                <a:buFont typeface="Wingdings" pitchFamily="2" charset="2"/>
                <a:buNone/>
              </a:pPr>
              <a:endParaRPr lang="zh-CN" altLang="en-US" sz="1000" i="0">
                <a:solidFill>
                  <a:srgbClr val="333399"/>
                </a:solidFill>
                <a:latin typeface="Arial" pitchFamily="34" charset="0"/>
                <a:ea typeface="楷体_GB2312" pitchFamily="49" charset="-122"/>
              </a:endParaRPr>
            </a:p>
            <a:p>
              <a:pPr lvl="1">
                <a:buClr>
                  <a:srgbClr val="800080"/>
                </a:buClr>
                <a:buFontTx/>
                <a:buChar char="–"/>
              </a:pPr>
              <a:r>
                <a:rPr lang="zh-CN" altLang="en-US" i="0">
                  <a:solidFill>
                    <a:srgbClr val="333399"/>
                  </a:solidFill>
                  <a:latin typeface="Arial" pitchFamily="34" charset="0"/>
                  <a:ea typeface="楷体_GB2312" pitchFamily="49" charset="-122"/>
                </a:rPr>
                <a:t>  称符号 </a:t>
              </a:r>
              <a:r>
                <a:rPr lang="en-US" altLang="zh-CN">
                  <a:solidFill>
                    <a:srgbClr val="333399"/>
                  </a:solidFill>
                  <a:latin typeface="Arial" pitchFamily="34" charset="0"/>
                  <a:ea typeface="楷体_GB2312" pitchFamily="49" charset="-122"/>
                </a:rPr>
                <a:t>X </a:t>
              </a:r>
              <a:r>
                <a:rPr lang="zh-CN" altLang="en-US" i="0">
                  <a:solidFill>
                    <a:srgbClr val="333399"/>
                  </a:solidFill>
                  <a:latin typeface="Arial" pitchFamily="34" charset="0"/>
                  <a:ea typeface="楷体_GB2312" pitchFamily="49" charset="-122"/>
                </a:rPr>
                <a:t>是</a:t>
              </a:r>
              <a:r>
                <a:rPr lang="zh-CN" altLang="en-US" i="0">
                  <a:latin typeface="Arial" pitchFamily="34" charset="0"/>
                  <a:ea typeface="楷体_GB2312" pitchFamily="49" charset="-122"/>
                </a:rPr>
                <a:t>生成</a:t>
              </a:r>
              <a:r>
                <a:rPr lang="zh-CN" altLang="en-US" i="0">
                  <a:latin typeface="Arial" pitchFamily="34" charset="0"/>
                  <a:ea typeface="楷体_GB2312" pitchFamily="49" charset="-122"/>
                  <a:sym typeface="Symbol" pitchFamily="18" charset="2"/>
                </a:rPr>
                <a:t>符号</a:t>
              </a:r>
              <a:r>
                <a:rPr lang="zh-CN" altLang="en-US" i="0">
                  <a:solidFill>
                    <a:srgbClr val="333399"/>
                  </a:solidFill>
                  <a:latin typeface="Arial" pitchFamily="34" charset="0"/>
                  <a:ea typeface="楷体_GB2312" pitchFamily="49" charset="-122"/>
                  <a:sym typeface="Symbol" pitchFamily="18" charset="2"/>
                </a:rPr>
                <a:t>（</a:t>
              </a:r>
              <a:r>
                <a:rPr lang="en-US" altLang="zh-CN" b="0">
                  <a:solidFill>
                    <a:srgbClr val="333399"/>
                  </a:solidFill>
                  <a:latin typeface="Arial" pitchFamily="34" charset="0"/>
                  <a:ea typeface="楷体_GB2312" pitchFamily="49" charset="-122"/>
                  <a:sym typeface="Symbol" pitchFamily="18" charset="2"/>
                </a:rPr>
                <a:t>generating symbol</a:t>
              </a:r>
              <a:r>
                <a:rPr lang="zh-CN" altLang="en-US" i="0">
                  <a:solidFill>
                    <a:srgbClr val="333399"/>
                  </a:solidFill>
                  <a:latin typeface="Arial" pitchFamily="34" charset="0"/>
                  <a:ea typeface="楷体_GB2312" pitchFamily="49" charset="-122"/>
                  <a:sym typeface="Symbol" pitchFamily="18" charset="2"/>
                </a:rPr>
                <a:t>）</a:t>
              </a:r>
              <a:r>
                <a:rPr lang="zh-CN" altLang="en-US" i="0">
                  <a:solidFill>
                    <a:srgbClr val="333399"/>
                  </a:solidFill>
                  <a:latin typeface="Arial" pitchFamily="34" charset="0"/>
                  <a:ea typeface="楷体_GB2312" pitchFamily="49" charset="-122"/>
                </a:rPr>
                <a:t>，</a:t>
              </a:r>
            </a:p>
            <a:p>
              <a:pPr lvl="1">
                <a:buClr>
                  <a:srgbClr val="800080"/>
                </a:buClr>
              </a:pPr>
              <a:r>
                <a:rPr lang="zh-CN" altLang="en-US" i="0">
                  <a:solidFill>
                    <a:srgbClr val="333399"/>
                  </a:solidFill>
                  <a:latin typeface="Arial" pitchFamily="34" charset="0"/>
                  <a:ea typeface="楷体_GB2312" pitchFamily="49" charset="-122"/>
                </a:rPr>
                <a:t>    当且仅当存在</a:t>
              </a:r>
              <a:r>
                <a:rPr lang="en-US" altLang="zh-CN">
                  <a:solidFill>
                    <a:srgbClr val="333399"/>
                  </a:solidFill>
                  <a:latin typeface="Arial" pitchFamily="34" charset="0"/>
                  <a:ea typeface="楷体_GB2312" pitchFamily="49" charset="-122"/>
                </a:rPr>
                <a:t>w </a:t>
              </a:r>
              <a:r>
                <a:rPr lang="en-US" altLang="zh-CN" i="0">
                  <a:solidFill>
                    <a:srgbClr val="333399"/>
                  </a:solidFill>
                  <a:latin typeface="Arial" pitchFamily="34" charset="0"/>
                  <a:ea typeface="楷体_GB2312" pitchFamily="49" charset="-122"/>
                  <a:sym typeface="Symbol" pitchFamily="18" charset="2"/>
                </a:rPr>
                <a:t></a:t>
              </a:r>
              <a:r>
                <a:rPr lang="en-US" altLang="zh-CN">
                  <a:solidFill>
                    <a:srgbClr val="333399"/>
                  </a:solidFill>
                  <a:latin typeface="Arial" pitchFamily="34" charset="0"/>
                  <a:ea typeface="楷体_GB2312" pitchFamily="49" charset="-122"/>
                  <a:sym typeface="Symbol" pitchFamily="18" charset="2"/>
                </a:rPr>
                <a:t>T*</a:t>
              </a:r>
              <a:r>
                <a:rPr lang="en-US" altLang="zh-CN" i="0">
                  <a:solidFill>
                    <a:srgbClr val="333399"/>
                  </a:solidFill>
                  <a:latin typeface="Arial" pitchFamily="34" charset="0"/>
                  <a:ea typeface="楷体_GB2312" pitchFamily="49" charset="-122"/>
                </a:rPr>
                <a:t> </a:t>
              </a:r>
              <a:r>
                <a:rPr lang="zh-CN" altLang="en-US" i="0">
                  <a:solidFill>
                    <a:srgbClr val="333399"/>
                  </a:solidFill>
                  <a:latin typeface="Arial" pitchFamily="34" charset="0"/>
                  <a:ea typeface="楷体_GB2312" pitchFamily="49" charset="-122"/>
                </a:rPr>
                <a:t>，满足</a:t>
              </a:r>
              <a:r>
                <a:rPr lang="en-US" altLang="zh-CN">
                  <a:latin typeface="Arial" pitchFamily="34" charset="0"/>
                  <a:ea typeface="楷体_GB2312" pitchFamily="49" charset="-122"/>
                  <a:sym typeface="Symbol" pitchFamily="18" charset="2"/>
                </a:rPr>
                <a:t>X </a:t>
              </a:r>
              <a:r>
                <a:rPr lang="en-US" altLang="zh-CN" i="0">
                  <a:latin typeface="Arial" pitchFamily="34" charset="0"/>
                  <a:ea typeface="楷体_GB2312" pitchFamily="49" charset="-122"/>
                  <a:sym typeface="Symbol" pitchFamily="18" charset="2"/>
                </a:rPr>
                <a:t></a:t>
              </a:r>
              <a:r>
                <a:rPr lang="en-US" altLang="zh-CN">
                  <a:latin typeface="Arial" pitchFamily="34" charset="0"/>
                  <a:ea typeface="楷体_GB2312" pitchFamily="49" charset="-122"/>
                  <a:sym typeface="Symbol" pitchFamily="18" charset="2"/>
                </a:rPr>
                <a:t> w</a:t>
              </a:r>
              <a:r>
                <a:rPr lang="en-US" altLang="zh-CN" i="0">
                  <a:solidFill>
                    <a:srgbClr val="333399"/>
                  </a:solidFill>
                  <a:latin typeface="Arial" pitchFamily="34" charset="0"/>
                  <a:ea typeface="楷体_GB2312" pitchFamily="49" charset="-122"/>
                  <a:sym typeface="Symbol" pitchFamily="18" charset="2"/>
                </a:rPr>
                <a:t>.</a:t>
              </a:r>
              <a:r>
                <a:rPr lang="en-US" altLang="zh-CN" i="0">
                  <a:solidFill>
                    <a:srgbClr val="333399"/>
                  </a:solidFill>
                  <a:latin typeface="Arial" pitchFamily="34" charset="0"/>
                  <a:ea typeface="楷体_GB2312" pitchFamily="49" charset="-122"/>
                </a:rPr>
                <a:t> </a:t>
              </a:r>
            </a:p>
            <a:p>
              <a:pPr>
                <a:buFont typeface="Wingdings" pitchFamily="2" charset="2"/>
                <a:buNone/>
              </a:pPr>
              <a:endParaRPr lang="en-US" altLang="zh-CN" sz="1000" i="0">
                <a:solidFill>
                  <a:srgbClr val="333399"/>
                </a:solidFill>
                <a:latin typeface="Arial" pitchFamily="34" charset="0"/>
                <a:ea typeface="楷体_GB2312" pitchFamily="49" charset="-122"/>
              </a:endParaRPr>
            </a:p>
            <a:p>
              <a:pPr lvl="1">
                <a:buClr>
                  <a:srgbClr val="800080"/>
                </a:buClr>
                <a:buFontTx/>
                <a:buChar char="–"/>
              </a:pPr>
              <a:r>
                <a:rPr lang="en-US" altLang="zh-CN" i="0">
                  <a:solidFill>
                    <a:srgbClr val="333399"/>
                  </a:solidFill>
                  <a:latin typeface="Arial" pitchFamily="34" charset="0"/>
                  <a:ea typeface="楷体_GB2312" pitchFamily="49" charset="-122"/>
                </a:rPr>
                <a:t>  </a:t>
              </a:r>
              <a:r>
                <a:rPr lang="zh-CN" altLang="en-US" i="0">
                  <a:solidFill>
                    <a:srgbClr val="333399"/>
                  </a:solidFill>
                  <a:latin typeface="Arial" pitchFamily="34" charset="0"/>
                  <a:ea typeface="楷体_GB2312" pitchFamily="49" charset="-122"/>
                </a:rPr>
                <a:t>称符号 </a:t>
              </a:r>
              <a:r>
                <a:rPr lang="en-US" altLang="zh-CN">
                  <a:solidFill>
                    <a:srgbClr val="333399"/>
                  </a:solidFill>
                  <a:latin typeface="Arial" pitchFamily="34" charset="0"/>
                  <a:ea typeface="楷体_GB2312" pitchFamily="49" charset="-122"/>
                </a:rPr>
                <a:t>X </a:t>
              </a:r>
              <a:r>
                <a:rPr lang="zh-CN" altLang="en-US" i="0">
                  <a:solidFill>
                    <a:srgbClr val="333399"/>
                  </a:solidFill>
                  <a:latin typeface="Arial" pitchFamily="34" charset="0"/>
                  <a:ea typeface="楷体_GB2312" pitchFamily="49" charset="-122"/>
                </a:rPr>
                <a:t>是</a:t>
              </a:r>
              <a:r>
                <a:rPr lang="zh-CN" altLang="en-US" i="0">
                  <a:latin typeface="Arial" pitchFamily="34" charset="0"/>
                  <a:ea typeface="楷体_GB2312" pitchFamily="49" charset="-122"/>
                </a:rPr>
                <a:t>可达</a:t>
              </a:r>
              <a:r>
                <a:rPr lang="zh-CN" altLang="en-US" i="0">
                  <a:latin typeface="Arial" pitchFamily="34" charset="0"/>
                  <a:ea typeface="楷体_GB2312" pitchFamily="49" charset="-122"/>
                  <a:sym typeface="Symbol" pitchFamily="18" charset="2"/>
                </a:rPr>
                <a:t>符号</a:t>
              </a:r>
              <a:r>
                <a:rPr lang="zh-CN" altLang="en-US" i="0">
                  <a:solidFill>
                    <a:srgbClr val="333399"/>
                  </a:solidFill>
                  <a:latin typeface="Arial" pitchFamily="34" charset="0"/>
                  <a:ea typeface="楷体_GB2312" pitchFamily="49" charset="-122"/>
                  <a:sym typeface="Symbol" pitchFamily="18" charset="2"/>
                </a:rPr>
                <a:t>（</a:t>
              </a:r>
              <a:r>
                <a:rPr lang="en-US" altLang="zh-CN" b="0">
                  <a:solidFill>
                    <a:srgbClr val="333399"/>
                  </a:solidFill>
                  <a:latin typeface="Arial" pitchFamily="34" charset="0"/>
                  <a:ea typeface="楷体_GB2312" pitchFamily="49" charset="-122"/>
                  <a:sym typeface="Symbol" pitchFamily="18" charset="2"/>
                </a:rPr>
                <a:t>reachable symbol</a:t>
              </a:r>
              <a:r>
                <a:rPr lang="zh-CN" altLang="en-US" i="0">
                  <a:solidFill>
                    <a:srgbClr val="333399"/>
                  </a:solidFill>
                  <a:latin typeface="Arial" pitchFamily="34" charset="0"/>
                  <a:ea typeface="楷体_GB2312" pitchFamily="49" charset="-122"/>
                  <a:sym typeface="Symbol" pitchFamily="18" charset="2"/>
                </a:rPr>
                <a:t>）</a:t>
              </a:r>
              <a:r>
                <a:rPr lang="zh-CN" altLang="en-US" i="0">
                  <a:solidFill>
                    <a:srgbClr val="333399"/>
                  </a:solidFill>
                  <a:latin typeface="Arial" pitchFamily="34" charset="0"/>
                  <a:ea typeface="楷体_GB2312" pitchFamily="49" charset="-122"/>
                </a:rPr>
                <a:t>，</a:t>
              </a:r>
            </a:p>
            <a:p>
              <a:pPr lvl="1">
                <a:buClr>
                  <a:srgbClr val="800080"/>
                </a:buClr>
              </a:pPr>
              <a:r>
                <a:rPr lang="zh-CN" altLang="en-US" i="0">
                  <a:solidFill>
                    <a:srgbClr val="333399"/>
                  </a:solidFill>
                  <a:latin typeface="Arial" pitchFamily="34" charset="0"/>
                  <a:ea typeface="楷体_GB2312" pitchFamily="49" charset="-122"/>
                </a:rPr>
                <a:t>    当且仅当存在</a:t>
              </a:r>
              <a:r>
                <a:rPr lang="zh-CN" altLang="en-US">
                  <a:solidFill>
                    <a:srgbClr val="333399"/>
                  </a:solidFill>
                  <a:latin typeface="Arial" pitchFamily="34" charset="0"/>
                  <a:ea typeface="楷体_GB2312" pitchFamily="49" charset="-122"/>
                  <a:sym typeface="Symbol" pitchFamily="18" charset="2"/>
                </a:rPr>
                <a:t></a:t>
              </a:r>
              <a:r>
                <a:rPr lang="en-US" altLang="zh-CN">
                  <a:solidFill>
                    <a:srgbClr val="333399"/>
                  </a:solidFill>
                  <a:latin typeface="Arial" pitchFamily="34" charset="0"/>
                  <a:ea typeface="楷体_GB2312" pitchFamily="49" charset="-122"/>
                  <a:sym typeface="Symbol" pitchFamily="18" charset="2"/>
                </a:rPr>
                <a:t>, </a:t>
              </a:r>
              <a:r>
                <a:rPr lang="en-US" altLang="zh-CN">
                  <a:latin typeface="Arial" pitchFamily="34" charset="0"/>
                  <a:ea typeface="楷体_GB2312" pitchFamily="49" charset="-122"/>
                  <a:sym typeface="Symbol" pitchFamily="18" charset="2"/>
                </a:rPr>
                <a:t> </a:t>
              </a:r>
              <a:r>
                <a:rPr lang="en-US" altLang="zh-CN" i="0">
                  <a:solidFill>
                    <a:srgbClr val="333399"/>
                  </a:solidFill>
                  <a:latin typeface="Arial" pitchFamily="34" charset="0"/>
                  <a:ea typeface="楷体_GB2312" pitchFamily="49" charset="-122"/>
                  <a:sym typeface="Symbol" pitchFamily="18" charset="2"/>
                </a:rPr>
                <a:t></a:t>
              </a:r>
              <a:r>
                <a:rPr lang="en-US" altLang="zh-CN">
                  <a:solidFill>
                    <a:srgbClr val="333399"/>
                  </a:solidFill>
                  <a:latin typeface="Arial" pitchFamily="34" charset="0"/>
                  <a:ea typeface="楷体_GB2312" pitchFamily="49" charset="-122"/>
                  <a:sym typeface="Symbol" pitchFamily="18" charset="2"/>
                </a:rPr>
                <a:t>(</a:t>
              </a:r>
              <a:r>
                <a:rPr lang="en-US" altLang="zh-CN">
                  <a:solidFill>
                    <a:srgbClr val="333399"/>
                  </a:solidFill>
                  <a:latin typeface="Arial" pitchFamily="34" charset="0"/>
                  <a:ea typeface="楷体_GB2312" pitchFamily="49" charset="-122"/>
                </a:rPr>
                <a:t>V </a:t>
              </a:r>
              <a:r>
                <a:rPr lang="en-US" altLang="zh-CN" i="0">
                  <a:solidFill>
                    <a:srgbClr val="333399"/>
                  </a:solidFill>
                  <a:latin typeface="Arial" pitchFamily="34" charset="0"/>
                  <a:ea typeface="楷体_GB2312" pitchFamily="49" charset="-122"/>
                  <a:sym typeface="Symbol" pitchFamily="18" charset="2"/>
                </a:rPr>
                <a:t> </a:t>
              </a:r>
              <a:r>
                <a:rPr lang="en-US" altLang="zh-CN">
                  <a:solidFill>
                    <a:srgbClr val="333399"/>
                  </a:solidFill>
                  <a:latin typeface="Arial" pitchFamily="34" charset="0"/>
                  <a:ea typeface="楷体_GB2312" pitchFamily="49" charset="-122"/>
                  <a:sym typeface="Symbol" pitchFamily="18" charset="2"/>
                </a:rPr>
                <a:t>T</a:t>
              </a:r>
              <a:r>
                <a:rPr lang="en-US" altLang="zh-CN">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sym typeface="Symbol" pitchFamily="18" charset="2"/>
                </a:rPr>
                <a:t>)*</a:t>
              </a:r>
              <a:r>
                <a:rPr lang="en-US" altLang="zh-CN">
                  <a:latin typeface="Arial" pitchFamily="34" charset="0"/>
                  <a:ea typeface="楷体_GB2312" pitchFamily="49" charset="-122"/>
                  <a:sym typeface="Symbol" pitchFamily="18" charset="2"/>
                </a:rPr>
                <a:t> </a:t>
              </a:r>
              <a:r>
                <a:rPr lang="zh-CN" altLang="en-US" i="0">
                  <a:solidFill>
                    <a:srgbClr val="333399"/>
                  </a:solidFill>
                  <a:latin typeface="Arial" pitchFamily="34" charset="0"/>
                  <a:ea typeface="楷体_GB2312" pitchFamily="49" charset="-122"/>
                </a:rPr>
                <a:t>，满足 </a:t>
              </a:r>
              <a:r>
                <a:rPr lang="en-US" altLang="zh-CN">
                  <a:latin typeface="Arial" pitchFamily="34" charset="0"/>
                  <a:ea typeface="楷体_GB2312" pitchFamily="49" charset="-122"/>
                  <a:sym typeface="Symbol" pitchFamily="18" charset="2"/>
                </a:rPr>
                <a:t>S </a:t>
              </a:r>
              <a:r>
                <a:rPr lang="en-US" altLang="zh-CN" i="0">
                  <a:latin typeface="Arial" pitchFamily="34" charset="0"/>
                  <a:ea typeface="楷体_GB2312" pitchFamily="49" charset="-122"/>
                  <a:sym typeface="Symbol" pitchFamily="18" charset="2"/>
                </a:rPr>
                <a:t> </a:t>
              </a:r>
              <a:r>
                <a:rPr lang="en-US" altLang="zh-CN">
                  <a:latin typeface="Arial" pitchFamily="34" charset="0"/>
                  <a:ea typeface="楷体_GB2312" pitchFamily="49" charset="-122"/>
                  <a:sym typeface="Symbol" pitchFamily="18" charset="2"/>
                </a:rPr>
                <a:t>X</a:t>
              </a:r>
              <a:r>
                <a:rPr lang="en-US" altLang="zh-CN" i="0">
                  <a:solidFill>
                    <a:srgbClr val="333399"/>
                  </a:solidFill>
                  <a:latin typeface="Arial" pitchFamily="34" charset="0"/>
                  <a:ea typeface="楷体_GB2312" pitchFamily="49" charset="-122"/>
                  <a:sym typeface="Symbol" pitchFamily="18" charset="2"/>
                </a:rPr>
                <a:t>.</a:t>
              </a:r>
              <a:r>
                <a:rPr lang="en-US" altLang="zh-CN" i="0">
                  <a:solidFill>
                    <a:srgbClr val="333399"/>
                  </a:solidFill>
                  <a:latin typeface="Arial" pitchFamily="34" charset="0"/>
                  <a:ea typeface="楷体_GB2312" pitchFamily="49" charset="-122"/>
                </a:rPr>
                <a:t> </a:t>
              </a:r>
            </a:p>
          </p:txBody>
        </p:sp>
        <p:sp>
          <p:nvSpPr>
            <p:cNvPr id="199692" name="Rectangle 12"/>
            <p:cNvSpPr>
              <a:spLocks noChangeArrowheads="1"/>
            </p:cNvSpPr>
            <p:nvPr/>
          </p:nvSpPr>
          <p:spPr bwMode="auto">
            <a:xfrm>
              <a:off x="4775" y="2473"/>
              <a:ext cx="192" cy="231"/>
            </a:xfrm>
            <a:prstGeom prst="rect">
              <a:avLst/>
            </a:prstGeom>
            <a:noFill/>
            <a:ln w="9525">
              <a:noFill/>
              <a:miter lim="800000"/>
              <a:headEnd/>
              <a:tailEnd/>
            </a:ln>
            <a:effectLst/>
          </p:spPr>
          <p:txBody>
            <a:bodyPr>
              <a:spAutoFit/>
            </a:bodyPr>
            <a:lstStyle/>
            <a:p>
              <a:r>
                <a:rPr lang="en-US" altLang="zh-CN" sz="1800" i="0">
                  <a:latin typeface="Arial" pitchFamily="34" charset="0"/>
                  <a:ea typeface="楷体_GB2312" pitchFamily="49" charset="-122"/>
                  <a:sym typeface="Symbol" pitchFamily="18" charset="2"/>
                </a:rPr>
                <a:t></a:t>
              </a:r>
            </a:p>
          </p:txBody>
        </p:sp>
        <p:sp>
          <p:nvSpPr>
            <p:cNvPr id="199693" name="Rectangle 13"/>
            <p:cNvSpPr>
              <a:spLocks noChangeArrowheads="1"/>
            </p:cNvSpPr>
            <p:nvPr/>
          </p:nvSpPr>
          <p:spPr bwMode="auto">
            <a:xfrm>
              <a:off x="3833" y="1842"/>
              <a:ext cx="193" cy="231"/>
            </a:xfrm>
            <a:prstGeom prst="rect">
              <a:avLst/>
            </a:prstGeom>
            <a:noFill/>
            <a:ln w="9525">
              <a:noFill/>
              <a:miter lim="800000"/>
              <a:headEnd/>
              <a:tailEnd/>
            </a:ln>
            <a:effectLst/>
          </p:spPr>
          <p:txBody>
            <a:bodyPr>
              <a:spAutoFit/>
            </a:bodyPr>
            <a:lstStyle/>
            <a:p>
              <a:r>
                <a:rPr lang="en-US" altLang="zh-CN" sz="1800" i="0">
                  <a:latin typeface="Arial" pitchFamily="34" charset="0"/>
                  <a:ea typeface="楷体_GB2312" pitchFamily="49" charset="-122"/>
                  <a:sym typeface="Symbol" pitchFamily="18" charset="2"/>
                </a:rPr>
                <a:t></a:t>
              </a:r>
            </a:p>
          </p:txBody>
        </p:sp>
      </p:grpSp>
      <p:sp>
        <p:nvSpPr>
          <p:cNvPr id="199696" name="Rectangle 16"/>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2" name="文本框 11">
            <a:extLst>
              <a:ext uri="{FF2B5EF4-FFF2-40B4-BE49-F238E27FC236}">
                <a16:creationId xmlns:a16="http://schemas.microsoft.com/office/drawing/2014/main" id="{E61E08B5-54F0-C540-84A6-C0853DA839C5}"/>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04</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9687">
                                            <p:txEl>
                                              <p:pRg st="0" end="0"/>
                                            </p:txEl>
                                          </p:spTgt>
                                        </p:tgtEl>
                                        <p:attrNameLst>
                                          <p:attrName>style.visibility</p:attrName>
                                        </p:attrNameLst>
                                      </p:cBhvr>
                                      <p:to>
                                        <p:strVal val="visible"/>
                                      </p:to>
                                    </p:set>
                                    <p:animEffect transition="in" filter="slide(fromBottom)">
                                      <p:cBhvr>
                                        <p:cTn id="7" dur="500"/>
                                        <p:tgtEl>
                                          <p:spTgt spid="199687">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99687">
                                            <p:txEl>
                                              <p:pRg st="2" end="2"/>
                                            </p:txEl>
                                          </p:spTgt>
                                        </p:tgtEl>
                                        <p:attrNameLst>
                                          <p:attrName>style.visibility</p:attrName>
                                        </p:attrNameLst>
                                      </p:cBhvr>
                                      <p:to>
                                        <p:strVal val="visible"/>
                                      </p:to>
                                    </p:set>
                                    <p:animEffect transition="in" filter="slide(fromBottom)">
                                      <p:cBhvr>
                                        <p:cTn id="10" dur="500"/>
                                        <p:tgtEl>
                                          <p:spTgt spid="19968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99687">
                                            <p:txEl>
                                              <p:pRg st="4" end="4"/>
                                            </p:txEl>
                                          </p:spTgt>
                                        </p:tgtEl>
                                        <p:attrNameLst>
                                          <p:attrName>style.visibility</p:attrName>
                                        </p:attrNameLst>
                                      </p:cBhvr>
                                      <p:to>
                                        <p:strVal val="visible"/>
                                      </p:to>
                                    </p:set>
                                    <p:animEffect transition="in" filter="slide(fromBottom)">
                                      <p:cBhvr>
                                        <p:cTn id="13" dur="500"/>
                                        <p:tgtEl>
                                          <p:spTgt spid="19968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99687">
                                            <p:txEl>
                                              <p:pRg st="6" end="6"/>
                                            </p:txEl>
                                          </p:spTgt>
                                        </p:tgtEl>
                                        <p:attrNameLst>
                                          <p:attrName>style.visibility</p:attrName>
                                        </p:attrNameLst>
                                      </p:cBhvr>
                                      <p:to>
                                        <p:strVal val="visible"/>
                                      </p:to>
                                    </p:set>
                                    <p:animEffect transition="in" filter="slide(fromBottom)">
                                      <p:cBhvr>
                                        <p:cTn id="18" dur="500"/>
                                        <p:tgtEl>
                                          <p:spTgt spid="199687">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99687">
                                            <p:txEl>
                                              <p:pRg st="7" end="7"/>
                                            </p:txEl>
                                          </p:spTgt>
                                        </p:tgtEl>
                                        <p:attrNameLst>
                                          <p:attrName>style.visibility</p:attrName>
                                        </p:attrNameLst>
                                      </p:cBhvr>
                                      <p:to>
                                        <p:strVal val="visible"/>
                                      </p:to>
                                    </p:set>
                                    <p:animEffect transition="in" filter="slide(fromBottom)">
                                      <p:cBhvr>
                                        <p:cTn id="21" dur="500"/>
                                        <p:tgtEl>
                                          <p:spTgt spid="1996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5" name="Rectangle 7"/>
          <p:cNvSpPr>
            <a:spLocks noChangeArrowheads="1"/>
          </p:cNvSpPr>
          <p:nvPr/>
        </p:nvSpPr>
        <p:spPr bwMode="auto">
          <a:xfrm>
            <a:off x="685800" y="1295400"/>
            <a:ext cx="8305800" cy="3294063"/>
          </a:xfrm>
          <a:prstGeom prst="rect">
            <a:avLst/>
          </a:prstGeom>
          <a:noFill/>
          <a:ln w="9525">
            <a:noFill/>
            <a:miter lim="800000"/>
            <a:headEnd/>
            <a:tailEnd/>
          </a:ln>
          <a:effectLst/>
        </p:spPr>
        <p:txBody>
          <a:bodyPr>
            <a:spAutoFit/>
          </a:bodyPr>
          <a:lstStyle/>
          <a:p>
            <a:pPr>
              <a:buFont typeface="Wingdings" pitchFamily="2" charset="2"/>
              <a:buChar char="²"/>
            </a:pPr>
            <a:r>
              <a:rPr lang="en-US" altLang="zh-CN" sz="320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如何获得 </a:t>
            </a:r>
            <a:r>
              <a:rPr lang="en-US" altLang="zh-CN" sz="3200" dirty="0">
                <a:latin typeface="Arial" pitchFamily="34" charset="0"/>
                <a:ea typeface="楷体_GB2312" pitchFamily="49" charset="-122"/>
                <a:sym typeface="Symbol" pitchFamily="18" charset="2"/>
              </a:rPr>
              <a:t>Chomsky</a:t>
            </a: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范式（续前页）</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由于 </a:t>
            </a:r>
            <a:r>
              <a:rPr lang="en-US" altLang="zh-CN" dirty="0">
                <a:solidFill>
                  <a:srgbClr val="333399"/>
                </a:solidFill>
                <a:latin typeface="Arial" pitchFamily="34" charset="0"/>
                <a:ea typeface="楷体_GB2312" pitchFamily="49" charset="-122"/>
              </a:rPr>
              <a:t>CFG</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G</a:t>
            </a:r>
            <a:r>
              <a:rPr lang="en-US" altLang="zh-CN" baseline="-25000" dirty="0">
                <a:solidFill>
                  <a:srgbClr val="333399"/>
                </a:solidFill>
                <a:latin typeface="Arial" pitchFamily="34" charset="0"/>
                <a:ea typeface="楷体_GB2312" pitchFamily="49" charset="-122"/>
              </a:rPr>
              <a:t>2 </a:t>
            </a:r>
            <a:r>
              <a:rPr lang="zh-CN" altLang="en-US" i="0" dirty="0">
                <a:solidFill>
                  <a:srgbClr val="333399"/>
                </a:solidFill>
                <a:latin typeface="Arial" pitchFamily="34" charset="0"/>
                <a:ea typeface="楷体_GB2312" pitchFamily="49" charset="-122"/>
              </a:rPr>
              <a:t>不含 </a:t>
            </a:r>
            <a:r>
              <a:rPr lang="zh-CN" altLang="en-US" i="0" dirty="0">
                <a:solidFill>
                  <a:srgbClr val="333399"/>
                </a:solidFill>
                <a:latin typeface="Arial" pitchFamily="34" charset="0"/>
                <a:ea typeface="楷体_GB2312" pitchFamily="49" charset="-122"/>
                <a:sym typeface="Symbol" pitchFamily="18" charset="2"/>
              </a:rPr>
              <a:t> 产生式，因此每个产生式</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的右部的长度至少为 </a:t>
            </a:r>
            <a:r>
              <a:rPr lang="en-US" altLang="zh-CN" dirty="0">
                <a:solidFill>
                  <a:srgbClr val="333399"/>
                </a:solidFill>
                <a:latin typeface="Arial" pitchFamily="34" charset="0"/>
                <a:ea typeface="楷体_GB2312" pitchFamily="49" charset="-122"/>
                <a:sym typeface="Symbol" pitchFamily="18" charset="2"/>
              </a:rPr>
              <a:t>1</a:t>
            </a:r>
            <a:r>
              <a:rPr lang="zh-CN" altLang="en-US" i="0" dirty="0">
                <a:solidFill>
                  <a:srgbClr val="333399"/>
                </a:solidFill>
                <a:latin typeface="Arial" pitchFamily="34" charset="0"/>
                <a:ea typeface="楷体_GB2312" pitchFamily="49" charset="-122"/>
                <a:sym typeface="Symbol" pitchFamily="18" charset="2"/>
              </a:rPr>
              <a:t>；</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又</a:t>
            </a:r>
            <a:r>
              <a:rPr lang="zh-CN" altLang="en-US" i="0" dirty="0">
                <a:solidFill>
                  <a:srgbClr val="333399"/>
                </a:solidFill>
                <a:latin typeface="Arial" pitchFamily="34" charset="0"/>
                <a:ea typeface="楷体_GB2312" pitchFamily="49" charset="-122"/>
              </a:rPr>
              <a:t>由于 </a:t>
            </a:r>
            <a:r>
              <a:rPr lang="en-US" altLang="zh-CN" dirty="0">
                <a:solidFill>
                  <a:srgbClr val="333399"/>
                </a:solidFill>
                <a:latin typeface="Arial" pitchFamily="34" charset="0"/>
                <a:ea typeface="楷体_GB2312" pitchFamily="49" charset="-122"/>
              </a:rPr>
              <a:t>CFG</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G</a:t>
            </a:r>
            <a:r>
              <a:rPr lang="en-US" altLang="zh-CN" baseline="-25000" dirty="0">
                <a:solidFill>
                  <a:srgbClr val="333399"/>
                </a:solidFill>
                <a:latin typeface="Arial" pitchFamily="34" charset="0"/>
                <a:ea typeface="楷体_GB2312" pitchFamily="49" charset="-122"/>
              </a:rPr>
              <a:t>2 </a:t>
            </a:r>
            <a:r>
              <a:rPr lang="zh-CN" altLang="en-US" i="0" dirty="0">
                <a:solidFill>
                  <a:srgbClr val="333399"/>
                </a:solidFill>
                <a:latin typeface="Arial" pitchFamily="34" charset="0"/>
                <a:ea typeface="楷体_GB2312" pitchFamily="49" charset="-122"/>
              </a:rPr>
              <a:t>不含 </a:t>
            </a:r>
            <a:r>
              <a:rPr lang="en-US" altLang="zh-CN" b="0" i="0" dirty="0">
                <a:solidFill>
                  <a:srgbClr val="333399"/>
                </a:solidFill>
                <a:latin typeface="Arial" pitchFamily="34" charset="0"/>
                <a:ea typeface="楷体_GB2312" pitchFamily="49" charset="-122"/>
              </a:rPr>
              <a:t>Unit</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产生 式</a:t>
            </a:r>
            <a:r>
              <a:rPr lang="zh-CN" altLang="en-US" i="0" dirty="0">
                <a:solidFill>
                  <a:srgbClr val="333399"/>
                </a:solidFill>
                <a:latin typeface="Arial" pitchFamily="34" charset="0"/>
                <a:ea typeface="楷体_GB2312" pitchFamily="49" charset="-122"/>
                <a:sym typeface="Symbol" pitchFamily="18" charset="2"/>
              </a:rPr>
              <a:t>，因此一个产生</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式的右部如果长度为 </a:t>
            </a:r>
            <a:r>
              <a:rPr lang="en-US" altLang="zh-CN" dirty="0">
                <a:solidFill>
                  <a:srgbClr val="333399"/>
                </a:solidFill>
                <a:latin typeface="Arial" pitchFamily="34" charset="0"/>
                <a:ea typeface="楷体_GB2312" pitchFamily="49" charset="-122"/>
                <a:sym typeface="Symbol" pitchFamily="18" charset="2"/>
              </a:rPr>
              <a:t>1</a:t>
            </a:r>
            <a:r>
              <a:rPr lang="zh-CN" altLang="en-US" i="0" dirty="0">
                <a:solidFill>
                  <a:srgbClr val="333399"/>
                </a:solidFill>
                <a:latin typeface="Arial" pitchFamily="34" charset="0"/>
                <a:ea typeface="楷体_GB2312" pitchFamily="49" charset="-122"/>
                <a:sym typeface="Symbol" pitchFamily="18" charset="2"/>
              </a:rPr>
              <a:t>，则只可能形如 </a:t>
            </a:r>
            <a:r>
              <a:rPr lang="en-US" altLang="zh-CN" dirty="0">
                <a:solidFill>
                  <a:srgbClr val="333399"/>
                </a:solidFill>
                <a:latin typeface="Arial" pitchFamily="34" charset="0"/>
                <a:ea typeface="楷体_GB2312" pitchFamily="49" charset="-122"/>
              </a:rPr>
              <a:t>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p>
          <a:p>
            <a:pPr>
              <a:buClr>
                <a:srgbClr val="800080"/>
              </a:buClr>
              <a:buFont typeface="Wingdings" pitchFamily="2" charset="2"/>
              <a:buNone/>
            </a:pPr>
            <a:r>
              <a:rPr lang="en-US" altLang="zh-CN"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（其中</a:t>
            </a:r>
            <a:r>
              <a:rPr lang="en-US" altLang="zh-CN" dirty="0">
                <a:solidFill>
                  <a:srgbClr val="333399"/>
                </a:solidFill>
                <a:latin typeface="Arial" pitchFamily="34" charset="0"/>
                <a:ea typeface="楷体_GB2312" pitchFamily="49" charset="-122"/>
              </a:rPr>
              <a:t>A </a:t>
            </a:r>
            <a:r>
              <a:rPr lang="zh-CN" altLang="en-US" i="0" dirty="0">
                <a:solidFill>
                  <a:srgbClr val="333399"/>
                </a:solidFill>
                <a:latin typeface="Arial" pitchFamily="34" charset="0"/>
                <a:ea typeface="楷体_GB2312" pitchFamily="49" charset="-122"/>
              </a:rPr>
              <a:t>是非终结符，</a:t>
            </a:r>
            <a:r>
              <a:rPr lang="en-US" altLang="zh-CN" dirty="0">
                <a:solidFill>
                  <a:srgbClr val="333399"/>
                </a:solidFill>
                <a:latin typeface="Arial" pitchFamily="34" charset="0"/>
                <a:ea typeface="楷体_GB2312" pitchFamily="49" charset="-122"/>
              </a:rPr>
              <a:t>a </a:t>
            </a:r>
            <a:r>
              <a:rPr lang="zh-CN" altLang="en-US" i="0" dirty="0">
                <a:solidFill>
                  <a:srgbClr val="333399"/>
                </a:solidFill>
                <a:latin typeface="Arial" pitchFamily="34" charset="0"/>
                <a:ea typeface="楷体_GB2312" pitchFamily="49" charset="-122"/>
              </a:rPr>
              <a:t>是终结符），已经符合</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CNF </a:t>
            </a:r>
            <a:r>
              <a:rPr lang="zh-CN" altLang="en-US" i="0" dirty="0">
                <a:solidFill>
                  <a:srgbClr val="333399"/>
                </a:solidFill>
                <a:latin typeface="Arial" pitchFamily="34" charset="0"/>
                <a:ea typeface="楷体_GB2312" pitchFamily="49" charset="-122"/>
              </a:rPr>
              <a:t>的要求</a:t>
            </a:r>
            <a:r>
              <a:rPr lang="en-US" altLang="zh-CN" i="0" dirty="0">
                <a:solidFill>
                  <a:srgbClr val="333399"/>
                </a:solidFill>
                <a:latin typeface="Arial" pitchFamily="34" charset="0"/>
                <a:ea typeface="楷体_GB2312" pitchFamily="49" charset="-122"/>
              </a:rPr>
              <a:t>.</a:t>
            </a:r>
            <a:endParaRPr lang="en-US" altLang="zh-CN" i="0" dirty="0">
              <a:solidFill>
                <a:srgbClr val="333399"/>
              </a:solidFill>
              <a:latin typeface="Arial" pitchFamily="34" charset="0"/>
              <a:ea typeface="楷体_GB2312" pitchFamily="49" charset="-122"/>
              <a:sym typeface="Symbol" pitchFamily="18" charset="2"/>
            </a:endParaRPr>
          </a:p>
        </p:txBody>
      </p:sp>
      <p:sp>
        <p:nvSpPr>
          <p:cNvPr id="160776" name="Rectangle 8"/>
          <p:cNvSpPr>
            <a:spLocks noChangeArrowheads="1"/>
          </p:cNvSpPr>
          <p:nvPr/>
        </p:nvSpPr>
        <p:spPr bwMode="auto">
          <a:xfrm>
            <a:off x="685800" y="4800600"/>
            <a:ext cx="8153400" cy="1068388"/>
          </a:xfrm>
          <a:prstGeom prst="rect">
            <a:avLst/>
          </a:prstGeom>
          <a:noFill/>
          <a:ln w="9525">
            <a:noFill/>
            <a:miter lim="800000"/>
            <a:headEnd/>
            <a:tailEnd/>
          </a:ln>
          <a:effectLst/>
        </p:spPr>
        <p:txBody>
          <a:bodyPr>
            <a:spAutoFit/>
          </a:bodyPr>
          <a:lstStyle/>
          <a:p>
            <a:pPr>
              <a:buFont typeface="Wingdings" pitchFamily="2" charset="2"/>
              <a:buNone/>
            </a:pPr>
            <a:r>
              <a:rPr lang="en-US" altLang="zh-CN" sz="2400" i="0">
                <a:solidFill>
                  <a:srgbClr val="333399"/>
                </a:solidFill>
                <a:latin typeface="Arial" pitchFamily="34" charset="0"/>
                <a:ea typeface="楷体_GB2312" pitchFamily="49" charset="-122"/>
              </a:rPr>
              <a:t>     </a:t>
            </a:r>
            <a:r>
              <a:rPr lang="zh-CN" altLang="en-US" i="0">
                <a:latin typeface="Arial" pitchFamily="34" charset="0"/>
                <a:ea typeface="楷体_GB2312" pitchFamily="49" charset="-122"/>
                <a:sym typeface="Symbol" pitchFamily="18" charset="2"/>
              </a:rPr>
              <a:t>举例 </a:t>
            </a:r>
            <a:r>
              <a:rPr lang="zh-CN" altLang="en-US" i="0">
                <a:solidFill>
                  <a:srgbClr val="333399"/>
                </a:solidFill>
                <a:latin typeface="Arial" pitchFamily="34" charset="0"/>
                <a:ea typeface="楷体_GB2312" pitchFamily="49" charset="-122"/>
              </a:rPr>
              <a:t>  前面步骤后得到的产生式集合：</a:t>
            </a:r>
          </a:p>
          <a:p>
            <a:pPr>
              <a:buFont typeface="Wingdings" pitchFamily="2" charset="2"/>
              <a:buNone/>
            </a:pPr>
            <a:endParaRPr lang="zh-CN" altLang="en-US" sz="800" i="0">
              <a:solidFill>
                <a:srgbClr val="333399"/>
              </a:solidFill>
              <a:latin typeface="Arial" pitchFamily="34" charset="0"/>
              <a:ea typeface="楷体_GB2312" pitchFamily="49" charset="-122"/>
            </a:endParaRPr>
          </a:p>
          <a:p>
            <a:r>
              <a:rPr lang="zh-CN" altLang="en-US" sz="2000">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rPr>
              <a:t>S </a:t>
            </a:r>
            <a:r>
              <a:rPr lang="en-US" altLang="zh-CN" i="0">
                <a:solidFill>
                  <a:srgbClr val="333399"/>
                </a:solidFill>
                <a:latin typeface="Arial" pitchFamily="34" charset="0"/>
                <a:ea typeface="楷体_GB2312" pitchFamily="49" charset="-122"/>
                <a:sym typeface="Symbol" pitchFamily="18" charset="2"/>
              </a:rPr>
              <a:t> </a:t>
            </a:r>
            <a:r>
              <a:rPr lang="en-US" altLang="zh-CN">
                <a:solidFill>
                  <a:srgbClr val="333399"/>
                </a:solidFill>
                <a:latin typeface="Arial" pitchFamily="34" charset="0"/>
                <a:ea typeface="楷体_GB2312" pitchFamily="49" charset="-122"/>
                <a:sym typeface="Symbol" pitchFamily="18" charset="2"/>
              </a:rPr>
              <a:t>0</a:t>
            </a:r>
            <a:r>
              <a:rPr lang="en-US" altLang="zh-CN">
                <a:solidFill>
                  <a:srgbClr val="333399"/>
                </a:solidFill>
                <a:latin typeface="Arial" pitchFamily="34" charset="0"/>
                <a:ea typeface="楷体_GB2312" pitchFamily="49" charset="-122"/>
              </a:rPr>
              <a:t>B;   B </a:t>
            </a:r>
            <a:r>
              <a:rPr lang="en-US" altLang="zh-CN" i="0">
                <a:solidFill>
                  <a:srgbClr val="333399"/>
                </a:solidFill>
                <a:latin typeface="Arial" pitchFamily="34" charset="0"/>
                <a:ea typeface="楷体_GB2312" pitchFamily="49" charset="-122"/>
                <a:sym typeface="Symbol" pitchFamily="18" charset="2"/>
              </a:rPr>
              <a:t> </a:t>
            </a:r>
            <a:r>
              <a:rPr lang="en-US" altLang="zh-CN">
                <a:solidFill>
                  <a:srgbClr val="333399"/>
                </a:solidFill>
                <a:latin typeface="Arial" pitchFamily="34" charset="0"/>
                <a:ea typeface="楷体_GB2312" pitchFamily="49" charset="-122"/>
                <a:sym typeface="Symbol" pitchFamily="18" charset="2"/>
              </a:rPr>
              <a:t>0</a:t>
            </a:r>
            <a:r>
              <a:rPr lang="en-US" altLang="zh-CN">
                <a:solidFill>
                  <a:srgbClr val="333399"/>
                </a:solidFill>
                <a:latin typeface="Arial" pitchFamily="34" charset="0"/>
                <a:ea typeface="楷体_GB2312" pitchFamily="49" charset="-122"/>
              </a:rPr>
              <a:t>BC; </a:t>
            </a:r>
            <a:r>
              <a:rPr lang="en-US" altLang="zh-CN" i="0">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rPr>
              <a:t>B </a:t>
            </a:r>
            <a:r>
              <a:rPr lang="en-US" altLang="zh-CN" i="0">
                <a:solidFill>
                  <a:srgbClr val="333399"/>
                </a:solidFill>
                <a:latin typeface="Arial" pitchFamily="34" charset="0"/>
                <a:ea typeface="楷体_GB2312" pitchFamily="49" charset="-122"/>
                <a:sym typeface="Symbol" pitchFamily="18" charset="2"/>
              </a:rPr>
              <a:t> </a:t>
            </a:r>
            <a:r>
              <a:rPr lang="en-US" altLang="zh-CN">
                <a:solidFill>
                  <a:srgbClr val="333399"/>
                </a:solidFill>
                <a:latin typeface="Arial" pitchFamily="34" charset="0"/>
                <a:ea typeface="楷体_GB2312" pitchFamily="49" charset="-122"/>
                <a:sym typeface="Symbol" pitchFamily="18" charset="2"/>
              </a:rPr>
              <a:t>1</a:t>
            </a:r>
            <a:r>
              <a:rPr lang="en-US" altLang="zh-CN">
                <a:solidFill>
                  <a:srgbClr val="333399"/>
                </a:solidFill>
                <a:latin typeface="Arial" pitchFamily="34" charset="0"/>
                <a:ea typeface="楷体_GB2312" pitchFamily="49" charset="-122"/>
              </a:rPr>
              <a:t>;    C </a:t>
            </a:r>
            <a:r>
              <a:rPr lang="en-US" altLang="zh-CN" i="0">
                <a:solidFill>
                  <a:srgbClr val="333399"/>
                </a:solidFill>
                <a:latin typeface="Arial" pitchFamily="34" charset="0"/>
                <a:ea typeface="楷体_GB2312" pitchFamily="49" charset="-122"/>
                <a:sym typeface="Symbol" pitchFamily="18" charset="2"/>
              </a:rPr>
              <a:t> </a:t>
            </a:r>
            <a:r>
              <a:rPr lang="en-US" altLang="zh-CN">
                <a:solidFill>
                  <a:srgbClr val="333399"/>
                </a:solidFill>
                <a:latin typeface="Arial" pitchFamily="34" charset="0"/>
                <a:ea typeface="楷体_GB2312" pitchFamily="49" charset="-122"/>
                <a:sym typeface="Symbol" pitchFamily="18" charset="2"/>
              </a:rPr>
              <a:t>1</a:t>
            </a:r>
            <a:r>
              <a:rPr lang="en-US" altLang="zh-CN">
                <a:solidFill>
                  <a:srgbClr val="333399"/>
                </a:solidFill>
                <a:latin typeface="Arial" pitchFamily="34" charset="0"/>
                <a:ea typeface="楷体_GB2312" pitchFamily="49" charset="-122"/>
              </a:rPr>
              <a:t>.</a:t>
            </a:r>
          </a:p>
        </p:txBody>
      </p:sp>
      <p:sp>
        <p:nvSpPr>
          <p:cNvPr id="160777" name="Rectangle 9"/>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9" name="文本框 8">
            <a:extLst>
              <a:ext uri="{FF2B5EF4-FFF2-40B4-BE49-F238E27FC236}">
                <a16:creationId xmlns:a16="http://schemas.microsoft.com/office/drawing/2014/main" id="{6D3F5D13-E988-0844-89AD-9B8C397FB36F}"/>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40</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0776"/>
                                        </p:tgtEl>
                                        <p:attrNameLst>
                                          <p:attrName>style.visibility</p:attrName>
                                        </p:attrNameLst>
                                      </p:cBhvr>
                                      <p:to>
                                        <p:strVal val="visible"/>
                                      </p:to>
                                    </p:set>
                                    <p:animEffect transition="in" filter="slide(fromBottom)">
                                      <p:cBhvr>
                                        <p:cTn id="7" dur="500"/>
                                        <p:tgtEl>
                                          <p:spTgt spid="160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3" name="Rectangle 7"/>
          <p:cNvSpPr>
            <a:spLocks noChangeArrowheads="1"/>
          </p:cNvSpPr>
          <p:nvPr/>
        </p:nvSpPr>
        <p:spPr bwMode="auto">
          <a:xfrm>
            <a:off x="685800" y="1430338"/>
            <a:ext cx="8305800" cy="3446462"/>
          </a:xfrm>
          <a:prstGeom prst="rect">
            <a:avLst/>
          </a:prstGeom>
          <a:noFill/>
          <a:ln w="9525">
            <a:noFill/>
            <a:miter lim="800000"/>
            <a:headEnd/>
            <a:tailEnd/>
          </a:ln>
          <a:effectLst/>
        </p:spPr>
        <p:txBody>
          <a:bodyPr>
            <a:spAutoFit/>
          </a:bodyPr>
          <a:lstStyle/>
          <a:p>
            <a:pPr>
              <a:buFont typeface="Wingdings" pitchFamily="2" charset="2"/>
              <a:buChar char="²"/>
            </a:pPr>
            <a:r>
              <a:rPr lang="en-US" altLang="zh-CN" sz="320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如何获得 </a:t>
            </a:r>
            <a:r>
              <a:rPr lang="en-US" altLang="zh-CN" sz="3200" dirty="0">
                <a:latin typeface="Arial" pitchFamily="34" charset="0"/>
                <a:ea typeface="楷体_GB2312" pitchFamily="49" charset="-122"/>
                <a:sym typeface="Symbol" pitchFamily="18" charset="2"/>
              </a:rPr>
              <a:t>Chomsky</a:t>
            </a: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范式（续前页）</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下一步，将 </a:t>
            </a:r>
            <a:r>
              <a:rPr lang="en-US" altLang="zh-CN" dirty="0">
                <a:solidFill>
                  <a:srgbClr val="333399"/>
                </a:solidFill>
                <a:latin typeface="Arial" pitchFamily="34" charset="0"/>
                <a:ea typeface="楷体_GB2312" pitchFamily="49" charset="-122"/>
              </a:rPr>
              <a:t>G</a:t>
            </a:r>
            <a:r>
              <a:rPr lang="en-US" altLang="zh-CN" baseline="-25000" dirty="0">
                <a:solidFill>
                  <a:srgbClr val="333399"/>
                </a:solidFill>
                <a:latin typeface="Arial" pitchFamily="34" charset="0"/>
                <a:ea typeface="楷体_GB2312" pitchFamily="49" charset="-122"/>
              </a:rPr>
              <a:t>2  </a:t>
            </a:r>
            <a:r>
              <a:rPr lang="zh-CN" altLang="en-US" i="0" dirty="0">
                <a:solidFill>
                  <a:srgbClr val="333399"/>
                </a:solidFill>
                <a:latin typeface="Arial" pitchFamily="34" charset="0"/>
                <a:ea typeface="楷体_GB2312" pitchFamily="49" charset="-122"/>
              </a:rPr>
              <a:t>做如下变换，得到</a:t>
            </a:r>
            <a:r>
              <a:rPr lang="en-US" altLang="zh-CN" dirty="0">
                <a:solidFill>
                  <a:srgbClr val="333399"/>
                </a:solidFill>
                <a:latin typeface="Arial" pitchFamily="34" charset="0"/>
                <a:ea typeface="楷体_GB2312" pitchFamily="49" charset="-122"/>
              </a:rPr>
              <a:t>CFG</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G</a:t>
            </a:r>
            <a:r>
              <a:rPr lang="en-US" altLang="zh-CN" baseline="-25000" dirty="0">
                <a:solidFill>
                  <a:srgbClr val="333399"/>
                </a:solidFill>
                <a:latin typeface="Arial" pitchFamily="34" charset="0"/>
                <a:ea typeface="楷体_GB2312" pitchFamily="49" charset="-122"/>
              </a:rPr>
              <a:t>1 </a:t>
            </a:r>
            <a:r>
              <a:rPr lang="zh-CN" altLang="en-US" i="0" dirty="0">
                <a:solidFill>
                  <a:srgbClr val="333399"/>
                </a:solidFill>
                <a:latin typeface="Arial" pitchFamily="34" charset="0"/>
                <a:ea typeface="楷体_GB2312" pitchFamily="49" charset="-122"/>
              </a:rPr>
              <a:t>：</a:t>
            </a: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sym typeface="Symbol" pitchFamily="18" charset="2"/>
            </a:endParaRP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zh-CN" altLang="en-US" i="0" dirty="0">
                <a:solidFill>
                  <a:srgbClr val="333399"/>
                </a:solidFill>
                <a:latin typeface="Arial" pitchFamily="34" charset="0"/>
                <a:ea typeface="楷体_GB2312" pitchFamily="49" charset="-122"/>
                <a:sym typeface="Symbol" pitchFamily="18" charset="2"/>
              </a:rPr>
              <a:t>）</a:t>
            </a:r>
            <a:r>
              <a:rPr lang="zh-CN" altLang="en-US" i="0" dirty="0">
                <a:solidFill>
                  <a:srgbClr val="333399"/>
                </a:solidFill>
                <a:latin typeface="Arial" pitchFamily="34" charset="0"/>
                <a:ea typeface="楷体_GB2312" pitchFamily="49" charset="-122"/>
              </a:rPr>
              <a:t>如果某一终结符 </a:t>
            </a:r>
            <a:r>
              <a:rPr lang="en-US" altLang="zh-CN" dirty="0">
                <a:solidFill>
                  <a:srgbClr val="333399"/>
                </a:solidFill>
                <a:latin typeface="Arial" pitchFamily="34" charset="0"/>
                <a:ea typeface="楷体_GB2312" pitchFamily="49" charset="-122"/>
              </a:rPr>
              <a:t>a </a:t>
            </a:r>
            <a:r>
              <a:rPr lang="zh-CN" altLang="en-US" i="0" dirty="0">
                <a:solidFill>
                  <a:srgbClr val="333399"/>
                </a:solidFill>
                <a:latin typeface="Arial" pitchFamily="34" charset="0"/>
                <a:ea typeface="楷体_GB2312" pitchFamily="49" charset="-122"/>
              </a:rPr>
              <a:t>出现于某些</a:t>
            </a:r>
            <a:r>
              <a:rPr lang="zh-CN" altLang="en-US" i="0" dirty="0">
                <a:solidFill>
                  <a:srgbClr val="333399"/>
                </a:solidFill>
                <a:latin typeface="Arial" pitchFamily="34" charset="0"/>
                <a:ea typeface="楷体_GB2312" pitchFamily="49" charset="-122"/>
                <a:sym typeface="Symbol" pitchFamily="18" charset="2"/>
              </a:rPr>
              <a:t>右部长度大</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于 </a:t>
            </a:r>
            <a:r>
              <a:rPr lang="en-US" altLang="zh-CN" dirty="0">
                <a:solidFill>
                  <a:srgbClr val="333399"/>
                </a:solidFill>
                <a:latin typeface="Arial" pitchFamily="34" charset="0"/>
                <a:ea typeface="楷体_GB2312" pitchFamily="49" charset="-122"/>
                <a:sym typeface="Symbol" pitchFamily="18" charset="2"/>
              </a:rPr>
              <a:t>1 </a:t>
            </a:r>
            <a:r>
              <a:rPr lang="zh-CN" altLang="en-US" i="0" dirty="0">
                <a:solidFill>
                  <a:srgbClr val="333399"/>
                </a:solidFill>
                <a:latin typeface="Arial" pitchFamily="34" charset="0"/>
                <a:ea typeface="楷体_GB2312" pitchFamily="49" charset="-122"/>
              </a:rPr>
              <a:t>的</a:t>
            </a:r>
            <a:r>
              <a:rPr lang="zh-CN" altLang="en-US" i="0" dirty="0">
                <a:solidFill>
                  <a:srgbClr val="333399"/>
                </a:solidFill>
                <a:latin typeface="Arial" pitchFamily="34" charset="0"/>
                <a:ea typeface="楷体_GB2312" pitchFamily="49" charset="-122"/>
                <a:sym typeface="Symbol" pitchFamily="18" charset="2"/>
              </a:rPr>
              <a:t>产生式中，则引入一个新的非终结符，如 </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，将这些产生式中的 </a:t>
            </a:r>
            <a:r>
              <a:rPr lang="en-US" altLang="zh-CN" dirty="0">
                <a:solidFill>
                  <a:srgbClr val="333399"/>
                </a:solidFill>
                <a:latin typeface="Arial" pitchFamily="34" charset="0"/>
                <a:ea typeface="楷体_GB2312" pitchFamily="49" charset="-122"/>
              </a:rPr>
              <a:t>a </a:t>
            </a:r>
            <a:r>
              <a:rPr lang="zh-CN" altLang="en-US" i="0" dirty="0">
                <a:solidFill>
                  <a:srgbClr val="333399"/>
                </a:solidFill>
                <a:latin typeface="Arial" pitchFamily="34" charset="0"/>
                <a:ea typeface="楷体_GB2312" pitchFamily="49" charset="-122"/>
                <a:sym typeface="Symbol" pitchFamily="18" charset="2"/>
              </a:rPr>
              <a:t>替换为 </a:t>
            </a:r>
            <a:r>
              <a:rPr lang="en-US" altLang="zh-CN" dirty="0">
                <a:solidFill>
                  <a:srgbClr val="333399"/>
                </a:solidFill>
                <a:latin typeface="Arial" pitchFamily="34" charset="0"/>
                <a:ea typeface="楷体_GB2312" pitchFamily="49" charset="-122"/>
              </a:rPr>
              <a:t>A </a:t>
            </a:r>
            <a:r>
              <a:rPr lang="zh-CN" altLang="en-US" i="0" dirty="0">
                <a:solidFill>
                  <a:srgbClr val="333399"/>
                </a:solidFill>
                <a:latin typeface="Arial" pitchFamily="34" charset="0"/>
                <a:ea typeface="楷体_GB2312" pitchFamily="49" charset="-122"/>
                <a:sym typeface="Symbol" pitchFamily="18" charset="2"/>
              </a:rPr>
              <a:t>，并增加新的</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产生式 </a:t>
            </a:r>
            <a:r>
              <a:rPr lang="en-US" altLang="zh-CN" dirty="0">
                <a:solidFill>
                  <a:srgbClr val="333399"/>
                </a:solidFill>
                <a:latin typeface="Arial" pitchFamily="34" charset="0"/>
                <a:ea typeface="楷体_GB2312" pitchFamily="49" charset="-122"/>
              </a:rPr>
              <a:t>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a:t>
            </a:r>
            <a:r>
              <a:rPr lang="en-US" altLang="zh-CN"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a:t>
            </a:r>
            <a:r>
              <a:rPr lang="zh-CN" altLang="en-US" i="0" dirty="0">
                <a:latin typeface="Arial" pitchFamily="34" charset="0"/>
                <a:ea typeface="楷体_GB2312" pitchFamily="49" charset="-122"/>
              </a:rPr>
              <a:t>至此，</a:t>
            </a:r>
            <a:r>
              <a:rPr lang="zh-CN" altLang="en-US" i="0" dirty="0">
                <a:latin typeface="Arial" pitchFamily="34" charset="0"/>
                <a:ea typeface="楷体_GB2312" pitchFamily="49" charset="-122"/>
                <a:sym typeface="Symbol" pitchFamily="18" charset="2"/>
              </a:rPr>
              <a:t>右部长度大于 </a:t>
            </a:r>
            <a:r>
              <a:rPr lang="en-US" altLang="zh-CN" dirty="0">
                <a:latin typeface="Arial" pitchFamily="34" charset="0"/>
                <a:ea typeface="楷体_GB2312" pitchFamily="49" charset="-122"/>
                <a:sym typeface="Symbol" pitchFamily="18" charset="2"/>
              </a:rPr>
              <a:t>1 </a:t>
            </a:r>
            <a:r>
              <a:rPr lang="zh-CN" altLang="en-US" i="0" dirty="0">
                <a:latin typeface="Arial" pitchFamily="34" charset="0"/>
                <a:ea typeface="楷体_GB2312" pitchFamily="49" charset="-122"/>
              </a:rPr>
              <a:t>的</a:t>
            </a:r>
            <a:r>
              <a:rPr lang="zh-CN" altLang="en-US" i="0" dirty="0">
                <a:latin typeface="Arial" pitchFamily="34" charset="0"/>
                <a:ea typeface="楷体_GB2312" pitchFamily="49" charset="-122"/>
                <a:sym typeface="Symbol" pitchFamily="18" charset="2"/>
              </a:rPr>
              <a:t>产生式</a:t>
            </a:r>
          </a:p>
          <a:p>
            <a:pPr>
              <a:buClr>
                <a:srgbClr val="800080"/>
              </a:buClr>
              <a:buFont typeface="Wingdings" pitchFamily="2" charset="2"/>
              <a:buNone/>
            </a:pPr>
            <a:r>
              <a:rPr lang="zh-CN" altLang="en-US" i="0" dirty="0">
                <a:latin typeface="Arial" pitchFamily="34" charset="0"/>
                <a:ea typeface="楷体_GB2312" pitchFamily="49" charset="-122"/>
                <a:sym typeface="Symbol" pitchFamily="18" charset="2"/>
              </a:rPr>
              <a:t>    中只包含有非终结符</a:t>
            </a:r>
            <a:endParaRPr lang="zh-CN" altLang="en-US" i="0" dirty="0">
              <a:solidFill>
                <a:srgbClr val="333399"/>
              </a:solidFill>
              <a:latin typeface="Arial" pitchFamily="34" charset="0"/>
              <a:ea typeface="楷体_GB2312" pitchFamily="49" charset="-122"/>
              <a:sym typeface="Symbol" pitchFamily="18" charset="2"/>
            </a:endParaRPr>
          </a:p>
        </p:txBody>
      </p:sp>
      <p:sp>
        <p:nvSpPr>
          <p:cNvPr id="203785" name="Rectangle 9"/>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8" name="文本框 7">
            <a:extLst>
              <a:ext uri="{FF2B5EF4-FFF2-40B4-BE49-F238E27FC236}">
                <a16:creationId xmlns:a16="http://schemas.microsoft.com/office/drawing/2014/main" id="{40EA7D78-D6C7-6C4F-85A3-6323D2A0F3AE}"/>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41</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5" name="Rectangle 7"/>
          <p:cNvSpPr>
            <a:spLocks noChangeArrowheads="1"/>
          </p:cNvSpPr>
          <p:nvPr/>
        </p:nvSpPr>
        <p:spPr bwMode="auto">
          <a:xfrm>
            <a:off x="685800" y="1447800"/>
            <a:ext cx="8229600" cy="3233738"/>
          </a:xfrm>
          <a:prstGeom prst="rect">
            <a:avLst/>
          </a:prstGeom>
          <a:noFill/>
          <a:ln w="9525">
            <a:noFill/>
            <a:miter lim="800000"/>
            <a:headEnd/>
            <a:tailEnd/>
          </a:ln>
          <a:effectLst/>
        </p:spPr>
        <p:txBody>
          <a:bodyPr>
            <a:spAutoFit/>
          </a:bodyPr>
          <a:lstStyle/>
          <a:p>
            <a:pPr>
              <a:buFont typeface="Wingdings" pitchFamily="2" charset="2"/>
              <a:buChar char="²"/>
            </a:pPr>
            <a:r>
              <a:rPr lang="en-US" altLang="zh-CN" sz="320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如何获得 </a:t>
            </a:r>
            <a:r>
              <a:rPr lang="en-US" altLang="zh-CN" sz="3200" dirty="0">
                <a:latin typeface="Arial" pitchFamily="34" charset="0"/>
                <a:ea typeface="楷体_GB2312" pitchFamily="49" charset="-122"/>
                <a:sym typeface="Symbol" pitchFamily="18" charset="2"/>
              </a:rPr>
              <a:t>Chomsky</a:t>
            </a: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范式（续前页）</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i="0" dirty="0">
                <a:latin typeface="Arial" pitchFamily="34" charset="0"/>
                <a:ea typeface="楷体_GB2312" pitchFamily="49" charset="-122"/>
                <a:sym typeface="Symbol" pitchFamily="18" charset="2"/>
              </a:rPr>
              <a:t>    </a:t>
            </a:r>
            <a:r>
              <a:rPr lang="zh-CN" altLang="en-US" sz="2400" i="0" dirty="0">
                <a:solidFill>
                  <a:srgbClr val="333399"/>
                </a:solidFill>
                <a:latin typeface="Arial" pitchFamily="34" charset="0"/>
                <a:ea typeface="楷体_GB2312" pitchFamily="49" charset="-122"/>
              </a:rPr>
              <a:t> </a:t>
            </a:r>
            <a:r>
              <a:rPr lang="zh-CN" altLang="en-US" i="0" dirty="0">
                <a:latin typeface="Arial" pitchFamily="34" charset="0"/>
                <a:ea typeface="楷体_GB2312" pitchFamily="49" charset="-122"/>
                <a:sym typeface="Symbol" pitchFamily="18" charset="2"/>
              </a:rPr>
              <a:t>举例 </a:t>
            </a:r>
            <a:r>
              <a:rPr lang="zh-CN" altLang="en-US" i="0" dirty="0">
                <a:solidFill>
                  <a:srgbClr val="333399"/>
                </a:solidFill>
                <a:latin typeface="Arial" pitchFamily="34" charset="0"/>
                <a:ea typeface="楷体_GB2312" pitchFamily="49" charset="-122"/>
              </a:rPr>
              <a:t>  前面步骤后得到的产生式集合：</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BC; </a:t>
            </a:r>
            <a:r>
              <a:rPr lang="en-US" altLang="zh-CN"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a:t>
            </a:r>
          </a:p>
          <a:p>
            <a:pPr>
              <a:buFont typeface="Wingdings" pitchFamily="2" charset="2"/>
              <a:buNone/>
            </a:pPr>
            <a:endParaRPr lang="en-US" altLang="zh-CN" sz="800" i="0" dirty="0">
              <a:solidFill>
                <a:srgbClr val="333399"/>
              </a:solidFill>
              <a:latin typeface="Arial" pitchFamily="34" charset="0"/>
              <a:ea typeface="楷体_GB2312" pitchFamily="49" charset="-122"/>
            </a:endParaRPr>
          </a:p>
          <a:p>
            <a:pPr>
              <a:buFont typeface="Wingdings" pitchFamily="2" charset="2"/>
              <a:buNone/>
            </a:pPr>
            <a:r>
              <a:rPr lang="en-US" altLang="zh-CN"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引入新的非终结符 </a:t>
            </a:r>
            <a:r>
              <a:rPr lang="en-US" altLang="zh-CN" dirty="0">
                <a:solidFill>
                  <a:srgbClr val="333399"/>
                </a:solidFill>
                <a:latin typeface="Arial" pitchFamily="34" charset="0"/>
                <a:ea typeface="楷体_GB2312" pitchFamily="49" charset="-122"/>
              </a:rPr>
              <a:t>A</a:t>
            </a:r>
            <a:r>
              <a:rPr lang="zh-CN" altLang="en-US" i="0" dirty="0">
                <a:solidFill>
                  <a:srgbClr val="333399"/>
                </a:solidFill>
                <a:latin typeface="Arial" pitchFamily="34" charset="0"/>
                <a:ea typeface="楷体_GB2312" pitchFamily="49" charset="-122"/>
              </a:rPr>
              <a:t>，用 </a:t>
            </a:r>
            <a:r>
              <a:rPr lang="en-US" altLang="zh-CN" dirty="0">
                <a:solidFill>
                  <a:srgbClr val="333399"/>
                </a:solidFill>
                <a:latin typeface="Arial" pitchFamily="34" charset="0"/>
                <a:ea typeface="楷体_GB2312" pitchFamily="49" charset="-122"/>
              </a:rPr>
              <a:t>A </a:t>
            </a:r>
            <a:r>
              <a:rPr lang="zh-CN" altLang="en-US" i="0" dirty="0">
                <a:solidFill>
                  <a:srgbClr val="333399"/>
                </a:solidFill>
                <a:latin typeface="Arial" pitchFamily="34" charset="0"/>
                <a:ea typeface="楷体_GB2312" pitchFamily="49" charset="-122"/>
              </a:rPr>
              <a:t>替换 </a:t>
            </a:r>
            <a:r>
              <a:rPr lang="en-US" altLang="zh-CN" dirty="0">
                <a:solidFill>
                  <a:srgbClr val="333399"/>
                </a:solidFill>
                <a:latin typeface="Arial" pitchFamily="34" charset="0"/>
                <a:ea typeface="楷体_GB2312" pitchFamily="49" charset="-122"/>
                <a:sym typeface="Symbol" pitchFamily="18" charset="2"/>
              </a:rPr>
              <a:t>0</a:t>
            </a:r>
            <a:r>
              <a:rPr lang="zh-CN" altLang="en-US" i="0" dirty="0">
                <a:solidFill>
                  <a:srgbClr val="333399"/>
                </a:solidFill>
                <a:latin typeface="Arial" pitchFamily="34" charset="0"/>
                <a:ea typeface="楷体_GB2312" pitchFamily="49" charset="-122"/>
              </a:rPr>
              <a:t>，并</a:t>
            </a:r>
            <a:r>
              <a:rPr lang="zh-CN" altLang="en-US" i="0" dirty="0">
                <a:solidFill>
                  <a:srgbClr val="333399"/>
                </a:solidFill>
                <a:latin typeface="Arial" pitchFamily="34" charset="0"/>
                <a:ea typeface="楷体_GB2312" pitchFamily="49" charset="-122"/>
                <a:sym typeface="Symbol" pitchFamily="18" charset="2"/>
              </a:rPr>
              <a:t>增加新的</a:t>
            </a:r>
          </a:p>
          <a:p>
            <a:pP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产生式</a:t>
            </a:r>
            <a:r>
              <a:rPr lang="zh-CN" altLang="en-US" sz="2400"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0 </a:t>
            </a:r>
            <a:r>
              <a:rPr lang="zh-CN" altLang="en-US" i="0" dirty="0">
                <a:solidFill>
                  <a:srgbClr val="333399"/>
                </a:solidFill>
                <a:latin typeface="Arial" pitchFamily="34" charset="0"/>
                <a:ea typeface="楷体_GB2312" pitchFamily="49" charset="-122"/>
              </a:rPr>
              <a:t>，得到如下产生式集合：</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A</a:t>
            </a:r>
            <a:r>
              <a:rPr lang="en-US" altLang="zh-CN" dirty="0">
                <a:solidFill>
                  <a:srgbClr val="333399"/>
                </a:solidFill>
                <a:latin typeface="Arial" pitchFamily="34" charset="0"/>
                <a:ea typeface="楷体_GB2312" pitchFamily="49" charset="-122"/>
              </a:rPr>
              <a:t>B;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A</a:t>
            </a:r>
            <a:r>
              <a:rPr lang="en-US" altLang="zh-CN" dirty="0">
                <a:solidFill>
                  <a:srgbClr val="333399"/>
                </a:solidFill>
                <a:latin typeface="Arial" pitchFamily="34" charset="0"/>
                <a:ea typeface="楷体_GB2312" pitchFamily="49" charset="-122"/>
              </a:rPr>
              <a:t>BC;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a:t>
            </a:r>
          </a:p>
        </p:txBody>
      </p:sp>
      <p:sp>
        <p:nvSpPr>
          <p:cNvPr id="206857" name="Rectangle 9"/>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8" name="文本框 7">
            <a:extLst>
              <a:ext uri="{FF2B5EF4-FFF2-40B4-BE49-F238E27FC236}">
                <a16:creationId xmlns:a16="http://schemas.microsoft.com/office/drawing/2014/main" id="{4E4DB19E-9ECB-254A-8DD9-6747CA44A08D}"/>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42</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5" name="Rectangle 13"/>
          <p:cNvSpPr>
            <a:spLocks noChangeArrowheads="1"/>
          </p:cNvSpPr>
          <p:nvPr/>
        </p:nvSpPr>
        <p:spPr bwMode="auto">
          <a:xfrm>
            <a:off x="304800" y="1368425"/>
            <a:ext cx="8839200" cy="4178300"/>
          </a:xfrm>
          <a:prstGeom prst="rect">
            <a:avLst/>
          </a:prstGeom>
          <a:noFill/>
          <a:ln w="9525">
            <a:noFill/>
            <a:miter lim="800000"/>
            <a:headEnd/>
            <a:tailEnd/>
          </a:ln>
          <a:effectLst/>
        </p:spPr>
        <p:txBody>
          <a:bodyPr>
            <a:spAutoFit/>
          </a:bodyPr>
          <a:lstStyle/>
          <a:p>
            <a:pPr>
              <a:buFont typeface="Wingdings" pitchFamily="2" charset="2"/>
              <a:buChar char="²"/>
            </a:pPr>
            <a:r>
              <a:rPr lang="en-US" altLang="zh-CN" sz="320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如何获得 </a:t>
            </a:r>
            <a:r>
              <a:rPr lang="en-US" altLang="zh-CN" sz="3200" dirty="0">
                <a:latin typeface="Arial" pitchFamily="34" charset="0"/>
                <a:ea typeface="楷体_GB2312" pitchFamily="49" charset="-122"/>
                <a:sym typeface="Symbol" pitchFamily="18" charset="2"/>
              </a:rPr>
              <a:t>Chomsky</a:t>
            </a: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范式（续前页）</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2</a:t>
            </a:r>
            <a:r>
              <a:rPr lang="zh-CN" altLang="en-US" i="0" dirty="0">
                <a:solidFill>
                  <a:srgbClr val="333399"/>
                </a:solidFill>
                <a:latin typeface="Arial" pitchFamily="34" charset="0"/>
                <a:ea typeface="楷体_GB2312" pitchFamily="49" charset="-122"/>
                <a:sym typeface="Symbol" pitchFamily="18" charset="2"/>
              </a:rPr>
              <a:t>）</a:t>
            </a:r>
            <a:r>
              <a:rPr lang="zh-CN" altLang="en-US" i="0" dirty="0">
                <a:solidFill>
                  <a:srgbClr val="333399"/>
                </a:solidFill>
                <a:latin typeface="Arial" pitchFamily="34" charset="0"/>
                <a:ea typeface="楷体_GB2312" pitchFamily="49" charset="-122"/>
              </a:rPr>
              <a:t>将</a:t>
            </a:r>
            <a:r>
              <a:rPr lang="zh-CN" altLang="en-US" i="0" dirty="0">
                <a:solidFill>
                  <a:srgbClr val="333399"/>
                </a:solidFill>
                <a:latin typeface="Arial" pitchFamily="34" charset="0"/>
                <a:ea typeface="楷体_GB2312" pitchFamily="49" charset="-122"/>
                <a:sym typeface="Symbol" pitchFamily="18" charset="2"/>
              </a:rPr>
              <a:t>右部长度大于</a:t>
            </a:r>
            <a:r>
              <a:rPr lang="en-US" altLang="zh-CN" dirty="0">
                <a:solidFill>
                  <a:srgbClr val="333399"/>
                </a:solidFill>
                <a:latin typeface="Arial" pitchFamily="34" charset="0"/>
                <a:ea typeface="楷体_GB2312" pitchFamily="49" charset="-122"/>
                <a:sym typeface="Symbol" pitchFamily="18" charset="2"/>
              </a:rPr>
              <a:t>2</a:t>
            </a:r>
            <a:r>
              <a:rPr lang="zh-CN" altLang="en-US" i="0" dirty="0">
                <a:solidFill>
                  <a:srgbClr val="333399"/>
                </a:solidFill>
                <a:latin typeface="Arial" pitchFamily="34" charset="0"/>
                <a:ea typeface="楷体_GB2312" pitchFamily="49" charset="-122"/>
              </a:rPr>
              <a:t>的</a:t>
            </a:r>
            <a:r>
              <a:rPr lang="zh-CN" altLang="en-US" i="0" dirty="0">
                <a:solidFill>
                  <a:srgbClr val="333399"/>
                </a:solidFill>
                <a:latin typeface="Arial" pitchFamily="34" charset="0"/>
                <a:ea typeface="楷体_GB2312" pitchFamily="49" charset="-122"/>
                <a:sym typeface="Symbol" pitchFamily="18" charset="2"/>
              </a:rPr>
              <a:t>产生式采用</a:t>
            </a:r>
            <a:r>
              <a:rPr lang="zh-CN" altLang="en-US" i="0" dirty="0">
                <a:solidFill>
                  <a:srgbClr val="333399"/>
                </a:solidFill>
                <a:latin typeface="Arial" pitchFamily="34" charset="0"/>
                <a:ea typeface="楷体_GB2312" pitchFamily="49" charset="-122"/>
              </a:rPr>
              <a:t>级连</a:t>
            </a:r>
            <a:r>
              <a:rPr lang="zh-CN" altLang="en-US" sz="2400" i="0" dirty="0">
                <a:solidFill>
                  <a:srgbClr val="333399"/>
                </a:solidFill>
                <a:latin typeface="Arial" pitchFamily="34" charset="0"/>
                <a:ea typeface="楷体_GB2312" pitchFamily="49" charset="-122"/>
                <a:sym typeface="Symbol" pitchFamily="18" charset="2"/>
              </a:rPr>
              <a:t>（</a:t>
            </a:r>
            <a:r>
              <a:rPr lang="en-US" altLang="zh-CN" sz="2400" dirty="0">
                <a:solidFill>
                  <a:srgbClr val="333399"/>
                </a:solidFill>
                <a:latin typeface="Arial" pitchFamily="34" charset="0"/>
                <a:ea typeface="楷体_GB2312" pitchFamily="49" charset="-122"/>
                <a:sym typeface="Symbol" pitchFamily="18" charset="2"/>
              </a:rPr>
              <a:t>cascade</a:t>
            </a:r>
            <a:r>
              <a:rPr lang="zh-CN" altLang="en-US" sz="2400" i="0" dirty="0">
                <a:solidFill>
                  <a:srgbClr val="333399"/>
                </a:solidFill>
                <a:latin typeface="Arial" pitchFamily="34" charset="0"/>
                <a:ea typeface="楷体_GB2312" pitchFamily="49" charset="-122"/>
                <a:sym typeface="Symbol" pitchFamily="18" charset="2"/>
              </a:rPr>
              <a:t>）</a:t>
            </a:r>
            <a:r>
              <a:rPr lang="zh-CN" altLang="en-US" i="0" dirty="0">
                <a:solidFill>
                  <a:srgbClr val="333399"/>
                </a:solidFill>
                <a:latin typeface="Arial" pitchFamily="34" charset="0"/>
                <a:ea typeface="楷体_GB2312" pitchFamily="49" charset="-122"/>
                <a:sym typeface="Symbol" pitchFamily="18" charset="2"/>
              </a:rPr>
              <a:t> </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的方法转变为只包含两个非终结符；如对于产生式</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B</a:t>
            </a:r>
            <a:r>
              <a:rPr lang="en-US" altLang="zh-CN" baseline="-25000"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sym typeface="Symbol" pitchFamily="18" charset="2"/>
              </a:rPr>
              <a:t>B</a:t>
            </a:r>
            <a:r>
              <a:rPr lang="en-US" altLang="zh-CN" baseline="-25000" dirty="0">
                <a:solidFill>
                  <a:srgbClr val="333399"/>
                </a:solidFill>
                <a:latin typeface="Arial" pitchFamily="34" charset="0"/>
                <a:ea typeface="楷体_GB2312" pitchFamily="49" charset="-122"/>
                <a:sym typeface="Symbol" pitchFamily="18" charset="2"/>
              </a:rPr>
              <a:t>2</a:t>
            </a:r>
            <a:r>
              <a:rPr lang="en-US" altLang="zh-CN" dirty="0">
                <a:solidFill>
                  <a:srgbClr val="333399"/>
                </a:solidFill>
                <a:latin typeface="Arial" pitchFamily="34" charset="0"/>
                <a:ea typeface="楷体_GB2312" pitchFamily="49" charset="-122"/>
                <a:sym typeface="Symbol" pitchFamily="18" charset="2"/>
              </a:rPr>
              <a:t>…</a:t>
            </a:r>
            <a:r>
              <a:rPr lang="en-US" altLang="zh-CN" dirty="0" err="1">
                <a:solidFill>
                  <a:srgbClr val="333399"/>
                </a:solidFill>
                <a:latin typeface="Arial" pitchFamily="34" charset="0"/>
                <a:ea typeface="楷体_GB2312" pitchFamily="49" charset="-122"/>
                <a:sym typeface="Symbol" pitchFamily="18" charset="2"/>
              </a:rPr>
              <a:t>B</a:t>
            </a:r>
            <a:r>
              <a:rPr lang="en-US" altLang="zh-CN" baseline="-25000" dirty="0" err="1">
                <a:solidFill>
                  <a:srgbClr val="333399"/>
                </a:solidFill>
                <a:latin typeface="Arial" pitchFamily="34" charset="0"/>
                <a:ea typeface="楷体_GB2312" pitchFamily="49" charset="-122"/>
                <a:sym typeface="Symbol" pitchFamily="18" charset="2"/>
              </a:rPr>
              <a:t>k</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k&gt;2</a:t>
            </a:r>
            <a:r>
              <a:rPr lang="zh-CN" altLang="en-US" i="0" dirty="0">
                <a:solidFill>
                  <a:srgbClr val="333399"/>
                </a:solidFill>
                <a:latin typeface="Arial" pitchFamily="34" charset="0"/>
                <a:ea typeface="楷体_GB2312" pitchFamily="49" charset="-122"/>
                <a:sym typeface="Symbol" pitchFamily="18" charset="2"/>
              </a:rPr>
              <a:t>，</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引入</a:t>
            </a:r>
            <a:r>
              <a:rPr lang="en-US" altLang="zh-CN" dirty="0">
                <a:solidFill>
                  <a:srgbClr val="333399"/>
                </a:solidFill>
                <a:latin typeface="Arial" pitchFamily="34" charset="0"/>
                <a:ea typeface="楷体_GB2312" pitchFamily="49" charset="-122"/>
              </a:rPr>
              <a:t>k-2</a:t>
            </a:r>
            <a:r>
              <a:rPr lang="zh-CN" altLang="en-US" i="0" dirty="0">
                <a:solidFill>
                  <a:srgbClr val="333399"/>
                </a:solidFill>
                <a:latin typeface="Arial" pitchFamily="34" charset="0"/>
                <a:ea typeface="楷体_GB2312" pitchFamily="49" charset="-122"/>
                <a:sym typeface="Symbol" pitchFamily="18" charset="2"/>
              </a:rPr>
              <a:t>个新的非终结符</a:t>
            </a:r>
            <a:r>
              <a:rPr lang="en-US" altLang="zh-CN" dirty="0">
                <a:solidFill>
                  <a:srgbClr val="333399"/>
                </a:solidFill>
                <a:latin typeface="Arial" pitchFamily="34" charset="0"/>
                <a:ea typeface="楷体_GB2312" pitchFamily="49" charset="-122"/>
                <a:sym typeface="Symbol" pitchFamily="18" charset="2"/>
              </a:rPr>
              <a:t>C</a:t>
            </a:r>
            <a:r>
              <a:rPr lang="en-US" altLang="zh-CN" baseline="-25000" dirty="0">
                <a:solidFill>
                  <a:srgbClr val="333399"/>
                </a:solidFill>
                <a:latin typeface="Arial" pitchFamily="34" charset="0"/>
                <a:ea typeface="楷体_GB2312" pitchFamily="49" charset="-122"/>
                <a:sym typeface="Symbol" pitchFamily="18" charset="2"/>
              </a:rPr>
              <a:t>1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C</a:t>
            </a:r>
            <a:r>
              <a:rPr lang="en-US" altLang="zh-CN" baseline="-25000" dirty="0">
                <a:solidFill>
                  <a:srgbClr val="333399"/>
                </a:solidFill>
                <a:latin typeface="Arial" pitchFamily="34" charset="0"/>
                <a:ea typeface="楷体_GB2312" pitchFamily="49" charset="-122"/>
                <a:sym typeface="Symbol" pitchFamily="18" charset="2"/>
              </a:rPr>
              <a:t>2 </a:t>
            </a:r>
            <a:r>
              <a:rPr lang="zh-CN" altLang="en-US" i="0" dirty="0">
                <a:solidFill>
                  <a:srgbClr val="333399"/>
                </a:solidFill>
                <a:latin typeface="Arial" pitchFamily="34" charset="0"/>
                <a:ea typeface="楷体_GB2312" pitchFamily="49" charset="-122"/>
                <a:sym typeface="Symbol" pitchFamily="18" charset="2"/>
              </a:rPr>
              <a:t>，</a:t>
            </a:r>
            <a:r>
              <a:rPr lang="zh-CN" altLang="en-US" baseline="-25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C</a:t>
            </a:r>
            <a:r>
              <a:rPr lang="en-US" altLang="zh-CN" baseline="-25000" dirty="0">
                <a:solidFill>
                  <a:srgbClr val="333399"/>
                </a:solidFill>
                <a:latin typeface="Arial" pitchFamily="34" charset="0"/>
                <a:ea typeface="楷体_GB2312" pitchFamily="49" charset="-122"/>
                <a:sym typeface="Symbol" pitchFamily="18" charset="2"/>
              </a:rPr>
              <a:t>k-2</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，则将</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原产生式替换为以下一组产生式：</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00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B</a:t>
            </a:r>
            <a:r>
              <a:rPr lang="en-US" altLang="zh-CN" baseline="-25000"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sym typeface="Symbol" pitchFamily="18" charset="2"/>
              </a:rPr>
              <a:t>C</a:t>
            </a:r>
            <a:r>
              <a:rPr lang="en-US" altLang="zh-CN" baseline="-25000" dirty="0">
                <a:solidFill>
                  <a:srgbClr val="333399"/>
                </a:solidFill>
                <a:latin typeface="Arial" pitchFamily="34" charset="0"/>
                <a:ea typeface="楷体_GB2312" pitchFamily="49" charset="-122"/>
                <a:sym typeface="Symbol" pitchFamily="18" charset="2"/>
              </a:rPr>
              <a:t>1</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C</a:t>
            </a:r>
            <a:r>
              <a:rPr lang="en-US" altLang="zh-CN" baseline="-25000"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sym typeface="Symbol" pitchFamily="18" charset="2"/>
              </a:rPr>
              <a:t>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B</a:t>
            </a:r>
            <a:r>
              <a:rPr lang="en-US" altLang="zh-CN" baseline="-25000" dirty="0">
                <a:solidFill>
                  <a:srgbClr val="333399"/>
                </a:solidFill>
                <a:latin typeface="Arial" pitchFamily="34" charset="0"/>
                <a:ea typeface="楷体_GB2312" pitchFamily="49" charset="-122"/>
                <a:sym typeface="Symbol" pitchFamily="18" charset="2"/>
              </a:rPr>
              <a:t>2</a:t>
            </a:r>
            <a:r>
              <a:rPr lang="en-US" altLang="zh-CN" dirty="0">
                <a:solidFill>
                  <a:srgbClr val="333399"/>
                </a:solidFill>
                <a:latin typeface="Arial" pitchFamily="34" charset="0"/>
                <a:ea typeface="楷体_GB2312" pitchFamily="49" charset="-122"/>
                <a:sym typeface="Symbol" pitchFamily="18" charset="2"/>
              </a:rPr>
              <a:t>C</a:t>
            </a:r>
            <a:r>
              <a:rPr lang="en-US" altLang="zh-CN" baseline="-25000" dirty="0">
                <a:solidFill>
                  <a:srgbClr val="333399"/>
                </a:solidFill>
                <a:latin typeface="Arial" pitchFamily="34" charset="0"/>
                <a:ea typeface="楷体_GB2312" pitchFamily="49" charset="-122"/>
                <a:sym typeface="Symbol" pitchFamily="18" charset="2"/>
              </a:rPr>
              <a:t>2 </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a:t>
            </a:r>
            <a:r>
              <a:rPr lang="zh-CN" altLang="en-US"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sym typeface="Symbol" pitchFamily="18" charset="2"/>
              </a:rPr>
              <a:t>C</a:t>
            </a:r>
            <a:r>
              <a:rPr lang="en-US" altLang="zh-CN" baseline="-25000" dirty="0">
                <a:solidFill>
                  <a:srgbClr val="333399"/>
                </a:solidFill>
                <a:latin typeface="Arial" pitchFamily="34" charset="0"/>
                <a:ea typeface="楷体_GB2312" pitchFamily="49" charset="-122"/>
                <a:sym typeface="Symbol" pitchFamily="18" charset="2"/>
              </a:rPr>
              <a:t>k-3</a:t>
            </a:r>
            <a:r>
              <a:rPr lang="en-US" altLang="zh-CN" dirty="0">
                <a:solidFill>
                  <a:srgbClr val="333399"/>
                </a:solidFill>
                <a:latin typeface="Arial" pitchFamily="34" charset="0"/>
                <a:ea typeface="楷体_GB2312" pitchFamily="49" charset="-122"/>
                <a:sym typeface="Symbol" pitchFamily="18" charset="2"/>
              </a:rPr>
              <a:t>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B</a:t>
            </a:r>
            <a:r>
              <a:rPr lang="en-US" altLang="zh-CN" baseline="-25000" dirty="0">
                <a:solidFill>
                  <a:srgbClr val="333399"/>
                </a:solidFill>
                <a:latin typeface="Arial" pitchFamily="34" charset="0"/>
                <a:ea typeface="楷体_GB2312" pitchFamily="49" charset="-122"/>
                <a:sym typeface="Symbol" pitchFamily="18" charset="2"/>
              </a:rPr>
              <a:t>k-2</a:t>
            </a:r>
            <a:r>
              <a:rPr lang="en-US" altLang="zh-CN" dirty="0">
                <a:solidFill>
                  <a:srgbClr val="333399"/>
                </a:solidFill>
                <a:latin typeface="Arial" pitchFamily="34" charset="0"/>
                <a:ea typeface="楷体_GB2312" pitchFamily="49" charset="-122"/>
                <a:sym typeface="Symbol" pitchFamily="18" charset="2"/>
              </a:rPr>
              <a:t>C</a:t>
            </a:r>
            <a:r>
              <a:rPr lang="en-US" altLang="zh-CN" baseline="-25000" dirty="0">
                <a:solidFill>
                  <a:srgbClr val="333399"/>
                </a:solidFill>
                <a:latin typeface="Arial" pitchFamily="34" charset="0"/>
                <a:ea typeface="楷体_GB2312" pitchFamily="49" charset="-122"/>
                <a:sym typeface="Symbol" pitchFamily="18" charset="2"/>
              </a:rPr>
              <a:t>k-2</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C</a:t>
            </a:r>
            <a:r>
              <a:rPr lang="en-US" altLang="zh-CN" baseline="-25000" dirty="0">
                <a:solidFill>
                  <a:srgbClr val="333399"/>
                </a:solidFill>
                <a:latin typeface="Arial" pitchFamily="34" charset="0"/>
                <a:ea typeface="楷体_GB2312" pitchFamily="49" charset="-122"/>
                <a:sym typeface="Symbol" pitchFamily="18" charset="2"/>
              </a:rPr>
              <a:t>k-2</a:t>
            </a:r>
            <a:r>
              <a:rPr lang="en-US" altLang="zh-CN" dirty="0">
                <a:solidFill>
                  <a:srgbClr val="333399"/>
                </a:solidFill>
                <a:latin typeface="Arial" pitchFamily="34" charset="0"/>
                <a:ea typeface="楷体_GB2312" pitchFamily="49" charset="-122"/>
                <a:sym typeface="Symbol" pitchFamily="18" charset="2"/>
              </a:rPr>
              <a:t>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B</a:t>
            </a:r>
            <a:r>
              <a:rPr lang="en-US" altLang="zh-CN" baseline="-25000" dirty="0">
                <a:solidFill>
                  <a:srgbClr val="333399"/>
                </a:solidFill>
                <a:latin typeface="Arial" pitchFamily="34" charset="0"/>
                <a:ea typeface="楷体_GB2312" pitchFamily="49" charset="-122"/>
                <a:sym typeface="Symbol" pitchFamily="18" charset="2"/>
              </a:rPr>
              <a:t>k-1</a:t>
            </a:r>
            <a:r>
              <a:rPr lang="en-US" altLang="zh-CN" dirty="0">
                <a:solidFill>
                  <a:srgbClr val="333399"/>
                </a:solidFill>
                <a:latin typeface="Arial" pitchFamily="34" charset="0"/>
                <a:ea typeface="楷体_GB2312" pitchFamily="49" charset="-122"/>
                <a:sym typeface="Symbol" pitchFamily="18" charset="2"/>
              </a:rPr>
              <a:t>B</a:t>
            </a:r>
            <a:r>
              <a:rPr lang="en-US" altLang="zh-CN" baseline="-25000" dirty="0">
                <a:solidFill>
                  <a:srgbClr val="333399"/>
                </a:solidFill>
                <a:latin typeface="Arial" pitchFamily="34" charset="0"/>
                <a:ea typeface="楷体_GB2312" pitchFamily="49" charset="-122"/>
                <a:sym typeface="Symbol" pitchFamily="18" charset="2"/>
              </a:rPr>
              <a:t>k </a:t>
            </a:r>
            <a:r>
              <a:rPr lang="en-US" altLang="zh-CN" dirty="0">
                <a:solidFill>
                  <a:srgbClr val="333399"/>
                </a:solidFill>
                <a:latin typeface="Arial" pitchFamily="34" charset="0"/>
                <a:ea typeface="楷体_GB2312" pitchFamily="49" charset="-122"/>
                <a:sym typeface="Symbol" pitchFamily="18" charset="2"/>
              </a:rPr>
              <a:t>.</a:t>
            </a:r>
          </a:p>
        </p:txBody>
      </p:sp>
      <p:sp>
        <p:nvSpPr>
          <p:cNvPr id="161807"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8" name="文本框 7">
            <a:extLst>
              <a:ext uri="{FF2B5EF4-FFF2-40B4-BE49-F238E27FC236}">
                <a16:creationId xmlns:a16="http://schemas.microsoft.com/office/drawing/2014/main" id="{744174A6-AA1D-E54D-BAF7-679D51E415EA}"/>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43</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5" name="Rectangle 13"/>
          <p:cNvSpPr>
            <a:spLocks noChangeArrowheads="1"/>
          </p:cNvSpPr>
          <p:nvPr/>
        </p:nvSpPr>
        <p:spPr bwMode="auto">
          <a:xfrm>
            <a:off x="304800" y="1368425"/>
            <a:ext cx="8839200" cy="1169551"/>
          </a:xfrm>
          <a:prstGeom prst="rect">
            <a:avLst/>
          </a:prstGeom>
          <a:noFill/>
          <a:ln w="9525">
            <a:noFill/>
            <a:miter lim="800000"/>
            <a:headEnd/>
            <a:tailEnd/>
          </a:ln>
          <a:effectLst/>
        </p:spPr>
        <p:txBody>
          <a:bodyPr>
            <a:spAutoFit/>
          </a:bodyPr>
          <a:lstStyle/>
          <a:p>
            <a:pPr>
              <a:buFont typeface="Wingdings" pitchFamily="2" charset="2"/>
              <a:buChar char="²"/>
            </a:pPr>
            <a:r>
              <a:rPr lang="en-US" altLang="zh-CN" sz="320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二叉化</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endParaRPr lang="en-US" altLang="zh-CN" dirty="0">
              <a:solidFill>
                <a:srgbClr val="333399"/>
              </a:solidFill>
              <a:latin typeface="Arial" pitchFamily="34" charset="0"/>
              <a:ea typeface="楷体_GB2312" pitchFamily="49" charset="-122"/>
              <a:sym typeface="Symbol" pitchFamily="18" charset="2"/>
            </a:endParaRPr>
          </a:p>
        </p:txBody>
      </p:sp>
      <p:sp>
        <p:nvSpPr>
          <p:cNvPr id="161807"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8" name="文本框 7">
            <a:extLst>
              <a:ext uri="{FF2B5EF4-FFF2-40B4-BE49-F238E27FC236}">
                <a16:creationId xmlns:a16="http://schemas.microsoft.com/office/drawing/2014/main" id="{744174A6-AA1D-E54D-BAF7-679D51E415EA}"/>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44</a:t>
            </a:r>
            <a:endParaRPr kumimoji="1" lang="zh-CN" altLang="en-US" sz="2400" b="0" i="0" dirty="0">
              <a:solidFill>
                <a:srgbClr val="000000"/>
              </a:solidFill>
              <a:cs typeface="Times New Roman" panose="02020603050405020304" pitchFamily="18" charset="0"/>
            </a:endParaRPr>
          </a:p>
        </p:txBody>
      </p:sp>
      <p:sp>
        <p:nvSpPr>
          <p:cNvPr id="2" name="椭圆 1">
            <a:extLst>
              <a:ext uri="{FF2B5EF4-FFF2-40B4-BE49-F238E27FC236}">
                <a16:creationId xmlns:a16="http://schemas.microsoft.com/office/drawing/2014/main" id="{58D98143-2464-8A4B-BF03-775FCA09687A}"/>
              </a:ext>
            </a:extLst>
          </p:cNvPr>
          <p:cNvSpPr/>
          <p:nvPr/>
        </p:nvSpPr>
        <p:spPr bwMode="auto">
          <a:xfrm>
            <a:off x="2483768" y="3355633"/>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6" name="椭圆 5">
            <a:extLst>
              <a:ext uri="{FF2B5EF4-FFF2-40B4-BE49-F238E27FC236}">
                <a16:creationId xmlns:a16="http://schemas.microsoft.com/office/drawing/2014/main" id="{793E153C-42A0-8A44-B775-15F00B15ABF0}"/>
              </a:ext>
            </a:extLst>
          </p:cNvPr>
          <p:cNvSpPr/>
          <p:nvPr/>
        </p:nvSpPr>
        <p:spPr bwMode="auto">
          <a:xfrm>
            <a:off x="2966492" y="3355633"/>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7" name="椭圆 6">
            <a:extLst>
              <a:ext uri="{FF2B5EF4-FFF2-40B4-BE49-F238E27FC236}">
                <a16:creationId xmlns:a16="http://schemas.microsoft.com/office/drawing/2014/main" id="{C149D20C-89B7-3344-95E6-48140FBD6B6E}"/>
              </a:ext>
            </a:extLst>
          </p:cNvPr>
          <p:cNvSpPr/>
          <p:nvPr/>
        </p:nvSpPr>
        <p:spPr bwMode="auto">
          <a:xfrm>
            <a:off x="3449216" y="3355633"/>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9" name="椭圆 8">
            <a:extLst>
              <a:ext uri="{FF2B5EF4-FFF2-40B4-BE49-F238E27FC236}">
                <a16:creationId xmlns:a16="http://schemas.microsoft.com/office/drawing/2014/main" id="{796D18FE-A77F-8E4D-A071-86E18612095B}"/>
              </a:ext>
            </a:extLst>
          </p:cNvPr>
          <p:cNvSpPr/>
          <p:nvPr/>
        </p:nvSpPr>
        <p:spPr bwMode="auto">
          <a:xfrm>
            <a:off x="3931940" y="3355633"/>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0" name="椭圆 9">
            <a:extLst>
              <a:ext uri="{FF2B5EF4-FFF2-40B4-BE49-F238E27FC236}">
                <a16:creationId xmlns:a16="http://schemas.microsoft.com/office/drawing/2014/main" id="{4C4468D2-C3F8-6C44-AD11-238D289283C7}"/>
              </a:ext>
            </a:extLst>
          </p:cNvPr>
          <p:cNvSpPr/>
          <p:nvPr/>
        </p:nvSpPr>
        <p:spPr bwMode="auto">
          <a:xfrm>
            <a:off x="5292080" y="3355633"/>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1" name="椭圆 10">
            <a:extLst>
              <a:ext uri="{FF2B5EF4-FFF2-40B4-BE49-F238E27FC236}">
                <a16:creationId xmlns:a16="http://schemas.microsoft.com/office/drawing/2014/main" id="{9FB99FCC-94FC-724A-8BC7-BE2D8E8C9623}"/>
              </a:ext>
            </a:extLst>
          </p:cNvPr>
          <p:cNvSpPr/>
          <p:nvPr/>
        </p:nvSpPr>
        <p:spPr bwMode="auto">
          <a:xfrm>
            <a:off x="5774804" y="3355633"/>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2" name="椭圆 11">
            <a:extLst>
              <a:ext uri="{FF2B5EF4-FFF2-40B4-BE49-F238E27FC236}">
                <a16:creationId xmlns:a16="http://schemas.microsoft.com/office/drawing/2014/main" id="{498415CF-7FA5-5040-94D1-7A1276CB0B87}"/>
              </a:ext>
            </a:extLst>
          </p:cNvPr>
          <p:cNvSpPr/>
          <p:nvPr/>
        </p:nvSpPr>
        <p:spPr bwMode="auto">
          <a:xfrm>
            <a:off x="6257528" y="3355633"/>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椭圆 12">
            <a:extLst>
              <a:ext uri="{FF2B5EF4-FFF2-40B4-BE49-F238E27FC236}">
                <a16:creationId xmlns:a16="http://schemas.microsoft.com/office/drawing/2014/main" id="{08CD7F3D-38D2-AB44-9F94-6FEE30823EA2}"/>
              </a:ext>
            </a:extLst>
          </p:cNvPr>
          <p:cNvSpPr/>
          <p:nvPr/>
        </p:nvSpPr>
        <p:spPr bwMode="auto">
          <a:xfrm>
            <a:off x="6740252" y="3355633"/>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椭圆 13">
            <a:extLst>
              <a:ext uri="{FF2B5EF4-FFF2-40B4-BE49-F238E27FC236}">
                <a16:creationId xmlns:a16="http://schemas.microsoft.com/office/drawing/2014/main" id="{8621A349-0180-064A-91D6-C88D509E4A4B}"/>
              </a:ext>
            </a:extLst>
          </p:cNvPr>
          <p:cNvSpPr/>
          <p:nvPr/>
        </p:nvSpPr>
        <p:spPr bwMode="auto">
          <a:xfrm>
            <a:off x="1035596" y="5521309"/>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5" name="椭圆 14">
            <a:extLst>
              <a:ext uri="{FF2B5EF4-FFF2-40B4-BE49-F238E27FC236}">
                <a16:creationId xmlns:a16="http://schemas.microsoft.com/office/drawing/2014/main" id="{91F835A7-C387-DA44-9CB3-A636FE359F83}"/>
              </a:ext>
            </a:extLst>
          </p:cNvPr>
          <p:cNvSpPr/>
          <p:nvPr/>
        </p:nvSpPr>
        <p:spPr bwMode="auto">
          <a:xfrm>
            <a:off x="1518320" y="5521309"/>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6" name="椭圆 15">
            <a:extLst>
              <a:ext uri="{FF2B5EF4-FFF2-40B4-BE49-F238E27FC236}">
                <a16:creationId xmlns:a16="http://schemas.microsoft.com/office/drawing/2014/main" id="{CF730276-8C34-0649-B840-846AAF522771}"/>
              </a:ext>
            </a:extLst>
          </p:cNvPr>
          <p:cNvSpPr/>
          <p:nvPr/>
        </p:nvSpPr>
        <p:spPr bwMode="auto">
          <a:xfrm>
            <a:off x="2001044" y="5521309"/>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7" name="椭圆 16">
            <a:extLst>
              <a:ext uri="{FF2B5EF4-FFF2-40B4-BE49-F238E27FC236}">
                <a16:creationId xmlns:a16="http://schemas.microsoft.com/office/drawing/2014/main" id="{98EDF78C-4B63-304B-9B92-DE287B8BD634}"/>
              </a:ext>
            </a:extLst>
          </p:cNvPr>
          <p:cNvSpPr/>
          <p:nvPr/>
        </p:nvSpPr>
        <p:spPr bwMode="auto">
          <a:xfrm>
            <a:off x="2483768" y="5521309"/>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8" name="椭圆 17">
            <a:extLst>
              <a:ext uri="{FF2B5EF4-FFF2-40B4-BE49-F238E27FC236}">
                <a16:creationId xmlns:a16="http://schemas.microsoft.com/office/drawing/2014/main" id="{6C2CAC65-D9B5-8246-B8BD-D472721EBE11}"/>
              </a:ext>
            </a:extLst>
          </p:cNvPr>
          <p:cNvSpPr/>
          <p:nvPr/>
        </p:nvSpPr>
        <p:spPr bwMode="auto">
          <a:xfrm>
            <a:off x="3843908" y="5521309"/>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9" name="椭圆 18">
            <a:extLst>
              <a:ext uri="{FF2B5EF4-FFF2-40B4-BE49-F238E27FC236}">
                <a16:creationId xmlns:a16="http://schemas.microsoft.com/office/drawing/2014/main" id="{BF50BF12-369B-404D-9238-A8A0640862A7}"/>
              </a:ext>
            </a:extLst>
          </p:cNvPr>
          <p:cNvSpPr/>
          <p:nvPr/>
        </p:nvSpPr>
        <p:spPr bwMode="auto">
          <a:xfrm>
            <a:off x="4326632" y="5521309"/>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椭圆 19">
            <a:extLst>
              <a:ext uri="{FF2B5EF4-FFF2-40B4-BE49-F238E27FC236}">
                <a16:creationId xmlns:a16="http://schemas.microsoft.com/office/drawing/2014/main" id="{EA50135D-89C1-E046-919D-E7501FF308E8}"/>
              </a:ext>
            </a:extLst>
          </p:cNvPr>
          <p:cNvSpPr/>
          <p:nvPr/>
        </p:nvSpPr>
        <p:spPr bwMode="auto">
          <a:xfrm>
            <a:off x="4809356" y="5521309"/>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椭圆 20">
            <a:extLst>
              <a:ext uri="{FF2B5EF4-FFF2-40B4-BE49-F238E27FC236}">
                <a16:creationId xmlns:a16="http://schemas.microsoft.com/office/drawing/2014/main" id="{9015DF5A-AD33-9145-B8DE-3870B9CC6BFF}"/>
              </a:ext>
            </a:extLst>
          </p:cNvPr>
          <p:cNvSpPr/>
          <p:nvPr/>
        </p:nvSpPr>
        <p:spPr bwMode="auto">
          <a:xfrm>
            <a:off x="5292080" y="5521309"/>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cxnSp>
        <p:nvCxnSpPr>
          <p:cNvPr id="4" name="直线连接符 3">
            <a:extLst>
              <a:ext uri="{FF2B5EF4-FFF2-40B4-BE49-F238E27FC236}">
                <a16:creationId xmlns:a16="http://schemas.microsoft.com/office/drawing/2014/main" id="{C3E64EE3-6888-8943-8B2B-807FF43945FA}"/>
              </a:ext>
            </a:extLst>
          </p:cNvPr>
          <p:cNvCxnSpPr>
            <a:stCxn id="2" idx="0"/>
          </p:cNvCxnSpPr>
          <p:nvPr/>
        </p:nvCxnSpPr>
        <p:spPr bwMode="auto">
          <a:xfrm flipV="1">
            <a:off x="2591780" y="2059489"/>
            <a:ext cx="759160" cy="1296144"/>
          </a:xfrm>
          <a:prstGeom prst="line">
            <a:avLst/>
          </a:prstGeom>
          <a:noFill/>
          <a:ln w="9525" cap="flat" cmpd="sng" algn="ctr">
            <a:solidFill>
              <a:srgbClr val="000000"/>
            </a:solidFill>
            <a:prstDash val="solid"/>
            <a:round/>
            <a:headEnd type="none" w="med" len="med"/>
            <a:tailEnd type="none" w="med" len="med"/>
          </a:ln>
          <a:effectLst/>
        </p:spPr>
      </p:cxnSp>
      <p:cxnSp>
        <p:nvCxnSpPr>
          <p:cNvPr id="23" name="直线连接符 22">
            <a:extLst>
              <a:ext uri="{FF2B5EF4-FFF2-40B4-BE49-F238E27FC236}">
                <a16:creationId xmlns:a16="http://schemas.microsoft.com/office/drawing/2014/main" id="{4A07C619-E9D1-7E4C-812C-1F6039412181}"/>
              </a:ext>
            </a:extLst>
          </p:cNvPr>
          <p:cNvCxnSpPr>
            <a:cxnSpLocks/>
            <a:stCxn id="6" idx="0"/>
          </p:cNvCxnSpPr>
          <p:nvPr/>
        </p:nvCxnSpPr>
        <p:spPr bwMode="auto">
          <a:xfrm flipH="1" flipV="1">
            <a:off x="2840292" y="2923585"/>
            <a:ext cx="234212" cy="432048"/>
          </a:xfrm>
          <a:prstGeom prst="line">
            <a:avLst/>
          </a:prstGeom>
          <a:noFill/>
          <a:ln w="9525" cap="flat" cmpd="sng" algn="ctr">
            <a:solidFill>
              <a:srgbClr val="000000"/>
            </a:solidFill>
            <a:prstDash val="solid"/>
            <a:round/>
            <a:headEnd type="none" w="med" len="med"/>
            <a:tailEnd type="none" w="med" len="med"/>
          </a:ln>
          <a:effectLst/>
        </p:spPr>
      </p:cxnSp>
      <p:cxnSp>
        <p:nvCxnSpPr>
          <p:cNvPr id="27" name="直线连接符 26">
            <a:extLst>
              <a:ext uri="{FF2B5EF4-FFF2-40B4-BE49-F238E27FC236}">
                <a16:creationId xmlns:a16="http://schemas.microsoft.com/office/drawing/2014/main" id="{B0CCA3E7-2E7D-C349-BF43-CCD14A84E671}"/>
              </a:ext>
            </a:extLst>
          </p:cNvPr>
          <p:cNvCxnSpPr>
            <a:cxnSpLocks/>
          </p:cNvCxnSpPr>
          <p:nvPr/>
        </p:nvCxnSpPr>
        <p:spPr bwMode="auto">
          <a:xfrm flipH="1" flipV="1">
            <a:off x="3090748" y="2491537"/>
            <a:ext cx="477004" cy="858659"/>
          </a:xfrm>
          <a:prstGeom prst="line">
            <a:avLst/>
          </a:prstGeom>
          <a:noFill/>
          <a:ln w="9525" cap="flat" cmpd="sng" algn="ctr">
            <a:solidFill>
              <a:srgbClr val="000000"/>
            </a:solidFill>
            <a:prstDash val="solid"/>
            <a:round/>
            <a:headEnd type="none" w="med" len="med"/>
            <a:tailEnd type="none" w="med" len="med"/>
          </a:ln>
          <a:effectLst/>
        </p:spPr>
      </p:cxnSp>
      <p:cxnSp>
        <p:nvCxnSpPr>
          <p:cNvPr id="29" name="直线连接符 28">
            <a:extLst>
              <a:ext uri="{FF2B5EF4-FFF2-40B4-BE49-F238E27FC236}">
                <a16:creationId xmlns:a16="http://schemas.microsoft.com/office/drawing/2014/main" id="{816C7D14-F767-CE46-A202-5D5AD9A0F152}"/>
              </a:ext>
            </a:extLst>
          </p:cNvPr>
          <p:cNvCxnSpPr>
            <a:cxnSpLocks/>
            <a:stCxn id="9" idx="0"/>
          </p:cNvCxnSpPr>
          <p:nvPr/>
        </p:nvCxnSpPr>
        <p:spPr bwMode="auto">
          <a:xfrm flipH="1" flipV="1">
            <a:off x="3358210" y="2056771"/>
            <a:ext cx="681742" cy="1298862"/>
          </a:xfrm>
          <a:prstGeom prst="line">
            <a:avLst/>
          </a:prstGeom>
          <a:noFill/>
          <a:ln w="9525" cap="flat" cmpd="sng" algn="ctr">
            <a:solidFill>
              <a:srgbClr val="000000"/>
            </a:solidFill>
            <a:prstDash val="solid"/>
            <a:round/>
            <a:headEnd type="none" w="med" len="med"/>
            <a:tailEnd type="none" w="med" len="med"/>
          </a:ln>
          <a:effectLst/>
        </p:spPr>
      </p:cxnSp>
      <p:cxnSp>
        <p:nvCxnSpPr>
          <p:cNvPr id="31" name="直线连接符 30">
            <a:extLst>
              <a:ext uri="{FF2B5EF4-FFF2-40B4-BE49-F238E27FC236}">
                <a16:creationId xmlns:a16="http://schemas.microsoft.com/office/drawing/2014/main" id="{DD70B619-C4B4-AC48-A179-5E9F05466F95}"/>
              </a:ext>
            </a:extLst>
          </p:cNvPr>
          <p:cNvCxnSpPr/>
          <p:nvPr/>
        </p:nvCxnSpPr>
        <p:spPr bwMode="auto">
          <a:xfrm flipV="1">
            <a:off x="5405900" y="2059489"/>
            <a:ext cx="759160" cy="1296144"/>
          </a:xfrm>
          <a:prstGeom prst="line">
            <a:avLst/>
          </a:prstGeom>
          <a:noFill/>
          <a:ln w="9525" cap="flat" cmpd="sng" algn="ctr">
            <a:solidFill>
              <a:srgbClr val="000000"/>
            </a:solidFill>
            <a:prstDash val="solid"/>
            <a:round/>
            <a:headEnd type="none" w="med" len="med"/>
            <a:tailEnd type="none" w="med" len="med"/>
          </a:ln>
          <a:effectLst/>
        </p:spPr>
      </p:cxnSp>
      <p:cxnSp>
        <p:nvCxnSpPr>
          <p:cNvPr id="32" name="直线连接符 31">
            <a:extLst>
              <a:ext uri="{FF2B5EF4-FFF2-40B4-BE49-F238E27FC236}">
                <a16:creationId xmlns:a16="http://schemas.microsoft.com/office/drawing/2014/main" id="{B1E2FD4C-5F43-B140-8BA6-B671E7A4189F}"/>
              </a:ext>
            </a:extLst>
          </p:cNvPr>
          <p:cNvCxnSpPr>
            <a:cxnSpLocks/>
          </p:cNvCxnSpPr>
          <p:nvPr/>
        </p:nvCxnSpPr>
        <p:spPr bwMode="auto">
          <a:xfrm flipH="1" flipV="1">
            <a:off x="6172330" y="2056771"/>
            <a:ext cx="681742" cy="1298862"/>
          </a:xfrm>
          <a:prstGeom prst="line">
            <a:avLst/>
          </a:prstGeom>
          <a:noFill/>
          <a:ln w="9525" cap="flat" cmpd="sng" algn="ctr">
            <a:solidFill>
              <a:srgbClr val="000000"/>
            </a:solidFill>
            <a:prstDash val="solid"/>
            <a:round/>
            <a:headEnd type="none" w="med" len="med"/>
            <a:tailEnd type="none" w="med" len="med"/>
          </a:ln>
          <a:effectLst/>
        </p:spPr>
      </p:cxnSp>
      <p:cxnSp>
        <p:nvCxnSpPr>
          <p:cNvPr id="33" name="直线连接符 32">
            <a:extLst>
              <a:ext uri="{FF2B5EF4-FFF2-40B4-BE49-F238E27FC236}">
                <a16:creationId xmlns:a16="http://schemas.microsoft.com/office/drawing/2014/main" id="{6827B865-8152-6748-A05C-E261E088AD08}"/>
              </a:ext>
            </a:extLst>
          </p:cNvPr>
          <p:cNvCxnSpPr>
            <a:cxnSpLocks/>
          </p:cNvCxnSpPr>
          <p:nvPr/>
        </p:nvCxnSpPr>
        <p:spPr bwMode="auto">
          <a:xfrm flipV="1">
            <a:off x="6374634" y="2922226"/>
            <a:ext cx="244877" cy="430688"/>
          </a:xfrm>
          <a:prstGeom prst="line">
            <a:avLst/>
          </a:prstGeom>
          <a:noFill/>
          <a:ln w="9525" cap="flat" cmpd="sng" algn="ctr">
            <a:solidFill>
              <a:srgbClr val="000000"/>
            </a:solidFill>
            <a:prstDash val="solid"/>
            <a:round/>
            <a:headEnd type="none" w="med" len="med"/>
            <a:tailEnd type="none" w="med" len="med"/>
          </a:ln>
          <a:effectLst/>
        </p:spPr>
      </p:cxnSp>
      <p:cxnSp>
        <p:nvCxnSpPr>
          <p:cNvPr id="35" name="直线连接符 34">
            <a:extLst>
              <a:ext uri="{FF2B5EF4-FFF2-40B4-BE49-F238E27FC236}">
                <a16:creationId xmlns:a16="http://schemas.microsoft.com/office/drawing/2014/main" id="{40759C4A-323B-E148-A8E4-BCFF6B1B5636}"/>
              </a:ext>
            </a:extLst>
          </p:cNvPr>
          <p:cNvCxnSpPr>
            <a:cxnSpLocks/>
          </p:cNvCxnSpPr>
          <p:nvPr/>
        </p:nvCxnSpPr>
        <p:spPr bwMode="auto">
          <a:xfrm flipV="1">
            <a:off x="5885654" y="2491537"/>
            <a:ext cx="496301" cy="861378"/>
          </a:xfrm>
          <a:prstGeom prst="line">
            <a:avLst/>
          </a:prstGeom>
          <a:noFill/>
          <a:ln w="9525" cap="flat" cmpd="sng" algn="ctr">
            <a:solidFill>
              <a:srgbClr val="000000"/>
            </a:solidFill>
            <a:prstDash val="solid"/>
            <a:round/>
            <a:headEnd type="none" w="med" len="med"/>
            <a:tailEnd type="none" w="med" len="med"/>
          </a:ln>
          <a:effectLst/>
        </p:spPr>
      </p:cxnSp>
      <p:cxnSp>
        <p:nvCxnSpPr>
          <p:cNvPr id="38" name="直线连接符 37">
            <a:extLst>
              <a:ext uri="{FF2B5EF4-FFF2-40B4-BE49-F238E27FC236}">
                <a16:creationId xmlns:a16="http://schemas.microsoft.com/office/drawing/2014/main" id="{92F6B8FE-922F-D644-8E16-D0CE6530EE5F}"/>
              </a:ext>
            </a:extLst>
          </p:cNvPr>
          <p:cNvCxnSpPr/>
          <p:nvPr/>
        </p:nvCxnSpPr>
        <p:spPr bwMode="auto">
          <a:xfrm flipV="1">
            <a:off x="1150878" y="4225165"/>
            <a:ext cx="759160" cy="1296144"/>
          </a:xfrm>
          <a:prstGeom prst="line">
            <a:avLst/>
          </a:prstGeom>
          <a:noFill/>
          <a:ln w="9525" cap="flat" cmpd="sng" algn="ctr">
            <a:solidFill>
              <a:srgbClr val="000000"/>
            </a:solidFill>
            <a:prstDash val="solid"/>
            <a:round/>
            <a:headEnd type="none" w="med" len="med"/>
            <a:tailEnd type="none" w="med" len="med"/>
          </a:ln>
          <a:effectLst/>
        </p:spPr>
      </p:cxnSp>
      <p:cxnSp>
        <p:nvCxnSpPr>
          <p:cNvPr id="39" name="直线连接符 38">
            <a:extLst>
              <a:ext uri="{FF2B5EF4-FFF2-40B4-BE49-F238E27FC236}">
                <a16:creationId xmlns:a16="http://schemas.microsoft.com/office/drawing/2014/main" id="{C675D557-12F5-D24E-8A29-EE05806DD0F2}"/>
              </a:ext>
            </a:extLst>
          </p:cNvPr>
          <p:cNvCxnSpPr>
            <a:cxnSpLocks/>
          </p:cNvCxnSpPr>
          <p:nvPr/>
        </p:nvCxnSpPr>
        <p:spPr bwMode="auto">
          <a:xfrm flipH="1" flipV="1">
            <a:off x="1910038" y="4222447"/>
            <a:ext cx="681742" cy="1298862"/>
          </a:xfrm>
          <a:prstGeom prst="line">
            <a:avLst/>
          </a:prstGeom>
          <a:noFill/>
          <a:ln w="9525" cap="flat" cmpd="sng" algn="ctr">
            <a:solidFill>
              <a:srgbClr val="000000"/>
            </a:solidFill>
            <a:prstDash val="solid"/>
            <a:round/>
            <a:headEnd type="none" w="med" len="med"/>
            <a:tailEnd type="none" w="med" len="med"/>
          </a:ln>
          <a:effectLst/>
        </p:spPr>
      </p:cxnSp>
      <p:cxnSp>
        <p:nvCxnSpPr>
          <p:cNvPr id="40" name="直线连接符 39">
            <a:extLst>
              <a:ext uri="{FF2B5EF4-FFF2-40B4-BE49-F238E27FC236}">
                <a16:creationId xmlns:a16="http://schemas.microsoft.com/office/drawing/2014/main" id="{53122547-206A-1242-B28E-C95593AC7200}"/>
              </a:ext>
            </a:extLst>
          </p:cNvPr>
          <p:cNvCxnSpPr>
            <a:cxnSpLocks/>
          </p:cNvCxnSpPr>
          <p:nvPr/>
        </p:nvCxnSpPr>
        <p:spPr bwMode="auto">
          <a:xfrm flipH="1" flipV="1">
            <a:off x="1406518" y="5087902"/>
            <a:ext cx="234212" cy="432048"/>
          </a:xfrm>
          <a:prstGeom prst="line">
            <a:avLst/>
          </a:prstGeom>
          <a:noFill/>
          <a:ln w="9525" cap="flat" cmpd="sng" algn="ctr">
            <a:solidFill>
              <a:srgbClr val="000000"/>
            </a:solidFill>
            <a:prstDash val="solid"/>
            <a:round/>
            <a:headEnd type="none" w="med" len="med"/>
            <a:tailEnd type="none" w="med" len="med"/>
          </a:ln>
          <a:effectLst/>
        </p:spPr>
      </p:cxnSp>
      <p:cxnSp>
        <p:nvCxnSpPr>
          <p:cNvPr id="41" name="直线连接符 40">
            <a:extLst>
              <a:ext uri="{FF2B5EF4-FFF2-40B4-BE49-F238E27FC236}">
                <a16:creationId xmlns:a16="http://schemas.microsoft.com/office/drawing/2014/main" id="{C51B92AA-F124-8C4B-AD89-F1C4E4911938}"/>
              </a:ext>
            </a:extLst>
          </p:cNvPr>
          <p:cNvCxnSpPr>
            <a:cxnSpLocks/>
          </p:cNvCxnSpPr>
          <p:nvPr/>
        </p:nvCxnSpPr>
        <p:spPr bwMode="auto">
          <a:xfrm flipV="1">
            <a:off x="2111663" y="5087902"/>
            <a:ext cx="264093" cy="432048"/>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110313DB-E0FD-894E-B968-0BF98AAAD9C9}"/>
              </a:ext>
            </a:extLst>
          </p:cNvPr>
          <p:cNvCxnSpPr/>
          <p:nvPr/>
        </p:nvCxnSpPr>
        <p:spPr bwMode="auto">
          <a:xfrm flipV="1">
            <a:off x="3950458" y="4225165"/>
            <a:ext cx="759160" cy="1296144"/>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2CC8902D-18D0-E449-8122-E810AF4A0D6C}"/>
              </a:ext>
            </a:extLst>
          </p:cNvPr>
          <p:cNvCxnSpPr>
            <a:cxnSpLocks/>
          </p:cNvCxnSpPr>
          <p:nvPr/>
        </p:nvCxnSpPr>
        <p:spPr bwMode="auto">
          <a:xfrm flipH="1" flipV="1">
            <a:off x="4716888" y="4222447"/>
            <a:ext cx="681742" cy="1298862"/>
          </a:xfrm>
          <a:prstGeom prst="line">
            <a:avLst/>
          </a:prstGeom>
          <a:noFill/>
          <a:ln w="9525" cap="flat" cmpd="sng" algn="ctr">
            <a:solidFill>
              <a:srgbClr val="000000"/>
            </a:solidFill>
            <a:prstDash val="solid"/>
            <a:round/>
            <a:headEnd type="none" w="med" len="med"/>
            <a:tailEnd type="none" w="med" len="med"/>
          </a:ln>
          <a:effectLst/>
        </p:spPr>
      </p:cxnSp>
      <p:cxnSp>
        <p:nvCxnSpPr>
          <p:cNvPr id="45" name="直线连接符 44">
            <a:extLst>
              <a:ext uri="{FF2B5EF4-FFF2-40B4-BE49-F238E27FC236}">
                <a16:creationId xmlns:a16="http://schemas.microsoft.com/office/drawing/2014/main" id="{1600EA42-76B1-984A-A56D-AB5417D13AF7}"/>
              </a:ext>
            </a:extLst>
          </p:cNvPr>
          <p:cNvCxnSpPr>
            <a:cxnSpLocks/>
          </p:cNvCxnSpPr>
          <p:nvPr/>
        </p:nvCxnSpPr>
        <p:spPr bwMode="auto">
          <a:xfrm flipV="1">
            <a:off x="4434644" y="5087902"/>
            <a:ext cx="264093" cy="432048"/>
          </a:xfrm>
          <a:prstGeom prst="line">
            <a:avLst/>
          </a:prstGeom>
          <a:noFill/>
          <a:ln w="9525" cap="flat" cmpd="sng" algn="ctr">
            <a:solidFill>
              <a:srgbClr val="000000"/>
            </a:solidFill>
            <a:prstDash val="solid"/>
            <a:round/>
            <a:headEnd type="none" w="med" len="med"/>
            <a:tailEnd type="none" w="med" len="med"/>
          </a:ln>
          <a:effectLst/>
        </p:spPr>
      </p:cxnSp>
      <p:cxnSp>
        <p:nvCxnSpPr>
          <p:cNvPr id="46" name="直线连接符 45">
            <a:extLst>
              <a:ext uri="{FF2B5EF4-FFF2-40B4-BE49-F238E27FC236}">
                <a16:creationId xmlns:a16="http://schemas.microsoft.com/office/drawing/2014/main" id="{90D9CED2-A18D-BC46-B80F-BB4DB877E5C0}"/>
              </a:ext>
            </a:extLst>
          </p:cNvPr>
          <p:cNvCxnSpPr>
            <a:cxnSpLocks/>
          </p:cNvCxnSpPr>
          <p:nvPr/>
        </p:nvCxnSpPr>
        <p:spPr bwMode="auto">
          <a:xfrm flipH="1" flipV="1">
            <a:off x="4699571" y="5087902"/>
            <a:ext cx="234212" cy="432048"/>
          </a:xfrm>
          <a:prstGeom prst="line">
            <a:avLst/>
          </a:prstGeom>
          <a:noFill/>
          <a:ln w="9525" cap="flat" cmpd="sng" algn="ctr">
            <a:solidFill>
              <a:srgbClr val="000000"/>
            </a:solidFill>
            <a:prstDash val="solid"/>
            <a:round/>
            <a:headEnd type="none" w="med" len="med"/>
            <a:tailEnd type="none" w="med" len="med"/>
          </a:ln>
          <a:effectLst/>
        </p:spPr>
      </p:cxnSp>
      <p:cxnSp>
        <p:nvCxnSpPr>
          <p:cNvPr id="47" name="直线连接符 46">
            <a:extLst>
              <a:ext uri="{FF2B5EF4-FFF2-40B4-BE49-F238E27FC236}">
                <a16:creationId xmlns:a16="http://schemas.microsoft.com/office/drawing/2014/main" id="{BBD53F95-6DB1-834F-85FD-2AE5F0821D84}"/>
              </a:ext>
            </a:extLst>
          </p:cNvPr>
          <p:cNvCxnSpPr>
            <a:cxnSpLocks/>
          </p:cNvCxnSpPr>
          <p:nvPr/>
        </p:nvCxnSpPr>
        <p:spPr bwMode="auto">
          <a:xfrm flipH="1" flipV="1">
            <a:off x="4464525" y="4655175"/>
            <a:ext cx="234212" cy="432048"/>
          </a:xfrm>
          <a:prstGeom prst="line">
            <a:avLst/>
          </a:prstGeom>
          <a:noFill/>
          <a:ln w="9525" cap="flat" cmpd="sng" algn="ctr">
            <a:solidFill>
              <a:srgbClr val="000000"/>
            </a:solidFill>
            <a:prstDash val="solid"/>
            <a:round/>
            <a:headEnd type="none" w="med" len="med"/>
            <a:tailEnd type="none" w="med" len="med"/>
          </a:ln>
          <a:effectLst/>
        </p:spPr>
      </p:cxnSp>
      <p:sp>
        <p:nvSpPr>
          <p:cNvPr id="48" name="椭圆 47">
            <a:extLst>
              <a:ext uri="{FF2B5EF4-FFF2-40B4-BE49-F238E27FC236}">
                <a16:creationId xmlns:a16="http://schemas.microsoft.com/office/drawing/2014/main" id="{48122042-198E-8F40-99D0-2FA7AA54D2F5}"/>
              </a:ext>
            </a:extLst>
          </p:cNvPr>
          <p:cNvSpPr/>
          <p:nvPr/>
        </p:nvSpPr>
        <p:spPr bwMode="auto">
          <a:xfrm>
            <a:off x="6542994" y="5519950"/>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49" name="椭圆 48">
            <a:extLst>
              <a:ext uri="{FF2B5EF4-FFF2-40B4-BE49-F238E27FC236}">
                <a16:creationId xmlns:a16="http://schemas.microsoft.com/office/drawing/2014/main" id="{E447D0BA-C7B9-2B4B-B1BD-24FC981707B1}"/>
              </a:ext>
            </a:extLst>
          </p:cNvPr>
          <p:cNvSpPr/>
          <p:nvPr/>
        </p:nvSpPr>
        <p:spPr bwMode="auto">
          <a:xfrm>
            <a:off x="7025718" y="5519950"/>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50" name="椭圆 49">
            <a:extLst>
              <a:ext uri="{FF2B5EF4-FFF2-40B4-BE49-F238E27FC236}">
                <a16:creationId xmlns:a16="http://schemas.microsoft.com/office/drawing/2014/main" id="{87D7A81D-7C96-474C-A7FA-6A431145C298}"/>
              </a:ext>
            </a:extLst>
          </p:cNvPr>
          <p:cNvSpPr/>
          <p:nvPr/>
        </p:nvSpPr>
        <p:spPr bwMode="auto">
          <a:xfrm>
            <a:off x="7508442" y="5519950"/>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51" name="椭圆 50">
            <a:extLst>
              <a:ext uri="{FF2B5EF4-FFF2-40B4-BE49-F238E27FC236}">
                <a16:creationId xmlns:a16="http://schemas.microsoft.com/office/drawing/2014/main" id="{0F9BD9DF-6341-1747-8A4A-974F9F77A1B5}"/>
              </a:ext>
            </a:extLst>
          </p:cNvPr>
          <p:cNvSpPr/>
          <p:nvPr/>
        </p:nvSpPr>
        <p:spPr bwMode="auto">
          <a:xfrm>
            <a:off x="7991166" y="5519950"/>
            <a:ext cx="216024" cy="216024"/>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cxnSp>
        <p:nvCxnSpPr>
          <p:cNvPr id="52" name="直线连接符 51">
            <a:extLst>
              <a:ext uri="{FF2B5EF4-FFF2-40B4-BE49-F238E27FC236}">
                <a16:creationId xmlns:a16="http://schemas.microsoft.com/office/drawing/2014/main" id="{4A92BD68-08B3-9647-B41C-F2D223F01BE9}"/>
              </a:ext>
            </a:extLst>
          </p:cNvPr>
          <p:cNvCxnSpPr/>
          <p:nvPr/>
        </p:nvCxnSpPr>
        <p:spPr bwMode="auto">
          <a:xfrm flipV="1">
            <a:off x="6649544" y="4223806"/>
            <a:ext cx="759160" cy="1296144"/>
          </a:xfrm>
          <a:prstGeom prst="line">
            <a:avLst/>
          </a:prstGeom>
          <a:noFill/>
          <a:ln w="9525" cap="flat" cmpd="sng" algn="ctr">
            <a:solidFill>
              <a:srgbClr val="000000"/>
            </a:solidFill>
            <a:prstDash val="solid"/>
            <a:round/>
            <a:headEnd type="none" w="med" len="med"/>
            <a:tailEnd type="none" w="med" len="med"/>
          </a:ln>
          <a:effectLst/>
        </p:spPr>
      </p:cxnSp>
      <p:cxnSp>
        <p:nvCxnSpPr>
          <p:cNvPr id="53" name="直线连接符 52">
            <a:extLst>
              <a:ext uri="{FF2B5EF4-FFF2-40B4-BE49-F238E27FC236}">
                <a16:creationId xmlns:a16="http://schemas.microsoft.com/office/drawing/2014/main" id="{4F35F826-7F33-6B41-9D21-BDA0E11F0C89}"/>
              </a:ext>
            </a:extLst>
          </p:cNvPr>
          <p:cNvCxnSpPr>
            <a:cxnSpLocks/>
          </p:cNvCxnSpPr>
          <p:nvPr/>
        </p:nvCxnSpPr>
        <p:spPr bwMode="auto">
          <a:xfrm flipH="1" flipV="1">
            <a:off x="7415974" y="4221088"/>
            <a:ext cx="681742" cy="1298862"/>
          </a:xfrm>
          <a:prstGeom prst="line">
            <a:avLst/>
          </a:prstGeom>
          <a:noFill/>
          <a:ln w="9525" cap="flat" cmpd="sng" algn="ctr">
            <a:solidFill>
              <a:srgbClr val="000000"/>
            </a:solidFill>
            <a:prstDash val="solid"/>
            <a:round/>
            <a:headEnd type="none" w="med" len="med"/>
            <a:tailEnd type="none" w="med" len="med"/>
          </a:ln>
          <a:effectLst/>
        </p:spPr>
      </p:cxnSp>
      <p:cxnSp>
        <p:nvCxnSpPr>
          <p:cNvPr id="55" name="直线连接符 54">
            <a:extLst>
              <a:ext uri="{FF2B5EF4-FFF2-40B4-BE49-F238E27FC236}">
                <a16:creationId xmlns:a16="http://schemas.microsoft.com/office/drawing/2014/main" id="{53AF7400-4674-BD42-891F-58526B25EDC0}"/>
              </a:ext>
            </a:extLst>
          </p:cNvPr>
          <p:cNvCxnSpPr>
            <a:cxnSpLocks/>
          </p:cNvCxnSpPr>
          <p:nvPr/>
        </p:nvCxnSpPr>
        <p:spPr bwMode="auto">
          <a:xfrm flipH="1" flipV="1">
            <a:off x="7398657" y="5086543"/>
            <a:ext cx="234212" cy="432048"/>
          </a:xfrm>
          <a:prstGeom prst="line">
            <a:avLst/>
          </a:prstGeom>
          <a:noFill/>
          <a:ln w="9525" cap="flat" cmpd="sng" algn="ctr">
            <a:solidFill>
              <a:srgbClr val="000000"/>
            </a:solidFill>
            <a:prstDash val="solid"/>
            <a:round/>
            <a:headEnd type="none" w="med" len="med"/>
            <a:tailEnd type="none" w="med" len="med"/>
          </a:ln>
          <a:effectLst/>
        </p:spPr>
      </p:cxnSp>
      <p:cxnSp>
        <p:nvCxnSpPr>
          <p:cNvPr id="59" name="直线连接符 58">
            <a:extLst>
              <a:ext uri="{FF2B5EF4-FFF2-40B4-BE49-F238E27FC236}">
                <a16:creationId xmlns:a16="http://schemas.microsoft.com/office/drawing/2014/main" id="{435A7C07-1412-DA4D-99CB-0869C3E0EF6F}"/>
              </a:ext>
            </a:extLst>
          </p:cNvPr>
          <p:cNvCxnSpPr>
            <a:cxnSpLocks/>
          </p:cNvCxnSpPr>
          <p:nvPr/>
        </p:nvCxnSpPr>
        <p:spPr bwMode="auto">
          <a:xfrm flipV="1">
            <a:off x="7144294" y="4657213"/>
            <a:ext cx="496301" cy="861378"/>
          </a:xfrm>
          <a:prstGeom prst="line">
            <a:avLst/>
          </a:prstGeom>
          <a:noFill/>
          <a:ln w="9525" cap="flat" cmpd="sng" algn="ctr">
            <a:solidFill>
              <a:srgbClr val="000000"/>
            </a:solidFill>
            <a:prstDash val="solid"/>
            <a:round/>
            <a:headEnd type="none" w="med" len="med"/>
            <a:tailEnd type="none" w="med" len="med"/>
          </a:ln>
          <a:effectLst/>
        </p:spPr>
      </p:cxnSp>
      <p:sp>
        <p:nvSpPr>
          <p:cNvPr id="57" name="文本框 56">
            <a:extLst>
              <a:ext uri="{FF2B5EF4-FFF2-40B4-BE49-F238E27FC236}">
                <a16:creationId xmlns:a16="http://schemas.microsoft.com/office/drawing/2014/main" id="{3AEE047F-0032-7A4E-9108-BD15CED30C3E}"/>
              </a:ext>
            </a:extLst>
          </p:cNvPr>
          <p:cNvSpPr txBox="1"/>
          <p:nvPr/>
        </p:nvSpPr>
        <p:spPr>
          <a:xfrm>
            <a:off x="2535774" y="6160568"/>
            <a:ext cx="4325926" cy="461665"/>
          </a:xfrm>
          <a:prstGeom prst="rect">
            <a:avLst/>
          </a:prstGeom>
          <a:noFill/>
        </p:spPr>
        <p:txBody>
          <a:bodyPr wrap="square" rtlCol="0">
            <a:spAutoFit/>
          </a:bodyPr>
          <a:lstStyle/>
          <a:p>
            <a:pPr algn="ctr"/>
            <a:r>
              <a:rPr kumimoji="1" lang="zh-CN" altLang="en-US" sz="2400" b="0" i="0" dirty="0">
                <a:solidFill>
                  <a:srgbClr val="000000"/>
                </a:solidFill>
                <a:latin typeface="SimSun" panose="02010600030101010101" pitchFamily="2" charset="-122"/>
                <a:ea typeface="SimSun" panose="02010600030101010101" pitchFamily="2" charset="-122"/>
              </a:rPr>
              <a:t>存在指数级数量的二叉化方案</a:t>
            </a:r>
          </a:p>
        </p:txBody>
      </p:sp>
    </p:spTree>
    <p:extLst>
      <p:ext uri="{BB962C8B-B14F-4D97-AF65-F5344CB8AC3E}">
        <p14:creationId xmlns:p14="http://schemas.microsoft.com/office/powerpoint/2010/main" val="2368854924"/>
      </p:ext>
    </p:extLst>
  </p:cSld>
  <p:clrMapOvr>
    <a:masterClrMapping/>
  </p:clrMapOvr>
  <p:transition spd="med" advClick="0">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5" name="Rectangle 13"/>
          <p:cNvSpPr>
            <a:spLocks noChangeArrowheads="1"/>
          </p:cNvSpPr>
          <p:nvPr/>
        </p:nvSpPr>
        <p:spPr bwMode="auto">
          <a:xfrm>
            <a:off x="304800" y="1368425"/>
            <a:ext cx="8839200" cy="1169551"/>
          </a:xfrm>
          <a:prstGeom prst="rect">
            <a:avLst/>
          </a:prstGeom>
          <a:noFill/>
          <a:ln w="9525">
            <a:noFill/>
            <a:miter lim="800000"/>
            <a:headEnd/>
            <a:tailEnd/>
          </a:ln>
          <a:effectLst/>
        </p:spPr>
        <p:txBody>
          <a:bodyPr>
            <a:spAutoFit/>
          </a:bodyPr>
          <a:lstStyle/>
          <a:p>
            <a:pPr>
              <a:buFont typeface="Wingdings" pitchFamily="2" charset="2"/>
              <a:buChar char="²"/>
            </a:pPr>
            <a:r>
              <a:rPr lang="en-US" altLang="zh-CN" sz="320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二叉化</a:t>
            </a:r>
          </a:p>
          <a:p>
            <a:pPr>
              <a:buClr>
                <a:srgbClr val="800080"/>
              </a:buClr>
              <a:buFont typeface="Wingdings" pitchFamily="2" charset="2"/>
              <a:buNone/>
            </a:pPr>
            <a:endParaRPr lang="zh-CN" altLang="en-US" sz="1000" i="0" dirty="0">
              <a:solidFill>
                <a:srgbClr val="333399"/>
              </a:solidFill>
              <a:latin typeface="Arial" pitchFamily="34" charset="0"/>
              <a:ea typeface="楷体_GB2312" pitchFamily="49" charset="-122"/>
            </a:endParaRPr>
          </a:p>
          <a:p>
            <a:pPr>
              <a:buClr>
                <a:srgbClr val="800080"/>
              </a:buClr>
              <a:buFont typeface="Wingdings" pitchFamily="2" charset="2"/>
              <a:buNone/>
            </a:pPr>
            <a:endParaRPr lang="en-US" altLang="zh-CN" dirty="0">
              <a:solidFill>
                <a:srgbClr val="333399"/>
              </a:solidFill>
              <a:latin typeface="Arial" pitchFamily="34" charset="0"/>
              <a:ea typeface="楷体_GB2312" pitchFamily="49" charset="-122"/>
              <a:sym typeface="Symbol" pitchFamily="18" charset="2"/>
            </a:endParaRPr>
          </a:p>
        </p:txBody>
      </p:sp>
      <p:sp>
        <p:nvSpPr>
          <p:cNvPr id="161807"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8" name="文本框 7">
            <a:extLst>
              <a:ext uri="{FF2B5EF4-FFF2-40B4-BE49-F238E27FC236}">
                <a16:creationId xmlns:a16="http://schemas.microsoft.com/office/drawing/2014/main" id="{744174A6-AA1D-E54D-BAF7-679D51E415EA}"/>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45</a:t>
            </a:r>
            <a:endParaRPr kumimoji="1" lang="zh-CN" altLang="en-US" sz="2400" b="0" i="0" dirty="0">
              <a:solidFill>
                <a:srgbClr val="000000"/>
              </a:solidFill>
              <a:cs typeface="Times New Roman" panose="02020603050405020304" pitchFamily="18" charset="0"/>
            </a:endParaRPr>
          </a:p>
        </p:txBody>
      </p:sp>
      <p:pic>
        <p:nvPicPr>
          <p:cNvPr id="3" name="图片 2">
            <a:extLst>
              <a:ext uri="{FF2B5EF4-FFF2-40B4-BE49-F238E27FC236}">
                <a16:creationId xmlns:a16="http://schemas.microsoft.com/office/drawing/2014/main" id="{6662B7BC-28F7-8E49-A461-24928D9E62C2}"/>
              </a:ext>
            </a:extLst>
          </p:cNvPr>
          <p:cNvPicPr>
            <a:picLocks noChangeAspect="1"/>
          </p:cNvPicPr>
          <p:nvPr/>
        </p:nvPicPr>
        <p:blipFill>
          <a:blip r:embed="rId3"/>
          <a:stretch>
            <a:fillRect/>
          </a:stretch>
        </p:blipFill>
        <p:spPr>
          <a:xfrm>
            <a:off x="1043608" y="2593491"/>
            <a:ext cx="2232248" cy="325536"/>
          </a:xfrm>
          <a:prstGeom prst="rect">
            <a:avLst/>
          </a:prstGeom>
        </p:spPr>
      </p:pic>
      <p:pic>
        <p:nvPicPr>
          <p:cNvPr id="5" name="图片 4">
            <a:extLst>
              <a:ext uri="{FF2B5EF4-FFF2-40B4-BE49-F238E27FC236}">
                <a16:creationId xmlns:a16="http://schemas.microsoft.com/office/drawing/2014/main" id="{D72BD96C-4382-7943-BFD3-A09112FAA8D5}"/>
              </a:ext>
            </a:extLst>
          </p:cNvPr>
          <p:cNvPicPr>
            <a:picLocks noChangeAspect="1"/>
          </p:cNvPicPr>
          <p:nvPr/>
        </p:nvPicPr>
        <p:blipFill>
          <a:blip r:embed="rId4"/>
          <a:stretch>
            <a:fillRect/>
          </a:stretch>
        </p:blipFill>
        <p:spPr>
          <a:xfrm>
            <a:off x="1043608" y="3406140"/>
            <a:ext cx="1800200" cy="294578"/>
          </a:xfrm>
          <a:prstGeom prst="rect">
            <a:avLst/>
          </a:prstGeom>
        </p:spPr>
      </p:pic>
      <p:pic>
        <p:nvPicPr>
          <p:cNvPr id="22" name="图片 21">
            <a:extLst>
              <a:ext uri="{FF2B5EF4-FFF2-40B4-BE49-F238E27FC236}">
                <a16:creationId xmlns:a16="http://schemas.microsoft.com/office/drawing/2014/main" id="{6C516D90-DA65-D74F-8B73-D7E474DB4DBC}"/>
              </a:ext>
            </a:extLst>
          </p:cNvPr>
          <p:cNvPicPr>
            <a:picLocks noChangeAspect="1"/>
          </p:cNvPicPr>
          <p:nvPr/>
        </p:nvPicPr>
        <p:blipFill>
          <a:blip r:embed="rId5"/>
          <a:stretch>
            <a:fillRect/>
          </a:stretch>
        </p:blipFill>
        <p:spPr>
          <a:xfrm>
            <a:off x="1043608" y="4187831"/>
            <a:ext cx="1800200" cy="353611"/>
          </a:xfrm>
          <a:prstGeom prst="rect">
            <a:avLst/>
          </a:prstGeom>
        </p:spPr>
      </p:pic>
      <p:sp>
        <p:nvSpPr>
          <p:cNvPr id="24" name="矩形 23">
            <a:extLst>
              <a:ext uri="{FF2B5EF4-FFF2-40B4-BE49-F238E27FC236}">
                <a16:creationId xmlns:a16="http://schemas.microsoft.com/office/drawing/2014/main" id="{8057A114-EB60-3848-A904-CB89E64686F8}"/>
              </a:ext>
            </a:extLst>
          </p:cNvPr>
          <p:cNvSpPr/>
          <p:nvPr/>
        </p:nvSpPr>
        <p:spPr bwMode="auto">
          <a:xfrm>
            <a:off x="755576" y="2348880"/>
            <a:ext cx="2736304" cy="288032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5" name="图片 24">
            <a:extLst>
              <a:ext uri="{FF2B5EF4-FFF2-40B4-BE49-F238E27FC236}">
                <a16:creationId xmlns:a16="http://schemas.microsoft.com/office/drawing/2014/main" id="{21C42C10-D667-094D-9D45-4B602DE06FCC}"/>
              </a:ext>
            </a:extLst>
          </p:cNvPr>
          <p:cNvPicPr>
            <a:picLocks noChangeAspect="1"/>
          </p:cNvPicPr>
          <p:nvPr/>
        </p:nvPicPr>
        <p:blipFill>
          <a:blip r:embed="rId6"/>
          <a:stretch>
            <a:fillRect/>
          </a:stretch>
        </p:blipFill>
        <p:spPr>
          <a:xfrm>
            <a:off x="1115616" y="4831948"/>
            <a:ext cx="469900" cy="63500"/>
          </a:xfrm>
          <a:prstGeom prst="rect">
            <a:avLst/>
          </a:prstGeom>
        </p:spPr>
      </p:pic>
      <p:grpSp>
        <p:nvGrpSpPr>
          <p:cNvPr id="56" name="组合 55">
            <a:extLst>
              <a:ext uri="{FF2B5EF4-FFF2-40B4-BE49-F238E27FC236}">
                <a16:creationId xmlns:a16="http://schemas.microsoft.com/office/drawing/2014/main" id="{ABD14B32-6DB0-6F4C-8BF6-829122979550}"/>
              </a:ext>
            </a:extLst>
          </p:cNvPr>
          <p:cNvGrpSpPr/>
          <p:nvPr/>
        </p:nvGrpSpPr>
        <p:grpSpPr>
          <a:xfrm>
            <a:off x="3707904" y="2348880"/>
            <a:ext cx="3888432" cy="4280520"/>
            <a:chOff x="3707904" y="2348880"/>
            <a:chExt cx="3888432" cy="4280520"/>
          </a:xfrm>
        </p:grpSpPr>
        <p:grpSp>
          <p:nvGrpSpPr>
            <p:cNvPr id="54" name="组合 53">
              <a:extLst>
                <a:ext uri="{FF2B5EF4-FFF2-40B4-BE49-F238E27FC236}">
                  <a16:creationId xmlns:a16="http://schemas.microsoft.com/office/drawing/2014/main" id="{2D845BF2-D024-724C-A145-1180E6E20C4D}"/>
                </a:ext>
              </a:extLst>
            </p:cNvPr>
            <p:cNvGrpSpPr/>
            <p:nvPr/>
          </p:nvGrpSpPr>
          <p:grpSpPr>
            <a:xfrm>
              <a:off x="4751844" y="2348880"/>
              <a:ext cx="2844492" cy="4280520"/>
              <a:chOff x="4751844" y="2348880"/>
              <a:chExt cx="2844492" cy="4280520"/>
            </a:xfrm>
          </p:grpSpPr>
          <p:pic>
            <p:nvPicPr>
              <p:cNvPr id="26" name="图片 25">
                <a:extLst>
                  <a:ext uri="{FF2B5EF4-FFF2-40B4-BE49-F238E27FC236}">
                    <a16:creationId xmlns:a16="http://schemas.microsoft.com/office/drawing/2014/main" id="{BE094AD7-398B-724A-851F-25F2CF1762BB}"/>
                  </a:ext>
                </a:extLst>
              </p:cNvPr>
              <p:cNvPicPr>
                <a:picLocks noChangeAspect="1"/>
              </p:cNvPicPr>
              <p:nvPr/>
            </p:nvPicPr>
            <p:blipFill>
              <a:blip r:embed="rId7"/>
              <a:stretch>
                <a:fillRect/>
              </a:stretch>
            </p:blipFill>
            <p:spPr>
              <a:xfrm>
                <a:off x="5206742" y="2556379"/>
                <a:ext cx="1597506" cy="324132"/>
              </a:xfrm>
              <a:prstGeom prst="rect">
                <a:avLst/>
              </a:prstGeom>
            </p:spPr>
          </p:pic>
          <p:pic>
            <p:nvPicPr>
              <p:cNvPr id="28" name="图片 27">
                <a:extLst>
                  <a:ext uri="{FF2B5EF4-FFF2-40B4-BE49-F238E27FC236}">
                    <a16:creationId xmlns:a16="http://schemas.microsoft.com/office/drawing/2014/main" id="{F4FD19A0-C9CC-CF41-AC1E-491584911D10}"/>
                  </a:ext>
                </a:extLst>
              </p:cNvPr>
              <p:cNvPicPr>
                <a:picLocks noChangeAspect="1"/>
              </p:cNvPicPr>
              <p:nvPr/>
            </p:nvPicPr>
            <p:blipFill>
              <a:blip r:embed="rId8"/>
              <a:stretch>
                <a:fillRect/>
              </a:stretch>
            </p:blipFill>
            <p:spPr>
              <a:xfrm>
                <a:off x="5193020" y="3376586"/>
                <a:ext cx="1585932" cy="324132"/>
              </a:xfrm>
              <a:prstGeom prst="rect">
                <a:avLst/>
              </a:prstGeom>
            </p:spPr>
          </p:pic>
          <p:pic>
            <p:nvPicPr>
              <p:cNvPr id="30" name="图片 29">
                <a:extLst>
                  <a:ext uri="{FF2B5EF4-FFF2-40B4-BE49-F238E27FC236}">
                    <a16:creationId xmlns:a16="http://schemas.microsoft.com/office/drawing/2014/main" id="{E402CDD2-CB61-5B44-B475-56B2085E625B}"/>
                  </a:ext>
                </a:extLst>
              </p:cNvPr>
              <p:cNvPicPr>
                <a:picLocks noChangeAspect="1"/>
              </p:cNvPicPr>
              <p:nvPr/>
            </p:nvPicPr>
            <p:blipFill>
              <a:blip r:embed="rId9"/>
              <a:stretch>
                <a:fillRect/>
              </a:stretch>
            </p:blipFill>
            <p:spPr>
              <a:xfrm>
                <a:off x="5193020" y="4173344"/>
                <a:ext cx="1585932" cy="365984"/>
              </a:xfrm>
              <a:prstGeom prst="rect">
                <a:avLst/>
              </a:prstGeom>
            </p:spPr>
          </p:pic>
          <p:pic>
            <p:nvPicPr>
              <p:cNvPr id="34" name="图片 33">
                <a:extLst>
                  <a:ext uri="{FF2B5EF4-FFF2-40B4-BE49-F238E27FC236}">
                    <a16:creationId xmlns:a16="http://schemas.microsoft.com/office/drawing/2014/main" id="{72AACEB4-DF74-B847-A5DC-A7FD4D319A2E}"/>
                  </a:ext>
                </a:extLst>
              </p:cNvPr>
              <p:cNvPicPr>
                <a:picLocks noChangeAspect="1"/>
              </p:cNvPicPr>
              <p:nvPr/>
            </p:nvPicPr>
            <p:blipFill>
              <a:blip r:embed="rId10"/>
              <a:stretch>
                <a:fillRect/>
              </a:stretch>
            </p:blipFill>
            <p:spPr>
              <a:xfrm>
                <a:off x="5181600" y="5011954"/>
                <a:ext cx="1585932" cy="324132"/>
              </a:xfrm>
              <a:prstGeom prst="rect">
                <a:avLst/>
              </a:prstGeom>
            </p:spPr>
          </p:pic>
          <p:pic>
            <p:nvPicPr>
              <p:cNvPr id="36" name="图片 35">
                <a:extLst>
                  <a:ext uri="{FF2B5EF4-FFF2-40B4-BE49-F238E27FC236}">
                    <a16:creationId xmlns:a16="http://schemas.microsoft.com/office/drawing/2014/main" id="{91EB8571-F705-C94B-8648-B3437B713109}"/>
                  </a:ext>
                </a:extLst>
              </p:cNvPr>
              <p:cNvPicPr>
                <a:picLocks noChangeAspect="1"/>
              </p:cNvPicPr>
              <p:nvPr/>
            </p:nvPicPr>
            <p:blipFill>
              <a:blip r:embed="rId11"/>
              <a:stretch>
                <a:fillRect/>
              </a:stretch>
            </p:blipFill>
            <p:spPr>
              <a:xfrm>
                <a:off x="5147300" y="5808712"/>
                <a:ext cx="1690117" cy="324132"/>
              </a:xfrm>
              <a:prstGeom prst="rect">
                <a:avLst/>
              </a:prstGeom>
            </p:spPr>
          </p:pic>
          <p:pic>
            <p:nvPicPr>
              <p:cNvPr id="58" name="图片 57">
                <a:extLst>
                  <a:ext uri="{FF2B5EF4-FFF2-40B4-BE49-F238E27FC236}">
                    <a16:creationId xmlns:a16="http://schemas.microsoft.com/office/drawing/2014/main" id="{447FB4A5-8B6C-524F-9C2C-357E7A65655B}"/>
                  </a:ext>
                </a:extLst>
              </p:cNvPr>
              <p:cNvPicPr>
                <a:picLocks noChangeAspect="1"/>
              </p:cNvPicPr>
              <p:nvPr/>
            </p:nvPicPr>
            <p:blipFill>
              <a:blip r:embed="rId6"/>
              <a:stretch>
                <a:fillRect/>
              </a:stretch>
            </p:blipFill>
            <p:spPr>
              <a:xfrm>
                <a:off x="5206742" y="6404159"/>
                <a:ext cx="469900" cy="63500"/>
              </a:xfrm>
              <a:prstGeom prst="rect">
                <a:avLst/>
              </a:prstGeom>
            </p:spPr>
          </p:pic>
          <p:sp>
            <p:nvSpPr>
              <p:cNvPr id="60" name="矩形 59">
                <a:extLst>
                  <a:ext uri="{FF2B5EF4-FFF2-40B4-BE49-F238E27FC236}">
                    <a16:creationId xmlns:a16="http://schemas.microsoft.com/office/drawing/2014/main" id="{07413C0A-3715-F34B-922B-5D88B0B8E5F4}"/>
                  </a:ext>
                </a:extLst>
              </p:cNvPr>
              <p:cNvSpPr/>
              <p:nvPr/>
            </p:nvSpPr>
            <p:spPr bwMode="auto">
              <a:xfrm>
                <a:off x="4751844" y="2348880"/>
                <a:ext cx="2844492" cy="428052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grpSp>
        <p:sp>
          <p:nvSpPr>
            <p:cNvPr id="37" name="右箭头 36">
              <a:extLst>
                <a:ext uri="{FF2B5EF4-FFF2-40B4-BE49-F238E27FC236}">
                  <a16:creationId xmlns:a16="http://schemas.microsoft.com/office/drawing/2014/main" id="{E4652B7C-55FB-664F-9A9A-5BFAE47BC776}"/>
                </a:ext>
              </a:extLst>
            </p:cNvPr>
            <p:cNvSpPr/>
            <p:nvPr/>
          </p:nvSpPr>
          <p:spPr bwMode="auto">
            <a:xfrm>
              <a:off x="3707904" y="3573016"/>
              <a:ext cx="792088" cy="360040"/>
            </a:xfrm>
            <a:prstGeom prst="rightArrow">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grpSp>
      <p:sp>
        <p:nvSpPr>
          <p:cNvPr id="42" name="文本框 41">
            <a:extLst>
              <a:ext uri="{FF2B5EF4-FFF2-40B4-BE49-F238E27FC236}">
                <a16:creationId xmlns:a16="http://schemas.microsoft.com/office/drawing/2014/main" id="{84B58C55-6C96-4545-9288-79354A238A2C}"/>
              </a:ext>
            </a:extLst>
          </p:cNvPr>
          <p:cNvSpPr txBox="1"/>
          <p:nvPr/>
        </p:nvSpPr>
        <p:spPr>
          <a:xfrm>
            <a:off x="755576" y="5517232"/>
            <a:ext cx="3744416" cy="954107"/>
          </a:xfrm>
          <a:prstGeom prst="rect">
            <a:avLst/>
          </a:prstGeom>
          <a:noFill/>
        </p:spPr>
        <p:txBody>
          <a:bodyPr wrap="square" rtlCol="0">
            <a:spAutoFit/>
          </a:bodyPr>
          <a:lstStyle/>
          <a:p>
            <a:r>
              <a:rPr lang="zh-CN" altLang="en-US" b="0" i="0" dirty="0">
                <a:solidFill>
                  <a:srgbClr val="000000"/>
                </a:solidFill>
                <a:latin typeface="SimSun" panose="02010600030101010101" pitchFamily="2" charset="-122"/>
                <a:ea typeface="SimSun" panose="02010600030101010101" pitchFamily="2" charset="-122"/>
              </a:rPr>
              <a:t>考虑共现频度，尽可能减少新增变量数量。</a:t>
            </a:r>
            <a:endParaRPr kumimoji="1" lang="zh-CN" altLang="en-US" b="0" i="0" dirty="0">
              <a:solidFill>
                <a:srgbClr val="0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343358037"/>
      </p:ext>
    </p:extLst>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8" name="Rectangle 8"/>
          <p:cNvSpPr>
            <a:spLocks noChangeArrowheads="1"/>
          </p:cNvSpPr>
          <p:nvPr/>
        </p:nvSpPr>
        <p:spPr bwMode="auto">
          <a:xfrm>
            <a:off x="609600" y="4722813"/>
            <a:ext cx="8458200" cy="1433512"/>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结论</a:t>
            </a:r>
            <a:r>
              <a:rPr lang="zh-CN" altLang="en-US" i="0" dirty="0">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设</a:t>
            </a:r>
            <a:r>
              <a:rPr lang="zh-CN" altLang="en-US"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CFG  G </a:t>
            </a:r>
            <a:r>
              <a:rPr lang="zh-CN" altLang="en-US" i="0" dirty="0">
                <a:solidFill>
                  <a:srgbClr val="333399"/>
                </a:solidFill>
                <a:latin typeface="Arial" pitchFamily="34" charset="0"/>
                <a:ea typeface="楷体_GB2312" pitchFamily="49" charset="-122"/>
              </a:rPr>
              <a:t>的语言至少包含一个非 </a:t>
            </a:r>
            <a:r>
              <a:rPr lang="zh-CN" altLang="en-US" i="0" dirty="0">
                <a:solidFill>
                  <a:srgbClr val="333399"/>
                </a:solidFill>
                <a:latin typeface="Arial" pitchFamily="34" charset="0"/>
                <a:ea typeface="楷体_GB2312" pitchFamily="49" charset="-122"/>
                <a:sym typeface="Symbol" pitchFamily="18" charset="2"/>
              </a:rPr>
              <a:t> </a:t>
            </a:r>
            <a:r>
              <a:rPr lang="zh-CN" altLang="en-US" i="0" dirty="0">
                <a:solidFill>
                  <a:srgbClr val="333399"/>
                </a:solidFill>
                <a:latin typeface="Arial" pitchFamily="34" charset="0"/>
                <a:ea typeface="楷体_GB2312" pitchFamily="49" charset="-122"/>
              </a:rPr>
              <a:t>的字</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符串，通过上述步骤从 </a:t>
            </a:r>
            <a:r>
              <a:rPr lang="en-US" altLang="zh-CN" dirty="0">
                <a:solidFill>
                  <a:srgbClr val="333399"/>
                </a:solidFill>
                <a:latin typeface="Arial" pitchFamily="34" charset="0"/>
                <a:ea typeface="楷体_GB2312" pitchFamily="49" charset="-122"/>
              </a:rPr>
              <a:t>G </a:t>
            </a:r>
            <a:r>
              <a:rPr lang="zh-CN" altLang="en-US" i="0" dirty="0">
                <a:solidFill>
                  <a:srgbClr val="333399"/>
                </a:solidFill>
                <a:latin typeface="Arial" pitchFamily="34" charset="0"/>
                <a:ea typeface="楷体_GB2312" pitchFamily="49" charset="-122"/>
              </a:rPr>
              <a:t>构造 </a:t>
            </a:r>
            <a:r>
              <a:rPr lang="en-US" altLang="zh-CN" dirty="0">
                <a:solidFill>
                  <a:srgbClr val="333399"/>
                </a:solidFill>
                <a:latin typeface="Arial" pitchFamily="34" charset="0"/>
                <a:ea typeface="楷体_GB2312" pitchFamily="49" charset="-122"/>
              </a:rPr>
              <a:t>G</a:t>
            </a:r>
            <a:r>
              <a:rPr lang="en-US" altLang="zh-CN" baseline="-25000" dirty="0">
                <a:solidFill>
                  <a:srgbClr val="333399"/>
                </a:solidFill>
                <a:latin typeface="Arial" pitchFamily="34" charset="0"/>
                <a:ea typeface="楷体_GB2312" pitchFamily="49" charset="-122"/>
              </a:rPr>
              <a:t>1</a:t>
            </a:r>
            <a:r>
              <a:rPr lang="en-US" altLang="zh-CN"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sym typeface="Symbol" pitchFamily="18" charset="2"/>
              </a:rPr>
              <a:t>，则 </a:t>
            </a:r>
            <a:r>
              <a:rPr lang="en-US" altLang="zh-CN" dirty="0">
                <a:solidFill>
                  <a:srgbClr val="333399"/>
                </a:solidFill>
                <a:latin typeface="Arial" pitchFamily="34" charset="0"/>
                <a:ea typeface="楷体_GB2312" pitchFamily="49" charset="-122"/>
              </a:rPr>
              <a:t>G</a:t>
            </a:r>
            <a:r>
              <a:rPr lang="en-US" altLang="zh-CN" baseline="-25000" dirty="0">
                <a:solidFill>
                  <a:srgbClr val="333399"/>
                </a:solidFill>
                <a:latin typeface="Arial" pitchFamily="34" charset="0"/>
                <a:ea typeface="楷体_GB2312" pitchFamily="49" charset="-122"/>
              </a:rPr>
              <a:t>1 </a:t>
            </a:r>
            <a:r>
              <a:rPr lang="zh-CN" altLang="en-US" i="0" dirty="0">
                <a:solidFill>
                  <a:srgbClr val="333399"/>
                </a:solidFill>
                <a:latin typeface="Arial" pitchFamily="34" charset="0"/>
                <a:ea typeface="楷体_GB2312" pitchFamily="49" charset="-122"/>
              </a:rPr>
              <a:t>符合 </a:t>
            </a:r>
          </a:p>
          <a:p>
            <a:pPr>
              <a:buClr>
                <a:srgbClr val="800080"/>
              </a:buClr>
              <a:buFont typeface="Wingdings" pitchFamily="2" charset="2"/>
              <a:buNone/>
            </a:pPr>
            <a:r>
              <a:rPr lang="zh-CN" altLang="en-US" i="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CNF </a:t>
            </a:r>
            <a:r>
              <a:rPr lang="zh-CN" altLang="en-US" i="0" dirty="0">
                <a:solidFill>
                  <a:srgbClr val="333399"/>
                </a:solidFill>
                <a:latin typeface="Arial" pitchFamily="34" charset="0"/>
                <a:ea typeface="楷体_GB2312" pitchFamily="49" charset="-122"/>
              </a:rPr>
              <a:t>的要求，且</a:t>
            </a:r>
            <a:r>
              <a:rPr lang="zh-CN" altLang="en-US" i="0" dirty="0">
                <a:solidFill>
                  <a:srgbClr val="333399"/>
                </a:solidFill>
                <a:latin typeface="Arial" pitchFamily="34" charset="0"/>
                <a:ea typeface="楷体_GB2312" pitchFamily="49" charset="-122"/>
                <a:sym typeface="Symbol" pitchFamily="18" charset="2"/>
              </a:rPr>
              <a:t>满足 </a:t>
            </a:r>
            <a:r>
              <a:rPr lang="en-US" altLang="zh-CN" dirty="0">
                <a:solidFill>
                  <a:srgbClr val="333399"/>
                </a:solidFill>
                <a:latin typeface="Arial" pitchFamily="34" charset="0"/>
                <a:ea typeface="楷体_GB2312" pitchFamily="49" charset="-122"/>
              </a:rPr>
              <a:t>L(G</a:t>
            </a:r>
            <a:r>
              <a:rPr lang="en-US" altLang="zh-CN" baseline="-25000" dirty="0">
                <a:solidFill>
                  <a:srgbClr val="333399"/>
                </a:solidFill>
                <a:latin typeface="Arial" pitchFamily="34" charset="0"/>
                <a:ea typeface="楷体_GB2312" pitchFamily="49" charset="-122"/>
              </a:rPr>
              <a:t>1</a:t>
            </a:r>
            <a:r>
              <a:rPr lang="en-US" altLang="zh-CN" dirty="0">
                <a:solidFill>
                  <a:srgbClr val="333399"/>
                </a:solidFill>
                <a:latin typeface="Arial" pitchFamily="34" charset="0"/>
                <a:ea typeface="楷体_GB2312" pitchFamily="49" charset="-122"/>
              </a:rPr>
              <a:t>)= L(G) - {</a:t>
            </a:r>
            <a:r>
              <a:rPr lang="en-US" altLang="zh-CN" i="0" dirty="0">
                <a:solidFill>
                  <a:srgbClr val="333399"/>
                </a:solidFill>
                <a:latin typeface="Arial" pitchFamily="34" charset="0"/>
                <a:ea typeface="楷体_GB2312" pitchFamily="49" charset="-122"/>
                <a:sym typeface="Symbol" pitchFamily="18" charset="2"/>
              </a:rPr>
              <a:t></a:t>
            </a:r>
            <a:r>
              <a:rPr lang="en-US" altLang="zh-CN" dirty="0">
                <a:solidFill>
                  <a:srgbClr val="333399"/>
                </a:solidFill>
                <a:latin typeface="Arial" pitchFamily="34" charset="0"/>
                <a:ea typeface="楷体_GB2312" pitchFamily="49" charset="-122"/>
              </a:rPr>
              <a:t>}</a:t>
            </a:r>
            <a:r>
              <a:rPr lang="en-US" altLang="zh-CN" i="0" dirty="0">
                <a:solidFill>
                  <a:srgbClr val="333399"/>
                </a:solidFill>
                <a:latin typeface="Arial" pitchFamily="34" charset="0"/>
                <a:ea typeface="楷体_GB2312" pitchFamily="49" charset="-122"/>
              </a:rPr>
              <a:t>.</a:t>
            </a:r>
          </a:p>
        </p:txBody>
      </p:sp>
      <p:sp>
        <p:nvSpPr>
          <p:cNvPr id="204814" name="Rectangle 14"/>
          <p:cNvSpPr>
            <a:spLocks noChangeArrowheads="1"/>
          </p:cNvSpPr>
          <p:nvPr/>
        </p:nvSpPr>
        <p:spPr bwMode="auto">
          <a:xfrm>
            <a:off x="609600" y="1371600"/>
            <a:ext cx="8382000" cy="3233738"/>
          </a:xfrm>
          <a:prstGeom prst="rect">
            <a:avLst/>
          </a:prstGeom>
          <a:noFill/>
          <a:ln w="9525">
            <a:noFill/>
            <a:miter lim="800000"/>
            <a:headEnd/>
            <a:tailEnd/>
          </a:ln>
          <a:effectLst/>
        </p:spPr>
        <p:txBody>
          <a:bodyPr>
            <a:spAutoFit/>
          </a:bodyPr>
          <a:lstStyle/>
          <a:p>
            <a:pPr>
              <a:buFont typeface="Wingdings" pitchFamily="2" charset="2"/>
              <a:buChar char="²"/>
            </a:pPr>
            <a:r>
              <a:rPr lang="en-US" altLang="zh-CN" sz="320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如何获得 </a:t>
            </a:r>
            <a:r>
              <a:rPr lang="en-US" altLang="zh-CN" sz="3200" dirty="0">
                <a:latin typeface="Arial" pitchFamily="34" charset="0"/>
                <a:ea typeface="楷体_GB2312" pitchFamily="49" charset="-122"/>
                <a:sym typeface="Symbol" pitchFamily="18" charset="2"/>
              </a:rPr>
              <a:t>Chomsky</a:t>
            </a:r>
            <a:r>
              <a:rPr lang="en-US" altLang="zh-CN" sz="3200" i="0" dirty="0">
                <a:latin typeface="Arial" pitchFamily="34" charset="0"/>
                <a:ea typeface="楷体_GB2312" pitchFamily="49" charset="-122"/>
                <a:sym typeface="Symbol" pitchFamily="18" charset="2"/>
              </a:rPr>
              <a:t> </a:t>
            </a:r>
            <a:r>
              <a:rPr lang="zh-CN" altLang="en-US" sz="3200" i="0" dirty="0">
                <a:latin typeface="Arial" pitchFamily="34" charset="0"/>
                <a:ea typeface="楷体_GB2312" pitchFamily="49" charset="-122"/>
                <a:sym typeface="Symbol" pitchFamily="18" charset="2"/>
              </a:rPr>
              <a:t>范式（续前页）</a:t>
            </a:r>
          </a:p>
          <a:p>
            <a:pPr>
              <a:buFont typeface="Wingdings" pitchFamily="2" charset="2"/>
              <a:buNone/>
            </a:pPr>
            <a:endParaRPr lang="zh-CN" altLang="en-US" sz="1000" i="0" dirty="0">
              <a:solidFill>
                <a:srgbClr val="333399"/>
              </a:solidFill>
              <a:latin typeface="Arial" pitchFamily="34" charset="0"/>
              <a:ea typeface="楷体_GB2312" pitchFamily="49" charset="-122"/>
            </a:endParaRPr>
          </a:p>
          <a:p>
            <a:pPr>
              <a:buFont typeface="Wingdings" pitchFamily="2" charset="2"/>
              <a:buNone/>
            </a:pPr>
            <a:r>
              <a:rPr lang="zh-CN" altLang="en-US" i="0" dirty="0">
                <a:latin typeface="Arial" pitchFamily="34" charset="0"/>
                <a:ea typeface="楷体_GB2312" pitchFamily="49" charset="-122"/>
                <a:sym typeface="Symbol" pitchFamily="18" charset="2"/>
              </a:rPr>
              <a:t>    </a:t>
            </a:r>
            <a:r>
              <a:rPr lang="zh-CN" altLang="en-US" sz="2400" i="0" dirty="0">
                <a:solidFill>
                  <a:srgbClr val="333399"/>
                </a:solidFill>
                <a:latin typeface="Arial" pitchFamily="34" charset="0"/>
                <a:ea typeface="楷体_GB2312" pitchFamily="49" charset="-122"/>
              </a:rPr>
              <a:t> </a:t>
            </a:r>
            <a:r>
              <a:rPr lang="zh-CN" altLang="en-US" i="0" dirty="0">
                <a:latin typeface="Arial" pitchFamily="34" charset="0"/>
                <a:ea typeface="楷体_GB2312" pitchFamily="49" charset="-122"/>
                <a:sym typeface="Symbol" pitchFamily="18" charset="2"/>
              </a:rPr>
              <a:t>举例 </a:t>
            </a:r>
            <a:r>
              <a:rPr lang="zh-CN" altLang="en-US" i="0" dirty="0">
                <a:solidFill>
                  <a:srgbClr val="333399"/>
                </a:solidFill>
                <a:latin typeface="Arial" pitchFamily="34" charset="0"/>
                <a:ea typeface="楷体_GB2312" pitchFamily="49" charset="-122"/>
              </a:rPr>
              <a:t>  前面步骤后得到的产生式集合：</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A</a:t>
            </a:r>
            <a:r>
              <a:rPr lang="en-US" altLang="zh-CN" dirty="0">
                <a:solidFill>
                  <a:srgbClr val="333399"/>
                </a:solidFill>
                <a:latin typeface="Arial" pitchFamily="34" charset="0"/>
                <a:ea typeface="楷体_GB2312" pitchFamily="49" charset="-122"/>
              </a:rPr>
              <a:t>B;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A</a:t>
            </a:r>
            <a:r>
              <a:rPr lang="en-US" altLang="zh-CN" dirty="0">
                <a:solidFill>
                  <a:srgbClr val="333399"/>
                </a:solidFill>
                <a:latin typeface="Arial" pitchFamily="34" charset="0"/>
                <a:ea typeface="楷体_GB2312" pitchFamily="49" charset="-122"/>
              </a:rPr>
              <a:t>BC;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a:t>
            </a:r>
          </a:p>
          <a:p>
            <a:pPr>
              <a:buFont typeface="Wingdings" pitchFamily="2" charset="2"/>
              <a:buNone/>
            </a:pPr>
            <a:endParaRPr lang="en-US" altLang="zh-CN" sz="800" i="0" dirty="0">
              <a:solidFill>
                <a:srgbClr val="333399"/>
              </a:solidFill>
              <a:latin typeface="Arial" pitchFamily="34" charset="0"/>
              <a:ea typeface="楷体_GB2312" pitchFamily="49" charset="-122"/>
            </a:endParaRPr>
          </a:p>
          <a:p>
            <a:pPr>
              <a:buFont typeface="Wingdings" pitchFamily="2" charset="2"/>
              <a:buNone/>
            </a:pPr>
            <a:r>
              <a:rPr lang="en-US" altLang="zh-CN" sz="2400" i="0" dirty="0">
                <a:solidFill>
                  <a:srgbClr val="333399"/>
                </a:solidFill>
                <a:latin typeface="Arial" pitchFamily="34" charset="0"/>
                <a:ea typeface="楷体_GB2312" pitchFamily="49" charset="-122"/>
              </a:rPr>
              <a:t>      </a:t>
            </a:r>
            <a:r>
              <a:rPr lang="zh-CN" altLang="en-US" i="0" dirty="0">
                <a:solidFill>
                  <a:srgbClr val="333399"/>
                </a:solidFill>
                <a:latin typeface="Arial" pitchFamily="34" charset="0"/>
                <a:ea typeface="楷体_GB2312" pitchFamily="49" charset="-122"/>
              </a:rPr>
              <a:t>进一步引入新的非终结符 </a:t>
            </a:r>
            <a:r>
              <a:rPr lang="en-US" altLang="zh-CN" dirty="0">
                <a:solidFill>
                  <a:srgbClr val="333399"/>
                </a:solidFill>
                <a:latin typeface="Arial" pitchFamily="34" charset="0"/>
                <a:ea typeface="楷体_GB2312" pitchFamily="49" charset="-122"/>
              </a:rPr>
              <a:t>D</a:t>
            </a:r>
            <a:r>
              <a:rPr lang="zh-CN" altLang="en-US" i="0" dirty="0">
                <a:solidFill>
                  <a:srgbClr val="333399"/>
                </a:solidFill>
                <a:latin typeface="Arial" pitchFamily="34" charset="0"/>
                <a:ea typeface="楷体_GB2312" pitchFamily="49" charset="-122"/>
              </a:rPr>
              <a:t>，将其变换为：</a:t>
            </a:r>
          </a:p>
          <a:p>
            <a:pPr>
              <a:buFont typeface="Wingdings" pitchFamily="2" charset="2"/>
              <a:buNone/>
            </a:pPr>
            <a:endParaRPr lang="zh-CN" altLang="en-US" sz="800" i="0" dirty="0">
              <a:solidFill>
                <a:srgbClr val="333399"/>
              </a:solidFill>
              <a:latin typeface="Arial" pitchFamily="34" charset="0"/>
              <a:ea typeface="楷体_GB2312" pitchFamily="49" charset="-122"/>
            </a:endParaRPr>
          </a:p>
          <a:p>
            <a:r>
              <a:rPr lang="zh-CN" altLang="en-US" sz="2000" dirty="0">
                <a:solidFill>
                  <a:srgbClr val="333399"/>
                </a:solidFill>
                <a:latin typeface="Arial" pitchFamily="34" charset="0"/>
                <a:ea typeface="楷体_GB2312" pitchFamily="49" charset="-122"/>
              </a:rPr>
              <a:t>              </a:t>
            </a:r>
            <a:r>
              <a:rPr lang="en-US" altLang="zh-CN" dirty="0">
                <a:solidFill>
                  <a:srgbClr val="333399"/>
                </a:solidFill>
                <a:latin typeface="Arial" pitchFamily="34" charset="0"/>
                <a:ea typeface="楷体_GB2312" pitchFamily="49" charset="-122"/>
              </a:rPr>
              <a:t>S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A</a:t>
            </a:r>
            <a:r>
              <a:rPr lang="en-US" altLang="zh-CN" dirty="0">
                <a:solidFill>
                  <a:srgbClr val="333399"/>
                </a:solidFill>
                <a:latin typeface="Arial" pitchFamily="34" charset="0"/>
                <a:ea typeface="楷体_GB2312" pitchFamily="49" charset="-122"/>
              </a:rPr>
              <a:t>B;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A</a:t>
            </a:r>
            <a:r>
              <a:rPr lang="en-US" altLang="zh-CN" dirty="0">
                <a:solidFill>
                  <a:srgbClr val="333399"/>
                </a:solidFill>
                <a:latin typeface="Arial" pitchFamily="34" charset="0"/>
                <a:ea typeface="楷体_GB2312" pitchFamily="49" charset="-122"/>
              </a:rPr>
              <a:t>D;   D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rPr>
              <a:t>BC;   </a:t>
            </a:r>
          </a:p>
          <a:p>
            <a:r>
              <a:rPr lang="en-US" altLang="zh-CN" dirty="0">
                <a:solidFill>
                  <a:srgbClr val="333399"/>
                </a:solidFill>
                <a:latin typeface="Arial" pitchFamily="34" charset="0"/>
                <a:ea typeface="楷体_GB2312" pitchFamily="49" charset="-122"/>
              </a:rPr>
              <a:t>          A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0</a:t>
            </a:r>
            <a:r>
              <a:rPr lang="en-US" altLang="zh-CN" dirty="0">
                <a:solidFill>
                  <a:srgbClr val="333399"/>
                </a:solidFill>
                <a:latin typeface="Arial" pitchFamily="34" charset="0"/>
                <a:ea typeface="楷体_GB2312" pitchFamily="49" charset="-122"/>
              </a:rPr>
              <a:t>;   B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   C </a:t>
            </a:r>
            <a:r>
              <a:rPr lang="en-US" altLang="zh-CN" i="0" dirty="0">
                <a:solidFill>
                  <a:srgbClr val="333399"/>
                </a:solidFill>
                <a:latin typeface="Arial" pitchFamily="34" charset="0"/>
                <a:ea typeface="楷体_GB2312" pitchFamily="49" charset="-122"/>
                <a:sym typeface="Symbol" pitchFamily="18" charset="2"/>
              </a:rPr>
              <a:t> </a:t>
            </a:r>
            <a:r>
              <a:rPr lang="en-US" altLang="zh-CN" dirty="0">
                <a:solidFill>
                  <a:srgbClr val="333399"/>
                </a:solidFill>
                <a:latin typeface="Arial" pitchFamily="34" charset="0"/>
                <a:ea typeface="楷体_GB2312" pitchFamily="49" charset="-122"/>
                <a:sym typeface="Symbol" pitchFamily="18" charset="2"/>
              </a:rPr>
              <a:t>1</a:t>
            </a:r>
            <a:r>
              <a:rPr lang="en-US" altLang="zh-CN" dirty="0">
                <a:solidFill>
                  <a:srgbClr val="333399"/>
                </a:solidFill>
                <a:latin typeface="Arial" pitchFamily="34" charset="0"/>
                <a:ea typeface="楷体_GB2312" pitchFamily="49" charset="-122"/>
              </a:rPr>
              <a:t>.</a:t>
            </a:r>
          </a:p>
        </p:txBody>
      </p:sp>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46</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4808"/>
                                        </p:tgtEl>
                                        <p:attrNameLst>
                                          <p:attrName>style.visibility</p:attrName>
                                        </p:attrNameLst>
                                      </p:cBhvr>
                                      <p:to>
                                        <p:strVal val="visible"/>
                                      </p:to>
                                    </p:set>
                                    <p:animEffect transition="in" filter="slide(fromBottom)">
                                      <p:cBhvr>
                                        <p:cTn id="7" dur="500"/>
                                        <p:tgtEl>
                                          <p:spTgt spid="204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47</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9C6AAC0B-96E5-F84B-9738-8249B2E74DA6}"/>
              </a:ext>
            </a:extLst>
          </p:cNvPr>
          <p:cNvPicPr>
            <a:picLocks noChangeAspect="1"/>
          </p:cNvPicPr>
          <p:nvPr/>
        </p:nvPicPr>
        <p:blipFill>
          <a:blip r:embed="rId3"/>
          <a:stretch>
            <a:fillRect/>
          </a:stretch>
        </p:blipFill>
        <p:spPr>
          <a:xfrm>
            <a:off x="876300" y="1124744"/>
            <a:ext cx="4953000" cy="2120900"/>
          </a:xfrm>
          <a:prstGeom prst="rect">
            <a:avLst/>
          </a:prstGeom>
        </p:spPr>
      </p:pic>
      <p:pic>
        <p:nvPicPr>
          <p:cNvPr id="3" name="图片 2">
            <a:extLst>
              <a:ext uri="{FF2B5EF4-FFF2-40B4-BE49-F238E27FC236}">
                <a16:creationId xmlns:a16="http://schemas.microsoft.com/office/drawing/2014/main" id="{CBD237B5-CB3F-4A47-82FE-0DD43E1B2615}"/>
              </a:ext>
            </a:extLst>
          </p:cNvPr>
          <p:cNvPicPr>
            <a:picLocks noChangeAspect="1"/>
          </p:cNvPicPr>
          <p:nvPr/>
        </p:nvPicPr>
        <p:blipFill>
          <a:blip r:embed="rId4"/>
          <a:stretch>
            <a:fillRect/>
          </a:stretch>
        </p:blipFill>
        <p:spPr>
          <a:xfrm>
            <a:off x="971600" y="3412770"/>
            <a:ext cx="3441700" cy="368300"/>
          </a:xfrm>
          <a:prstGeom prst="rect">
            <a:avLst/>
          </a:prstGeom>
        </p:spPr>
      </p:pic>
      <p:pic>
        <p:nvPicPr>
          <p:cNvPr id="4" name="图片 3">
            <a:extLst>
              <a:ext uri="{FF2B5EF4-FFF2-40B4-BE49-F238E27FC236}">
                <a16:creationId xmlns:a16="http://schemas.microsoft.com/office/drawing/2014/main" id="{F2FE31CD-A15B-0B44-A162-686B5437389E}"/>
              </a:ext>
            </a:extLst>
          </p:cNvPr>
          <p:cNvPicPr>
            <a:picLocks noChangeAspect="1"/>
          </p:cNvPicPr>
          <p:nvPr/>
        </p:nvPicPr>
        <p:blipFill>
          <a:blip r:embed="rId5"/>
          <a:stretch>
            <a:fillRect/>
          </a:stretch>
        </p:blipFill>
        <p:spPr>
          <a:xfrm>
            <a:off x="3155950" y="4221088"/>
            <a:ext cx="2832100" cy="812800"/>
          </a:xfrm>
          <a:prstGeom prst="rect">
            <a:avLst/>
          </a:prstGeom>
        </p:spPr>
      </p:pic>
    </p:spTree>
    <p:extLst>
      <p:ext uri="{BB962C8B-B14F-4D97-AF65-F5344CB8AC3E}">
        <p14:creationId xmlns:p14="http://schemas.microsoft.com/office/powerpoint/2010/main" val="2544495158"/>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48</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9C6AAC0B-96E5-F84B-9738-8249B2E74DA6}"/>
              </a:ext>
            </a:extLst>
          </p:cNvPr>
          <p:cNvPicPr>
            <a:picLocks noChangeAspect="1"/>
          </p:cNvPicPr>
          <p:nvPr/>
        </p:nvPicPr>
        <p:blipFill>
          <a:blip r:embed="rId3"/>
          <a:stretch>
            <a:fillRect/>
          </a:stretch>
        </p:blipFill>
        <p:spPr>
          <a:xfrm>
            <a:off x="876300" y="1124744"/>
            <a:ext cx="4953000" cy="2120900"/>
          </a:xfrm>
          <a:prstGeom prst="rect">
            <a:avLst/>
          </a:prstGeom>
        </p:spPr>
      </p:pic>
      <p:pic>
        <p:nvPicPr>
          <p:cNvPr id="5" name="图片 4">
            <a:extLst>
              <a:ext uri="{FF2B5EF4-FFF2-40B4-BE49-F238E27FC236}">
                <a16:creationId xmlns:a16="http://schemas.microsoft.com/office/drawing/2014/main" id="{2003C484-CCBC-D74E-932A-46677A3B29ED}"/>
              </a:ext>
            </a:extLst>
          </p:cNvPr>
          <p:cNvPicPr>
            <a:picLocks noChangeAspect="1"/>
          </p:cNvPicPr>
          <p:nvPr/>
        </p:nvPicPr>
        <p:blipFill>
          <a:blip r:embed="rId4"/>
          <a:stretch>
            <a:fillRect/>
          </a:stretch>
        </p:blipFill>
        <p:spPr>
          <a:xfrm>
            <a:off x="876300" y="3459957"/>
            <a:ext cx="2540000" cy="304800"/>
          </a:xfrm>
          <a:prstGeom prst="rect">
            <a:avLst/>
          </a:prstGeom>
        </p:spPr>
      </p:pic>
      <p:pic>
        <p:nvPicPr>
          <p:cNvPr id="6" name="图片 5">
            <a:extLst>
              <a:ext uri="{FF2B5EF4-FFF2-40B4-BE49-F238E27FC236}">
                <a16:creationId xmlns:a16="http://schemas.microsoft.com/office/drawing/2014/main" id="{1ED51EA4-5AAC-4F43-8173-B1CCC52E1908}"/>
              </a:ext>
            </a:extLst>
          </p:cNvPr>
          <p:cNvPicPr>
            <a:picLocks noChangeAspect="1"/>
          </p:cNvPicPr>
          <p:nvPr/>
        </p:nvPicPr>
        <p:blipFill>
          <a:blip r:embed="rId5"/>
          <a:stretch>
            <a:fillRect/>
          </a:stretch>
        </p:blipFill>
        <p:spPr>
          <a:xfrm>
            <a:off x="2843808" y="4293096"/>
            <a:ext cx="3270984" cy="1152128"/>
          </a:xfrm>
          <a:prstGeom prst="rect">
            <a:avLst/>
          </a:prstGeom>
        </p:spPr>
      </p:pic>
    </p:spTree>
    <p:extLst>
      <p:ext uri="{BB962C8B-B14F-4D97-AF65-F5344CB8AC3E}">
        <p14:creationId xmlns:p14="http://schemas.microsoft.com/office/powerpoint/2010/main" val="449896401"/>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49</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9C6AAC0B-96E5-F84B-9738-8249B2E74DA6}"/>
              </a:ext>
            </a:extLst>
          </p:cNvPr>
          <p:cNvPicPr>
            <a:picLocks noChangeAspect="1"/>
          </p:cNvPicPr>
          <p:nvPr/>
        </p:nvPicPr>
        <p:blipFill>
          <a:blip r:embed="rId3"/>
          <a:stretch>
            <a:fillRect/>
          </a:stretch>
        </p:blipFill>
        <p:spPr>
          <a:xfrm>
            <a:off x="876300" y="1124744"/>
            <a:ext cx="4953000" cy="2120900"/>
          </a:xfrm>
          <a:prstGeom prst="rect">
            <a:avLst/>
          </a:prstGeom>
        </p:spPr>
      </p:pic>
      <p:pic>
        <p:nvPicPr>
          <p:cNvPr id="3" name="图片 2">
            <a:extLst>
              <a:ext uri="{FF2B5EF4-FFF2-40B4-BE49-F238E27FC236}">
                <a16:creationId xmlns:a16="http://schemas.microsoft.com/office/drawing/2014/main" id="{58DE1766-DB8D-6944-947A-16846FF11F38}"/>
              </a:ext>
            </a:extLst>
          </p:cNvPr>
          <p:cNvPicPr>
            <a:picLocks noChangeAspect="1"/>
          </p:cNvPicPr>
          <p:nvPr/>
        </p:nvPicPr>
        <p:blipFill>
          <a:blip r:embed="rId4"/>
          <a:stretch>
            <a:fillRect/>
          </a:stretch>
        </p:blipFill>
        <p:spPr>
          <a:xfrm>
            <a:off x="876300" y="3532188"/>
            <a:ext cx="3136900" cy="330200"/>
          </a:xfrm>
          <a:prstGeom prst="rect">
            <a:avLst/>
          </a:prstGeom>
        </p:spPr>
      </p:pic>
      <p:pic>
        <p:nvPicPr>
          <p:cNvPr id="4" name="图片 3">
            <a:extLst>
              <a:ext uri="{FF2B5EF4-FFF2-40B4-BE49-F238E27FC236}">
                <a16:creationId xmlns:a16="http://schemas.microsoft.com/office/drawing/2014/main" id="{932D174E-A445-CC48-A5F0-976D67A01A0E}"/>
              </a:ext>
            </a:extLst>
          </p:cNvPr>
          <p:cNvPicPr>
            <a:picLocks noChangeAspect="1"/>
          </p:cNvPicPr>
          <p:nvPr/>
        </p:nvPicPr>
        <p:blipFill>
          <a:blip r:embed="rId5"/>
          <a:stretch>
            <a:fillRect/>
          </a:stretch>
        </p:blipFill>
        <p:spPr>
          <a:xfrm>
            <a:off x="2127250" y="4148932"/>
            <a:ext cx="4889500" cy="1790700"/>
          </a:xfrm>
          <a:prstGeom prst="rect">
            <a:avLst/>
          </a:prstGeom>
        </p:spPr>
      </p:pic>
    </p:spTree>
    <p:extLst>
      <p:ext uri="{BB962C8B-B14F-4D97-AF65-F5344CB8AC3E}">
        <p14:creationId xmlns:p14="http://schemas.microsoft.com/office/powerpoint/2010/main" val="192989926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96" name="Rectangle 16"/>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2" name="文本框 11">
            <a:extLst>
              <a:ext uri="{FF2B5EF4-FFF2-40B4-BE49-F238E27FC236}">
                <a16:creationId xmlns:a16="http://schemas.microsoft.com/office/drawing/2014/main" id="{E61E08B5-54F0-C540-84A6-C0853DA839C5}"/>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05</a:t>
            </a:r>
            <a:endParaRPr kumimoji="1" lang="zh-CN" altLang="en-US" sz="2400" b="0" i="0" dirty="0">
              <a:solidFill>
                <a:srgbClr val="000000"/>
              </a:solidFill>
              <a:cs typeface="Times New Roman" panose="02020603050405020304" pitchFamily="18" charset="0"/>
            </a:endParaRPr>
          </a:p>
        </p:txBody>
      </p:sp>
      <p:pic>
        <p:nvPicPr>
          <p:cNvPr id="3" name="图片 2">
            <a:extLst>
              <a:ext uri="{FF2B5EF4-FFF2-40B4-BE49-F238E27FC236}">
                <a16:creationId xmlns:a16="http://schemas.microsoft.com/office/drawing/2014/main" id="{F2F5A042-887E-DF47-8AFE-1F8A783DDF7D}"/>
              </a:ext>
            </a:extLst>
          </p:cNvPr>
          <p:cNvPicPr>
            <a:picLocks noChangeAspect="1"/>
          </p:cNvPicPr>
          <p:nvPr/>
        </p:nvPicPr>
        <p:blipFill>
          <a:blip r:embed="rId3"/>
          <a:stretch>
            <a:fillRect/>
          </a:stretch>
        </p:blipFill>
        <p:spPr>
          <a:xfrm>
            <a:off x="0" y="1469775"/>
            <a:ext cx="9144000" cy="4934384"/>
          </a:xfrm>
          <a:prstGeom prst="rect">
            <a:avLst/>
          </a:prstGeom>
        </p:spPr>
      </p:pic>
    </p:spTree>
    <p:extLst>
      <p:ext uri="{BB962C8B-B14F-4D97-AF65-F5344CB8AC3E}">
        <p14:creationId xmlns:p14="http://schemas.microsoft.com/office/powerpoint/2010/main" val="498458903"/>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50</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9C6AAC0B-96E5-F84B-9738-8249B2E74DA6}"/>
              </a:ext>
            </a:extLst>
          </p:cNvPr>
          <p:cNvPicPr>
            <a:picLocks noChangeAspect="1"/>
          </p:cNvPicPr>
          <p:nvPr/>
        </p:nvPicPr>
        <p:blipFill>
          <a:blip r:embed="rId3"/>
          <a:stretch>
            <a:fillRect/>
          </a:stretch>
        </p:blipFill>
        <p:spPr>
          <a:xfrm>
            <a:off x="876300" y="1124744"/>
            <a:ext cx="4953000" cy="2120900"/>
          </a:xfrm>
          <a:prstGeom prst="rect">
            <a:avLst/>
          </a:prstGeom>
        </p:spPr>
      </p:pic>
      <p:pic>
        <p:nvPicPr>
          <p:cNvPr id="5" name="图片 4">
            <a:extLst>
              <a:ext uri="{FF2B5EF4-FFF2-40B4-BE49-F238E27FC236}">
                <a16:creationId xmlns:a16="http://schemas.microsoft.com/office/drawing/2014/main" id="{20459D96-AB98-4047-998E-C6DB69E8D616}"/>
              </a:ext>
            </a:extLst>
          </p:cNvPr>
          <p:cNvPicPr>
            <a:picLocks noChangeAspect="1"/>
          </p:cNvPicPr>
          <p:nvPr/>
        </p:nvPicPr>
        <p:blipFill>
          <a:blip r:embed="rId4"/>
          <a:stretch>
            <a:fillRect/>
          </a:stretch>
        </p:blipFill>
        <p:spPr>
          <a:xfrm>
            <a:off x="971600" y="3460743"/>
            <a:ext cx="6654800" cy="2374900"/>
          </a:xfrm>
          <a:prstGeom prst="rect">
            <a:avLst/>
          </a:prstGeom>
        </p:spPr>
      </p:pic>
    </p:spTree>
    <p:extLst>
      <p:ext uri="{BB962C8B-B14F-4D97-AF65-F5344CB8AC3E}">
        <p14:creationId xmlns:p14="http://schemas.microsoft.com/office/powerpoint/2010/main" val="1104543047"/>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51</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9C6AAC0B-96E5-F84B-9738-8249B2E74DA6}"/>
              </a:ext>
            </a:extLst>
          </p:cNvPr>
          <p:cNvPicPr>
            <a:picLocks noChangeAspect="1"/>
          </p:cNvPicPr>
          <p:nvPr/>
        </p:nvPicPr>
        <p:blipFill>
          <a:blip r:embed="rId3"/>
          <a:stretch>
            <a:fillRect/>
          </a:stretch>
        </p:blipFill>
        <p:spPr>
          <a:xfrm>
            <a:off x="876300" y="1124744"/>
            <a:ext cx="4953000" cy="2120900"/>
          </a:xfrm>
          <a:prstGeom prst="rect">
            <a:avLst/>
          </a:prstGeom>
        </p:spPr>
      </p:pic>
      <p:pic>
        <p:nvPicPr>
          <p:cNvPr id="3" name="图片 2">
            <a:extLst>
              <a:ext uri="{FF2B5EF4-FFF2-40B4-BE49-F238E27FC236}">
                <a16:creationId xmlns:a16="http://schemas.microsoft.com/office/drawing/2014/main" id="{54310DF9-6F42-F64F-8C21-68A89549616A}"/>
              </a:ext>
            </a:extLst>
          </p:cNvPr>
          <p:cNvPicPr>
            <a:picLocks noChangeAspect="1"/>
          </p:cNvPicPr>
          <p:nvPr/>
        </p:nvPicPr>
        <p:blipFill>
          <a:blip r:embed="rId4"/>
          <a:stretch>
            <a:fillRect/>
          </a:stretch>
        </p:blipFill>
        <p:spPr>
          <a:xfrm>
            <a:off x="971600" y="3626165"/>
            <a:ext cx="6654800" cy="1854200"/>
          </a:xfrm>
          <a:prstGeom prst="rect">
            <a:avLst/>
          </a:prstGeom>
        </p:spPr>
      </p:pic>
    </p:spTree>
    <p:extLst>
      <p:ext uri="{BB962C8B-B14F-4D97-AF65-F5344CB8AC3E}">
        <p14:creationId xmlns:p14="http://schemas.microsoft.com/office/powerpoint/2010/main" val="3796766742"/>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a:latin typeface="Arial" pitchFamily="34" charset="0"/>
                <a:ea typeface="楷体_GB2312" pitchFamily="49" charset="-122"/>
              </a:rPr>
              <a:t>Chomsky</a:t>
            </a:r>
            <a:r>
              <a:rPr lang="en-US" altLang="zh-CN" sz="4000">
                <a:latin typeface="Arial" pitchFamily="34" charset="0"/>
                <a:ea typeface="楷体_GB2312" pitchFamily="49" charset="-122"/>
              </a:rPr>
              <a:t> </a:t>
            </a:r>
            <a:r>
              <a:rPr lang="zh-CN" altLang="en-US" sz="4000" i="0">
                <a:latin typeface="Arial" pitchFamily="34" charset="0"/>
                <a:ea typeface="楷体_GB2312" pitchFamily="49" charset="-122"/>
              </a:rPr>
              <a:t>范式</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52</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9C6AAC0B-96E5-F84B-9738-8249B2E74DA6}"/>
              </a:ext>
            </a:extLst>
          </p:cNvPr>
          <p:cNvPicPr>
            <a:picLocks noChangeAspect="1"/>
          </p:cNvPicPr>
          <p:nvPr/>
        </p:nvPicPr>
        <p:blipFill>
          <a:blip r:embed="rId3"/>
          <a:stretch>
            <a:fillRect/>
          </a:stretch>
        </p:blipFill>
        <p:spPr>
          <a:xfrm>
            <a:off x="876300" y="1124744"/>
            <a:ext cx="4953000" cy="2120900"/>
          </a:xfrm>
          <a:prstGeom prst="rect">
            <a:avLst/>
          </a:prstGeom>
        </p:spPr>
      </p:pic>
      <p:pic>
        <p:nvPicPr>
          <p:cNvPr id="4" name="图片 3">
            <a:extLst>
              <a:ext uri="{FF2B5EF4-FFF2-40B4-BE49-F238E27FC236}">
                <a16:creationId xmlns:a16="http://schemas.microsoft.com/office/drawing/2014/main" id="{A09F2A90-B229-154C-AD29-1E18730B3F4B}"/>
              </a:ext>
            </a:extLst>
          </p:cNvPr>
          <p:cNvPicPr>
            <a:picLocks noChangeAspect="1"/>
          </p:cNvPicPr>
          <p:nvPr/>
        </p:nvPicPr>
        <p:blipFill>
          <a:blip r:embed="rId4"/>
          <a:stretch>
            <a:fillRect/>
          </a:stretch>
        </p:blipFill>
        <p:spPr>
          <a:xfrm>
            <a:off x="876300" y="3429000"/>
            <a:ext cx="6654800" cy="2857500"/>
          </a:xfrm>
          <a:prstGeom prst="rect">
            <a:avLst/>
          </a:prstGeom>
        </p:spPr>
      </p:pic>
    </p:spTree>
    <p:extLst>
      <p:ext uri="{BB962C8B-B14F-4D97-AF65-F5344CB8AC3E}">
        <p14:creationId xmlns:p14="http://schemas.microsoft.com/office/powerpoint/2010/main" val="318687971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Chomsky</a:t>
            </a:r>
            <a:r>
              <a:rPr lang="en-US" altLang="zh-CN" sz="4000" dirty="0">
                <a:latin typeface="Arial" pitchFamily="34" charset="0"/>
                <a:ea typeface="楷体_GB2312" pitchFamily="49" charset="-122"/>
              </a:rPr>
              <a:t> </a:t>
            </a:r>
            <a:r>
              <a:rPr lang="zh-CN" altLang="en-US" sz="4000" i="0" dirty="0">
                <a:latin typeface="Arial" pitchFamily="34" charset="0"/>
                <a:ea typeface="楷体_GB2312" pitchFamily="49" charset="-122"/>
              </a:rPr>
              <a:t>范式</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53</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9C6AAC0B-96E5-F84B-9738-8249B2E74DA6}"/>
              </a:ext>
            </a:extLst>
          </p:cNvPr>
          <p:cNvPicPr>
            <a:picLocks noChangeAspect="1"/>
          </p:cNvPicPr>
          <p:nvPr/>
        </p:nvPicPr>
        <p:blipFill>
          <a:blip r:embed="rId3"/>
          <a:stretch>
            <a:fillRect/>
          </a:stretch>
        </p:blipFill>
        <p:spPr>
          <a:xfrm>
            <a:off x="876300" y="1124744"/>
            <a:ext cx="4953000" cy="2120900"/>
          </a:xfrm>
          <a:prstGeom prst="rect">
            <a:avLst/>
          </a:prstGeom>
        </p:spPr>
      </p:pic>
      <p:pic>
        <p:nvPicPr>
          <p:cNvPr id="3" name="图片 2">
            <a:extLst>
              <a:ext uri="{FF2B5EF4-FFF2-40B4-BE49-F238E27FC236}">
                <a16:creationId xmlns:a16="http://schemas.microsoft.com/office/drawing/2014/main" id="{477C04BF-273C-1845-B638-4EB61D1BB5BF}"/>
              </a:ext>
            </a:extLst>
          </p:cNvPr>
          <p:cNvPicPr>
            <a:picLocks noChangeAspect="1"/>
          </p:cNvPicPr>
          <p:nvPr/>
        </p:nvPicPr>
        <p:blipFill>
          <a:blip r:embed="rId4"/>
          <a:stretch>
            <a:fillRect/>
          </a:stretch>
        </p:blipFill>
        <p:spPr>
          <a:xfrm>
            <a:off x="971600" y="3269457"/>
            <a:ext cx="3251200" cy="685800"/>
          </a:xfrm>
          <a:prstGeom prst="rect">
            <a:avLst/>
          </a:prstGeom>
        </p:spPr>
      </p:pic>
      <p:pic>
        <p:nvPicPr>
          <p:cNvPr id="5" name="图片 4">
            <a:extLst>
              <a:ext uri="{FF2B5EF4-FFF2-40B4-BE49-F238E27FC236}">
                <a16:creationId xmlns:a16="http://schemas.microsoft.com/office/drawing/2014/main" id="{C038EF57-3A6B-B849-8651-D50B23580ED5}"/>
              </a:ext>
            </a:extLst>
          </p:cNvPr>
          <p:cNvPicPr>
            <a:picLocks noChangeAspect="1"/>
          </p:cNvPicPr>
          <p:nvPr/>
        </p:nvPicPr>
        <p:blipFill>
          <a:blip r:embed="rId5"/>
          <a:stretch>
            <a:fillRect/>
          </a:stretch>
        </p:blipFill>
        <p:spPr>
          <a:xfrm>
            <a:off x="2620851" y="4077072"/>
            <a:ext cx="4207048" cy="2644782"/>
          </a:xfrm>
          <a:prstGeom prst="rect">
            <a:avLst/>
          </a:prstGeom>
        </p:spPr>
      </p:pic>
    </p:spTree>
    <p:extLst>
      <p:ext uri="{BB962C8B-B14F-4D97-AF65-F5344CB8AC3E}">
        <p14:creationId xmlns:p14="http://schemas.microsoft.com/office/powerpoint/2010/main" val="307993776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CKY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54</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sp>
        <p:nvSpPr>
          <p:cNvPr id="11" name="矩形 10">
            <a:extLst>
              <a:ext uri="{FF2B5EF4-FFF2-40B4-BE49-F238E27FC236}">
                <a16:creationId xmlns:a16="http://schemas.microsoft.com/office/drawing/2014/main" id="{BBB2DFC8-631F-7F42-A1EF-2BE73523B57A}"/>
              </a:ext>
            </a:extLst>
          </p:cNvPr>
          <p:cNvSpPr/>
          <p:nvPr/>
        </p:nvSpPr>
        <p:spPr bwMode="auto">
          <a:xfrm>
            <a:off x="2135777" y="4178755"/>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矩形 12">
            <a:extLst>
              <a:ext uri="{FF2B5EF4-FFF2-40B4-BE49-F238E27FC236}">
                <a16:creationId xmlns:a16="http://schemas.microsoft.com/office/drawing/2014/main" id="{5CA36017-0B75-7A49-9502-082E1F07BDE5}"/>
              </a:ext>
            </a:extLst>
          </p:cNvPr>
          <p:cNvSpPr/>
          <p:nvPr/>
        </p:nvSpPr>
        <p:spPr bwMode="auto">
          <a:xfrm>
            <a:off x="2135777"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矩形 13">
            <a:extLst>
              <a:ext uri="{FF2B5EF4-FFF2-40B4-BE49-F238E27FC236}">
                <a16:creationId xmlns:a16="http://schemas.microsoft.com/office/drawing/2014/main" id="{8D6365CF-DDA4-9845-AE7D-5BB17F5E87C9}"/>
              </a:ext>
            </a:extLst>
          </p:cNvPr>
          <p:cNvSpPr/>
          <p:nvPr/>
        </p:nvSpPr>
        <p:spPr bwMode="auto">
          <a:xfrm>
            <a:off x="2994030"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矩形 19">
            <a:extLst>
              <a:ext uri="{FF2B5EF4-FFF2-40B4-BE49-F238E27FC236}">
                <a16:creationId xmlns:a16="http://schemas.microsoft.com/office/drawing/2014/main" id="{738AAE31-36ED-5E46-8B45-0C6D9EA9B404}"/>
              </a:ext>
            </a:extLst>
          </p:cNvPr>
          <p:cNvSpPr/>
          <p:nvPr/>
        </p:nvSpPr>
        <p:spPr bwMode="auto">
          <a:xfrm>
            <a:off x="2135777"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矩形 20">
            <a:extLst>
              <a:ext uri="{FF2B5EF4-FFF2-40B4-BE49-F238E27FC236}">
                <a16:creationId xmlns:a16="http://schemas.microsoft.com/office/drawing/2014/main" id="{7F4C8EDF-1933-9144-B466-81B320ACDEA6}"/>
              </a:ext>
            </a:extLst>
          </p:cNvPr>
          <p:cNvSpPr/>
          <p:nvPr/>
        </p:nvSpPr>
        <p:spPr bwMode="auto">
          <a:xfrm>
            <a:off x="2994030"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2" name="矩形 21">
            <a:extLst>
              <a:ext uri="{FF2B5EF4-FFF2-40B4-BE49-F238E27FC236}">
                <a16:creationId xmlns:a16="http://schemas.microsoft.com/office/drawing/2014/main" id="{E385E64F-5C36-364F-BF81-6EDF9FE7EEF6}"/>
              </a:ext>
            </a:extLst>
          </p:cNvPr>
          <p:cNvSpPr/>
          <p:nvPr/>
        </p:nvSpPr>
        <p:spPr bwMode="auto">
          <a:xfrm>
            <a:off x="3858126"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8" name="图片 27">
            <a:extLst>
              <a:ext uri="{FF2B5EF4-FFF2-40B4-BE49-F238E27FC236}">
                <a16:creationId xmlns:a16="http://schemas.microsoft.com/office/drawing/2014/main" id="{3AD18994-C9B8-E347-97E0-18D0C5E3F9D8}"/>
              </a:ext>
            </a:extLst>
          </p:cNvPr>
          <p:cNvPicPr>
            <a:picLocks noChangeAspect="1"/>
          </p:cNvPicPr>
          <p:nvPr/>
        </p:nvPicPr>
        <p:blipFill>
          <a:blip r:embed="rId4"/>
          <a:stretch>
            <a:fillRect/>
          </a:stretch>
        </p:blipFill>
        <p:spPr>
          <a:xfrm>
            <a:off x="2459874" y="6057013"/>
            <a:ext cx="179959" cy="179959"/>
          </a:xfrm>
          <a:prstGeom prst="rect">
            <a:avLst/>
          </a:prstGeom>
        </p:spPr>
      </p:pic>
      <p:pic>
        <p:nvPicPr>
          <p:cNvPr id="29" name="图片 28">
            <a:extLst>
              <a:ext uri="{FF2B5EF4-FFF2-40B4-BE49-F238E27FC236}">
                <a16:creationId xmlns:a16="http://schemas.microsoft.com/office/drawing/2014/main" id="{06721133-0FF2-E843-8E71-5A3D46FB26AE}"/>
              </a:ext>
            </a:extLst>
          </p:cNvPr>
          <p:cNvPicPr>
            <a:picLocks noChangeAspect="1"/>
          </p:cNvPicPr>
          <p:nvPr/>
        </p:nvPicPr>
        <p:blipFill>
          <a:blip r:embed="rId5"/>
          <a:stretch>
            <a:fillRect/>
          </a:stretch>
        </p:blipFill>
        <p:spPr>
          <a:xfrm>
            <a:off x="3359877" y="6005979"/>
            <a:ext cx="132402" cy="230993"/>
          </a:xfrm>
          <a:prstGeom prst="rect">
            <a:avLst/>
          </a:prstGeom>
        </p:spPr>
      </p:pic>
      <p:pic>
        <p:nvPicPr>
          <p:cNvPr id="30" name="图片 29">
            <a:extLst>
              <a:ext uri="{FF2B5EF4-FFF2-40B4-BE49-F238E27FC236}">
                <a16:creationId xmlns:a16="http://schemas.microsoft.com/office/drawing/2014/main" id="{39DCC384-C266-D148-850D-336AE7ABDAA0}"/>
              </a:ext>
            </a:extLst>
          </p:cNvPr>
          <p:cNvPicPr>
            <a:picLocks noChangeAspect="1"/>
          </p:cNvPicPr>
          <p:nvPr/>
        </p:nvPicPr>
        <p:blipFill>
          <a:blip r:embed="rId5"/>
          <a:stretch>
            <a:fillRect/>
          </a:stretch>
        </p:blipFill>
        <p:spPr>
          <a:xfrm>
            <a:off x="4241066" y="6005979"/>
            <a:ext cx="132402" cy="230993"/>
          </a:xfrm>
          <a:prstGeom prst="rect">
            <a:avLst/>
          </a:prstGeom>
        </p:spPr>
      </p:pic>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6"/>
          <a:stretch>
            <a:fillRect/>
          </a:stretch>
        </p:blipFill>
        <p:spPr>
          <a:xfrm>
            <a:off x="5490393" y="1966216"/>
            <a:ext cx="449759" cy="238648"/>
          </a:xfrm>
          <a:prstGeom prst="rect">
            <a:avLst/>
          </a:prstGeom>
        </p:spPr>
      </p:pic>
      <p:pic>
        <p:nvPicPr>
          <p:cNvPr id="31" name="图片 30">
            <a:extLst>
              <a:ext uri="{FF2B5EF4-FFF2-40B4-BE49-F238E27FC236}">
                <a16:creationId xmlns:a16="http://schemas.microsoft.com/office/drawing/2014/main" id="{D04D5A66-8C24-1D4D-B587-AD987E08242A}"/>
              </a:ext>
            </a:extLst>
          </p:cNvPr>
          <p:cNvPicPr>
            <a:picLocks noChangeAspect="1"/>
          </p:cNvPicPr>
          <p:nvPr/>
        </p:nvPicPr>
        <p:blipFill>
          <a:blip r:embed="rId7"/>
          <a:stretch>
            <a:fillRect/>
          </a:stretch>
        </p:blipFill>
        <p:spPr>
          <a:xfrm>
            <a:off x="5868144" y="4123887"/>
            <a:ext cx="864096" cy="233306"/>
          </a:xfrm>
          <a:prstGeom prst="rect">
            <a:avLst/>
          </a:prstGeom>
        </p:spPr>
      </p:pic>
      <p:pic>
        <p:nvPicPr>
          <p:cNvPr id="32" name="图片 31">
            <a:extLst>
              <a:ext uri="{FF2B5EF4-FFF2-40B4-BE49-F238E27FC236}">
                <a16:creationId xmlns:a16="http://schemas.microsoft.com/office/drawing/2014/main" id="{2D8FBA17-D4EC-3B43-ACB1-61133DE20A97}"/>
              </a:ext>
            </a:extLst>
          </p:cNvPr>
          <p:cNvPicPr>
            <a:picLocks noChangeAspect="1"/>
          </p:cNvPicPr>
          <p:nvPr/>
        </p:nvPicPr>
        <p:blipFill>
          <a:blip r:embed="rId8"/>
          <a:stretch>
            <a:fillRect/>
          </a:stretch>
        </p:blipFill>
        <p:spPr>
          <a:xfrm>
            <a:off x="2185022" y="5497586"/>
            <a:ext cx="233671" cy="242658"/>
          </a:xfrm>
          <a:prstGeom prst="rect">
            <a:avLst/>
          </a:prstGeom>
        </p:spPr>
      </p:pic>
    </p:spTree>
    <p:extLst>
      <p:ext uri="{BB962C8B-B14F-4D97-AF65-F5344CB8AC3E}">
        <p14:creationId xmlns:p14="http://schemas.microsoft.com/office/powerpoint/2010/main" val="166402282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CKY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55</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sp>
        <p:nvSpPr>
          <p:cNvPr id="11" name="矩形 10">
            <a:extLst>
              <a:ext uri="{FF2B5EF4-FFF2-40B4-BE49-F238E27FC236}">
                <a16:creationId xmlns:a16="http://schemas.microsoft.com/office/drawing/2014/main" id="{BBB2DFC8-631F-7F42-A1EF-2BE73523B57A}"/>
              </a:ext>
            </a:extLst>
          </p:cNvPr>
          <p:cNvSpPr/>
          <p:nvPr/>
        </p:nvSpPr>
        <p:spPr bwMode="auto">
          <a:xfrm>
            <a:off x="2135777" y="4178755"/>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矩形 12">
            <a:extLst>
              <a:ext uri="{FF2B5EF4-FFF2-40B4-BE49-F238E27FC236}">
                <a16:creationId xmlns:a16="http://schemas.microsoft.com/office/drawing/2014/main" id="{5CA36017-0B75-7A49-9502-082E1F07BDE5}"/>
              </a:ext>
            </a:extLst>
          </p:cNvPr>
          <p:cNvSpPr/>
          <p:nvPr/>
        </p:nvSpPr>
        <p:spPr bwMode="auto">
          <a:xfrm>
            <a:off x="2135777"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矩形 13">
            <a:extLst>
              <a:ext uri="{FF2B5EF4-FFF2-40B4-BE49-F238E27FC236}">
                <a16:creationId xmlns:a16="http://schemas.microsoft.com/office/drawing/2014/main" id="{8D6365CF-DDA4-9845-AE7D-5BB17F5E87C9}"/>
              </a:ext>
            </a:extLst>
          </p:cNvPr>
          <p:cNvSpPr/>
          <p:nvPr/>
        </p:nvSpPr>
        <p:spPr bwMode="auto">
          <a:xfrm>
            <a:off x="2994030"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矩形 19">
            <a:extLst>
              <a:ext uri="{FF2B5EF4-FFF2-40B4-BE49-F238E27FC236}">
                <a16:creationId xmlns:a16="http://schemas.microsoft.com/office/drawing/2014/main" id="{738AAE31-36ED-5E46-8B45-0C6D9EA9B404}"/>
              </a:ext>
            </a:extLst>
          </p:cNvPr>
          <p:cNvSpPr/>
          <p:nvPr/>
        </p:nvSpPr>
        <p:spPr bwMode="auto">
          <a:xfrm>
            <a:off x="2135777"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矩形 20">
            <a:extLst>
              <a:ext uri="{FF2B5EF4-FFF2-40B4-BE49-F238E27FC236}">
                <a16:creationId xmlns:a16="http://schemas.microsoft.com/office/drawing/2014/main" id="{7F4C8EDF-1933-9144-B466-81B320ACDEA6}"/>
              </a:ext>
            </a:extLst>
          </p:cNvPr>
          <p:cNvSpPr/>
          <p:nvPr/>
        </p:nvSpPr>
        <p:spPr bwMode="auto">
          <a:xfrm>
            <a:off x="2994030"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2" name="矩形 21">
            <a:extLst>
              <a:ext uri="{FF2B5EF4-FFF2-40B4-BE49-F238E27FC236}">
                <a16:creationId xmlns:a16="http://schemas.microsoft.com/office/drawing/2014/main" id="{E385E64F-5C36-364F-BF81-6EDF9FE7EEF6}"/>
              </a:ext>
            </a:extLst>
          </p:cNvPr>
          <p:cNvSpPr/>
          <p:nvPr/>
        </p:nvSpPr>
        <p:spPr bwMode="auto">
          <a:xfrm>
            <a:off x="3858126"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8" name="图片 27">
            <a:extLst>
              <a:ext uri="{FF2B5EF4-FFF2-40B4-BE49-F238E27FC236}">
                <a16:creationId xmlns:a16="http://schemas.microsoft.com/office/drawing/2014/main" id="{3AD18994-C9B8-E347-97E0-18D0C5E3F9D8}"/>
              </a:ext>
            </a:extLst>
          </p:cNvPr>
          <p:cNvPicPr>
            <a:picLocks noChangeAspect="1"/>
          </p:cNvPicPr>
          <p:nvPr/>
        </p:nvPicPr>
        <p:blipFill>
          <a:blip r:embed="rId4"/>
          <a:stretch>
            <a:fillRect/>
          </a:stretch>
        </p:blipFill>
        <p:spPr>
          <a:xfrm>
            <a:off x="2459874" y="6057013"/>
            <a:ext cx="179959" cy="179959"/>
          </a:xfrm>
          <a:prstGeom prst="rect">
            <a:avLst/>
          </a:prstGeom>
        </p:spPr>
      </p:pic>
      <p:pic>
        <p:nvPicPr>
          <p:cNvPr id="29" name="图片 28">
            <a:extLst>
              <a:ext uri="{FF2B5EF4-FFF2-40B4-BE49-F238E27FC236}">
                <a16:creationId xmlns:a16="http://schemas.microsoft.com/office/drawing/2014/main" id="{06721133-0FF2-E843-8E71-5A3D46FB26AE}"/>
              </a:ext>
            </a:extLst>
          </p:cNvPr>
          <p:cNvPicPr>
            <a:picLocks noChangeAspect="1"/>
          </p:cNvPicPr>
          <p:nvPr/>
        </p:nvPicPr>
        <p:blipFill>
          <a:blip r:embed="rId5"/>
          <a:stretch>
            <a:fillRect/>
          </a:stretch>
        </p:blipFill>
        <p:spPr>
          <a:xfrm>
            <a:off x="3359877" y="6005979"/>
            <a:ext cx="132402" cy="230993"/>
          </a:xfrm>
          <a:prstGeom prst="rect">
            <a:avLst/>
          </a:prstGeom>
        </p:spPr>
      </p:pic>
      <p:pic>
        <p:nvPicPr>
          <p:cNvPr id="30" name="图片 29">
            <a:extLst>
              <a:ext uri="{FF2B5EF4-FFF2-40B4-BE49-F238E27FC236}">
                <a16:creationId xmlns:a16="http://schemas.microsoft.com/office/drawing/2014/main" id="{39DCC384-C266-D148-850D-336AE7ABDAA0}"/>
              </a:ext>
            </a:extLst>
          </p:cNvPr>
          <p:cNvPicPr>
            <a:picLocks noChangeAspect="1"/>
          </p:cNvPicPr>
          <p:nvPr/>
        </p:nvPicPr>
        <p:blipFill>
          <a:blip r:embed="rId5"/>
          <a:stretch>
            <a:fillRect/>
          </a:stretch>
        </p:blipFill>
        <p:spPr>
          <a:xfrm>
            <a:off x="4241066" y="6005979"/>
            <a:ext cx="132402" cy="230993"/>
          </a:xfrm>
          <a:prstGeom prst="rect">
            <a:avLst/>
          </a:prstGeom>
        </p:spPr>
      </p:pic>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6"/>
          <a:stretch>
            <a:fillRect/>
          </a:stretch>
        </p:blipFill>
        <p:spPr>
          <a:xfrm>
            <a:off x="5490393" y="1966216"/>
            <a:ext cx="449759" cy="238648"/>
          </a:xfrm>
          <a:prstGeom prst="rect">
            <a:avLst/>
          </a:prstGeom>
        </p:spPr>
      </p:pic>
      <p:pic>
        <p:nvPicPr>
          <p:cNvPr id="31" name="图片 30">
            <a:extLst>
              <a:ext uri="{FF2B5EF4-FFF2-40B4-BE49-F238E27FC236}">
                <a16:creationId xmlns:a16="http://schemas.microsoft.com/office/drawing/2014/main" id="{D04D5A66-8C24-1D4D-B587-AD987E08242A}"/>
              </a:ext>
            </a:extLst>
          </p:cNvPr>
          <p:cNvPicPr>
            <a:picLocks noChangeAspect="1"/>
          </p:cNvPicPr>
          <p:nvPr/>
        </p:nvPicPr>
        <p:blipFill>
          <a:blip r:embed="rId7"/>
          <a:stretch>
            <a:fillRect/>
          </a:stretch>
        </p:blipFill>
        <p:spPr>
          <a:xfrm>
            <a:off x="5868144" y="4123887"/>
            <a:ext cx="864096" cy="233306"/>
          </a:xfrm>
          <a:prstGeom prst="rect">
            <a:avLst/>
          </a:prstGeom>
        </p:spPr>
      </p:pic>
      <p:pic>
        <p:nvPicPr>
          <p:cNvPr id="32" name="图片 31">
            <a:extLst>
              <a:ext uri="{FF2B5EF4-FFF2-40B4-BE49-F238E27FC236}">
                <a16:creationId xmlns:a16="http://schemas.microsoft.com/office/drawing/2014/main" id="{2D8FBA17-D4EC-3B43-ACB1-61133DE20A97}"/>
              </a:ext>
            </a:extLst>
          </p:cNvPr>
          <p:cNvPicPr>
            <a:picLocks noChangeAspect="1"/>
          </p:cNvPicPr>
          <p:nvPr/>
        </p:nvPicPr>
        <p:blipFill>
          <a:blip r:embed="rId8"/>
          <a:stretch>
            <a:fillRect/>
          </a:stretch>
        </p:blipFill>
        <p:spPr>
          <a:xfrm>
            <a:off x="2185022" y="5497586"/>
            <a:ext cx="233671" cy="242658"/>
          </a:xfrm>
          <a:prstGeom prst="rect">
            <a:avLst/>
          </a:prstGeom>
        </p:spPr>
      </p:pic>
      <p:pic>
        <p:nvPicPr>
          <p:cNvPr id="2" name="图片 1">
            <a:extLst>
              <a:ext uri="{FF2B5EF4-FFF2-40B4-BE49-F238E27FC236}">
                <a16:creationId xmlns:a16="http://schemas.microsoft.com/office/drawing/2014/main" id="{0D7C9DA7-B5AA-CC4A-88B8-9BD184009C85}"/>
              </a:ext>
            </a:extLst>
          </p:cNvPr>
          <p:cNvPicPr>
            <a:picLocks noChangeAspect="1"/>
          </p:cNvPicPr>
          <p:nvPr/>
        </p:nvPicPr>
        <p:blipFill>
          <a:blip r:embed="rId9"/>
          <a:stretch>
            <a:fillRect/>
          </a:stretch>
        </p:blipFill>
        <p:spPr>
          <a:xfrm>
            <a:off x="5868144" y="4708495"/>
            <a:ext cx="864096" cy="220260"/>
          </a:xfrm>
          <a:prstGeom prst="rect">
            <a:avLst/>
          </a:prstGeom>
        </p:spPr>
      </p:pic>
      <p:pic>
        <p:nvPicPr>
          <p:cNvPr id="3" name="图片 2">
            <a:extLst>
              <a:ext uri="{FF2B5EF4-FFF2-40B4-BE49-F238E27FC236}">
                <a16:creationId xmlns:a16="http://schemas.microsoft.com/office/drawing/2014/main" id="{19A0B222-277D-CC40-941D-BA65669C2B99}"/>
              </a:ext>
            </a:extLst>
          </p:cNvPr>
          <p:cNvPicPr>
            <a:picLocks noChangeAspect="1"/>
          </p:cNvPicPr>
          <p:nvPr/>
        </p:nvPicPr>
        <p:blipFill>
          <a:blip r:embed="rId10"/>
          <a:stretch>
            <a:fillRect/>
          </a:stretch>
        </p:blipFill>
        <p:spPr>
          <a:xfrm>
            <a:off x="2444289" y="5497585"/>
            <a:ext cx="262072" cy="242659"/>
          </a:xfrm>
          <a:prstGeom prst="rect">
            <a:avLst/>
          </a:prstGeom>
        </p:spPr>
      </p:pic>
    </p:spTree>
    <p:extLst>
      <p:ext uri="{BB962C8B-B14F-4D97-AF65-F5344CB8AC3E}">
        <p14:creationId xmlns:p14="http://schemas.microsoft.com/office/powerpoint/2010/main" val="2076577537"/>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CKY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56</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sp>
        <p:nvSpPr>
          <p:cNvPr id="11" name="矩形 10">
            <a:extLst>
              <a:ext uri="{FF2B5EF4-FFF2-40B4-BE49-F238E27FC236}">
                <a16:creationId xmlns:a16="http://schemas.microsoft.com/office/drawing/2014/main" id="{BBB2DFC8-631F-7F42-A1EF-2BE73523B57A}"/>
              </a:ext>
            </a:extLst>
          </p:cNvPr>
          <p:cNvSpPr/>
          <p:nvPr/>
        </p:nvSpPr>
        <p:spPr bwMode="auto">
          <a:xfrm>
            <a:off x="2135777" y="4178755"/>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矩形 12">
            <a:extLst>
              <a:ext uri="{FF2B5EF4-FFF2-40B4-BE49-F238E27FC236}">
                <a16:creationId xmlns:a16="http://schemas.microsoft.com/office/drawing/2014/main" id="{5CA36017-0B75-7A49-9502-082E1F07BDE5}"/>
              </a:ext>
            </a:extLst>
          </p:cNvPr>
          <p:cNvSpPr/>
          <p:nvPr/>
        </p:nvSpPr>
        <p:spPr bwMode="auto">
          <a:xfrm>
            <a:off x="2135777"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矩形 13">
            <a:extLst>
              <a:ext uri="{FF2B5EF4-FFF2-40B4-BE49-F238E27FC236}">
                <a16:creationId xmlns:a16="http://schemas.microsoft.com/office/drawing/2014/main" id="{8D6365CF-DDA4-9845-AE7D-5BB17F5E87C9}"/>
              </a:ext>
            </a:extLst>
          </p:cNvPr>
          <p:cNvSpPr/>
          <p:nvPr/>
        </p:nvSpPr>
        <p:spPr bwMode="auto">
          <a:xfrm>
            <a:off x="2994030"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矩形 19">
            <a:extLst>
              <a:ext uri="{FF2B5EF4-FFF2-40B4-BE49-F238E27FC236}">
                <a16:creationId xmlns:a16="http://schemas.microsoft.com/office/drawing/2014/main" id="{738AAE31-36ED-5E46-8B45-0C6D9EA9B404}"/>
              </a:ext>
            </a:extLst>
          </p:cNvPr>
          <p:cNvSpPr/>
          <p:nvPr/>
        </p:nvSpPr>
        <p:spPr bwMode="auto">
          <a:xfrm>
            <a:off x="2135777"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矩形 20">
            <a:extLst>
              <a:ext uri="{FF2B5EF4-FFF2-40B4-BE49-F238E27FC236}">
                <a16:creationId xmlns:a16="http://schemas.microsoft.com/office/drawing/2014/main" id="{7F4C8EDF-1933-9144-B466-81B320ACDEA6}"/>
              </a:ext>
            </a:extLst>
          </p:cNvPr>
          <p:cNvSpPr/>
          <p:nvPr/>
        </p:nvSpPr>
        <p:spPr bwMode="auto">
          <a:xfrm>
            <a:off x="2994030"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2" name="矩形 21">
            <a:extLst>
              <a:ext uri="{FF2B5EF4-FFF2-40B4-BE49-F238E27FC236}">
                <a16:creationId xmlns:a16="http://schemas.microsoft.com/office/drawing/2014/main" id="{E385E64F-5C36-364F-BF81-6EDF9FE7EEF6}"/>
              </a:ext>
            </a:extLst>
          </p:cNvPr>
          <p:cNvSpPr/>
          <p:nvPr/>
        </p:nvSpPr>
        <p:spPr bwMode="auto">
          <a:xfrm>
            <a:off x="3858126"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8" name="图片 27">
            <a:extLst>
              <a:ext uri="{FF2B5EF4-FFF2-40B4-BE49-F238E27FC236}">
                <a16:creationId xmlns:a16="http://schemas.microsoft.com/office/drawing/2014/main" id="{3AD18994-C9B8-E347-97E0-18D0C5E3F9D8}"/>
              </a:ext>
            </a:extLst>
          </p:cNvPr>
          <p:cNvPicPr>
            <a:picLocks noChangeAspect="1"/>
          </p:cNvPicPr>
          <p:nvPr/>
        </p:nvPicPr>
        <p:blipFill>
          <a:blip r:embed="rId4"/>
          <a:stretch>
            <a:fillRect/>
          </a:stretch>
        </p:blipFill>
        <p:spPr>
          <a:xfrm>
            <a:off x="2459874" y="6057013"/>
            <a:ext cx="179959" cy="179959"/>
          </a:xfrm>
          <a:prstGeom prst="rect">
            <a:avLst/>
          </a:prstGeom>
        </p:spPr>
      </p:pic>
      <p:pic>
        <p:nvPicPr>
          <p:cNvPr id="29" name="图片 28">
            <a:extLst>
              <a:ext uri="{FF2B5EF4-FFF2-40B4-BE49-F238E27FC236}">
                <a16:creationId xmlns:a16="http://schemas.microsoft.com/office/drawing/2014/main" id="{06721133-0FF2-E843-8E71-5A3D46FB26AE}"/>
              </a:ext>
            </a:extLst>
          </p:cNvPr>
          <p:cNvPicPr>
            <a:picLocks noChangeAspect="1"/>
          </p:cNvPicPr>
          <p:nvPr/>
        </p:nvPicPr>
        <p:blipFill>
          <a:blip r:embed="rId5"/>
          <a:stretch>
            <a:fillRect/>
          </a:stretch>
        </p:blipFill>
        <p:spPr>
          <a:xfrm>
            <a:off x="3359877" y="6005979"/>
            <a:ext cx="132402" cy="230993"/>
          </a:xfrm>
          <a:prstGeom prst="rect">
            <a:avLst/>
          </a:prstGeom>
        </p:spPr>
      </p:pic>
      <p:pic>
        <p:nvPicPr>
          <p:cNvPr id="30" name="图片 29">
            <a:extLst>
              <a:ext uri="{FF2B5EF4-FFF2-40B4-BE49-F238E27FC236}">
                <a16:creationId xmlns:a16="http://schemas.microsoft.com/office/drawing/2014/main" id="{39DCC384-C266-D148-850D-336AE7ABDAA0}"/>
              </a:ext>
            </a:extLst>
          </p:cNvPr>
          <p:cNvPicPr>
            <a:picLocks noChangeAspect="1"/>
          </p:cNvPicPr>
          <p:nvPr/>
        </p:nvPicPr>
        <p:blipFill>
          <a:blip r:embed="rId5"/>
          <a:stretch>
            <a:fillRect/>
          </a:stretch>
        </p:blipFill>
        <p:spPr>
          <a:xfrm>
            <a:off x="4241066" y="6005979"/>
            <a:ext cx="132402" cy="230993"/>
          </a:xfrm>
          <a:prstGeom prst="rect">
            <a:avLst/>
          </a:prstGeom>
        </p:spPr>
      </p:pic>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6"/>
          <a:stretch>
            <a:fillRect/>
          </a:stretch>
        </p:blipFill>
        <p:spPr>
          <a:xfrm>
            <a:off x="5490393" y="1966216"/>
            <a:ext cx="449759" cy="238648"/>
          </a:xfrm>
          <a:prstGeom prst="rect">
            <a:avLst/>
          </a:prstGeom>
        </p:spPr>
      </p:pic>
      <p:pic>
        <p:nvPicPr>
          <p:cNvPr id="31" name="图片 30">
            <a:extLst>
              <a:ext uri="{FF2B5EF4-FFF2-40B4-BE49-F238E27FC236}">
                <a16:creationId xmlns:a16="http://schemas.microsoft.com/office/drawing/2014/main" id="{D04D5A66-8C24-1D4D-B587-AD987E08242A}"/>
              </a:ext>
            </a:extLst>
          </p:cNvPr>
          <p:cNvPicPr>
            <a:picLocks noChangeAspect="1"/>
          </p:cNvPicPr>
          <p:nvPr/>
        </p:nvPicPr>
        <p:blipFill>
          <a:blip r:embed="rId7"/>
          <a:stretch>
            <a:fillRect/>
          </a:stretch>
        </p:blipFill>
        <p:spPr>
          <a:xfrm>
            <a:off x="5868144" y="4123887"/>
            <a:ext cx="864096" cy="233306"/>
          </a:xfrm>
          <a:prstGeom prst="rect">
            <a:avLst/>
          </a:prstGeom>
        </p:spPr>
      </p:pic>
      <p:pic>
        <p:nvPicPr>
          <p:cNvPr id="32" name="图片 31">
            <a:extLst>
              <a:ext uri="{FF2B5EF4-FFF2-40B4-BE49-F238E27FC236}">
                <a16:creationId xmlns:a16="http://schemas.microsoft.com/office/drawing/2014/main" id="{2D8FBA17-D4EC-3B43-ACB1-61133DE20A97}"/>
              </a:ext>
            </a:extLst>
          </p:cNvPr>
          <p:cNvPicPr>
            <a:picLocks noChangeAspect="1"/>
          </p:cNvPicPr>
          <p:nvPr/>
        </p:nvPicPr>
        <p:blipFill>
          <a:blip r:embed="rId8"/>
          <a:stretch>
            <a:fillRect/>
          </a:stretch>
        </p:blipFill>
        <p:spPr>
          <a:xfrm>
            <a:off x="2185022" y="5497586"/>
            <a:ext cx="233671" cy="242658"/>
          </a:xfrm>
          <a:prstGeom prst="rect">
            <a:avLst/>
          </a:prstGeom>
        </p:spPr>
      </p:pic>
      <p:pic>
        <p:nvPicPr>
          <p:cNvPr id="2" name="图片 1">
            <a:extLst>
              <a:ext uri="{FF2B5EF4-FFF2-40B4-BE49-F238E27FC236}">
                <a16:creationId xmlns:a16="http://schemas.microsoft.com/office/drawing/2014/main" id="{0D7C9DA7-B5AA-CC4A-88B8-9BD184009C85}"/>
              </a:ext>
            </a:extLst>
          </p:cNvPr>
          <p:cNvPicPr>
            <a:picLocks noChangeAspect="1"/>
          </p:cNvPicPr>
          <p:nvPr/>
        </p:nvPicPr>
        <p:blipFill>
          <a:blip r:embed="rId9"/>
          <a:stretch>
            <a:fillRect/>
          </a:stretch>
        </p:blipFill>
        <p:spPr>
          <a:xfrm>
            <a:off x="5868144" y="4708495"/>
            <a:ext cx="864096" cy="220260"/>
          </a:xfrm>
          <a:prstGeom prst="rect">
            <a:avLst/>
          </a:prstGeom>
        </p:spPr>
      </p:pic>
      <p:pic>
        <p:nvPicPr>
          <p:cNvPr id="3" name="图片 2">
            <a:extLst>
              <a:ext uri="{FF2B5EF4-FFF2-40B4-BE49-F238E27FC236}">
                <a16:creationId xmlns:a16="http://schemas.microsoft.com/office/drawing/2014/main" id="{19A0B222-277D-CC40-941D-BA65669C2B99}"/>
              </a:ext>
            </a:extLst>
          </p:cNvPr>
          <p:cNvPicPr>
            <a:picLocks noChangeAspect="1"/>
          </p:cNvPicPr>
          <p:nvPr/>
        </p:nvPicPr>
        <p:blipFill>
          <a:blip r:embed="rId10"/>
          <a:stretch>
            <a:fillRect/>
          </a:stretch>
        </p:blipFill>
        <p:spPr>
          <a:xfrm>
            <a:off x="2444289" y="5497585"/>
            <a:ext cx="262072" cy="242659"/>
          </a:xfrm>
          <a:prstGeom prst="rect">
            <a:avLst/>
          </a:prstGeom>
        </p:spPr>
      </p:pic>
      <p:pic>
        <p:nvPicPr>
          <p:cNvPr id="5" name="图片 4">
            <a:extLst>
              <a:ext uri="{FF2B5EF4-FFF2-40B4-BE49-F238E27FC236}">
                <a16:creationId xmlns:a16="http://schemas.microsoft.com/office/drawing/2014/main" id="{3E1C3FDD-7612-C948-BACA-AA7245260751}"/>
              </a:ext>
            </a:extLst>
          </p:cNvPr>
          <p:cNvPicPr>
            <a:picLocks noChangeAspect="1"/>
          </p:cNvPicPr>
          <p:nvPr/>
        </p:nvPicPr>
        <p:blipFill>
          <a:blip r:embed="rId11"/>
          <a:stretch>
            <a:fillRect/>
          </a:stretch>
        </p:blipFill>
        <p:spPr>
          <a:xfrm>
            <a:off x="5868144" y="5209177"/>
            <a:ext cx="878022" cy="243412"/>
          </a:xfrm>
          <a:prstGeom prst="rect">
            <a:avLst/>
          </a:prstGeom>
        </p:spPr>
      </p:pic>
      <p:pic>
        <p:nvPicPr>
          <p:cNvPr id="6" name="图片 5">
            <a:extLst>
              <a:ext uri="{FF2B5EF4-FFF2-40B4-BE49-F238E27FC236}">
                <a16:creationId xmlns:a16="http://schemas.microsoft.com/office/drawing/2014/main" id="{2930B0FA-ABF1-344E-8D4E-6810DAE19852}"/>
              </a:ext>
            </a:extLst>
          </p:cNvPr>
          <p:cNvPicPr>
            <a:picLocks noChangeAspect="1"/>
          </p:cNvPicPr>
          <p:nvPr/>
        </p:nvPicPr>
        <p:blipFill>
          <a:blip r:embed="rId12"/>
          <a:stretch>
            <a:fillRect/>
          </a:stretch>
        </p:blipFill>
        <p:spPr>
          <a:xfrm>
            <a:off x="2722743" y="5489206"/>
            <a:ext cx="250153" cy="259418"/>
          </a:xfrm>
          <a:prstGeom prst="rect">
            <a:avLst/>
          </a:prstGeom>
        </p:spPr>
      </p:pic>
    </p:spTree>
    <p:extLst>
      <p:ext uri="{BB962C8B-B14F-4D97-AF65-F5344CB8AC3E}">
        <p14:creationId xmlns:p14="http://schemas.microsoft.com/office/powerpoint/2010/main" val="3321429841"/>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CKY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57</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sp>
        <p:nvSpPr>
          <p:cNvPr id="11" name="矩形 10">
            <a:extLst>
              <a:ext uri="{FF2B5EF4-FFF2-40B4-BE49-F238E27FC236}">
                <a16:creationId xmlns:a16="http://schemas.microsoft.com/office/drawing/2014/main" id="{BBB2DFC8-631F-7F42-A1EF-2BE73523B57A}"/>
              </a:ext>
            </a:extLst>
          </p:cNvPr>
          <p:cNvSpPr/>
          <p:nvPr/>
        </p:nvSpPr>
        <p:spPr bwMode="auto">
          <a:xfrm>
            <a:off x="2135777" y="4178755"/>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矩形 12">
            <a:extLst>
              <a:ext uri="{FF2B5EF4-FFF2-40B4-BE49-F238E27FC236}">
                <a16:creationId xmlns:a16="http://schemas.microsoft.com/office/drawing/2014/main" id="{5CA36017-0B75-7A49-9502-082E1F07BDE5}"/>
              </a:ext>
            </a:extLst>
          </p:cNvPr>
          <p:cNvSpPr/>
          <p:nvPr/>
        </p:nvSpPr>
        <p:spPr bwMode="auto">
          <a:xfrm>
            <a:off x="2135777"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矩形 13">
            <a:extLst>
              <a:ext uri="{FF2B5EF4-FFF2-40B4-BE49-F238E27FC236}">
                <a16:creationId xmlns:a16="http://schemas.microsoft.com/office/drawing/2014/main" id="{8D6365CF-DDA4-9845-AE7D-5BB17F5E87C9}"/>
              </a:ext>
            </a:extLst>
          </p:cNvPr>
          <p:cNvSpPr/>
          <p:nvPr/>
        </p:nvSpPr>
        <p:spPr bwMode="auto">
          <a:xfrm>
            <a:off x="2994030"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矩形 19">
            <a:extLst>
              <a:ext uri="{FF2B5EF4-FFF2-40B4-BE49-F238E27FC236}">
                <a16:creationId xmlns:a16="http://schemas.microsoft.com/office/drawing/2014/main" id="{738AAE31-36ED-5E46-8B45-0C6D9EA9B404}"/>
              </a:ext>
            </a:extLst>
          </p:cNvPr>
          <p:cNvSpPr/>
          <p:nvPr/>
        </p:nvSpPr>
        <p:spPr bwMode="auto">
          <a:xfrm>
            <a:off x="2135777"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矩形 20">
            <a:extLst>
              <a:ext uri="{FF2B5EF4-FFF2-40B4-BE49-F238E27FC236}">
                <a16:creationId xmlns:a16="http://schemas.microsoft.com/office/drawing/2014/main" id="{7F4C8EDF-1933-9144-B466-81B320ACDEA6}"/>
              </a:ext>
            </a:extLst>
          </p:cNvPr>
          <p:cNvSpPr/>
          <p:nvPr/>
        </p:nvSpPr>
        <p:spPr bwMode="auto">
          <a:xfrm>
            <a:off x="2994030"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2" name="矩形 21">
            <a:extLst>
              <a:ext uri="{FF2B5EF4-FFF2-40B4-BE49-F238E27FC236}">
                <a16:creationId xmlns:a16="http://schemas.microsoft.com/office/drawing/2014/main" id="{E385E64F-5C36-364F-BF81-6EDF9FE7EEF6}"/>
              </a:ext>
            </a:extLst>
          </p:cNvPr>
          <p:cNvSpPr/>
          <p:nvPr/>
        </p:nvSpPr>
        <p:spPr bwMode="auto">
          <a:xfrm>
            <a:off x="3858126"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8" name="图片 27">
            <a:extLst>
              <a:ext uri="{FF2B5EF4-FFF2-40B4-BE49-F238E27FC236}">
                <a16:creationId xmlns:a16="http://schemas.microsoft.com/office/drawing/2014/main" id="{3AD18994-C9B8-E347-97E0-18D0C5E3F9D8}"/>
              </a:ext>
            </a:extLst>
          </p:cNvPr>
          <p:cNvPicPr>
            <a:picLocks noChangeAspect="1"/>
          </p:cNvPicPr>
          <p:nvPr/>
        </p:nvPicPr>
        <p:blipFill>
          <a:blip r:embed="rId4"/>
          <a:stretch>
            <a:fillRect/>
          </a:stretch>
        </p:blipFill>
        <p:spPr>
          <a:xfrm>
            <a:off x="2459874" y="6057013"/>
            <a:ext cx="179959" cy="179959"/>
          </a:xfrm>
          <a:prstGeom prst="rect">
            <a:avLst/>
          </a:prstGeom>
        </p:spPr>
      </p:pic>
      <p:pic>
        <p:nvPicPr>
          <p:cNvPr id="29" name="图片 28">
            <a:extLst>
              <a:ext uri="{FF2B5EF4-FFF2-40B4-BE49-F238E27FC236}">
                <a16:creationId xmlns:a16="http://schemas.microsoft.com/office/drawing/2014/main" id="{06721133-0FF2-E843-8E71-5A3D46FB26AE}"/>
              </a:ext>
            </a:extLst>
          </p:cNvPr>
          <p:cNvPicPr>
            <a:picLocks noChangeAspect="1"/>
          </p:cNvPicPr>
          <p:nvPr/>
        </p:nvPicPr>
        <p:blipFill>
          <a:blip r:embed="rId5"/>
          <a:stretch>
            <a:fillRect/>
          </a:stretch>
        </p:blipFill>
        <p:spPr>
          <a:xfrm>
            <a:off x="3359877" y="6005979"/>
            <a:ext cx="132402" cy="230993"/>
          </a:xfrm>
          <a:prstGeom prst="rect">
            <a:avLst/>
          </a:prstGeom>
        </p:spPr>
      </p:pic>
      <p:pic>
        <p:nvPicPr>
          <p:cNvPr id="30" name="图片 29">
            <a:extLst>
              <a:ext uri="{FF2B5EF4-FFF2-40B4-BE49-F238E27FC236}">
                <a16:creationId xmlns:a16="http://schemas.microsoft.com/office/drawing/2014/main" id="{39DCC384-C266-D148-850D-336AE7ABDAA0}"/>
              </a:ext>
            </a:extLst>
          </p:cNvPr>
          <p:cNvPicPr>
            <a:picLocks noChangeAspect="1"/>
          </p:cNvPicPr>
          <p:nvPr/>
        </p:nvPicPr>
        <p:blipFill>
          <a:blip r:embed="rId5"/>
          <a:stretch>
            <a:fillRect/>
          </a:stretch>
        </p:blipFill>
        <p:spPr>
          <a:xfrm>
            <a:off x="4241066" y="6005979"/>
            <a:ext cx="132402" cy="230993"/>
          </a:xfrm>
          <a:prstGeom prst="rect">
            <a:avLst/>
          </a:prstGeom>
        </p:spPr>
      </p:pic>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6"/>
          <a:stretch>
            <a:fillRect/>
          </a:stretch>
        </p:blipFill>
        <p:spPr>
          <a:xfrm>
            <a:off x="5490393" y="1966216"/>
            <a:ext cx="449759" cy="238648"/>
          </a:xfrm>
          <a:prstGeom prst="rect">
            <a:avLst/>
          </a:prstGeom>
        </p:spPr>
      </p:pic>
      <p:pic>
        <p:nvPicPr>
          <p:cNvPr id="32" name="图片 31">
            <a:extLst>
              <a:ext uri="{FF2B5EF4-FFF2-40B4-BE49-F238E27FC236}">
                <a16:creationId xmlns:a16="http://schemas.microsoft.com/office/drawing/2014/main" id="{2D8FBA17-D4EC-3B43-ACB1-61133DE20A97}"/>
              </a:ext>
            </a:extLst>
          </p:cNvPr>
          <p:cNvPicPr>
            <a:picLocks noChangeAspect="1"/>
          </p:cNvPicPr>
          <p:nvPr/>
        </p:nvPicPr>
        <p:blipFill>
          <a:blip r:embed="rId7"/>
          <a:stretch>
            <a:fillRect/>
          </a:stretch>
        </p:blipFill>
        <p:spPr>
          <a:xfrm>
            <a:off x="2185022" y="5497586"/>
            <a:ext cx="233671" cy="242658"/>
          </a:xfrm>
          <a:prstGeom prst="rect">
            <a:avLst/>
          </a:prstGeom>
        </p:spPr>
      </p:pic>
      <p:pic>
        <p:nvPicPr>
          <p:cNvPr id="3" name="图片 2">
            <a:extLst>
              <a:ext uri="{FF2B5EF4-FFF2-40B4-BE49-F238E27FC236}">
                <a16:creationId xmlns:a16="http://schemas.microsoft.com/office/drawing/2014/main" id="{19A0B222-277D-CC40-941D-BA65669C2B99}"/>
              </a:ext>
            </a:extLst>
          </p:cNvPr>
          <p:cNvPicPr>
            <a:picLocks noChangeAspect="1"/>
          </p:cNvPicPr>
          <p:nvPr/>
        </p:nvPicPr>
        <p:blipFill>
          <a:blip r:embed="rId8"/>
          <a:stretch>
            <a:fillRect/>
          </a:stretch>
        </p:blipFill>
        <p:spPr>
          <a:xfrm>
            <a:off x="2444289" y="5497585"/>
            <a:ext cx="262072" cy="242659"/>
          </a:xfrm>
          <a:prstGeom prst="rect">
            <a:avLst/>
          </a:prstGeom>
        </p:spPr>
      </p:pic>
      <p:pic>
        <p:nvPicPr>
          <p:cNvPr id="6" name="图片 5">
            <a:extLst>
              <a:ext uri="{FF2B5EF4-FFF2-40B4-BE49-F238E27FC236}">
                <a16:creationId xmlns:a16="http://schemas.microsoft.com/office/drawing/2014/main" id="{2930B0FA-ABF1-344E-8D4E-6810DAE19852}"/>
              </a:ext>
            </a:extLst>
          </p:cNvPr>
          <p:cNvPicPr>
            <a:picLocks noChangeAspect="1"/>
          </p:cNvPicPr>
          <p:nvPr/>
        </p:nvPicPr>
        <p:blipFill>
          <a:blip r:embed="rId9"/>
          <a:stretch>
            <a:fillRect/>
          </a:stretch>
        </p:blipFill>
        <p:spPr>
          <a:xfrm>
            <a:off x="2722743" y="5489206"/>
            <a:ext cx="250153" cy="259418"/>
          </a:xfrm>
          <a:prstGeom prst="rect">
            <a:avLst/>
          </a:prstGeom>
        </p:spPr>
      </p:pic>
      <p:pic>
        <p:nvPicPr>
          <p:cNvPr id="8" name="图片 7">
            <a:extLst>
              <a:ext uri="{FF2B5EF4-FFF2-40B4-BE49-F238E27FC236}">
                <a16:creationId xmlns:a16="http://schemas.microsoft.com/office/drawing/2014/main" id="{FCA125FB-37BD-AB4A-91A9-4E4DDCC1A494}"/>
              </a:ext>
            </a:extLst>
          </p:cNvPr>
          <p:cNvPicPr>
            <a:picLocks noChangeAspect="1"/>
          </p:cNvPicPr>
          <p:nvPr/>
        </p:nvPicPr>
        <p:blipFill>
          <a:blip r:embed="rId10"/>
          <a:stretch>
            <a:fillRect/>
          </a:stretch>
        </p:blipFill>
        <p:spPr>
          <a:xfrm>
            <a:off x="6228184" y="4178755"/>
            <a:ext cx="922648" cy="242311"/>
          </a:xfrm>
          <a:prstGeom prst="rect">
            <a:avLst/>
          </a:prstGeom>
        </p:spPr>
      </p:pic>
      <p:pic>
        <p:nvPicPr>
          <p:cNvPr id="10" name="图片 9">
            <a:extLst>
              <a:ext uri="{FF2B5EF4-FFF2-40B4-BE49-F238E27FC236}">
                <a16:creationId xmlns:a16="http://schemas.microsoft.com/office/drawing/2014/main" id="{3573843F-A704-5141-AE13-5E0D9E6FE3D6}"/>
              </a:ext>
            </a:extLst>
          </p:cNvPr>
          <p:cNvPicPr>
            <a:picLocks noChangeAspect="1"/>
          </p:cNvPicPr>
          <p:nvPr/>
        </p:nvPicPr>
        <p:blipFill>
          <a:blip r:embed="rId11"/>
          <a:stretch>
            <a:fillRect/>
          </a:stretch>
        </p:blipFill>
        <p:spPr>
          <a:xfrm>
            <a:off x="6228184" y="4675244"/>
            <a:ext cx="941285" cy="242311"/>
          </a:xfrm>
          <a:prstGeom prst="rect">
            <a:avLst/>
          </a:prstGeom>
        </p:spPr>
      </p:pic>
      <p:pic>
        <p:nvPicPr>
          <p:cNvPr id="24" name="图片 23">
            <a:extLst>
              <a:ext uri="{FF2B5EF4-FFF2-40B4-BE49-F238E27FC236}">
                <a16:creationId xmlns:a16="http://schemas.microsoft.com/office/drawing/2014/main" id="{73EA9C9E-1F4F-1B4A-A618-83859FB7FE31}"/>
              </a:ext>
            </a:extLst>
          </p:cNvPr>
          <p:cNvPicPr>
            <a:picLocks noChangeAspect="1"/>
          </p:cNvPicPr>
          <p:nvPr/>
        </p:nvPicPr>
        <p:blipFill>
          <a:blip r:embed="rId8"/>
          <a:stretch>
            <a:fillRect/>
          </a:stretch>
        </p:blipFill>
        <p:spPr>
          <a:xfrm>
            <a:off x="3142872" y="5497585"/>
            <a:ext cx="262072" cy="242659"/>
          </a:xfrm>
          <a:prstGeom prst="rect">
            <a:avLst/>
          </a:prstGeom>
        </p:spPr>
      </p:pic>
      <p:pic>
        <p:nvPicPr>
          <p:cNvPr id="12" name="图片 11">
            <a:extLst>
              <a:ext uri="{FF2B5EF4-FFF2-40B4-BE49-F238E27FC236}">
                <a16:creationId xmlns:a16="http://schemas.microsoft.com/office/drawing/2014/main" id="{5CE81175-07A1-614B-897A-8CA34316B50B}"/>
              </a:ext>
            </a:extLst>
          </p:cNvPr>
          <p:cNvPicPr>
            <a:picLocks noChangeAspect="1"/>
          </p:cNvPicPr>
          <p:nvPr/>
        </p:nvPicPr>
        <p:blipFill>
          <a:blip r:embed="rId12"/>
          <a:stretch>
            <a:fillRect/>
          </a:stretch>
        </p:blipFill>
        <p:spPr>
          <a:xfrm>
            <a:off x="3426078" y="5489206"/>
            <a:ext cx="291204" cy="251038"/>
          </a:xfrm>
          <a:prstGeom prst="rect">
            <a:avLst/>
          </a:prstGeom>
        </p:spPr>
      </p:pic>
    </p:spTree>
    <p:extLst>
      <p:ext uri="{BB962C8B-B14F-4D97-AF65-F5344CB8AC3E}">
        <p14:creationId xmlns:p14="http://schemas.microsoft.com/office/powerpoint/2010/main" val="2991005381"/>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CKY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58</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sp>
        <p:nvSpPr>
          <p:cNvPr id="11" name="矩形 10">
            <a:extLst>
              <a:ext uri="{FF2B5EF4-FFF2-40B4-BE49-F238E27FC236}">
                <a16:creationId xmlns:a16="http://schemas.microsoft.com/office/drawing/2014/main" id="{BBB2DFC8-631F-7F42-A1EF-2BE73523B57A}"/>
              </a:ext>
            </a:extLst>
          </p:cNvPr>
          <p:cNvSpPr/>
          <p:nvPr/>
        </p:nvSpPr>
        <p:spPr bwMode="auto">
          <a:xfrm>
            <a:off x="2135777" y="4178755"/>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矩形 12">
            <a:extLst>
              <a:ext uri="{FF2B5EF4-FFF2-40B4-BE49-F238E27FC236}">
                <a16:creationId xmlns:a16="http://schemas.microsoft.com/office/drawing/2014/main" id="{5CA36017-0B75-7A49-9502-082E1F07BDE5}"/>
              </a:ext>
            </a:extLst>
          </p:cNvPr>
          <p:cNvSpPr/>
          <p:nvPr/>
        </p:nvSpPr>
        <p:spPr bwMode="auto">
          <a:xfrm>
            <a:off x="2135777"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矩形 13">
            <a:extLst>
              <a:ext uri="{FF2B5EF4-FFF2-40B4-BE49-F238E27FC236}">
                <a16:creationId xmlns:a16="http://schemas.microsoft.com/office/drawing/2014/main" id="{8D6365CF-DDA4-9845-AE7D-5BB17F5E87C9}"/>
              </a:ext>
            </a:extLst>
          </p:cNvPr>
          <p:cNvSpPr/>
          <p:nvPr/>
        </p:nvSpPr>
        <p:spPr bwMode="auto">
          <a:xfrm>
            <a:off x="2994030"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矩形 19">
            <a:extLst>
              <a:ext uri="{FF2B5EF4-FFF2-40B4-BE49-F238E27FC236}">
                <a16:creationId xmlns:a16="http://schemas.microsoft.com/office/drawing/2014/main" id="{738AAE31-36ED-5E46-8B45-0C6D9EA9B404}"/>
              </a:ext>
            </a:extLst>
          </p:cNvPr>
          <p:cNvSpPr/>
          <p:nvPr/>
        </p:nvSpPr>
        <p:spPr bwMode="auto">
          <a:xfrm>
            <a:off x="2135777"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矩形 20">
            <a:extLst>
              <a:ext uri="{FF2B5EF4-FFF2-40B4-BE49-F238E27FC236}">
                <a16:creationId xmlns:a16="http://schemas.microsoft.com/office/drawing/2014/main" id="{7F4C8EDF-1933-9144-B466-81B320ACDEA6}"/>
              </a:ext>
            </a:extLst>
          </p:cNvPr>
          <p:cNvSpPr/>
          <p:nvPr/>
        </p:nvSpPr>
        <p:spPr bwMode="auto">
          <a:xfrm>
            <a:off x="2994030"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2" name="矩形 21">
            <a:extLst>
              <a:ext uri="{FF2B5EF4-FFF2-40B4-BE49-F238E27FC236}">
                <a16:creationId xmlns:a16="http://schemas.microsoft.com/office/drawing/2014/main" id="{E385E64F-5C36-364F-BF81-6EDF9FE7EEF6}"/>
              </a:ext>
            </a:extLst>
          </p:cNvPr>
          <p:cNvSpPr/>
          <p:nvPr/>
        </p:nvSpPr>
        <p:spPr bwMode="auto">
          <a:xfrm>
            <a:off x="3858126"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8" name="图片 27">
            <a:extLst>
              <a:ext uri="{FF2B5EF4-FFF2-40B4-BE49-F238E27FC236}">
                <a16:creationId xmlns:a16="http://schemas.microsoft.com/office/drawing/2014/main" id="{3AD18994-C9B8-E347-97E0-18D0C5E3F9D8}"/>
              </a:ext>
            </a:extLst>
          </p:cNvPr>
          <p:cNvPicPr>
            <a:picLocks noChangeAspect="1"/>
          </p:cNvPicPr>
          <p:nvPr/>
        </p:nvPicPr>
        <p:blipFill>
          <a:blip r:embed="rId4"/>
          <a:stretch>
            <a:fillRect/>
          </a:stretch>
        </p:blipFill>
        <p:spPr>
          <a:xfrm>
            <a:off x="2459874" y="6057013"/>
            <a:ext cx="179959" cy="179959"/>
          </a:xfrm>
          <a:prstGeom prst="rect">
            <a:avLst/>
          </a:prstGeom>
        </p:spPr>
      </p:pic>
      <p:pic>
        <p:nvPicPr>
          <p:cNvPr id="29" name="图片 28">
            <a:extLst>
              <a:ext uri="{FF2B5EF4-FFF2-40B4-BE49-F238E27FC236}">
                <a16:creationId xmlns:a16="http://schemas.microsoft.com/office/drawing/2014/main" id="{06721133-0FF2-E843-8E71-5A3D46FB26AE}"/>
              </a:ext>
            </a:extLst>
          </p:cNvPr>
          <p:cNvPicPr>
            <a:picLocks noChangeAspect="1"/>
          </p:cNvPicPr>
          <p:nvPr/>
        </p:nvPicPr>
        <p:blipFill>
          <a:blip r:embed="rId5"/>
          <a:stretch>
            <a:fillRect/>
          </a:stretch>
        </p:blipFill>
        <p:spPr>
          <a:xfrm>
            <a:off x="3359877" y="6005979"/>
            <a:ext cx="132402" cy="230993"/>
          </a:xfrm>
          <a:prstGeom prst="rect">
            <a:avLst/>
          </a:prstGeom>
        </p:spPr>
      </p:pic>
      <p:pic>
        <p:nvPicPr>
          <p:cNvPr id="30" name="图片 29">
            <a:extLst>
              <a:ext uri="{FF2B5EF4-FFF2-40B4-BE49-F238E27FC236}">
                <a16:creationId xmlns:a16="http://schemas.microsoft.com/office/drawing/2014/main" id="{39DCC384-C266-D148-850D-336AE7ABDAA0}"/>
              </a:ext>
            </a:extLst>
          </p:cNvPr>
          <p:cNvPicPr>
            <a:picLocks noChangeAspect="1"/>
          </p:cNvPicPr>
          <p:nvPr/>
        </p:nvPicPr>
        <p:blipFill>
          <a:blip r:embed="rId5"/>
          <a:stretch>
            <a:fillRect/>
          </a:stretch>
        </p:blipFill>
        <p:spPr>
          <a:xfrm>
            <a:off x="4241066" y="6005979"/>
            <a:ext cx="132402" cy="230993"/>
          </a:xfrm>
          <a:prstGeom prst="rect">
            <a:avLst/>
          </a:prstGeom>
        </p:spPr>
      </p:pic>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6"/>
          <a:stretch>
            <a:fillRect/>
          </a:stretch>
        </p:blipFill>
        <p:spPr>
          <a:xfrm>
            <a:off x="5490393" y="1966216"/>
            <a:ext cx="449759" cy="238648"/>
          </a:xfrm>
          <a:prstGeom prst="rect">
            <a:avLst/>
          </a:prstGeom>
        </p:spPr>
      </p:pic>
      <p:pic>
        <p:nvPicPr>
          <p:cNvPr id="32" name="图片 31">
            <a:extLst>
              <a:ext uri="{FF2B5EF4-FFF2-40B4-BE49-F238E27FC236}">
                <a16:creationId xmlns:a16="http://schemas.microsoft.com/office/drawing/2014/main" id="{2D8FBA17-D4EC-3B43-ACB1-61133DE20A97}"/>
              </a:ext>
            </a:extLst>
          </p:cNvPr>
          <p:cNvPicPr>
            <a:picLocks noChangeAspect="1"/>
          </p:cNvPicPr>
          <p:nvPr/>
        </p:nvPicPr>
        <p:blipFill>
          <a:blip r:embed="rId7"/>
          <a:stretch>
            <a:fillRect/>
          </a:stretch>
        </p:blipFill>
        <p:spPr>
          <a:xfrm>
            <a:off x="2185022" y="5497586"/>
            <a:ext cx="233671" cy="242658"/>
          </a:xfrm>
          <a:prstGeom prst="rect">
            <a:avLst/>
          </a:prstGeom>
        </p:spPr>
      </p:pic>
      <p:pic>
        <p:nvPicPr>
          <p:cNvPr id="3" name="图片 2">
            <a:extLst>
              <a:ext uri="{FF2B5EF4-FFF2-40B4-BE49-F238E27FC236}">
                <a16:creationId xmlns:a16="http://schemas.microsoft.com/office/drawing/2014/main" id="{19A0B222-277D-CC40-941D-BA65669C2B99}"/>
              </a:ext>
            </a:extLst>
          </p:cNvPr>
          <p:cNvPicPr>
            <a:picLocks noChangeAspect="1"/>
          </p:cNvPicPr>
          <p:nvPr/>
        </p:nvPicPr>
        <p:blipFill>
          <a:blip r:embed="rId8"/>
          <a:stretch>
            <a:fillRect/>
          </a:stretch>
        </p:blipFill>
        <p:spPr>
          <a:xfrm>
            <a:off x="2444289" y="5497585"/>
            <a:ext cx="262072" cy="242659"/>
          </a:xfrm>
          <a:prstGeom prst="rect">
            <a:avLst/>
          </a:prstGeom>
        </p:spPr>
      </p:pic>
      <p:pic>
        <p:nvPicPr>
          <p:cNvPr id="6" name="图片 5">
            <a:extLst>
              <a:ext uri="{FF2B5EF4-FFF2-40B4-BE49-F238E27FC236}">
                <a16:creationId xmlns:a16="http://schemas.microsoft.com/office/drawing/2014/main" id="{2930B0FA-ABF1-344E-8D4E-6810DAE19852}"/>
              </a:ext>
            </a:extLst>
          </p:cNvPr>
          <p:cNvPicPr>
            <a:picLocks noChangeAspect="1"/>
          </p:cNvPicPr>
          <p:nvPr/>
        </p:nvPicPr>
        <p:blipFill>
          <a:blip r:embed="rId9"/>
          <a:stretch>
            <a:fillRect/>
          </a:stretch>
        </p:blipFill>
        <p:spPr>
          <a:xfrm>
            <a:off x="2722743" y="5489206"/>
            <a:ext cx="250153" cy="259418"/>
          </a:xfrm>
          <a:prstGeom prst="rect">
            <a:avLst/>
          </a:prstGeom>
        </p:spPr>
      </p:pic>
      <p:pic>
        <p:nvPicPr>
          <p:cNvPr id="8" name="图片 7">
            <a:extLst>
              <a:ext uri="{FF2B5EF4-FFF2-40B4-BE49-F238E27FC236}">
                <a16:creationId xmlns:a16="http://schemas.microsoft.com/office/drawing/2014/main" id="{FCA125FB-37BD-AB4A-91A9-4E4DDCC1A494}"/>
              </a:ext>
            </a:extLst>
          </p:cNvPr>
          <p:cNvPicPr>
            <a:picLocks noChangeAspect="1"/>
          </p:cNvPicPr>
          <p:nvPr/>
        </p:nvPicPr>
        <p:blipFill>
          <a:blip r:embed="rId10"/>
          <a:stretch>
            <a:fillRect/>
          </a:stretch>
        </p:blipFill>
        <p:spPr>
          <a:xfrm>
            <a:off x="6228184" y="4178755"/>
            <a:ext cx="922648" cy="242311"/>
          </a:xfrm>
          <a:prstGeom prst="rect">
            <a:avLst/>
          </a:prstGeom>
        </p:spPr>
      </p:pic>
      <p:pic>
        <p:nvPicPr>
          <p:cNvPr id="10" name="图片 9">
            <a:extLst>
              <a:ext uri="{FF2B5EF4-FFF2-40B4-BE49-F238E27FC236}">
                <a16:creationId xmlns:a16="http://schemas.microsoft.com/office/drawing/2014/main" id="{3573843F-A704-5141-AE13-5E0D9E6FE3D6}"/>
              </a:ext>
            </a:extLst>
          </p:cNvPr>
          <p:cNvPicPr>
            <a:picLocks noChangeAspect="1"/>
          </p:cNvPicPr>
          <p:nvPr/>
        </p:nvPicPr>
        <p:blipFill>
          <a:blip r:embed="rId11"/>
          <a:stretch>
            <a:fillRect/>
          </a:stretch>
        </p:blipFill>
        <p:spPr>
          <a:xfrm>
            <a:off x="6228184" y="4675244"/>
            <a:ext cx="941285" cy="242311"/>
          </a:xfrm>
          <a:prstGeom prst="rect">
            <a:avLst/>
          </a:prstGeom>
        </p:spPr>
      </p:pic>
      <p:pic>
        <p:nvPicPr>
          <p:cNvPr id="24" name="图片 23">
            <a:extLst>
              <a:ext uri="{FF2B5EF4-FFF2-40B4-BE49-F238E27FC236}">
                <a16:creationId xmlns:a16="http://schemas.microsoft.com/office/drawing/2014/main" id="{73EA9C9E-1F4F-1B4A-A618-83859FB7FE31}"/>
              </a:ext>
            </a:extLst>
          </p:cNvPr>
          <p:cNvPicPr>
            <a:picLocks noChangeAspect="1"/>
          </p:cNvPicPr>
          <p:nvPr/>
        </p:nvPicPr>
        <p:blipFill>
          <a:blip r:embed="rId8"/>
          <a:stretch>
            <a:fillRect/>
          </a:stretch>
        </p:blipFill>
        <p:spPr>
          <a:xfrm>
            <a:off x="3142872" y="5497585"/>
            <a:ext cx="262072" cy="242659"/>
          </a:xfrm>
          <a:prstGeom prst="rect">
            <a:avLst/>
          </a:prstGeom>
        </p:spPr>
      </p:pic>
      <p:pic>
        <p:nvPicPr>
          <p:cNvPr id="12" name="图片 11">
            <a:extLst>
              <a:ext uri="{FF2B5EF4-FFF2-40B4-BE49-F238E27FC236}">
                <a16:creationId xmlns:a16="http://schemas.microsoft.com/office/drawing/2014/main" id="{5CE81175-07A1-614B-897A-8CA34316B50B}"/>
              </a:ext>
            </a:extLst>
          </p:cNvPr>
          <p:cNvPicPr>
            <a:picLocks noChangeAspect="1"/>
          </p:cNvPicPr>
          <p:nvPr/>
        </p:nvPicPr>
        <p:blipFill>
          <a:blip r:embed="rId12"/>
          <a:stretch>
            <a:fillRect/>
          </a:stretch>
        </p:blipFill>
        <p:spPr>
          <a:xfrm>
            <a:off x="3426078" y="5489206"/>
            <a:ext cx="291204" cy="251038"/>
          </a:xfrm>
          <a:prstGeom prst="rect">
            <a:avLst/>
          </a:prstGeom>
        </p:spPr>
      </p:pic>
      <p:pic>
        <p:nvPicPr>
          <p:cNvPr id="23" name="图片 22">
            <a:extLst>
              <a:ext uri="{FF2B5EF4-FFF2-40B4-BE49-F238E27FC236}">
                <a16:creationId xmlns:a16="http://schemas.microsoft.com/office/drawing/2014/main" id="{0F7C72AE-A07C-0040-871D-51DA56B31B71}"/>
              </a:ext>
            </a:extLst>
          </p:cNvPr>
          <p:cNvPicPr>
            <a:picLocks noChangeAspect="1"/>
          </p:cNvPicPr>
          <p:nvPr/>
        </p:nvPicPr>
        <p:blipFill>
          <a:blip r:embed="rId8"/>
          <a:stretch>
            <a:fillRect/>
          </a:stretch>
        </p:blipFill>
        <p:spPr>
          <a:xfrm>
            <a:off x="3997590" y="5505965"/>
            <a:ext cx="262072" cy="242659"/>
          </a:xfrm>
          <a:prstGeom prst="rect">
            <a:avLst/>
          </a:prstGeom>
        </p:spPr>
      </p:pic>
      <p:pic>
        <p:nvPicPr>
          <p:cNvPr id="26" name="图片 25">
            <a:extLst>
              <a:ext uri="{FF2B5EF4-FFF2-40B4-BE49-F238E27FC236}">
                <a16:creationId xmlns:a16="http://schemas.microsoft.com/office/drawing/2014/main" id="{DCA674C2-6EB2-EF42-878D-0CF033CB2F3B}"/>
              </a:ext>
            </a:extLst>
          </p:cNvPr>
          <p:cNvPicPr>
            <a:picLocks noChangeAspect="1"/>
          </p:cNvPicPr>
          <p:nvPr/>
        </p:nvPicPr>
        <p:blipFill>
          <a:blip r:embed="rId12"/>
          <a:stretch>
            <a:fillRect/>
          </a:stretch>
        </p:blipFill>
        <p:spPr>
          <a:xfrm>
            <a:off x="4280796" y="5497586"/>
            <a:ext cx="291204" cy="251038"/>
          </a:xfrm>
          <a:prstGeom prst="rect">
            <a:avLst/>
          </a:prstGeom>
        </p:spPr>
      </p:pic>
    </p:spTree>
    <p:extLst>
      <p:ext uri="{BB962C8B-B14F-4D97-AF65-F5344CB8AC3E}">
        <p14:creationId xmlns:p14="http://schemas.microsoft.com/office/powerpoint/2010/main" val="2467316700"/>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CKY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59</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sp>
        <p:nvSpPr>
          <p:cNvPr id="11" name="矩形 10">
            <a:extLst>
              <a:ext uri="{FF2B5EF4-FFF2-40B4-BE49-F238E27FC236}">
                <a16:creationId xmlns:a16="http://schemas.microsoft.com/office/drawing/2014/main" id="{BBB2DFC8-631F-7F42-A1EF-2BE73523B57A}"/>
              </a:ext>
            </a:extLst>
          </p:cNvPr>
          <p:cNvSpPr/>
          <p:nvPr/>
        </p:nvSpPr>
        <p:spPr bwMode="auto">
          <a:xfrm>
            <a:off x="2135777" y="4178755"/>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矩形 12">
            <a:extLst>
              <a:ext uri="{FF2B5EF4-FFF2-40B4-BE49-F238E27FC236}">
                <a16:creationId xmlns:a16="http://schemas.microsoft.com/office/drawing/2014/main" id="{5CA36017-0B75-7A49-9502-082E1F07BDE5}"/>
              </a:ext>
            </a:extLst>
          </p:cNvPr>
          <p:cNvSpPr/>
          <p:nvPr/>
        </p:nvSpPr>
        <p:spPr bwMode="auto">
          <a:xfrm>
            <a:off x="2135777"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矩形 13">
            <a:extLst>
              <a:ext uri="{FF2B5EF4-FFF2-40B4-BE49-F238E27FC236}">
                <a16:creationId xmlns:a16="http://schemas.microsoft.com/office/drawing/2014/main" id="{8D6365CF-DDA4-9845-AE7D-5BB17F5E87C9}"/>
              </a:ext>
            </a:extLst>
          </p:cNvPr>
          <p:cNvSpPr/>
          <p:nvPr/>
        </p:nvSpPr>
        <p:spPr bwMode="auto">
          <a:xfrm>
            <a:off x="2994030"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矩形 19">
            <a:extLst>
              <a:ext uri="{FF2B5EF4-FFF2-40B4-BE49-F238E27FC236}">
                <a16:creationId xmlns:a16="http://schemas.microsoft.com/office/drawing/2014/main" id="{738AAE31-36ED-5E46-8B45-0C6D9EA9B404}"/>
              </a:ext>
            </a:extLst>
          </p:cNvPr>
          <p:cNvSpPr/>
          <p:nvPr/>
        </p:nvSpPr>
        <p:spPr bwMode="auto">
          <a:xfrm>
            <a:off x="2135777"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矩形 20">
            <a:extLst>
              <a:ext uri="{FF2B5EF4-FFF2-40B4-BE49-F238E27FC236}">
                <a16:creationId xmlns:a16="http://schemas.microsoft.com/office/drawing/2014/main" id="{7F4C8EDF-1933-9144-B466-81B320ACDEA6}"/>
              </a:ext>
            </a:extLst>
          </p:cNvPr>
          <p:cNvSpPr/>
          <p:nvPr/>
        </p:nvSpPr>
        <p:spPr bwMode="auto">
          <a:xfrm>
            <a:off x="2994030"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2" name="矩形 21">
            <a:extLst>
              <a:ext uri="{FF2B5EF4-FFF2-40B4-BE49-F238E27FC236}">
                <a16:creationId xmlns:a16="http://schemas.microsoft.com/office/drawing/2014/main" id="{E385E64F-5C36-364F-BF81-6EDF9FE7EEF6}"/>
              </a:ext>
            </a:extLst>
          </p:cNvPr>
          <p:cNvSpPr/>
          <p:nvPr/>
        </p:nvSpPr>
        <p:spPr bwMode="auto">
          <a:xfrm>
            <a:off x="3858126"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8" name="图片 27">
            <a:extLst>
              <a:ext uri="{FF2B5EF4-FFF2-40B4-BE49-F238E27FC236}">
                <a16:creationId xmlns:a16="http://schemas.microsoft.com/office/drawing/2014/main" id="{3AD18994-C9B8-E347-97E0-18D0C5E3F9D8}"/>
              </a:ext>
            </a:extLst>
          </p:cNvPr>
          <p:cNvPicPr>
            <a:picLocks noChangeAspect="1"/>
          </p:cNvPicPr>
          <p:nvPr/>
        </p:nvPicPr>
        <p:blipFill>
          <a:blip r:embed="rId4"/>
          <a:stretch>
            <a:fillRect/>
          </a:stretch>
        </p:blipFill>
        <p:spPr>
          <a:xfrm>
            <a:off x="2459874" y="6057013"/>
            <a:ext cx="179959" cy="179959"/>
          </a:xfrm>
          <a:prstGeom prst="rect">
            <a:avLst/>
          </a:prstGeom>
        </p:spPr>
      </p:pic>
      <p:pic>
        <p:nvPicPr>
          <p:cNvPr id="29" name="图片 28">
            <a:extLst>
              <a:ext uri="{FF2B5EF4-FFF2-40B4-BE49-F238E27FC236}">
                <a16:creationId xmlns:a16="http://schemas.microsoft.com/office/drawing/2014/main" id="{06721133-0FF2-E843-8E71-5A3D46FB26AE}"/>
              </a:ext>
            </a:extLst>
          </p:cNvPr>
          <p:cNvPicPr>
            <a:picLocks noChangeAspect="1"/>
          </p:cNvPicPr>
          <p:nvPr/>
        </p:nvPicPr>
        <p:blipFill>
          <a:blip r:embed="rId5"/>
          <a:stretch>
            <a:fillRect/>
          </a:stretch>
        </p:blipFill>
        <p:spPr>
          <a:xfrm>
            <a:off x="3359877" y="6005979"/>
            <a:ext cx="132402" cy="230993"/>
          </a:xfrm>
          <a:prstGeom prst="rect">
            <a:avLst/>
          </a:prstGeom>
        </p:spPr>
      </p:pic>
      <p:pic>
        <p:nvPicPr>
          <p:cNvPr id="30" name="图片 29">
            <a:extLst>
              <a:ext uri="{FF2B5EF4-FFF2-40B4-BE49-F238E27FC236}">
                <a16:creationId xmlns:a16="http://schemas.microsoft.com/office/drawing/2014/main" id="{39DCC384-C266-D148-850D-336AE7ABDAA0}"/>
              </a:ext>
            </a:extLst>
          </p:cNvPr>
          <p:cNvPicPr>
            <a:picLocks noChangeAspect="1"/>
          </p:cNvPicPr>
          <p:nvPr/>
        </p:nvPicPr>
        <p:blipFill>
          <a:blip r:embed="rId5"/>
          <a:stretch>
            <a:fillRect/>
          </a:stretch>
        </p:blipFill>
        <p:spPr>
          <a:xfrm>
            <a:off x="4241066" y="6005979"/>
            <a:ext cx="132402" cy="230993"/>
          </a:xfrm>
          <a:prstGeom prst="rect">
            <a:avLst/>
          </a:prstGeom>
        </p:spPr>
      </p:pic>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6"/>
          <a:stretch>
            <a:fillRect/>
          </a:stretch>
        </p:blipFill>
        <p:spPr>
          <a:xfrm>
            <a:off x="5490393" y="1966216"/>
            <a:ext cx="449759" cy="238648"/>
          </a:xfrm>
          <a:prstGeom prst="rect">
            <a:avLst/>
          </a:prstGeom>
        </p:spPr>
      </p:pic>
      <p:pic>
        <p:nvPicPr>
          <p:cNvPr id="32" name="图片 31">
            <a:extLst>
              <a:ext uri="{FF2B5EF4-FFF2-40B4-BE49-F238E27FC236}">
                <a16:creationId xmlns:a16="http://schemas.microsoft.com/office/drawing/2014/main" id="{2D8FBA17-D4EC-3B43-ACB1-61133DE20A97}"/>
              </a:ext>
            </a:extLst>
          </p:cNvPr>
          <p:cNvPicPr>
            <a:picLocks noChangeAspect="1"/>
          </p:cNvPicPr>
          <p:nvPr/>
        </p:nvPicPr>
        <p:blipFill>
          <a:blip r:embed="rId7"/>
          <a:stretch>
            <a:fillRect/>
          </a:stretch>
        </p:blipFill>
        <p:spPr>
          <a:xfrm>
            <a:off x="2185022" y="5497586"/>
            <a:ext cx="233671" cy="242658"/>
          </a:xfrm>
          <a:prstGeom prst="rect">
            <a:avLst/>
          </a:prstGeom>
        </p:spPr>
      </p:pic>
      <p:pic>
        <p:nvPicPr>
          <p:cNvPr id="3" name="图片 2">
            <a:extLst>
              <a:ext uri="{FF2B5EF4-FFF2-40B4-BE49-F238E27FC236}">
                <a16:creationId xmlns:a16="http://schemas.microsoft.com/office/drawing/2014/main" id="{19A0B222-277D-CC40-941D-BA65669C2B99}"/>
              </a:ext>
            </a:extLst>
          </p:cNvPr>
          <p:cNvPicPr>
            <a:picLocks noChangeAspect="1"/>
          </p:cNvPicPr>
          <p:nvPr/>
        </p:nvPicPr>
        <p:blipFill>
          <a:blip r:embed="rId8"/>
          <a:stretch>
            <a:fillRect/>
          </a:stretch>
        </p:blipFill>
        <p:spPr>
          <a:xfrm>
            <a:off x="2444289" y="5497585"/>
            <a:ext cx="262072" cy="242659"/>
          </a:xfrm>
          <a:prstGeom prst="rect">
            <a:avLst/>
          </a:prstGeom>
        </p:spPr>
      </p:pic>
      <p:pic>
        <p:nvPicPr>
          <p:cNvPr id="6" name="图片 5">
            <a:extLst>
              <a:ext uri="{FF2B5EF4-FFF2-40B4-BE49-F238E27FC236}">
                <a16:creationId xmlns:a16="http://schemas.microsoft.com/office/drawing/2014/main" id="{2930B0FA-ABF1-344E-8D4E-6810DAE19852}"/>
              </a:ext>
            </a:extLst>
          </p:cNvPr>
          <p:cNvPicPr>
            <a:picLocks noChangeAspect="1"/>
          </p:cNvPicPr>
          <p:nvPr/>
        </p:nvPicPr>
        <p:blipFill>
          <a:blip r:embed="rId9"/>
          <a:stretch>
            <a:fillRect/>
          </a:stretch>
        </p:blipFill>
        <p:spPr>
          <a:xfrm>
            <a:off x="2722743" y="5489206"/>
            <a:ext cx="250153" cy="259418"/>
          </a:xfrm>
          <a:prstGeom prst="rect">
            <a:avLst/>
          </a:prstGeom>
        </p:spPr>
      </p:pic>
      <p:pic>
        <p:nvPicPr>
          <p:cNvPr id="24" name="图片 23">
            <a:extLst>
              <a:ext uri="{FF2B5EF4-FFF2-40B4-BE49-F238E27FC236}">
                <a16:creationId xmlns:a16="http://schemas.microsoft.com/office/drawing/2014/main" id="{73EA9C9E-1F4F-1B4A-A618-83859FB7FE31}"/>
              </a:ext>
            </a:extLst>
          </p:cNvPr>
          <p:cNvPicPr>
            <a:picLocks noChangeAspect="1"/>
          </p:cNvPicPr>
          <p:nvPr/>
        </p:nvPicPr>
        <p:blipFill>
          <a:blip r:embed="rId8"/>
          <a:stretch>
            <a:fillRect/>
          </a:stretch>
        </p:blipFill>
        <p:spPr>
          <a:xfrm>
            <a:off x="3142872" y="5497585"/>
            <a:ext cx="262072" cy="242659"/>
          </a:xfrm>
          <a:prstGeom prst="rect">
            <a:avLst/>
          </a:prstGeom>
        </p:spPr>
      </p:pic>
      <p:pic>
        <p:nvPicPr>
          <p:cNvPr id="12" name="图片 11">
            <a:extLst>
              <a:ext uri="{FF2B5EF4-FFF2-40B4-BE49-F238E27FC236}">
                <a16:creationId xmlns:a16="http://schemas.microsoft.com/office/drawing/2014/main" id="{5CE81175-07A1-614B-897A-8CA34316B50B}"/>
              </a:ext>
            </a:extLst>
          </p:cNvPr>
          <p:cNvPicPr>
            <a:picLocks noChangeAspect="1"/>
          </p:cNvPicPr>
          <p:nvPr/>
        </p:nvPicPr>
        <p:blipFill>
          <a:blip r:embed="rId10"/>
          <a:stretch>
            <a:fillRect/>
          </a:stretch>
        </p:blipFill>
        <p:spPr>
          <a:xfrm>
            <a:off x="3426078" y="5489206"/>
            <a:ext cx="291204" cy="251038"/>
          </a:xfrm>
          <a:prstGeom prst="rect">
            <a:avLst/>
          </a:prstGeom>
        </p:spPr>
      </p:pic>
      <p:pic>
        <p:nvPicPr>
          <p:cNvPr id="23" name="图片 22">
            <a:extLst>
              <a:ext uri="{FF2B5EF4-FFF2-40B4-BE49-F238E27FC236}">
                <a16:creationId xmlns:a16="http://schemas.microsoft.com/office/drawing/2014/main" id="{0F7C72AE-A07C-0040-871D-51DA56B31B71}"/>
              </a:ext>
            </a:extLst>
          </p:cNvPr>
          <p:cNvPicPr>
            <a:picLocks noChangeAspect="1"/>
          </p:cNvPicPr>
          <p:nvPr/>
        </p:nvPicPr>
        <p:blipFill>
          <a:blip r:embed="rId8"/>
          <a:stretch>
            <a:fillRect/>
          </a:stretch>
        </p:blipFill>
        <p:spPr>
          <a:xfrm>
            <a:off x="3997590" y="5505965"/>
            <a:ext cx="262072" cy="242659"/>
          </a:xfrm>
          <a:prstGeom prst="rect">
            <a:avLst/>
          </a:prstGeom>
        </p:spPr>
      </p:pic>
      <p:pic>
        <p:nvPicPr>
          <p:cNvPr id="26" name="图片 25">
            <a:extLst>
              <a:ext uri="{FF2B5EF4-FFF2-40B4-BE49-F238E27FC236}">
                <a16:creationId xmlns:a16="http://schemas.microsoft.com/office/drawing/2014/main" id="{DCA674C2-6EB2-EF42-878D-0CF033CB2F3B}"/>
              </a:ext>
            </a:extLst>
          </p:cNvPr>
          <p:cNvPicPr>
            <a:picLocks noChangeAspect="1"/>
          </p:cNvPicPr>
          <p:nvPr/>
        </p:nvPicPr>
        <p:blipFill>
          <a:blip r:embed="rId10"/>
          <a:stretch>
            <a:fillRect/>
          </a:stretch>
        </p:blipFill>
        <p:spPr>
          <a:xfrm>
            <a:off x="4280796" y="5497586"/>
            <a:ext cx="291204" cy="251038"/>
          </a:xfrm>
          <a:prstGeom prst="rect">
            <a:avLst/>
          </a:prstGeom>
        </p:spPr>
      </p:pic>
      <p:pic>
        <p:nvPicPr>
          <p:cNvPr id="2" name="图片 1">
            <a:extLst>
              <a:ext uri="{FF2B5EF4-FFF2-40B4-BE49-F238E27FC236}">
                <a16:creationId xmlns:a16="http://schemas.microsoft.com/office/drawing/2014/main" id="{A791F134-D684-314C-8F01-5268F1DE63F4}"/>
              </a:ext>
            </a:extLst>
          </p:cNvPr>
          <p:cNvPicPr>
            <a:picLocks noChangeAspect="1"/>
          </p:cNvPicPr>
          <p:nvPr/>
        </p:nvPicPr>
        <p:blipFill>
          <a:blip r:embed="rId11"/>
          <a:stretch>
            <a:fillRect/>
          </a:stretch>
        </p:blipFill>
        <p:spPr>
          <a:xfrm>
            <a:off x="6111472" y="4154739"/>
            <a:ext cx="1360994" cy="286525"/>
          </a:xfrm>
          <a:prstGeom prst="rect">
            <a:avLst/>
          </a:prstGeom>
        </p:spPr>
      </p:pic>
      <p:pic>
        <p:nvPicPr>
          <p:cNvPr id="5" name="图片 4">
            <a:extLst>
              <a:ext uri="{FF2B5EF4-FFF2-40B4-BE49-F238E27FC236}">
                <a16:creationId xmlns:a16="http://schemas.microsoft.com/office/drawing/2014/main" id="{94106ABA-5759-4349-94FB-7435649E392D}"/>
              </a:ext>
            </a:extLst>
          </p:cNvPr>
          <p:cNvPicPr>
            <a:picLocks noChangeAspect="1"/>
          </p:cNvPicPr>
          <p:nvPr/>
        </p:nvPicPr>
        <p:blipFill>
          <a:blip r:embed="rId12"/>
          <a:stretch>
            <a:fillRect/>
          </a:stretch>
        </p:blipFill>
        <p:spPr>
          <a:xfrm>
            <a:off x="2449402" y="4904885"/>
            <a:ext cx="251846" cy="306595"/>
          </a:xfrm>
          <a:prstGeom prst="rect">
            <a:avLst/>
          </a:prstGeom>
        </p:spPr>
      </p:pic>
    </p:spTree>
    <p:extLst>
      <p:ext uri="{BB962C8B-B14F-4D97-AF65-F5344CB8AC3E}">
        <p14:creationId xmlns:p14="http://schemas.microsoft.com/office/powerpoint/2010/main" val="218732072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4" name="Rectangle 6"/>
          <p:cNvSpPr>
            <a:spLocks noChangeArrowheads="1"/>
          </p:cNvSpPr>
          <p:nvPr/>
        </p:nvSpPr>
        <p:spPr bwMode="auto">
          <a:xfrm>
            <a:off x="609600" y="1447800"/>
            <a:ext cx="6629400" cy="579438"/>
          </a:xfrm>
          <a:prstGeom prst="rect">
            <a:avLst/>
          </a:prstGeom>
          <a:noFill/>
          <a:ln w="9525">
            <a:noFill/>
            <a:miter lim="800000"/>
            <a:headEnd/>
            <a:tailEnd/>
          </a:ln>
          <a:effectLst/>
        </p:spPr>
        <p:txBody>
          <a:bodyPr>
            <a:spAutoFit/>
          </a:bodyPr>
          <a:lstStyle/>
          <a:p>
            <a:pPr lvl="1">
              <a:buClr>
                <a:srgbClr val="800080"/>
              </a:buClr>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消去所有非生成符号</a:t>
            </a:r>
          </a:p>
        </p:txBody>
      </p:sp>
      <p:sp>
        <p:nvSpPr>
          <p:cNvPr id="145415" name="Rectangle 7"/>
          <p:cNvSpPr>
            <a:spLocks noChangeArrowheads="1"/>
          </p:cNvSpPr>
          <p:nvPr/>
        </p:nvSpPr>
        <p:spPr bwMode="auto">
          <a:xfrm>
            <a:off x="609600" y="2239963"/>
            <a:ext cx="6629400" cy="579437"/>
          </a:xfrm>
          <a:prstGeom prst="rect">
            <a:avLst/>
          </a:prstGeom>
          <a:noFill/>
          <a:ln w="9525">
            <a:noFill/>
            <a:miter lim="800000"/>
            <a:headEnd/>
            <a:tailEnd/>
          </a:ln>
          <a:effectLst/>
        </p:spPr>
        <p:txBody>
          <a:bodyPr>
            <a:spAutoFit/>
          </a:bodyPr>
          <a:lstStyle/>
          <a:p>
            <a:pPr lvl="1">
              <a:buClr>
                <a:srgbClr val="800080"/>
              </a:buClr>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消去所有非可达符号</a:t>
            </a:r>
          </a:p>
        </p:txBody>
      </p:sp>
      <p:sp>
        <p:nvSpPr>
          <p:cNvPr id="145418" name="Rectangle 10"/>
          <p:cNvSpPr>
            <a:spLocks noChangeArrowheads="1"/>
          </p:cNvSpPr>
          <p:nvPr/>
        </p:nvSpPr>
        <p:spPr bwMode="auto">
          <a:xfrm>
            <a:off x="1066800" y="2963863"/>
            <a:ext cx="7391400" cy="1677987"/>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结果（定理</a:t>
            </a:r>
            <a:r>
              <a:rPr lang="en-US" altLang="zh-CN" sz="3200" i="0">
                <a:latin typeface="Arial" pitchFamily="34" charset="0"/>
                <a:ea typeface="楷体_GB2312" pitchFamily="49" charset="-122"/>
                <a:sym typeface="Symbol" pitchFamily="18" charset="2"/>
              </a:rPr>
              <a:t>7.2</a:t>
            </a:r>
            <a:r>
              <a:rPr lang="zh-CN" altLang="en-US" sz="3200" i="0">
                <a:latin typeface="Arial" pitchFamily="34" charset="0"/>
                <a:ea typeface="楷体_GB2312" pitchFamily="49" charset="-122"/>
                <a:sym typeface="Symbol" pitchFamily="18" charset="2"/>
              </a:rPr>
              <a:t>）</a:t>
            </a:r>
          </a:p>
          <a:p>
            <a:pPr lvl="1">
              <a:buClr>
                <a:srgbClr val="800080"/>
              </a:buClr>
              <a:buFontTx/>
              <a:buChar char="–"/>
            </a:pPr>
            <a:endParaRPr lang="zh-CN" altLang="en-US" sz="800" i="0">
              <a:solidFill>
                <a:srgbClr val="333399"/>
              </a:solidFill>
              <a:latin typeface="Arial" pitchFamily="34" charset="0"/>
              <a:ea typeface="楷体_GB2312" pitchFamily="49" charset="-122"/>
            </a:endParaRPr>
          </a:p>
          <a:p>
            <a:pPr lvl="1">
              <a:buClr>
                <a:srgbClr val="800080"/>
              </a:buClr>
              <a:buFontTx/>
              <a:buChar char="–"/>
            </a:pPr>
            <a:r>
              <a:rPr lang="zh-CN" altLang="en-US" i="0">
                <a:solidFill>
                  <a:srgbClr val="333399"/>
                </a:solidFill>
                <a:latin typeface="Arial" pitchFamily="34" charset="0"/>
                <a:ea typeface="楷体_GB2312" pitchFamily="49" charset="-122"/>
              </a:rPr>
              <a:t>  剩余的符号都是有用符号</a:t>
            </a:r>
          </a:p>
          <a:p>
            <a:pPr lvl="1">
              <a:buClr>
                <a:srgbClr val="800080"/>
              </a:buClr>
              <a:buFontTx/>
              <a:buChar char="–"/>
            </a:pPr>
            <a:endParaRPr lang="zh-CN" altLang="en-US" sz="800" i="0">
              <a:solidFill>
                <a:srgbClr val="333399"/>
              </a:solidFill>
              <a:latin typeface="Arial" pitchFamily="34" charset="0"/>
              <a:ea typeface="楷体_GB2312" pitchFamily="49" charset="-122"/>
            </a:endParaRPr>
          </a:p>
          <a:p>
            <a:pPr lvl="1">
              <a:buClr>
                <a:srgbClr val="800080"/>
              </a:buClr>
              <a:buFontTx/>
              <a:buChar char="–"/>
            </a:pPr>
            <a:r>
              <a:rPr lang="zh-CN" altLang="en-US" i="0">
                <a:solidFill>
                  <a:srgbClr val="333399"/>
                </a:solidFill>
                <a:latin typeface="Arial" pitchFamily="34" charset="0"/>
                <a:ea typeface="楷体_GB2312" pitchFamily="49" charset="-122"/>
              </a:rPr>
              <a:t>  新的文法与原来的文法是等价的 </a:t>
            </a:r>
          </a:p>
        </p:txBody>
      </p:sp>
      <p:sp>
        <p:nvSpPr>
          <p:cNvPr id="145419" name="Rectangle 1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0" name="文本框 9">
            <a:extLst>
              <a:ext uri="{FF2B5EF4-FFF2-40B4-BE49-F238E27FC236}">
                <a16:creationId xmlns:a16="http://schemas.microsoft.com/office/drawing/2014/main" id="{ED2750DC-0562-0D4F-8DAC-EE592E614322}"/>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06</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5418"/>
                                        </p:tgtEl>
                                        <p:attrNameLst>
                                          <p:attrName>style.visibility</p:attrName>
                                        </p:attrNameLst>
                                      </p:cBhvr>
                                      <p:to>
                                        <p:strVal val="visible"/>
                                      </p:to>
                                    </p:set>
                                    <p:animEffect transition="in" filter="slide(fromBottom)">
                                      <p:cBhvr>
                                        <p:cTn id="7" dur="500"/>
                                        <p:tgtEl>
                                          <p:spTgt spid="145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CKY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60</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sp>
        <p:nvSpPr>
          <p:cNvPr id="11" name="矩形 10">
            <a:extLst>
              <a:ext uri="{FF2B5EF4-FFF2-40B4-BE49-F238E27FC236}">
                <a16:creationId xmlns:a16="http://schemas.microsoft.com/office/drawing/2014/main" id="{BBB2DFC8-631F-7F42-A1EF-2BE73523B57A}"/>
              </a:ext>
            </a:extLst>
          </p:cNvPr>
          <p:cNvSpPr/>
          <p:nvPr/>
        </p:nvSpPr>
        <p:spPr bwMode="auto">
          <a:xfrm>
            <a:off x="2135777" y="4178755"/>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矩形 12">
            <a:extLst>
              <a:ext uri="{FF2B5EF4-FFF2-40B4-BE49-F238E27FC236}">
                <a16:creationId xmlns:a16="http://schemas.microsoft.com/office/drawing/2014/main" id="{5CA36017-0B75-7A49-9502-082E1F07BDE5}"/>
              </a:ext>
            </a:extLst>
          </p:cNvPr>
          <p:cNvSpPr/>
          <p:nvPr/>
        </p:nvSpPr>
        <p:spPr bwMode="auto">
          <a:xfrm>
            <a:off x="2135777"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矩形 13">
            <a:extLst>
              <a:ext uri="{FF2B5EF4-FFF2-40B4-BE49-F238E27FC236}">
                <a16:creationId xmlns:a16="http://schemas.microsoft.com/office/drawing/2014/main" id="{8D6365CF-DDA4-9845-AE7D-5BB17F5E87C9}"/>
              </a:ext>
            </a:extLst>
          </p:cNvPr>
          <p:cNvSpPr/>
          <p:nvPr/>
        </p:nvSpPr>
        <p:spPr bwMode="auto">
          <a:xfrm>
            <a:off x="2994030"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矩形 19">
            <a:extLst>
              <a:ext uri="{FF2B5EF4-FFF2-40B4-BE49-F238E27FC236}">
                <a16:creationId xmlns:a16="http://schemas.microsoft.com/office/drawing/2014/main" id="{738AAE31-36ED-5E46-8B45-0C6D9EA9B404}"/>
              </a:ext>
            </a:extLst>
          </p:cNvPr>
          <p:cNvSpPr/>
          <p:nvPr/>
        </p:nvSpPr>
        <p:spPr bwMode="auto">
          <a:xfrm>
            <a:off x="2135777"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矩形 20">
            <a:extLst>
              <a:ext uri="{FF2B5EF4-FFF2-40B4-BE49-F238E27FC236}">
                <a16:creationId xmlns:a16="http://schemas.microsoft.com/office/drawing/2014/main" id="{7F4C8EDF-1933-9144-B466-81B320ACDEA6}"/>
              </a:ext>
            </a:extLst>
          </p:cNvPr>
          <p:cNvSpPr/>
          <p:nvPr/>
        </p:nvSpPr>
        <p:spPr bwMode="auto">
          <a:xfrm>
            <a:off x="2994030"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2" name="矩形 21">
            <a:extLst>
              <a:ext uri="{FF2B5EF4-FFF2-40B4-BE49-F238E27FC236}">
                <a16:creationId xmlns:a16="http://schemas.microsoft.com/office/drawing/2014/main" id="{E385E64F-5C36-364F-BF81-6EDF9FE7EEF6}"/>
              </a:ext>
            </a:extLst>
          </p:cNvPr>
          <p:cNvSpPr/>
          <p:nvPr/>
        </p:nvSpPr>
        <p:spPr bwMode="auto">
          <a:xfrm>
            <a:off x="3858126"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8" name="图片 27">
            <a:extLst>
              <a:ext uri="{FF2B5EF4-FFF2-40B4-BE49-F238E27FC236}">
                <a16:creationId xmlns:a16="http://schemas.microsoft.com/office/drawing/2014/main" id="{3AD18994-C9B8-E347-97E0-18D0C5E3F9D8}"/>
              </a:ext>
            </a:extLst>
          </p:cNvPr>
          <p:cNvPicPr>
            <a:picLocks noChangeAspect="1"/>
          </p:cNvPicPr>
          <p:nvPr/>
        </p:nvPicPr>
        <p:blipFill>
          <a:blip r:embed="rId4"/>
          <a:stretch>
            <a:fillRect/>
          </a:stretch>
        </p:blipFill>
        <p:spPr>
          <a:xfrm>
            <a:off x="2459874" y="6057013"/>
            <a:ext cx="179959" cy="179959"/>
          </a:xfrm>
          <a:prstGeom prst="rect">
            <a:avLst/>
          </a:prstGeom>
        </p:spPr>
      </p:pic>
      <p:pic>
        <p:nvPicPr>
          <p:cNvPr id="29" name="图片 28">
            <a:extLst>
              <a:ext uri="{FF2B5EF4-FFF2-40B4-BE49-F238E27FC236}">
                <a16:creationId xmlns:a16="http://schemas.microsoft.com/office/drawing/2014/main" id="{06721133-0FF2-E843-8E71-5A3D46FB26AE}"/>
              </a:ext>
            </a:extLst>
          </p:cNvPr>
          <p:cNvPicPr>
            <a:picLocks noChangeAspect="1"/>
          </p:cNvPicPr>
          <p:nvPr/>
        </p:nvPicPr>
        <p:blipFill>
          <a:blip r:embed="rId5"/>
          <a:stretch>
            <a:fillRect/>
          </a:stretch>
        </p:blipFill>
        <p:spPr>
          <a:xfrm>
            <a:off x="3359877" y="6005979"/>
            <a:ext cx="132402" cy="230993"/>
          </a:xfrm>
          <a:prstGeom prst="rect">
            <a:avLst/>
          </a:prstGeom>
        </p:spPr>
      </p:pic>
      <p:pic>
        <p:nvPicPr>
          <p:cNvPr id="30" name="图片 29">
            <a:extLst>
              <a:ext uri="{FF2B5EF4-FFF2-40B4-BE49-F238E27FC236}">
                <a16:creationId xmlns:a16="http://schemas.microsoft.com/office/drawing/2014/main" id="{39DCC384-C266-D148-850D-336AE7ABDAA0}"/>
              </a:ext>
            </a:extLst>
          </p:cNvPr>
          <p:cNvPicPr>
            <a:picLocks noChangeAspect="1"/>
          </p:cNvPicPr>
          <p:nvPr/>
        </p:nvPicPr>
        <p:blipFill>
          <a:blip r:embed="rId5"/>
          <a:stretch>
            <a:fillRect/>
          </a:stretch>
        </p:blipFill>
        <p:spPr>
          <a:xfrm>
            <a:off x="4241066" y="6005979"/>
            <a:ext cx="132402" cy="230993"/>
          </a:xfrm>
          <a:prstGeom prst="rect">
            <a:avLst/>
          </a:prstGeom>
        </p:spPr>
      </p:pic>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6"/>
          <a:stretch>
            <a:fillRect/>
          </a:stretch>
        </p:blipFill>
        <p:spPr>
          <a:xfrm>
            <a:off x="5490393" y="1966216"/>
            <a:ext cx="449759" cy="238648"/>
          </a:xfrm>
          <a:prstGeom prst="rect">
            <a:avLst/>
          </a:prstGeom>
        </p:spPr>
      </p:pic>
      <p:pic>
        <p:nvPicPr>
          <p:cNvPr id="32" name="图片 31">
            <a:extLst>
              <a:ext uri="{FF2B5EF4-FFF2-40B4-BE49-F238E27FC236}">
                <a16:creationId xmlns:a16="http://schemas.microsoft.com/office/drawing/2014/main" id="{2D8FBA17-D4EC-3B43-ACB1-61133DE20A97}"/>
              </a:ext>
            </a:extLst>
          </p:cNvPr>
          <p:cNvPicPr>
            <a:picLocks noChangeAspect="1"/>
          </p:cNvPicPr>
          <p:nvPr/>
        </p:nvPicPr>
        <p:blipFill>
          <a:blip r:embed="rId7"/>
          <a:stretch>
            <a:fillRect/>
          </a:stretch>
        </p:blipFill>
        <p:spPr>
          <a:xfrm>
            <a:off x="2185022" y="5497586"/>
            <a:ext cx="233671" cy="242658"/>
          </a:xfrm>
          <a:prstGeom prst="rect">
            <a:avLst/>
          </a:prstGeom>
        </p:spPr>
      </p:pic>
      <p:pic>
        <p:nvPicPr>
          <p:cNvPr id="3" name="图片 2">
            <a:extLst>
              <a:ext uri="{FF2B5EF4-FFF2-40B4-BE49-F238E27FC236}">
                <a16:creationId xmlns:a16="http://schemas.microsoft.com/office/drawing/2014/main" id="{19A0B222-277D-CC40-941D-BA65669C2B99}"/>
              </a:ext>
            </a:extLst>
          </p:cNvPr>
          <p:cNvPicPr>
            <a:picLocks noChangeAspect="1"/>
          </p:cNvPicPr>
          <p:nvPr/>
        </p:nvPicPr>
        <p:blipFill>
          <a:blip r:embed="rId8"/>
          <a:stretch>
            <a:fillRect/>
          </a:stretch>
        </p:blipFill>
        <p:spPr>
          <a:xfrm>
            <a:off x="2444289" y="5497585"/>
            <a:ext cx="262072" cy="242659"/>
          </a:xfrm>
          <a:prstGeom prst="rect">
            <a:avLst/>
          </a:prstGeom>
        </p:spPr>
      </p:pic>
      <p:pic>
        <p:nvPicPr>
          <p:cNvPr id="6" name="图片 5">
            <a:extLst>
              <a:ext uri="{FF2B5EF4-FFF2-40B4-BE49-F238E27FC236}">
                <a16:creationId xmlns:a16="http://schemas.microsoft.com/office/drawing/2014/main" id="{2930B0FA-ABF1-344E-8D4E-6810DAE19852}"/>
              </a:ext>
            </a:extLst>
          </p:cNvPr>
          <p:cNvPicPr>
            <a:picLocks noChangeAspect="1"/>
          </p:cNvPicPr>
          <p:nvPr/>
        </p:nvPicPr>
        <p:blipFill>
          <a:blip r:embed="rId9"/>
          <a:stretch>
            <a:fillRect/>
          </a:stretch>
        </p:blipFill>
        <p:spPr>
          <a:xfrm>
            <a:off x="2722743" y="5489206"/>
            <a:ext cx="250153" cy="259418"/>
          </a:xfrm>
          <a:prstGeom prst="rect">
            <a:avLst/>
          </a:prstGeom>
        </p:spPr>
      </p:pic>
      <p:pic>
        <p:nvPicPr>
          <p:cNvPr id="24" name="图片 23">
            <a:extLst>
              <a:ext uri="{FF2B5EF4-FFF2-40B4-BE49-F238E27FC236}">
                <a16:creationId xmlns:a16="http://schemas.microsoft.com/office/drawing/2014/main" id="{73EA9C9E-1F4F-1B4A-A618-83859FB7FE31}"/>
              </a:ext>
            </a:extLst>
          </p:cNvPr>
          <p:cNvPicPr>
            <a:picLocks noChangeAspect="1"/>
          </p:cNvPicPr>
          <p:nvPr/>
        </p:nvPicPr>
        <p:blipFill>
          <a:blip r:embed="rId8"/>
          <a:stretch>
            <a:fillRect/>
          </a:stretch>
        </p:blipFill>
        <p:spPr>
          <a:xfrm>
            <a:off x="3142872" y="5497585"/>
            <a:ext cx="262072" cy="242659"/>
          </a:xfrm>
          <a:prstGeom prst="rect">
            <a:avLst/>
          </a:prstGeom>
        </p:spPr>
      </p:pic>
      <p:pic>
        <p:nvPicPr>
          <p:cNvPr id="12" name="图片 11">
            <a:extLst>
              <a:ext uri="{FF2B5EF4-FFF2-40B4-BE49-F238E27FC236}">
                <a16:creationId xmlns:a16="http://schemas.microsoft.com/office/drawing/2014/main" id="{5CE81175-07A1-614B-897A-8CA34316B50B}"/>
              </a:ext>
            </a:extLst>
          </p:cNvPr>
          <p:cNvPicPr>
            <a:picLocks noChangeAspect="1"/>
          </p:cNvPicPr>
          <p:nvPr/>
        </p:nvPicPr>
        <p:blipFill>
          <a:blip r:embed="rId10"/>
          <a:stretch>
            <a:fillRect/>
          </a:stretch>
        </p:blipFill>
        <p:spPr>
          <a:xfrm>
            <a:off x="3426078" y="5489206"/>
            <a:ext cx="291204" cy="251038"/>
          </a:xfrm>
          <a:prstGeom prst="rect">
            <a:avLst/>
          </a:prstGeom>
        </p:spPr>
      </p:pic>
      <p:pic>
        <p:nvPicPr>
          <p:cNvPr id="23" name="图片 22">
            <a:extLst>
              <a:ext uri="{FF2B5EF4-FFF2-40B4-BE49-F238E27FC236}">
                <a16:creationId xmlns:a16="http://schemas.microsoft.com/office/drawing/2014/main" id="{0F7C72AE-A07C-0040-871D-51DA56B31B71}"/>
              </a:ext>
            </a:extLst>
          </p:cNvPr>
          <p:cNvPicPr>
            <a:picLocks noChangeAspect="1"/>
          </p:cNvPicPr>
          <p:nvPr/>
        </p:nvPicPr>
        <p:blipFill>
          <a:blip r:embed="rId8"/>
          <a:stretch>
            <a:fillRect/>
          </a:stretch>
        </p:blipFill>
        <p:spPr>
          <a:xfrm>
            <a:off x="3997590" y="5505965"/>
            <a:ext cx="262072" cy="242659"/>
          </a:xfrm>
          <a:prstGeom prst="rect">
            <a:avLst/>
          </a:prstGeom>
        </p:spPr>
      </p:pic>
      <p:pic>
        <p:nvPicPr>
          <p:cNvPr id="26" name="图片 25">
            <a:extLst>
              <a:ext uri="{FF2B5EF4-FFF2-40B4-BE49-F238E27FC236}">
                <a16:creationId xmlns:a16="http://schemas.microsoft.com/office/drawing/2014/main" id="{DCA674C2-6EB2-EF42-878D-0CF033CB2F3B}"/>
              </a:ext>
            </a:extLst>
          </p:cNvPr>
          <p:cNvPicPr>
            <a:picLocks noChangeAspect="1"/>
          </p:cNvPicPr>
          <p:nvPr/>
        </p:nvPicPr>
        <p:blipFill>
          <a:blip r:embed="rId10"/>
          <a:stretch>
            <a:fillRect/>
          </a:stretch>
        </p:blipFill>
        <p:spPr>
          <a:xfrm>
            <a:off x="4280796" y="5497586"/>
            <a:ext cx="291204" cy="251038"/>
          </a:xfrm>
          <a:prstGeom prst="rect">
            <a:avLst/>
          </a:prstGeom>
        </p:spPr>
      </p:pic>
      <p:pic>
        <p:nvPicPr>
          <p:cNvPr id="5" name="图片 4">
            <a:extLst>
              <a:ext uri="{FF2B5EF4-FFF2-40B4-BE49-F238E27FC236}">
                <a16:creationId xmlns:a16="http://schemas.microsoft.com/office/drawing/2014/main" id="{94106ABA-5759-4349-94FB-7435649E392D}"/>
              </a:ext>
            </a:extLst>
          </p:cNvPr>
          <p:cNvPicPr>
            <a:picLocks noChangeAspect="1"/>
          </p:cNvPicPr>
          <p:nvPr/>
        </p:nvPicPr>
        <p:blipFill>
          <a:blip r:embed="rId11"/>
          <a:stretch>
            <a:fillRect/>
          </a:stretch>
        </p:blipFill>
        <p:spPr>
          <a:xfrm>
            <a:off x="2449402" y="4904885"/>
            <a:ext cx="251846" cy="306595"/>
          </a:xfrm>
          <a:prstGeom prst="rect">
            <a:avLst/>
          </a:prstGeom>
        </p:spPr>
      </p:pic>
      <p:pic>
        <p:nvPicPr>
          <p:cNvPr id="8" name="图片 7">
            <a:extLst>
              <a:ext uri="{FF2B5EF4-FFF2-40B4-BE49-F238E27FC236}">
                <a16:creationId xmlns:a16="http://schemas.microsoft.com/office/drawing/2014/main" id="{C57BD596-6CE1-F049-B325-1DF2D3F262DD}"/>
              </a:ext>
            </a:extLst>
          </p:cNvPr>
          <p:cNvPicPr>
            <a:picLocks noChangeAspect="1"/>
          </p:cNvPicPr>
          <p:nvPr/>
        </p:nvPicPr>
        <p:blipFill>
          <a:blip r:embed="rId12"/>
          <a:stretch>
            <a:fillRect/>
          </a:stretch>
        </p:blipFill>
        <p:spPr>
          <a:xfrm>
            <a:off x="6144129" y="4219760"/>
            <a:ext cx="1368152" cy="247027"/>
          </a:xfrm>
          <a:prstGeom prst="rect">
            <a:avLst/>
          </a:prstGeom>
        </p:spPr>
      </p:pic>
      <p:pic>
        <p:nvPicPr>
          <p:cNvPr id="27" name="图片 26">
            <a:extLst>
              <a:ext uri="{FF2B5EF4-FFF2-40B4-BE49-F238E27FC236}">
                <a16:creationId xmlns:a16="http://schemas.microsoft.com/office/drawing/2014/main" id="{E05B1D88-EEF4-AC4D-AD8E-07309784BEA0}"/>
              </a:ext>
            </a:extLst>
          </p:cNvPr>
          <p:cNvPicPr>
            <a:picLocks noChangeAspect="1"/>
          </p:cNvPicPr>
          <p:nvPr/>
        </p:nvPicPr>
        <p:blipFill>
          <a:blip r:embed="rId8"/>
          <a:stretch>
            <a:fillRect/>
          </a:stretch>
        </p:blipFill>
        <p:spPr>
          <a:xfrm>
            <a:off x="3295041" y="4936852"/>
            <a:ext cx="296599" cy="274628"/>
          </a:xfrm>
          <a:prstGeom prst="rect">
            <a:avLst/>
          </a:prstGeom>
        </p:spPr>
      </p:pic>
    </p:spTree>
    <p:extLst>
      <p:ext uri="{BB962C8B-B14F-4D97-AF65-F5344CB8AC3E}">
        <p14:creationId xmlns:p14="http://schemas.microsoft.com/office/powerpoint/2010/main" val="168586589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CKY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61</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sp>
        <p:nvSpPr>
          <p:cNvPr id="11" name="矩形 10">
            <a:extLst>
              <a:ext uri="{FF2B5EF4-FFF2-40B4-BE49-F238E27FC236}">
                <a16:creationId xmlns:a16="http://schemas.microsoft.com/office/drawing/2014/main" id="{BBB2DFC8-631F-7F42-A1EF-2BE73523B57A}"/>
              </a:ext>
            </a:extLst>
          </p:cNvPr>
          <p:cNvSpPr/>
          <p:nvPr/>
        </p:nvSpPr>
        <p:spPr bwMode="auto">
          <a:xfrm>
            <a:off x="2135777" y="4178755"/>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矩形 12">
            <a:extLst>
              <a:ext uri="{FF2B5EF4-FFF2-40B4-BE49-F238E27FC236}">
                <a16:creationId xmlns:a16="http://schemas.microsoft.com/office/drawing/2014/main" id="{5CA36017-0B75-7A49-9502-082E1F07BDE5}"/>
              </a:ext>
            </a:extLst>
          </p:cNvPr>
          <p:cNvSpPr/>
          <p:nvPr/>
        </p:nvSpPr>
        <p:spPr bwMode="auto">
          <a:xfrm>
            <a:off x="2135777"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矩形 13">
            <a:extLst>
              <a:ext uri="{FF2B5EF4-FFF2-40B4-BE49-F238E27FC236}">
                <a16:creationId xmlns:a16="http://schemas.microsoft.com/office/drawing/2014/main" id="{8D6365CF-DDA4-9845-AE7D-5BB17F5E87C9}"/>
              </a:ext>
            </a:extLst>
          </p:cNvPr>
          <p:cNvSpPr/>
          <p:nvPr/>
        </p:nvSpPr>
        <p:spPr bwMode="auto">
          <a:xfrm>
            <a:off x="2994030"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矩形 19">
            <a:extLst>
              <a:ext uri="{FF2B5EF4-FFF2-40B4-BE49-F238E27FC236}">
                <a16:creationId xmlns:a16="http://schemas.microsoft.com/office/drawing/2014/main" id="{738AAE31-36ED-5E46-8B45-0C6D9EA9B404}"/>
              </a:ext>
            </a:extLst>
          </p:cNvPr>
          <p:cNvSpPr/>
          <p:nvPr/>
        </p:nvSpPr>
        <p:spPr bwMode="auto">
          <a:xfrm>
            <a:off x="2135777"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矩形 20">
            <a:extLst>
              <a:ext uri="{FF2B5EF4-FFF2-40B4-BE49-F238E27FC236}">
                <a16:creationId xmlns:a16="http://schemas.microsoft.com/office/drawing/2014/main" id="{7F4C8EDF-1933-9144-B466-81B320ACDEA6}"/>
              </a:ext>
            </a:extLst>
          </p:cNvPr>
          <p:cNvSpPr/>
          <p:nvPr/>
        </p:nvSpPr>
        <p:spPr bwMode="auto">
          <a:xfrm>
            <a:off x="2994030"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2" name="矩形 21">
            <a:extLst>
              <a:ext uri="{FF2B5EF4-FFF2-40B4-BE49-F238E27FC236}">
                <a16:creationId xmlns:a16="http://schemas.microsoft.com/office/drawing/2014/main" id="{E385E64F-5C36-364F-BF81-6EDF9FE7EEF6}"/>
              </a:ext>
            </a:extLst>
          </p:cNvPr>
          <p:cNvSpPr/>
          <p:nvPr/>
        </p:nvSpPr>
        <p:spPr bwMode="auto">
          <a:xfrm>
            <a:off x="3858126"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8" name="图片 27">
            <a:extLst>
              <a:ext uri="{FF2B5EF4-FFF2-40B4-BE49-F238E27FC236}">
                <a16:creationId xmlns:a16="http://schemas.microsoft.com/office/drawing/2014/main" id="{3AD18994-C9B8-E347-97E0-18D0C5E3F9D8}"/>
              </a:ext>
            </a:extLst>
          </p:cNvPr>
          <p:cNvPicPr>
            <a:picLocks noChangeAspect="1"/>
          </p:cNvPicPr>
          <p:nvPr/>
        </p:nvPicPr>
        <p:blipFill>
          <a:blip r:embed="rId4"/>
          <a:stretch>
            <a:fillRect/>
          </a:stretch>
        </p:blipFill>
        <p:spPr>
          <a:xfrm>
            <a:off x="2459874" y="6057013"/>
            <a:ext cx="179959" cy="179959"/>
          </a:xfrm>
          <a:prstGeom prst="rect">
            <a:avLst/>
          </a:prstGeom>
        </p:spPr>
      </p:pic>
      <p:pic>
        <p:nvPicPr>
          <p:cNvPr id="29" name="图片 28">
            <a:extLst>
              <a:ext uri="{FF2B5EF4-FFF2-40B4-BE49-F238E27FC236}">
                <a16:creationId xmlns:a16="http://schemas.microsoft.com/office/drawing/2014/main" id="{06721133-0FF2-E843-8E71-5A3D46FB26AE}"/>
              </a:ext>
            </a:extLst>
          </p:cNvPr>
          <p:cNvPicPr>
            <a:picLocks noChangeAspect="1"/>
          </p:cNvPicPr>
          <p:nvPr/>
        </p:nvPicPr>
        <p:blipFill>
          <a:blip r:embed="rId5"/>
          <a:stretch>
            <a:fillRect/>
          </a:stretch>
        </p:blipFill>
        <p:spPr>
          <a:xfrm>
            <a:off x="3359877" y="6005979"/>
            <a:ext cx="132402" cy="230993"/>
          </a:xfrm>
          <a:prstGeom prst="rect">
            <a:avLst/>
          </a:prstGeom>
        </p:spPr>
      </p:pic>
      <p:pic>
        <p:nvPicPr>
          <p:cNvPr id="30" name="图片 29">
            <a:extLst>
              <a:ext uri="{FF2B5EF4-FFF2-40B4-BE49-F238E27FC236}">
                <a16:creationId xmlns:a16="http://schemas.microsoft.com/office/drawing/2014/main" id="{39DCC384-C266-D148-850D-336AE7ABDAA0}"/>
              </a:ext>
            </a:extLst>
          </p:cNvPr>
          <p:cNvPicPr>
            <a:picLocks noChangeAspect="1"/>
          </p:cNvPicPr>
          <p:nvPr/>
        </p:nvPicPr>
        <p:blipFill>
          <a:blip r:embed="rId5"/>
          <a:stretch>
            <a:fillRect/>
          </a:stretch>
        </p:blipFill>
        <p:spPr>
          <a:xfrm>
            <a:off x="4241066" y="6005979"/>
            <a:ext cx="132402" cy="230993"/>
          </a:xfrm>
          <a:prstGeom prst="rect">
            <a:avLst/>
          </a:prstGeom>
        </p:spPr>
      </p:pic>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6"/>
          <a:stretch>
            <a:fillRect/>
          </a:stretch>
        </p:blipFill>
        <p:spPr>
          <a:xfrm>
            <a:off x="5490393" y="1966216"/>
            <a:ext cx="449759" cy="238648"/>
          </a:xfrm>
          <a:prstGeom prst="rect">
            <a:avLst/>
          </a:prstGeom>
        </p:spPr>
      </p:pic>
      <p:pic>
        <p:nvPicPr>
          <p:cNvPr id="32" name="图片 31">
            <a:extLst>
              <a:ext uri="{FF2B5EF4-FFF2-40B4-BE49-F238E27FC236}">
                <a16:creationId xmlns:a16="http://schemas.microsoft.com/office/drawing/2014/main" id="{2D8FBA17-D4EC-3B43-ACB1-61133DE20A97}"/>
              </a:ext>
            </a:extLst>
          </p:cNvPr>
          <p:cNvPicPr>
            <a:picLocks noChangeAspect="1"/>
          </p:cNvPicPr>
          <p:nvPr/>
        </p:nvPicPr>
        <p:blipFill>
          <a:blip r:embed="rId7"/>
          <a:stretch>
            <a:fillRect/>
          </a:stretch>
        </p:blipFill>
        <p:spPr>
          <a:xfrm>
            <a:off x="2185022" y="5497586"/>
            <a:ext cx="233671" cy="242658"/>
          </a:xfrm>
          <a:prstGeom prst="rect">
            <a:avLst/>
          </a:prstGeom>
        </p:spPr>
      </p:pic>
      <p:pic>
        <p:nvPicPr>
          <p:cNvPr id="3" name="图片 2">
            <a:extLst>
              <a:ext uri="{FF2B5EF4-FFF2-40B4-BE49-F238E27FC236}">
                <a16:creationId xmlns:a16="http://schemas.microsoft.com/office/drawing/2014/main" id="{19A0B222-277D-CC40-941D-BA65669C2B99}"/>
              </a:ext>
            </a:extLst>
          </p:cNvPr>
          <p:cNvPicPr>
            <a:picLocks noChangeAspect="1"/>
          </p:cNvPicPr>
          <p:nvPr/>
        </p:nvPicPr>
        <p:blipFill>
          <a:blip r:embed="rId8"/>
          <a:stretch>
            <a:fillRect/>
          </a:stretch>
        </p:blipFill>
        <p:spPr>
          <a:xfrm>
            <a:off x="2444289" y="5497585"/>
            <a:ext cx="262072" cy="242659"/>
          </a:xfrm>
          <a:prstGeom prst="rect">
            <a:avLst/>
          </a:prstGeom>
        </p:spPr>
      </p:pic>
      <p:pic>
        <p:nvPicPr>
          <p:cNvPr id="6" name="图片 5">
            <a:extLst>
              <a:ext uri="{FF2B5EF4-FFF2-40B4-BE49-F238E27FC236}">
                <a16:creationId xmlns:a16="http://schemas.microsoft.com/office/drawing/2014/main" id="{2930B0FA-ABF1-344E-8D4E-6810DAE19852}"/>
              </a:ext>
            </a:extLst>
          </p:cNvPr>
          <p:cNvPicPr>
            <a:picLocks noChangeAspect="1"/>
          </p:cNvPicPr>
          <p:nvPr/>
        </p:nvPicPr>
        <p:blipFill>
          <a:blip r:embed="rId9"/>
          <a:stretch>
            <a:fillRect/>
          </a:stretch>
        </p:blipFill>
        <p:spPr>
          <a:xfrm>
            <a:off x="2722743" y="5489206"/>
            <a:ext cx="250153" cy="259418"/>
          </a:xfrm>
          <a:prstGeom prst="rect">
            <a:avLst/>
          </a:prstGeom>
        </p:spPr>
      </p:pic>
      <p:pic>
        <p:nvPicPr>
          <p:cNvPr id="24" name="图片 23">
            <a:extLst>
              <a:ext uri="{FF2B5EF4-FFF2-40B4-BE49-F238E27FC236}">
                <a16:creationId xmlns:a16="http://schemas.microsoft.com/office/drawing/2014/main" id="{73EA9C9E-1F4F-1B4A-A618-83859FB7FE31}"/>
              </a:ext>
            </a:extLst>
          </p:cNvPr>
          <p:cNvPicPr>
            <a:picLocks noChangeAspect="1"/>
          </p:cNvPicPr>
          <p:nvPr/>
        </p:nvPicPr>
        <p:blipFill>
          <a:blip r:embed="rId8"/>
          <a:stretch>
            <a:fillRect/>
          </a:stretch>
        </p:blipFill>
        <p:spPr>
          <a:xfrm>
            <a:off x="3142872" y="5497585"/>
            <a:ext cx="262072" cy="242659"/>
          </a:xfrm>
          <a:prstGeom prst="rect">
            <a:avLst/>
          </a:prstGeom>
        </p:spPr>
      </p:pic>
      <p:pic>
        <p:nvPicPr>
          <p:cNvPr id="12" name="图片 11">
            <a:extLst>
              <a:ext uri="{FF2B5EF4-FFF2-40B4-BE49-F238E27FC236}">
                <a16:creationId xmlns:a16="http://schemas.microsoft.com/office/drawing/2014/main" id="{5CE81175-07A1-614B-897A-8CA34316B50B}"/>
              </a:ext>
            </a:extLst>
          </p:cNvPr>
          <p:cNvPicPr>
            <a:picLocks noChangeAspect="1"/>
          </p:cNvPicPr>
          <p:nvPr/>
        </p:nvPicPr>
        <p:blipFill>
          <a:blip r:embed="rId10"/>
          <a:stretch>
            <a:fillRect/>
          </a:stretch>
        </p:blipFill>
        <p:spPr>
          <a:xfrm>
            <a:off x="3426078" y="5489206"/>
            <a:ext cx="291204" cy="251038"/>
          </a:xfrm>
          <a:prstGeom prst="rect">
            <a:avLst/>
          </a:prstGeom>
        </p:spPr>
      </p:pic>
      <p:pic>
        <p:nvPicPr>
          <p:cNvPr id="23" name="图片 22">
            <a:extLst>
              <a:ext uri="{FF2B5EF4-FFF2-40B4-BE49-F238E27FC236}">
                <a16:creationId xmlns:a16="http://schemas.microsoft.com/office/drawing/2014/main" id="{0F7C72AE-A07C-0040-871D-51DA56B31B71}"/>
              </a:ext>
            </a:extLst>
          </p:cNvPr>
          <p:cNvPicPr>
            <a:picLocks noChangeAspect="1"/>
          </p:cNvPicPr>
          <p:nvPr/>
        </p:nvPicPr>
        <p:blipFill>
          <a:blip r:embed="rId8"/>
          <a:stretch>
            <a:fillRect/>
          </a:stretch>
        </p:blipFill>
        <p:spPr>
          <a:xfrm>
            <a:off x="3997590" y="5505965"/>
            <a:ext cx="262072" cy="242659"/>
          </a:xfrm>
          <a:prstGeom prst="rect">
            <a:avLst/>
          </a:prstGeom>
        </p:spPr>
      </p:pic>
      <p:pic>
        <p:nvPicPr>
          <p:cNvPr id="26" name="图片 25">
            <a:extLst>
              <a:ext uri="{FF2B5EF4-FFF2-40B4-BE49-F238E27FC236}">
                <a16:creationId xmlns:a16="http://schemas.microsoft.com/office/drawing/2014/main" id="{DCA674C2-6EB2-EF42-878D-0CF033CB2F3B}"/>
              </a:ext>
            </a:extLst>
          </p:cNvPr>
          <p:cNvPicPr>
            <a:picLocks noChangeAspect="1"/>
          </p:cNvPicPr>
          <p:nvPr/>
        </p:nvPicPr>
        <p:blipFill>
          <a:blip r:embed="rId10"/>
          <a:stretch>
            <a:fillRect/>
          </a:stretch>
        </p:blipFill>
        <p:spPr>
          <a:xfrm>
            <a:off x="4280796" y="5497586"/>
            <a:ext cx="291204" cy="251038"/>
          </a:xfrm>
          <a:prstGeom prst="rect">
            <a:avLst/>
          </a:prstGeom>
        </p:spPr>
      </p:pic>
      <p:pic>
        <p:nvPicPr>
          <p:cNvPr id="5" name="图片 4">
            <a:extLst>
              <a:ext uri="{FF2B5EF4-FFF2-40B4-BE49-F238E27FC236}">
                <a16:creationId xmlns:a16="http://schemas.microsoft.com/office/drawing/2014/main" id="{94106ABA-5759-4349-94FB-7435649E392D}"/>
              </a:ext>
            </a:extLst>
          </p:cNvPr>
          <p:cNvPicPr>
            <a:picLocks noChangeAspect="1"/>
          </p:cNvPicPr>
          <p:nvPr/>
        </p:nvPicPr>
        <p:blipFill>
          <a:blip r:embed="rId11"/>
          <a:stretch>
            <a:fillRect/>
          </a:stretch>
        </p:blipFill>
        <p:spPr>
          <a:xfrm>
            <a:off x="2449402" y="4904885"/>
            <a:ext cx="251846" cy="306595"/>
          </a:xfrm>
          <a:prstGeom prst="rect">
            <a:avLst/>
          </a:prstGeom>
        </p:spPr>
      </p:pic>
      <p:pic>
        <p:nvPicPr>
          <p:cNvPr id="27" name="图片 26">
            <a:extLst>
              <a:ext uri="{FF2B5EF4-FFF2-40B4-BE49-F238E27FC236}">
                <a16:creationId xmlns:a16="http://schemas.microsoft.com/office/drawing/2014/main" id="{E05B1D88-EEF4-AC4D-AD8E-07309784BEA0}"/>
              </a:ext>
            </a:extLst>
          </p:cNvPr>
          <p:cNvPicPr>
            <a:picLocks noChangeAspect="1"/>
          </p:cNvPicPr>
          <p:nvPr/>
        </p:nvPicPr>
        <p:blipFill>
          <a:blip r:embed="rId8"/>
          <a:stretch>
            <a:fillRect/>
          </a:stretch>
        </p:blipFill>
        <p:spPr>
          <a:xfrm>
            <a:off x="3295041" y="4936852"/>
            <a:ext cx="296599" cy="274628"/>
          </a:xfrm>
          <a:prstGeom prst="rect">
            <a:avLst/>
          </a:prstGeom>
        </p:spPr>
      </p:pic>
      <p:pic>
        <p:nvPicPr>
          <p:cNvPr id="31" name="图片 30">
            <a:extLst>
              <a:ext uri="{FF2B5EF4-FFF2-40B4-BE49-F238E27FC236}">
                <a16:creationId xmlns:a16="http://schemas.microsoft.com/office/drawing/2014/main" id="{CCEA9188-6C97-E544-AFE3-4E00987D944D}"/>
              </a:ext>
            </a:extLst>
          </p:cNvPr>
          <p:cNvPicPr>
            <a:picLocks noChangeAspect="1"/>
          </p:cNvPicPr>
          <p:nvPr/>
        </p:nvPicPr>
        <p:blipFill>
          <a:blip r:embed="rId11"/>
          <a:stretch>
            <a:fillRect/>
          </a:stretch>
        </p:blipFill>
        <p:spPr>
          <a:xfrm>
            <a:off x="2453883" y="4314183"/>
            <a:ext cx="251846" cy="306595"/>
          </a:xfrm>
          <a:prstGeom prst="rect">
            <a:avLst/>
          </a:prstGeom>
        </p:spPr>
      </p:pic>
      <p:pic>
        <p:nvPicPr>
          <p:cNvPr id="33" name="图片 32">
            <a:extLst>
              <a:ext uri="{FF2B5EF4-FFF2-40B4-BE49-F238E27FC236}">
                <a16:creationId xmlns:a16="http://schemas.microsoft.com/office/drawing/2014/main" id="{F9A88D4B-CB28-1343-8127-8C05B8441616}"/>
              </a:ext>
            </a:extLst>
          </p:cNvPr>
          <p:cNvPicPr>
            <a:picLocks noChangeAspect="1"/>
          </p:cNvPicPr>
          <p:nvPr/>
        </p:nvPicPr>
        <p:blipFill>
          <a:blip r:embed="rId12"/>
          <a:stretch>
            <a:fillRect/>
          </a:stretch>
        </p:blipFill>
        <p:spPr>
          <a:xfrm>
            <a:off x="6111472" y="4154739"/>
            <a:ext cx="1360994" cy="286525"/>
          </a:xfrm>
          <a:prstGeom prst="rect">
            <a:avLst/>
          </a:prstGeom>
        </p:spPr>
      </p:pic>
    </p:spTree>
    <p:extLst>
      <p:ext uri="{BB962C8B-B14F-4D97-AF65-F5344CB8AC3E}">
        <p14:creationId xmlns:p14="http://schemas.microsoft.com/office/powerpoint/2010/main" val="1386501633"/>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a:latin typeface="Arial" pitchFamily="34" charset="0"/>
                <a:ea typeface="楷体_GB2312" pitchFamily="49" charset="-122"/>
              </a:rPr>
              <a:t>CKY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62</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sp>
        <p:nvSpPr>
          <p:cNvPr id="11" name="矩形 10">
            <a:extLst>
              <a:ext uri="{FF2B5EF4-FFF2-40B4-BE49-F238E27FC236}">
                <a16:creationId xmlns:a16="http://schemas.microsoft.com/office/drawing/2014/main" id="{BBB2DFC8-631F-7F42-A1EF-2BE73523B57A}"/>
              </a:ext>
            </a:extLst>
          </p:cNvPr>
          <p:cNvSpPr/>
          <p:nvPr/>
        </p:nvSpPr>
        <p:spPr bwMode="auto">
          <a:xfrm>
            <a:off x="2135777" y="4178755"/>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3" name="矩形 12">
            <a:extLst>
              <a:ext uri="{FF2B5EF4-FFF2-40B4-BE49-F238E27FC236}">
                <a16:creationId xmlns:a16="http://schemas.microsoft.com/office/drawing/2014/main" id="{5CA36017-0B75-7A49-9502-082E1F07BDE5}"/>
              </a:ext>
            </a:extLst>
          </p:cNvPr>
          <p:cNvSpPr/>
          <p:nvPr/>
        </p:nvSpPr>
        <p:spPr bwMode="auto">
          <a:xfrm>
            <a:off x="2135777"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14" name="矩形 13">
            <a:extLst>
              <a:ext uri="{FF2B5EF4-FFF2-40B4-BE49-F238E27FC236}">
                <a16:creationId xmlns:a16="http://schemas.microsoft.com/office/drawing/2014/main" id="{8D6365CF-DDA4-9845-AE7D-5BB17F5E87C9}"/>
              </a:ext>
            </a:extLst>
          </p:cNvPr>
          <p:cNvSpPr/>
          <p:nvPr/>
        </p:nvSpPr>
        <p:spPr bwMode="auto">
          <a:xfrm>
            <a:off x="2994030" y="4754819"/>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0" name="矩形 19">
            <a:extLst>
              <a:ext uri="{FF2B5EF4-FFF2-40B4-BE49-F238E27FC236}">
                <a16:creationId xmlns:a16="http://schemas.microsoft.com/office/drawing/2014/main" id="{738AAE31-36ED-5E46-8B45-0C6D9EA9B404}"/>
              </a:ext>
            </a:extLst>
          </p:cNvPr>
          <p:cNvSpPr/>
          <p:nvPr/>
        </p:nvSpPr>
        <p:spPr bwMode="auto">
          <a:xfrm>
            <a:off x="2135777"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1" name="矩形 20">
            <a:extLst>
              <a:ext uri="{FF2B5EF4-FFF2-40B4-BE49-F238E27FC236}">
                <a16:creationId xmlns:a16="http://schemas.microsoft.com/office/drawing/2014/main" id="{7F4C8EDF-1933-9144-B466-81B320ACDEA6}"/>
              </a:ext>
            </a:extLst>
          </p:cNvPr>
          <p:cNvSpPr/>
          <p:nvPr/>
        </p:nvSpPr>
        <p:spPr bwMode="auto">
          <a:xfrm>
            <a:off x="2994030"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sp>
        <p:nvSpPr>
          <p:cNvPr id="22" name="矩形 21">
            <a:extLst>
              <a:ext uri="{FF2B5EF4-FFF2-40B4-BE49-F238E27FC236}">
                <a16:creationId xmlns:a16="http://schemas.microsoft.com/office/drawing/2014/main" id="{E385E64F-5C36-364F-BF81-6EDF9FE7EEF6}"/>
              </a:ext>
            </a:extLst>
          </p:cNvPr>
          <p:cNvSpPr/>
          <p:nvPr/>
        </p:nvSpPr>
        <p:spPr bwMode="auto">
          <a:xfrm>
            <a:off x="3858126" y="5330883"/>
            <a:ext cx="864096" cy="5760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1" u="none" strike="noStrike" cap="none" normalizeH="0" baseline="0">
              <a:ln>
                <a:noFill/>
              </a:ln>
              <a:solidFill>
                <a:srgbClr val="800080"/>
              </a:solidFill>
              <a:effectLst/>
              <a:latin typeface="Times New Roman" pitchFamily="18" charset="0"/>
              <a:ea typeface="华文行楷" pitchFamily="2" charset="-122"/>
            </a:endParaRPr>
          </a:p>
        </p:txBody>
      </p:sp>
      <p:pic>
        <p:nvPicPr>
          <p:cNvPr id="28" name="图片 27">
            <a:extLst>
              <a:ext uri="{FF2B5EF4-FFF2-40B4-BE49-F238E27FC236}">
                <a16:creationId xmlns:a16="http://schemas.microsoft.com/office/drawing/2014/main" id="{3AD18994-C9B8-E347-97E0-18D0C5E3F9D8}"/>
              </a:ext>
            </a:extLst>
          </p:cNvPr>
          <p:cNvPicPr>
            <a:picLocks noChangeAspect="1"/>
          </p:cNvPicPr>
          <p:nvPr/>
        </p:nvPicPr>
        <p:blipFill>
          <a:blip r:embed="rId4"/>
          <a:stretch>
            <a:fillRect/>
          </a:stretch>
        </p:blipFill>
        <p:spPr>
          <a:xfrm>
            <a:off x="2459874" y="6057013"/>
            <a:ext cx="179959" cy="179959"/>
          </a:xfrm>
          <a:prstGeom prst="rect">
            <a:avLst/>
          </a:prstGeom>
        </p:spPr>
      </p:pic>
      <p:pic>
        <p:nvPicPr>
          <p:cNvPr id="29" name="图片 28">
            <a:extLst>
              <a:ext uri="{FF2B5EF4-FFF2-40B4-BE49-F238E27FC236}">
                <a16:creationId xmlns:a16="http://schemas.microsoft.com/office/drawing/2014/main" id="{06721133-0FF2-E843-8E71-5A3D46FB26AE}"/>
              </a:ext>
            </a:extLst>
          </p:cNvPr>
          <p:cNvPicPr>
            <a:picLocks noChangeAspect="1"/>
          </p:cNvPicPr>
          <p:nvPr/>
        </p:nvPicPr>
        <p:blipFill>
          <a:blip r:embed="rId5"/>
          <a:stretch>
            <a:fillRect/>
          </a:stretch>
        </p:blipFill>
        <p:spPr>
          <a:xfrm>
            <a:off x="3359877" y="6005979"/>
            <a:ext cx="132402" cy="230993"/>
          </a:xfrm>
          <a:prstGeom prst="rect">
            <a:avLst/>
          </a:prstGeom>
        </p:spPr>
      </p:pic>
      <p:pic>
        <p:nvPicPr>
          <p:cNvPr id="30" name="图片 29">
            <a:extLst>
              <a:ext uri="{FF2B5EF4-FFF2-40B4-BE49-F238E27FC236}">
                <a16:creationId xmlns:a16="http://schemas.microsoft.com/office/drawing/2014/main" id="{39DCC384-C266-D148-850D-336AE7ABDAA0}"/>
              </a:ext>
            </a:extLst>
          </p:cNvPr>
          <p:cNvPicPr>
            <a:picLocks noChangeAspect="1"/>
          </p:cNvPicPr>
          <p:nvPr/>
        </p:nvPicPr>
        <p:blipFill>
          <a:blip r:embed="rId5"/>
          <a:stretch>
            <a:fillRect/>
          </a:stretch>
        </p:blipFill>
        <p:spPr>
          <a:xfrm>
            <a:off x="4241066" y="6005979"/>
            <a:ext cx="132402" cy="230993"/>
          </a:xfrm>
          <a:prstGeom prst="rect">
            <a:avLst/>
          </a:prstGeom>
        </p:spPr>
      </p:pic>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6"/>
          <a:stretch>
            <a:fillRect/>
          </a:stretch>
        </p:blipFill>
        <p:spPr>
          <a:xfrm>
            <a:off x="5490393" y="1966216"/>
            <a:ext cx="449759" cy="238648"/>
          </a:xfrm>
          <a:prstGeom prst="rect">
            <a:avLst/>
          </a:prstGeom>
        </p:spPr>
      </p:pic>
      <p:pic>
        <p:nvPicPr>
          <p:cNvPr id="32" name="图片 31">
            <a:extLst>
              <a:ext uri="{FF2B5EF4-FFF2-40B4-BE49-F238E27FC236}">
                <a16:creationId xmlns:a16="http://schemas.microsoft.com/office/drawing/2014/main" id="{2D8FBA17-D4EC-3B43-ACB1-61133DE20A97}"/>
              </a:ext>
            </a:extLst>
          </p:cNvPr>
          <p:cNvPicPr>
            <a:picLocks noChangeAspect="1"/>
          </p:cNvPicPr>
          <p:nvPr/>
        </p:nvPicPr>
        <p:blipFill>
          <a:blip r:embed="rId7"/>
          <a:stretch>
            <a:fillRect/>
          </a:stretch>
        </p:blipFill>
        <p:spPr>
          <a:xfrm>
            <a:off x="2185022" y="5497586"/>
            <a:ext cx="233671" cy="242658"/>
          </a:xfrm>
          <a:prstGeom prst="rect">
            <a:avLst/>
          </a:prstGeom>
        </p:spPr>
      </p:pic>
      <p:pic>
        <p:nvPicPr>
          <p:cNvPr id="3" name="图片 2">
            <a:extLst>
              <a:ext uri="{FF2B5EF4-FFF2-40B4-BE49-F238E27FC236}">
                <a16:creationId xmlns:a16="http://schemas.microsoft.com/office/drawing/2014/main" id="{19A0B222-277D-CC40-941D-BA65669C2B99}"/>
              </a:ext>
            </a:extLst>
          </p:cNvPr>
          <p:cNvPicPr>
            <a:picLocks noChangeAspect="1"/>
          </p:cNvPicPr>
          <p:nvPr/>
        </p:nvPicPr>
        <p:blipFill>
          <a:blip r:embed="rId8"/>
          <a:stretch>
            <a:fillRect/>
          </a:stretch>
        </p:blipFill>
        <p:spPr>
          <a:xfrm>
            <a:off x="2444289" y="5497585"/>
            <a:ext cx="262072" cy="242659"/>
          </a:xfrm>
          <a:prstGeom prst="rect">
            <a:avLst/>
          </a:prstGeom>
        </p:spPr>
      </p:pic>
      <p:pic>
        <p:nvPicPr>
          <p:cNvPr id="6" name="图片 5">
            <a:extLst>
              <a:ext uri="{FF2B5EF4-FFF2-40B4-BE49-F238E27FC236}">
                <a16:creationId xmlns:a16="http://schemas.microsoft.com/office/drawing/2014/main" id="{2930B0FA-ABF1-344E-8D4E-6810DAE19852}"/>
              </a:ext>
            </a:extLst>
          </p:cNvPr>
          <p:cNvPicPr>
            <a:picLocks noChangeAspect="1"/>
          </p:cNvPicPr>
          <p:nvPr/>
        </p:nvPicPr>
        <p:blipFill>
          <a:blip r:embed="rId9"/>
          <a:stretch>
            <a:fillRect/>
          </a:stretch>
        </p:blipFill>
        <p:spPr>
          <a:xfrm>
            <a:off x="2722743" y="5489206"/>
            <a:ext cx="250153" cy="259418"/>
          </a:xfrm>
          <a:prstGeom prst="rect">
            <a:avLst/>
          </a:prstGeom>
        </p:spPr>
      </p:pic>
      <p:pic>
        <p:nvPicPr>
          <p:cNvPr id="24" name="图片 23">
            <a:extLst>
              <a:ext uri="{FF2B5EF4-FFF2-40B4-BE49-F238E27FC236}">
                <a16:creationId xmlns:a16="http://schemas.microsoft.com/office/drawing/2014/main" id="{73EA9C9E-1F4F-1B4A-A618-83859FB7FE31}"/>
              </a:ext>
            </a:extLst>
          </p:cNvPr>
          <p:cNvPicPr>
            <a:picLocks noChangeAspect="1"/>
          </p:cNvPicPr>
          <p:nvPr/>
        </p:nvPicPr>
        <p:blipFill>
          <a:blip r:embed="rId8"/>
          <a:stretch>
            <a:fillRect/>
          </a:stretch>
        </p:blipFill>
        <p:spPr>
          <a:xfrm>
            <a:off x="3142872" y="5497585"/>
            <a:ext cx="262072" cy="242659"/>
          </a:xfrm>
          <a:prstGeom prst="rect">
            <a:avLst/>
          </a:prstGeom>
        </p:spPr>
      </p:pic>
      <p:pic>
        <p:nvPicPr>
          <p:cNvPr id="12" name="图片 11">
            <a:extLst>
              <a:ext uri="{FF2B5EF4-FFF2-40B4-BE49-F238E27FC236}">
                <a16:creationId xmlns:a16="http://schemas.microsoft.com/office/drawing/2014/main" id="{5CE81175-07A1-614B-897A-8CA34316B50B}"/>
              </a:ext>
            </a:extLst>
          </p:cNvPr>
          <p:cNvPicPr>
            <a:picLocks noChangeAspect="1"/>
          </p:cNvPicPr>
          <p:nvPr/>
        </p:nvPicPr>
        <p:blipFill>
          <a:blip r:embed="rId10"/>
          <a:stretch>
            <a:fillRect/>
          </a:stretch>
        </p:blipFill>
        <p:spPr>
          <a:xfrm>
            <a:off x="3426078" y="5489206"/>
            <a:ext cx="291204" cy="251038"/>
          </a:xfrm>
          <a:prstGeom prst="rect">
            <a:avLst/>
          </a:prstGeom>
        </p:spPr>
      </p:pic>
      <p:pic>
        <p:nvPicPr>
          <p:cNvPr id="23" name="图片 22">
            <a:extLst>
              <a:ext uri="{FF2B5EF4-FFF2-40B4-BE49-F238E27FC236}">
                <a16:creationId xmlns:a16="http://schemas.microsoft.com/office/drawing/2014/main" id="{0F7C72AE-A07C-0040-871D-51DA56B31B71}"/>
              </a:ext>
            </a:extLst>
          </p:cNvPr>
          <p:cNvPicPr>
            <a:picLocks noChangeAspect="1"/>
          </p:cNvPicPr>
          <p:nvPr/>
        </p:nvPicPr>
        <p:blipFill>
          <a:blip r:embed="rId8"/>
          <a:stretch>
            <a:fillRect/>
          </a:stretch>
        </p:blipFill>
        <p:spPr>
          <a:xfrm>
            <a:off x="3997590" y="5505965"/>
            <a:ext cx="262072" cy="242659"/>
          </a:xfrm>
          <a:prstGeom prst="rect">
            <a:avLst/>
          </a:prstGeom>
        </p:spPr>
      </p:pic>
      <p:pic>
        <p:nvPicPr>
          <p:cNvPr id="26" name="图片 25">
            <a:extLst>
              <a:ext uri="{FF2B5EF4-FFF2-40B4-BE49-F238E27FC236}">
                <a16:creationId xmlns:a16="http://schemas.microsoft.com/office/drawing/2014/main" id="{DCA674C2-6EB2-EF42-878D-0CF033CB2F3B}"/>
              </a:ext>
            </a:extLst>
          </p:cNvPr>
          <p:cNvPicPr>
            <a:picLocks noChangeAspect="1"/>
          </p:cNvPicPr>
          <p:nvPr/>
        </p:nvPicPr>
        <p:blipFill>
          <a:blip r:embed="rId10"/>
          <a:stretch>
            <a:fillRect/>
          </a:stretch>
        </p:blipFill>
        <p:spPr>
          <a:xfrm>
            <a:off x="4280796" y="5497586"/>
            <a:ext cx="291204" cy="251038"/>
          </a:xfrm>
          <a:prstGeom prst="rect">
            <a:avLst/>
          </a:prstGeom>
        </p:spPr>
      </p:pic>
      <p:pic>
        <p:nvPicPr>
          <p:cNvPr id="5" name="图片 4">
            <a:extLst>
              <a:ext uri="{FF2B5EF4-FFF2-40B4-BE49-F238E27FC236}">
                <a16:creationId xmlns:a16="http://schemas.microsoft.com/office/drawing/2014/main" id="{94106ABA-5759-4349-94FB-7435649E392D}"/>
              </a:ext>
            </a:extLst>
          </p:cNvPr>
          <p:cNvPicPr>
            <a:picLocks noChangeAspect="1"/>
          </p:cNvPicPr>
          <p:nvPr/>
        </p:nvPicPr>
        <p:blipFill>
          <a:blip r:embed="rId11"/>
          <a:stretch>
            <a:fillRect/>
          </a:stretch>
        </p:blipFill>
        <p:spPr>
          <a:xfrm>
            <a:off x="2449402" y="4904885"/>
            <a:ext cx="251846" cy="306595"/>
          </a:xfrm>
          <a:prstGeom prst="rect">
            <a:avLst/>
          </a:prstGeom>
        </p:spPr>
      </p:pic>
      <p:pic>
        <p:nvPicPr>
          <p:cNvPr id="27" name="图片 26">
            <a:extLst>
              <a:ext uri="{FF2B5EF4-FFF2-40B4-BE49-F238E27FC236}">
                <a16:creationId xmlns:a16="http://schemas.microsoft.com/office/drawing/2014/main" id="{E05B1D88-EEF4-AC4D-AD8E-07309784BEA0}"/>
              </a:ext>
            </a:extLst>
          </p:cNvPr>
          <p:cNvPicPr>
            <a:picLocks noChangeAspect="1"/>
          </p:cNvPicPr>
          <p:nvPr/>
        </p:nvPicPr>
        <p:blipFill>
          <a:blip r:embed="rId8"/>
          <a:stretch>
            <a:fillRect/>
          </a:stretch>
        </p:blipFill>
        <p:spPr>
          <a:xfrm>
            <a:off x="3295041" y="4936852"/>
            <a:ext cx="296599" cy="274628"/>
          </a:xfrm>
          <a:prstGeom prst="rect">
            <a:avLst/>
          </a:prstGeom>
        </p:spPr>
      </p:pic>
      <p:pic>
        <p:nvPicPr>
          <p:cNvPr id="31" name="图片 30">
            <a:extLst>
              <a:ext uri="{FF2B5EF4-FFF2-40B4-BE49-F238E27FC236}">
                <a16:creationId xmlns:a16="http://schemas.microsoft.com/office/drawing/2014/main" id="{CCEA9188-6C97-E544-AFE3-4E00987D944D}"/>
              </a:ext>
            </a:extLst>
          </p:cNvPr>
          <p:cNvPicPr>
            <a:picLocks noChangeAspect="1"/>
          </p:cNvPicPr>
          <p:nvPr/>
        </p:nvPicPr>
        <p:blipFill>
          <a:blip r:embed="rId11"/>
          <a:stretch>
            <a:fillRect/>
          </a:stretch>
        </p:blipFill>
        <p:spPr>
          <a:xfrm>
            <a:off x="2453883" y="4314183"/>
            <a:ext cx="251846" cy="306595"/>
          </a:xfrm>
          <a:prstGeom prst="rect">
            <a:avLst/>
          </a:prstGeom>
        </p:spPr>
      </p:pic>
      <p:pic>
        <p:nvPicPr>
          <p:cNvPr id="35" name="图片 34">
            <a:extLst>
              <a:ext uri="{FF2B5EF4-FFF2-40B4-BE49-F238E27FC236}">
                <a16:creationId xmlns:a16="http://schemas.microsoft.com/office/drawing/2014/main" id="{AE64D6DF-C6D6-A147-9226-CA595295B104}"/>
              </a:ext>
            </a:extLst>
          </p:cNvPr>
          <p:cNvPicPr>
            <a:picLocks noChangeAspect="1"/>
          </p:cNvPicPr>
          <p:nvPr/>
        </p:nvPicPr>
        <p:blipFill>
          <a:blip r:embed="rId4"/>
          <a:stretch>
            <a:fillRect/>
          </a:stretch>
        </p:blipFill>
        <p:spPr>
          <a:xfrm>
            <a:off x="6039760" y="6201369"/>
            <a:ext cx="179959" cy="179959"/>
          </a:xfrm>
          <a:prstGeom prst="rect">
            <a:avLst/>
          </a:prstGeom>
        </p:spPr>
      </p:pic>
      <p:pic>
        <p:nvPicPr>
          <p:cNvPr id="36" name="图片 35">
            <a:extLst>
              <a:ext uri="{FF2B5EF4-FFF2-40B4-BE49-F238E27FC236}">
                <a16:creationId xmlns:a16="http://schemas.microsoft.com/office/drawing/2014/main" id="{EEE7C933-13E4-5F40-BBCA-50FE2FC977EA}"/>
              </a:ext>
            </a:extLst>
          </p:cNvPr>
          <p:cNvPicPr>
            <a:picLocks noChangeAspect="1"/>
          </p:cNvPicPr>
          <p:nvPr/>
        </p:nvPicPr>
        <p:blipFill>
          <a:blip r:embed="rId5"/>
          <a:stretch>
            <a:fillRect/>
          </a:stretch>
        </p:blipFill>
        <p:spPr>
          <a:xfrm>
            <a:off x="6919100" y="6150335"/>
            <a:ext cx="132402" cy="230993"/>
          </a:xfrm>
          <a:prstGeom prst="rect">
            <a:avLst/>
          </a:prstGeom>
        </p:spPr>
      </p:pic>
      <p:pic>
        <p:nvPicPr>
          <p:cNvPr id="37" name="图片 36">
            <a:extLst>
              <a:ext uri="{FF2B5EF4-FFF2-40B4-BE49-F238E27FC236}">
                <a16:creationId xmlns:a16="http://schemas.microsoft.com/office/drawing/2014/main" id="{34185234-52CA-9042-AD3C-AD73242D4FF0}"/>
              </a:ext>
            </a:extLst>
          </p:cNvPr>
          <p:cNvPicPr>
            <a:picLocks noChangeAspect="1"/>
          </p:cNvPicPr>
          <p:nvPr/>
        </p:nvPicPr>
        <p:blipFill>
          <a:blip r:embed="rId5"/>
          <a:stretch>
            <a:fillRect/>
          </a:stretch>
        </p:blipFill>
        <p:spPr>
          <a:xfrm>
            <a:off x="7807574" y="6150335"/>
            <a:ext cx="132402" cy="230993"/>
          </a:xfrm>
          <a:prstGeom prst="rect">
            <a:avLst/>
          </a:prstGeom>
        </p:spPr>
      </p:pic>
      <p:pic>
        <p:nvPicPr>
          <p:cNvPr id="38" name="图片 37">
            <a:extLst>
              <a:ext uri="{FF2B5EF4-FFF2-40B4-BE49-F238E27FC236}">
                <a16:creationId xmlns:a16="http://schemas.microsoft.com/office/drawing/2014/main" id="{84ACC4AB-F1F9-EC46-97B4-9F4B0E40A024}"/>
              </a:ext>
            </a:extLst>
          </p:cNvPr>
          <p:cNvPicPr>
            <a:picLocks noChangeAspect="1"/>
          </p:cNvPicPr>
          <p:nvPr/>
        </p:nvPicPr>
        <p:blipFill>
          <a:blip r:embed="rId7"/>
          <a:stretch>
            <a:fillRect/>
          </a:stretch>
        </p:blipFill>
        <p:spPr>
          <a:xfrm>
            <a:off x="6004311" y="5507852"/>
            <a:ext cx="233671" cy="242658"/>
          </a:xfrm>
          <a:prstGeom prst="rect">
            <a:avLst/>
          </a:prstGeom>
        </p:spPr>
      </p:pic>
      <p:pic>
        <p:nvPicPr>
          <p:cNvPr id="39" name="图片 38">
            <a:extLst>
              <a:ext uri="{FF2B5EF4-FFF2-40B4-BE49-F238E27FC236}">
                <a16:creationId xmlns:a16="http://schemas.microsoft.com/office/drawing/2014/main" id="{DB30FC20-20C3-EC41-8428-8EA93A9FBF16}"/>
              </a:ext>
            </a:extLst>
          </p:cNvPr>
          <p:cNvPicPr>
            <a:picLocks noChangeAspect="1"/>
          </p:cNvPicPr>
          <p:nvPr/>
        </p:nvPicPr>
        <p:blipFill>
          <a:blip r:embed="rId10"/>
          <a:stretch>
            <a:fillRect/>
          </a:stretch>
        </p:blipFill>
        <p:spPr>
          <a:xfrm>
            <a:off x="6851770" y="5497586"/>
            <a:ext cx="291204" cy="251038"/>
          </a:xfrm>
          <a:prstGeom prst="rect">
            <a:avLst/>
          </a:prstGeom>
        </p:spPr>
      </p:pic>
      <p:pic>
        <p:nvPicPr>
          <p:cNvPr id="40" name="图片 39">
            <a:extLst>
              <a:ext uri="{FF2B5EF4-FFF2-40B4-BE49-F238E27FC236}">
                <a16:creationId xmlns:a16="http://schemas.microsoft.com/office/drawing/2014/main" id="{B6EC59D9-8863-B148-B8AC-69D33B12EBCB}"/>
              </a:ext>
            </a:extLst>
          </p:cNvPr>
          <p:cNvPicPr>
            <a:picLocks noChangeAspect="1"/>
          </p:cNvPicPr>
          <p:nvPr/>
        </p:nvPicPr>
        <p:blipFill>
          <a:blip r:embed="rId10"/>
          <a:stretch>
            <a:fillRect/>
          </a:stretch>
        </p:blipFill>
        <p:spPr>
          <a:xfrm>
            <a:off x="7732959" y="5505965"/>
            <a:ext cx="291204" cy="251038"/>
          </a:xfrm>
          <a:prstGeom prst="rect">
            <a:avLst/>
          </a:prstGeom>
        </p:spPr>
      </p:pic>
      <p:pic>
        <p:nvPicPr>
          <p:cNvPr id="41" name="图片 40">
            <a:extLst>
              <a:ext uri="{FF2B5EF4-FFF2-40B4-BE49-F238E27FC236}">
                <a16:creationId xmlns:a16="http://schemas.microsoft.com/office/drawing/2014/main" id="{7DC9AEB6-557E-FE47-BF36-23798EB97445}"/>
              </a:ext>
            </a:extLst>
          </p:cNvPr>
          <p:cNvPicPr>
            <a:picLocks noChangeAspect="1"/>
          </p:cNvPicPr>
          <p:nvPr/>
        </p:nvPicPr>
        <p:blipFill>
          <a:blip r:embed="rId8"/>
          <a:stretch>
            <a:fillRect/>
          </a:stretch>
        </p:blipFill>
        <p:spPr>
          <a:xfrm>
            <a:off x="7308304" y="4620778"/>
            <a:ext cx="296599" cy="274628"/>
          </a:xfrm>
          <a:prstGeom prst="rect">
            <a:avLst/>
          </a:prstGeom>
        </p:spPr>
      </p:pic>
      <p:pic>
        <p:nvPicPr>
          <p:cNvPr id="42" name="图片 41">
            <a:extLst>
              <a:ext uri="{FF2B5EF4-FFF2-40B4-BE49-F238E27FC236}">
                <a16:creationId xmlns:a16="http://schemas.microsoft.com/office/drawing/2014/main" id="{14CF0424-B51E-E748-857B-6C5C93AC5081}"/>
              </a:ext>
            </a:extLst>
          </p:cNvPr>
          <p:cNvPicPr>
            <a:picLocks noChangeAspect="1"/>
          </p:cNvPicPr>
          <p:nvPr/>
        </p:nvPicPr>
        <p:blipFill>
          <a:blip r:embed="rId11"/>
          <a:stretch>
            <a:fillRect/>
          </a:stretch>
        </p:blipFill>
        <p:spPr>
          <a:xfrm>
            <a:off x="6937650" y="3842249"/>
            <a:ext cx="251846" cy="306595"/>
          </a:xfrm>
          <a:prstGeom prst="rect">
            <a:avLst/>
          </a:prstGeom>
        </p:spPr>
      </p:pic>
      <p:cxnSp>
        <p:nvCxnSpPr>
          <p:cNvPr id="8" name="直线箭头连接符 7">
            <a:extLst>
              <a:ext uri="{FF2B5EF4-FFF2-40B4-BE49-F238E27FC236}">
                <a16:creationId xmlns:a16="http://schemas.microsoft.com/office/drawing/2014/main" id="{56C49B44-7718-4144-BBE3-D430B9394E40}"/>
              </a:ext>
            </a:extLst>
          </p:cNvPr>
          <p:cNvCxnSpPr>
            <a:cxnSpLocks/>
          </p:cNvCxnSpPr>
          <p:nvPr/>
        </p:nvCxnSpPr>
        <p:spPr bwMode="auto">
          <a:xfrm flipH="1">
            <a:off x="6151427" y="4178755"/>
            <a:ext cx="912146" cy="1194461"/>
          </a:xfrm>
          <a:prstGeom prst="straightConnector1">
            <a:avLst/>
          </a:prstGeom>
          <a:noFill/>
          <a:ln w="9525" cap="flat" cmpd="sng" algn="ctr">
            <a:solidFill>
              <a:srgbClr val="000000"/>
            </a:solidFill>
            <a:prstDash val="solid"/>
            <a:round/>
            <a:headEnd type="none" w="med" len="med"/>
            <a:tailEnd type="triangle"/>
          </a:ln>
          <a:effectLst/>
        </p:spPr>
      </p:cxnSp>
      <p:cxnSp>
        <p:nvCxnSpPr>
          <p:cNvPr id="46" name="直线箭头连接符 45">
            <a:extLst>
              <a:ext uri="{FF2B5EF4-FFF2-40B4-BE49-F238E27FC236}">
                <a16:creationId xmlns:a16="http://schemas.microsoft.com/office/drawing/2014/main" id="{10971CCD-AF01-0548-A930-D6E2F391CB4D}"/>
              </a:ext>
            </a:extLst>
          </p:cNvPr>
          <p:cNvCxnSpPr>
            <a:cxnSpLocks/>
          </p:cNvCxnSpPr>
          <p:nvPr/>
        </p:nvCxnSpPr>
        <p:spPr bwMode="auto">
          <a:xfrm flipH="1">
            <a:off x="7063574" y="5019776"/>
            <a:ext cx="393029" cy="353440"/>
          </a:xfrm>
          <a:prstGeom prst="straightConnector1">
            <a:avLst/>
          </a:prstGeom>
          <a:noFill/>
          <a:ln w="9525" cap="flat" cmpd="sng" algn="ctr">
            <a:solidFill>
              <a:srgbClr val="000000"/>
            </a:solidFill>
            <a:prstDash val="solid"/>
            <a:round/>
            <a:headEnd type="none" w="med" len="med"/>
            <a:tailEnd type="triangle"/>
          </a:ln>
          <a:effectLst/>
        </p:spPr>
      </p:cxnSp>
      <p:cxnSp>
        <p:nvCxnSpPr>
          <p:cNvPr id="49" name="直线箭头连接符 48">
            <a:extLst>
              <a:ext uri="{FF2B5EF4-FFF2-40B4-BE49-F238E27FC236}">
                <a16:creationId xmlns:a16="http://schemas.microsoft.com/office/drawing/2014/main" id="{9679A29B-4573-384C-A864-81357592EFED}"/>
              </a:ext>
            </a:extLst>
          </p:cNvPr>
          <p:cNvCxnSpPr>
            <a:cxnSpLocks/>
          </p:cNvCxnSpPr>
          <p:nvPr/>
        </p:nvCxnSpPr>
        <p:spPr bwMode="auto">
          <a:xfrm>
            <a:off x="7456603" y="5019776"/>
            <a:ext cx="417172" cy="353440"/>
          </a:xfrm>
          <a:prstGeom prst="straightConnector1">
            <a:avLst/>
          </a:prstGeom>
          <a:noFill/>
          <a:ln w="9525" cap="flat" cmpd="sng" algn="ctr">
            <a:solidFill>
              <a:srgbClr val="000000"/>
            </a:solidFill>
            <a:prstDash val="solid"/>
            <a:round/>
            <a:headEnd type="none" w="med" len="med"/>
            <a:tailEnd type="triangle"/>
          </a:ln>
          <a:effectLst/>
        </p:spPr>
      </p:cxnSp>
      <p:cxnSp>
        <p:nvCxnSpPr>
          <p:cNvPr id="55" name="直线箭头连接符 54">
            <a:extLst>
              <a:ext uri="{FF2B5EF4-FFF2-40B4-BE49-F238E27FC236}">
                <a16:creationId xmlns:a16="http://schemas.microsoft.com/office/drawing/2014/main" id="{4E03489A-5196-0E4F-97BD-34003A9EB58A}"/>
              </a:ext>
            </a:extLst>
          </p:cNvPr>
          <p:cNvCxnSpPr>
            <a:cxnSpLocks/>
          </p:cNvCxnSpPr>
          <p:nvPr/>
        </p:nvCxnSpPr>
        <p:spPr bwMode="auto">
          <a:xfrm>
            <a:off x="7051502" y="4197956"/>
            <a:ext cx="405101" cy="298452"/>
          </a:xfrm>
          <a:prstGeom prst="straightConnector1">
            <a:avLst/>
          </a:prstGeom>
          <a:noFill/>
          <a:ln w="9525" cap="flat" cmpd="sng" algn="ctr">
            <a:solidFill>
              <a:srgbClr val="000000"/>
            </a:solidFill>
            <a:prstDash val="solid"/>
            <a:round/>
            <a:headEnd type="none" w="med" len="med"/>
            <a:tailEnd type="triangle"/>
          </a:ln>
          <a:effectLst/>
        </p:spPr>
      </p:cxnSp>
      <p:cxnSp>
        <p:nvCxnSpPr>
          <p:cNvPr id="59" name="直线箭头连接符 58">
            <a:extLst>
              <a:ext uri="{FF2B5EF4-FFF2-40B4-BE49-F238E27FC236}">
                <a16:creationId xmlns:a16="http://schemas.microsoft.com/office/drawing/2014/main" id="{4A4CF4BC-A6A2-2049-98CE-BCBDCB59E71F}"/>
              </a:ext>
            </a:extLst>
          </p:cNvPr>
          <p:cNvCxnSpPr>
            <a:cxnSpLocks/>
          </p:cNvCxnSpPr>
          <p:nvPr/>
        </p:nvCxnSpPr>
        <p:spPr bwMode="auto">
          <a:xfrm>
            <a:off x="6129739" y="5823708"/>
            <a:ext cx="0" cy="250085"/>
          </a:xfrm>
          <a:prstGeom prst="straightConnector1">
            <a:avLst/>
          </a:prstGeom>
          <a:noFill/>
          <a:ln w="9525" cap="flat" cmpd="sng" algn="ctr">
            <a:solidFill>
              <a:srgbClr val="000000"/>
            </a:solidFill>
            <a:prstDash val="solid"/>
            <a:round/>
            <a:headEnd type="none" w="med" len="med"/>
            <a:tailEnd type="triangle"/>
          </a:ln>
          <a:effectLst/>
        </p:spPr>
      </p:cxnSp>
      <p:cxnSp>
        <p:nvCxnSpPr>
          <p:cNvPr id="62" name="直线箭头连接符 61">
            <a:extLst>
              <a:ext uri="{FF2B5EF4-FFF2-40B4-BE49-F238E27FC236}">
                <a16:creationId xmlns:a16="http://schemas.microsoft.com/office/drawing/2014/main" id="{2476309F-E4EF-964D-9AF9-85833E784E2F}"/>
              </a:ext>
            </a:extLst>
          </p:cNvPr>
          <p:cNvCxnSpPr>
            <a:cxnSpLocks/>
          </p:cNvCxnSpPr>
          <p:nvPr/>
        </p:nvCxnSpPr>
        <p:spPr bwMode="auto">
          <a:xfrm>
            <a:off x="6980940" y="5823708"/>
            <a:ext cx="0" cy="250085"/>
          </a:xfrm>
          <a:prstGeom prst="straightConnector1">
            <a:avLst/>
          </a:prstGeom>
          <a:noFill/>
          <a:ln w="9525" cap="flat" cmpd="sng" algn="ctr">
            <a:solidFill>
              <a:srgbClr val="000000"/>
            </a:solidFill>
            <a:prstDash val="solid"/>
            <a:round/>
            <a:headEnd type="none" w="med" len="med"/>
            <a:tailEnd type="triangle"/>
          </a:ln>
          <a:effectLst/>
        </p:spPr>
      </p:cxnSp>
      <p:cxnSp>
        <p:nvCxnSpPr>
          <p:cNvPr id="63" name="直线箭头连接符 62">
            <a:extLst>
              <a:ext uri="{FF2B5EF4-FFF2-40B4-BE49-F238E27FC236}">
                <a16:creationId xmlns:a16="http://schemas.microsoft.com/office/drawing/2014/main" id="{5A764DB9-D3D9-AA42-8936-E86ED289FA0C}"/>
              </a:ext>
            </a:extLst>
          </p:cNvPr>
          <p:cNvCxnSpPr>
            <a:cxnSpLocks/>
          </p:cNvCxnSpPr>
          <p:nvPr/>
        </p:nvCxnSpPr>
        <p:spPr bwMode="auto">
          <a:xfrm>
            <a:off x="7873775" y="5823708"/>
            <a:ext cx="0" cy="250085"/>
          </a:xfrm>
          <a:prstGeom prst="straightConnector1">
            <a:avLst/>
          </a:prstGeom>
          <a:noFill/>
          <a:ln w="9525"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975154896"/>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63</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17" name="图片 16">
            <a:extLst>
              <a:ext uri="{FF2B5EF4-FFF2-40B4-BE49-F238E27FC236}">
                <a16:creationId xmlns:a16="http://schemas.microsoft.com/office/drawing/2014/main" id="{4A38A995-C013-F945-B570-FCE0E007E4EB}"/>
              </a:ext>
            </a:extLst>
          </p:cNvPr>
          <p:cNvPicPr>
            <a:picLocks noChangeAspect="1"/>
          </p:cNvPicPr>
          <p:nvPr/>
        </p:nvPicPr>
        <p:blipFill>
          <a:blip r:embed="rId5"/>
          <a:stretch>
            <a:fillRect/>
          </a:stretch>
        </p:blipFill>
        <p:spPr>
          <a:xfrm>
            <a:off x="2375072" y="6148762"/>
            <a:ext cx="1505936" cy="294869"/>
          </a:xfrm>
          <a:prstGeom prst="rect">
            <a:avLst/>
          </a:prstGeom>
        </p:spPr>
      </p:pic>
    </p:spTree>
    <p:extLst>
      <p:ext uri="{BB962C8B-B14F-4D97-AF65-F5344CB8AC3E}">
        <p14:creationId xmlns:p14="http://schemas.microsoft.com/office/powerpoint/2010/main" val="2593373462"/>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lang="en-US" altLang="zh-CN" sz="2400" b="0" i="0" dirty="0">
                <a:solidFill>
                  <a:srgbClr val="000000"/>
                </a:solidFill>
                <a:cs typeface="Times New Roman" panose="02020603050405020304" pitchFamily="18" charset="0"/>
              </a:rPr>
              <a:t>64</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17" name="图片 16">
            <a:extLst>
              <a:ext uri="{FF2B5EF4-FFF2-40B4-BE49-F238E27FC236}">
                <a16:creationId xmlns:a16="http://schemas.microsoft.com/office/drawing/2014/main" id="{4A38A995-C013-F945-B570-FCE0E007E4EB}"/>
              </a:ext>
            </a:extLst>
          </p:cNvPr>
          <p:cNvPicPr>
            <a:picLocks noChangeAspect="1"/>
          </p:cNvPicPr>
          <p:nvPr/>
        </p:nvPicPr>
        <p:blipFill>
          <a:blip r:embed="rId5"/>
          <a:stretch>
            <a:fillRect/>
          </a:stretch>
        </p:blipFill>
        <p:spPr>
          <a:xfrm>
            <a:off x="2375072" y="6148762"/>
            <a:ext cx="1505936" cy="294869"/>
          </a:xfrm>
          <a:prstGeom prst="rect">
            <a:avLst/>
          </a:prstGeom>
        </p:spPr>
      </p:pic>
      <p:pic>
        <p:nvPicPr>
          <p:cNvPr id="2" name="图片 1">
            <a:extLst>
              <a:ext uri="{FF2B5EF4-FFF2-40B4-BE49-F238E27FC236}">
                <a16:creationId xmlns:a16="http://schemas.microsoft.com/office/drawing/2014/main" id="{10BC27FA-982C-334D-A86E-ED3775902E1C}"/>
              </a:ext>
            </a:extLst>
          </p:cNvPr>
          <p:cNvPicPr>
            <a:picLocks noChangeAspect="1"/>
          </p:cNvPicPr>
          <p:nvPr/>
        </p:nvPicPr>
        <p:blipFill>
          <a:blip r:embed="rId6"/>
          <a:stretch>
            <a:fillRect/>
          </a:stretch>
        </p:blipFill>
        <p:spPr>
          <a:xfrm>
            <a:off x="2293957" y="5596065"/>
            <a:ext cx="1210732" cy="297180"/>
          </a:xfrm>
          <a:prstGeom prst="rect">
            <a:avLst/>
          </a:prstGeom>
        </p:spPr>
      </p:pic>
    </p:spTree>
    <p:extLst>
      <p:ext uri="{BB962C8B-B14F-4D97-AF65-F5344CB8AC3E}">
        <p14:creationId xmlns:p14="http://schemas.microsoft.com/office/powerpoint/2010/main" val="462488919"/>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65</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17" name="图片 16">
            <a:extLst>
              <a:ext uri="{FF2B5EF4-FFF2-40B4-BE49-F238E27FC236}">
                <a16:creationId xmlns:a16="http://schemas.microsoft.com/office/drawing/2014/main" id="{4A38A995-C013-F945-B570-FCE0E007E4EB}"/>
              </a:ext>
            </a:extLst>
          </p:cNvPr>
          <p:cNvPicPr>
            <a:picLocks noChangeAspect="1"/>
          </p:cNvPicPr>
          <p:nvPr/>
        </p:nvPicPr>
        <p:blipFill>
          <a:blip r:embed="rId5"/>
          <a:stretch>
            <a:fillRect/>
          </a:stretch>
        </p:blipFill>
        <p:spPr>
          <a:xfrm>
            <a:off x="2375072" y="6148762"/>
            <a:ext cx="1505936" cy="294869"/>
          </a:xfrm>
          <a:prstGeom prst="rect">
            <a:avLst/>
          </a:prstGeom>
        </p:spPr>
      </p:pic>
      <p:pic>
        <p:nvPicPr>
          <p:cNvPr id="3" name="图片 2">
            <a:extLst>
              <a:ext uri="{FF2B5EF4-FFF2-40B4-BE49-F238E27FC236}">
                <a16:creationId xmlns:a16="http://schemas.microsoft.com/office/drawing/2014/main" id="{57EEA089-49D7-7349-B199-61445C6A2C0A}"/>
              </a:ext>
            </a:extLst>
          </p:cNvPr>
          <p:cNvPicPr>
            <a:picLocks noChangeAspect="1"/>
          </p:cNvPicPr>
          <p:nvPr/>
        </p:nvPicPr>
        <p:blipFill>
          <a:blip r:embed="rId6"/>
          <a:stretch>
            <a:fillRect/>
          </a:stretch>
        </p:blipFill>
        <p:spPr>
          <a:xfrm>
            <a:off x="2290509" y="5589239"/>
            <a:ext cx="1179480" cy="294870"/>
          </a:xfrm>
          <a:prstGeom prst="rect">
            <a:avLst/>
          </a:prstGeom>
        </p:spPr>
      </p:pic>
    </p:spTree>
    <p:extLst>
      <p:ext uri="{BB962C8B-B14F-4D97-AF65-F5344CB8AC3E}">
        <p14:creationId xmlns:p14="http://schemas.microsoft.com/office/powerpoint/2010/main" val="3188660023"/>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66</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2" name="图片 1">
            <a:extLst>
              <a:ext uri="{FF2B5EF4-FFF2-40B4-BE49-F238E27FC236}">
                <a16:creationId xmlns:a16="http://schemas.microsoft.com/office/drawing/2014/main" id="{603ACB75-797D-D644-B3F2-10182E19FB89}"/>
              </a:ext>
            </a:extLst>
          </p:cNvPr>
          <p:cNvPicPr>
            <a:picLocks noChangeAspect="1"/>
          </p:cNvPicPr>
          <p:nvPr/>
        </p:nvPicPr>
        <p:blipFill>
          <a:blip r:embed="rId5"/>
          <a:stretch>
            <a:fillRect/>
          </a:stretch>
        </p:blipFill>
        <p:spPr>
          <a:xfrm>
            <a:off x="2228928" y="6123782"/>
            <a:ext cx="1702260" cy="299769"/>
          </a:xfrm>
          <a:prstGeom prst="rect">
            <a:avLst/>
          </a:prstGeom>
        </p:spPr>
      </p:pic>
    </p:spTree>
    <p:extLst>
      <p:ext uri="{BB962C8B-B14F-4D97-AF65-F5344CB8AC3E}">
        <p14:creationId xmlns:p14="http://schemas.microsoft.com/office/powerpoint/2010/main" val="4030015875"/>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67</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2" name="图片 1">
            <a:extLst>
              <a:ext uri="{FF2B5EF4-FFF2-40B4-BE49-F238E27FC236}">
                <a16:creationId xmlns:a16="http://schemas.microsoft.com/office/drawing/2014/main" id="{603ACB75-797D-D644-B3F2-10182E19FB89}"/>
              </a:ext>
            </a:extLst>
          </p:cNvPr>
          <p:cNvPicPr>
            <a:picLocks noChangeAspect="1"/>
          </p:cNvPicPr>
          <p:nvPr/>
        </p:nvPicPr>
        <p:blipFill>
          <a:blip r:embed="rId5"/>
          <a:stretch>
            <a:fillRect/>
          </a:stretch>
        </p:blipFill>
        <p:spPr>
          <a:xfrm>
            <a:off x="2228928" y="6123782"/>
            <a:ext cx="1702260" cy="299769"/>
          </a:xfrm>
          <a:prstGeom prst="rect">
            <a:avLst/>
          </a:prstGeom>
        </p:spPr>
      </p:pic>
      <p:pic>
        <p:nvPicPr>
          <p:cNvPr id="3" name="图片 2">
            <a:extLst>
              <a:ext uri="{FF2B5EF4-FFF2-40B4-BE49-F238E27FC236}">
                <a16:creationId xmlns:a16="http://schemas.microsoft.com/office/drawing/2014/main" id="{A6E62671-9765-7640-8CD5-06F4065FAEF9}"/>
              </a:ext>
            </a:extLst>
          </p:cNvPr>
          <p:cNvPicPr>
            <a:picLocks noChangeAspect="1"/>
          </p:cNvPicPr>
          <p:nvPr/>
        </p:nvPicPr>
        <p:blipFill>
          <a:blip r:embed="rId6"/>
          <a:stretch>
            <a:fillRect/>
          </a:stretch>
        </p:blipFill>
        <p:spPr>
          <a:xfrm>
            <a:off x="2180249" y="5608016"/>
            <a:ext cx="1702260" cy="287395"/>
          </a:xfrm>
          <a:prstGeom prst="rect">
            <a:avLst/>
          </a:prstGeom>
        </p:spPr>
      </p:pic>
    </p:spTree>
    <p:extLst>
      <p:ext uri="{BB962C8B-B14F-4D97-AF65-F5344CB8AC3E}">
        <p14:creationId xmlns:p14="http://schemas.microsoft.com/office/powerpoint/2010/main" val="3436828824"/>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68</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2" name="图片 1">
            <a:extLst>
              <a:ext uri="{FF2B5EF4-FFF2-40B4-BE49-F238E27FC236}">
                <a16:creationId xmlns:a16="http://schemas.microsoft.com/office/drawing/2014/main" id="{603ACB75-797D-D644-B3F2-10182E19FB89}"/>
              </a:ext>
            </a:extLst>
          </p:cNvPr>
          <p:cNvPicPr>
            <a:picLocks noChangeAspect="1"/>
          </p:cNvPicPr>
          <p:nvPr/>
        </p:nvPicPr>
        <p:blipFill>
          <a:blip r:embed="rId5"/>
          <a:stretch>
            <a:fillRect/>
          </a:stretch>
        </p:blipFill>
        <p:spPr>
          <a:xfrm>
            <a:off x="2228928" y="6123782"/>
            <a:ext cx="1702260" cy="299769"/>
          </a:xfrm>
          <a:prstGeom prst="rect">
            <a:avLst/>
          </a:prstGeom>
        </p:spPr>
      </p:pic>
      <p:pic>
        <p:nvPicPr>
          <p:cNvPr id="3" name="图片 2">
            <a:extLst>
              <a:ext uri="{FF2B5EF4-FFF2-40B4-BE49-F238E27FC236}">
                <a16:creationId xmlns:a16="http://schemas.microsoft.com/office/drawing/2014/main" id="{A6E62671-9765-7640-8CD5-06F4065FAEF9}"/>
              </a:ext>
            </a:extLst>
          </p:cNvPr>
          <p:cNvPicPr>
            <a:picLocks noChangeAspect="1"/>
          </p:cNvPicPr>
          <p:nvPr/>
        </p:nvPicPr>
        <p:blipFill>
          <a:blip r:embed="rId6"/>
          <a:stretch>
            <a:fillRect/>
          </a:stretch>
        </p:blipFill>
        <p:spPr>
          <a:xfrm>
            <a:off x="2180249" y="5608016"/>
            <a:ext cx="1702260" cy="287395"/>
          </a:xfrm>
          <a:prstGeom prst="rect">
            <a:avLst/>
          </a:prstGeom>
        </p:spPr>
      </p:pic>
      <p:pic>
        <p:nvPicPr>
          <p:cNvPr id="5" name="图片 4">
            <a:extLst>
              <a:ext uri="{FF2B5EF4-FFF2-40B4-BE49-F238E27FC236}">
                <a16:creationId xmlns:a16="http://schemas.microsoft.com/office/drawing/2014/main" id="{CC6A664B-3683-DB40-92B3-04DB55BE5A21}"/>
              </a:ext>
            </a:extLst>
          </p:cNvPr>
          <p:cNvPicPr>
            <a:picLocks noChangeAspect="1"/>
          </p:cNvPicPr>
          <p:nvPr/>
        </p:nvPicPr>
        <p:blipFill>
          <a:blip r:embed="rId7"/>
          <a:stretch>
            <a:fillRect/>
          </a:stretch>
        </p:blipFill>
        <p:spPr>
          <a:xfrm>
            <a:off x="2149407" y="5032168"/>
            <a:ext cx="1226958" cy="287396"/>
          </a:xfrm>
          <a:prstGeom prst="rect">
            <a:avLst/>
          </a:prstGeom>
        </p:spPr>
      </p:pic>
    </p:spTree>
    <p:extLst>
      <p:ext uri="{BB962C8B-B14F-4D97-AF65-F5344CB8AC3E}">
        <p14:creationId xmlns:p14="http://schemas.microsoft.com/office/powerpoint/2010/main" val="1048458825"/>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69</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2" name="图片 1">
            <a:extLst>
              <a:ext uri="{FF2B5EF4-FFF2-40B4-BE49-F238E27FC236}">
                <a16:creationId xmlns:a16="http://schemas.microsoft.com/office/drawing/2014/main" id="{603ACB75-797D-D644-B3F2-10182E19FB89}"/>
              </a:ext>
            </a:extLst>
          </p:cNvPr>
          <p:cNvPicPr>
            <a:picLocks noChangeAspect="1"/>
          </p:cNvPicPr>
          <p:nvPr/>
        </p:nvPicPr>
        <p:blipFill>
          <a:blip r:embed="rId5"/>
          <a:stretch>
            <a:fillRect/>
          </a:stretch>
        </p:blipFill>
        <p:spPr>
          <a:xfrm>
            <a:off x="2228928" y="6123782"/>
            <a:ext cx="1702260" cy="299769"/>
          </a:xfrm>
          <a:prstGeom prst="rect">
            <a:avLst/>
          </a:prstGeom>
        </p:spPr>
      </p:pic>
      <p:pic>
        <p:nvPicPr>
          <p:cNvPr id="3" name="图片 2">
            <a:extLst>
              <a:ext uri="{FF2B5EF4-FFF2-40B4-BE49-F238E27FC236}">
                <a16:creationId xmlns:a16="http://schemas.microsoft.com/office/drawing/2014/main" id="{A6E62671-9765-7640-8CD5-06F4065FAEF9}"/>
              </a:ext>
            </a:extLst>
          </p:cNvPr>
          <p:cNvPicPr>
            <a:picLocks noChangeAspect="1"/>
          </p:cNvPicPr>
          <p:nvPr/>
        </p:nvPicPr>
        <p:blipFill>
          <a:blip r:embed="rId6"/>
          <a:stretch>
            <a:fillRect/>
          </a:stretch>
        </p:blipFill>
        <p:spPr>
          <a:xfrm>
            <a:off x="2180249" y="5608016"/>
            <a:ext cx="1702260" cy="287395"/>
          </a:xfrm>
          <a:prstGeom prst="rect">
            <a:avLst/>
          </a:prstGeom>
        </p:spPr>
      </p:pic>
      <p:pic>
        <p:nvPicPr>
          <p:cNvPr id="6" name="图片 5">
            <a:extLst>
              <a:ext uri="{FF2B5EF4-FFF2-40B4-BE49-F238E27FC236}">
                <a16:creationId xmlns:a16="http://schemas.microsoft.com/office/drawing/2014/main" id="{53D5B12F-9DAB-5F4C-9AC1-ADA962ADBD03}"/>
              </a:ext>
            </a:extLst>
          </p:cNvPr>
          <p:cNvPicPr>
            <a:picLocks noChangeAspect="1"/>
          </p:cNvPicPr>
          <p:nvPr/>
        </p:nvPicPr>
        <p:blipFill>
          <a:blip r:embed="rId7"/>
          <a:stretch>
            <a:fillRect/>
          </a:stretch>
        </p:blipFill>
        <p:spPr>
          <a:xfrm>
            <a:off x="2123728" y="5032900"/>
            <a:ext cx="1204848" cy="287395"/>
          </a:xfrm>
          <a:prstGeom prst="rect">
            <a:avLst/>
          </a:prstGeom>
        </p:spPr>
      </p:pic>
    </p:spTree>
    <p:extLst>
      <p:ext uri="{BB962C8B-B14F-4D97-AF65-F5344CB8AC3E}">
        <p14:creationId xmlns:p14="http://schemas.microsoft.com/office/powerpoint/2010/main" val="94595229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ChangeArrowheads="1"/>
          </p:cNvSpPr>
          <p:nvPr/>
        </p:nvSpPr>
        <p:spPr bwMode="auto">
          <a:xfrm>
            <a:off x="914400" y="1295400"/>
            <a:ext cx="7696200" cy="3532188"/>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i="0">
                <a:latin typeface="Arial" pitchFamily="34" charset="0"/>
                <a:ea typeface="楷体_GB2312" pitchFamily="49" charset="-122"/>
                <a:sym typeface="Symbol" pitchFamily="18" charset="2"/>
              </a:rPr>
              <a:t> </a:t>
            </a:r>
            <a:r>
              <a:rPr lang="zh-CN" altLang="en-US" i="0">
                <a:latin typeface="Arial" pitchFamily="34" charset="0"/>
                <a:ea typeface="楷体_GB2312" pitchFamily="49" charset="-122"/>
                <a:sym typeface="Symbol" pitchFamily="18" charset="2"/>
              </a:rPr>
              <a:t>消去非生成符号及不可达符号</a:t>
            </a:r>
            <a:r>
              <a:rPr lang="zh-CN" altLang="en-US" sz="2400" i="0">
                <a:latin typeface="Arial" pitchFamily="34" charset="0"/>
                <a:ea typeface="楷体_GB2312" pitchFamily="49" charset="-122"/>
                <a:sym typeface="Symbol" pitchFamily="18" charset="2"/>
              </a:rPr>
              <a:t> </a:t>
            </a:r>
          </a:p>
          <a:p>
            <a:pPr>
              <a:buFont typeface="Wingdings" pitchFamily="2" charset="2"/>
              <a:buNone/>
            </a:pPr>
            <a:endParaRPr lang="zh-CN" altLang="en-US" sz="1000" i="0">
              <a:solidFill>
                <a:srgbClr val="333399"/>
              </a:solidFill>
              <a:latin typeface="Arial" pitchFamily="34" charset="0"/>
              <a:ea typeface="楷体_GB2312" pitchFamily="49" charset="-122"/>
            </a:endParaRPr>
          </a:p>
          <a:p>
            <a:pPr>
              <a:buClr>
                <a:srgbClr val="800080"/>
              </a:buClr>
              <a:buFont typeface="Wingdings" pitchFamily="2" charset="2"/>
              <a:buNone/>
            </a:pPr>
            <a:r>
              <a:rPr lang="zh-CN" altLang="en-US" sz="2400" i="0">
                <a:solidFill>
                  <a:srgbClr val="333399"/>
                </a:solidFill>
                <a:latin typeface="Arial" pitchFamily="34" charset="0"/>
                <a:ea typeface="楷体_GB2312" pitchFamily="49" charset="-122"/>
              </a:rPr>
              <a:t>    设</a:t>
            </a:r>
            <a:r>
              <a:rPr lang="zh-CN" altLang="en-US" sz="24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rPr>
              <a:t>CFG  G</a:t>
            </a:r>
            <a:r>
              <a:rPr lang="en-US" altLang="zh-CN" sz="2000" i="0">
                <a:solidFill>
                  <a:srgbClr val="333399"/>
                </a:solidFill>
                <a:latin typeface="Arial" pitchFamily="34" charset="0"/>
                <a:ea typeface="楷体_GB2312" pitchFamily="49" charset="-122"/>
              </a:rPr>
              <a:t> = (</a:t>
            </a:r>
            <a:r>
              <a:rPr lang="en-US" altLang="zh-CN" sz="2000">
                <a:solidFill>
                  <a:srgbClr val="333399"/>
                </a:solidFill>
                <a:latin typeface="Arial" pitchFamily="34" charset="0"/>
                <a:ea typeface="楷体_GB2312" pitchFamily="49" charset="-122"/>
              </a:rPr>
              <a:t>V,</a:t>
            </a:r>
            <a:r>
              <a:rPr lang="en-US" altLang="zh-CN" sz="2000" i="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T</a:t>
            </a:r>
            <a:r>
              <a:rPr lang="en-US" altLang="zh-CN" sz="20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P</a:t>
            </a:r>
            <a:r>
              <a:rPr lang="en-US" altLang="zh-CN" sz="2000" baseline="-250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rPr>
              <a:t>, S </a:t>
            </a:r>
            <a:r>
              <a:rPr lang="en-US" altLang="zh-CN" sz="2000" i="0">
                <a:solidFill>
                  <a:srgbClr val="333399"/>
                </a:solidFill>
                <a:latin typeface="Arial" pitchFamily="34" charset="0"/>
                <a:ea typeface="楷体_GB2312" pitchFamily="49" charset="-122"/>
              </a:rPr>
              <a:t>)</a:t>
            </a:r>
            <a:r>
              <a:rPr lang="zh-CN" altLang="en-US" sz="2000" i="0">
                <a:solidFill>
                  <a:srgbClr val="333399"/>
                </a:solidFill>
                <a:latin typeface="Arial" pitchFamily="34" charset="0"/>
                <a:ea typeface="楷体_GB2312" pitchFamily="49" charset="-122"/>
              </a:rPr>
              <a:t>，</a:t>
            </a:r>
            <a:r>
              <a:rPr lang="zh-CN" altLang="en-US" sz="2400" i="0">
                <a:solidFill>
                  <a:srgbClr val="333399"/>
                </a:solidFill>
                <a:latin typeface="Arial" pitchFamily="34" charset="0"/>
                <a:ea typeface="楷体_GB2312" pitchFamily="49" charset="-122"/>
              </a:rPr>
              <a:t>并假定</a:t>
            </a:r>
            <a:r>
              <a:rPr lang="en-US" altLang="zh-CN" sz="2000">
                <a:solidFill>
                  <a:srgbClr val="333399"/>
                </a:solidFill>
                <a:latin typeface="Arial" pitchFamily="34" charset="0"/>
                <a:ea typeface="楷体_GB2312" pitchFamily="49" charset="-122"/>
              </a:rPr>
              <a:t>L(G)</a:t>
            </a:r>
            <a:r>
              <a:rPr lang="en-US" altLang="zh-CN" sz="2000">
                <a:solidFill>
                  <a:srgbClr val="333399"/>
                </a:solidFill>
                <a:latin typeface="Arial" pitchFamily="34" charset="0"/>
                <a:ea typeface="楷体_GB2312" pitchFamily="49" charset="-122"/>
                <a:sym typeface="Symbol" pitchFamily="18" charset="2"/>
              </a:rPr>
              <a:t></a:t>
            </a:r>
            <a:r>
              <a:rPr lang="zh-CN" altLang="en-US" sz="2400" i="0">
                <a:solidFill>
                  <a:srgbClr val="333399"/>
                </a:solidFill>
                <a:latin typeface="Arial" pitchFamily="34" charset="0"/>
                <a:ea typeface="楷体_GB2312" pitchFamily="49" charset="-122"/>
              </a:rPr>
              <a:t>（即 </a:t>
            </a:r>
            <a:r>
              <a:rPr lang="en-US" altLang="zh-CN" sz="2000">
                <a:solidFill>
                  <a:srgbClr val="333399"/>
                </a:solidFill>
                <a:latin typeface="Arial" pitchFamily="34" charset="0"/>
                <a:ea typeface="楷体_GB2312" pitchFamily="49" charset="-122"/>
              </a:rPr>
              <a:t>S </a:t>
            </a:r>
            <a:r>
              <a:rPr lang="zh-CN" altLang="en-US" sz="2400" i="0">
                <a:solidFill>
                  <a:srgbClr val="333399"/>
                </a:solidFill>
                <a:latin typeface="Arial" pitchFamily="34" charset="0"/>
                <a:ea typeface="楷体_GB2312" pitchFamily="49" charset="-122"/>
              </a:rPr>
              <a:t>一定是一</a:t>
            </a:r>
          </a:p>
          <a:p>
            <a:pPr>
              <a:buClr>
                <a:srgbClr val="800080"/>
              </a:buClr>
              <a:buFont typeface="Wingdings" pitchFamily="2" charset="2"/>
              <a:buNone/>
            </a:pPr>
            <a:r>
              <a:rPr lang="zh-CN" altLang="en-US" sz="2400" i="0">
                <a:solidFill>
                  <a:srgbClr val="333399"/>
                </a:solidFill>
                <a:latin typeface="Arial" pitchFamily="34" charset="0"/>
                <a:ea typeface="楷体_GB2312" pitchFamily="49" charset="-122"/>
              </a:rPr>
              <a:t>    个生成符号），通过下列步骤（次序不能变）可以得</a:t>
            </a:r>
          </a:p>
          <a:p>
            <a:pPr>
              <a:buClr>
                <a:srgbClr val="800080"/>
              </a:buClr>
              <a:buFont typeface="Wingdings" pitchFamily="2" charset="2"/>
              <a:buNone/>
            </a:pPr>
            <a:r>
              <a:rPr lang="zh-CN" altLang="en-US" sz="2400" i="0">
                <a:solidFill>
                  <a:srgbClr val="333399"/>
                </a:solidFill>
                <a:latin typeface="Arial" pitchFamily="34" charset="0"/>
                <a:ea typeface="楷体_GB2312" pitchFamily="49" charset="-122"/>
              </a:rPr>
              <a:t>    到消去 </a:t>
            </a:r>
            <a:r>
              <a:rPr lang="en-US" altLang="zh-CN" sz="2000">
                <a:solidFill>
                  <a:srgbClr val="333399"/>
                </a:solidFill>
                <a:latin typeface="Arial" pitchFamily="34" charset="0"/>
                <a:ea typeface="楷体_GB2312" pitchFamily="49" charset="-122"/>
              </a:rPr>
              <a:t>G </a:t>
            </a:r>
            <a:r>
              <a:rPr lang="zh-CN" altLang="en-US" sz="2400" i="0">
                <a:solidFill>
                  <a:srgbClr val="333399"/>
                </a:solidFill>
                <a:latin typeface="Arial" pitchFamily="34" charset="0"/>
                <a:ea typeface="楷体_GB2312" pitchFamily="49" charset="-122"/>
              </a:rPr>
              <a:t>中无用符号后的 </a:t>
            </a:r>
            <a:r>
              <a:rPr lang="en-US" altLang="zh-CN" sz="2000">
                <a:solidFill>
                  <a:srgbClr val="333399"/>
                </a:solidFill>
                <a:latin typeface="Arial" pitchFamily="34" charset="0"/>
                <a:ea typeface="楷体_GB2312" pitchFamily="49" charset="-122"/>
              </a:rPr>
              <a:t>CFG  G</a:t>
            </a:r>
            <a:r>
              <a:rPr lang="en-US" altLang="zh-CN" sz="2000" baseline="-25000">
                <a:solidFill>
                  <a:srgbClr val="333399"/>
                </a:solidFill>
                <a:latin typeface="Arial" pitchFamily="34" charset="0"/>
                <a:ea typeface="楷体_GB2312" pitchFamily="49" charset="-122"/>
              </a:rPr>
              <a:t>1</a:t>
            </a:r>
            <a:r>
              <a:rPr lang="en-US" altLang="zh-CN" sz="2000" i="0">
                <a:solidFill>
                  <a:srgbClr val="333399"/>
                </a:solidFill>
                <a:latin typeface="Arial" pitchFamily="34" charset="0"/>
                <a:ea typeface="楷体_GB2312" pitchFamily="49" charset="-122"/>
              </a:rPr>
              <a:t> = (</a:t>
            </a:r>
            <a:r>
              <a:rPr lang="en-US" altLang="zh-CN" sz="2000">
                <a:solidFill>
                  <a:srgbClr val="333399"/>
                </a:solidFill>
                <a:latin typeface="Arial" pitchFamily="34" charset="0"/>
                <a:ea typeface="楷体_GB2312" pitchFamily="49" charset="-122"/>
              </a:rPr>
              <a:t>V</a:t>
            </a:r>
            <a:r>
              <a:rPr lang="en-US" altLang="zh-CN" sz="2000" baseline="-25000">
                <a:solidFill>
                  <a:srgbClr val="333399"/>
                </a:solidFill>
                <a:latin typeface="Arial" pitchFamily="34" charset="0"/>
                <a:ea typeface="楷体_GB2312" pitchFamily="49" charset="-122"/>
              </a:rPr>
              <a:t>1</a:t>
            </a:r>
            <a:r>
              <a:rPr lang="en-US" altLang="zh-CN" sz="2000">
                <a:solidFill>
                  <a:srgbClr val="333399"/>
                </a:solidFill>
                <a:latin typeface="Arial" pitchFamily="34" charset="0"/>
                <a:ea typeface="楷体_GB2312" pitchFamily="49" charset="-122"/>
              </a:rPr>
              <a:t>,</a:t>
            </a:r>
            <a:r>
              <a:rPr lang="en-US" altLang="zh-CN" sz="2000" i="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T</a:t>
            </a:r>
            <a:r>
              <a:rPr lang="en-US" altLang="zh-CN" sz="2000" baseline="-25000">
                <a:solidFill>
                  <a:srgbClr val="333399"/>
                </a:solidFill>
                <a:latin typeface="Arial" pitchFamily="34" charset="0"/>
                <a:ea typeface="楷体_GB2312" pitchFamily="49" charset="-122"/>
              </a:rPr>
              <a:t>1</a:t>
            </a:r>
            <a:r>
              <a:rPr lang="en-US" altLang="zh-CN" sz="20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P</a:t>
            </a:r>
            <a:r>
              <a:rPr lang="en-US" altLang="zh-CN" sz="2000" baseline="-25000">
                <a:solidFill>
                  <a:srgbClr val="333399"/>
                </a:solidFill>
                <a:latin typeface="Arial" pitchFamily="34" charset="0"/>
                <a:ea typeface="楷体_GB2312" pitchFamily="49" charset="-122"/>
              </a:rPr>
              <a:t>1</a:t>
            </a:r>
            <a:r>
              <a:rPr lang="en-US" altLang="zh-CN" sz="2000">
                <a:solidFill>
                  <a:srgbClr val="333399"/>
                </a:solidFill>
                <a:latin typeface="Arial" pitchFamily="34" charset="0"/>
                <a:ea typeface="楷体_GB2312" pitchFamily="49" charset="-122"/>
              </a:rPr>
              <a:t>, S </a:t>
            </a:r>
            <a:r>
              <a:rPr lang="en-US" altLang="zh-CN" sz="2000" i="0">
                <a:solidFill>
                  <a:srgbClr val="333399"/>
                </a:solidFill>
                <a:latin typeface="Arial" pitchFamily="34" charset="0"/>
                <a:ea typeface="楷体_GB2312" pitchFamily="49" charset="-122"/>
              </a:rPr>
              <a:t>)</a:t>
            </a:r>
            <a:r>
              <a:rPr lang="zh-CN" altLang="en-US" sz="2000" i="0">
                <a:solidFill>
                  <a:srgbClr val="333399"/>
                </a:solidFill>
                <a:latin typeface="Arial" pitchFamily="34" charset="0"/>
                <a:ea typeface="楷体_GB2312" pitchFamily="49" charset="-122"/>
              </a:rPr>
              <a:t>：</a:t>
            </a:r>
            <a:endParaRPr lang="zh-CN" altLang="en-US" sz="2400" i="0">
              <a:solidFill>
                <a:srgbClr val="333399"/>
              </a:solidFill>
              <a:latin typeface="Arial" pitchFamily="34" charset="0"/>
              <a:ea typeface="楷体_GB2312" pitchFamily="49" charset="-122"/>
            </a:endParaRPr>
          </a:p>
          <a:p>
            <a:pPr>
              <a:buClr>
                <a:srgbClr val="800080"/>
              </a:buClr>
              <a:buFont typeface="Wingdings" pitchFamily="2" charset="2"/>
              <a:buNone/>
            </a:pPr>
            <a:endParaRPr lang="zh-CN" altLang="en-US" sz="1000" i="0">
              <a:solidFill>
                <a:srgbClr val="333399"/>
              </a:solidFill>
              <a:latin typeface="Arial" pitchFamily="34" charset="0"/>
              <a:ea typeface="楷体_GB2312" pitchFamily="49" charset="-122"/>
            </a:endParaRPr>
          </a:p>
          <a:p>
            <a:pPr>
              <a:buFont typeface="Wingdings" pitchFamily="2" charset="2"/>
              <a:buNone/>
            </a:pPr>
            <a:r>
              <a:rPr lang="zh-CN" altLang="en-US" sz="2000">
                <a:solidFill>
                  <a:srgbClr val="333399"/>
                </a:solidFill>
                <a:latin typeface="Arial" pitchFamily="34" charset="0"/>
                <a:ea typeface="楷体_GB2312" pitchFamily="49" charset="-122"/>
                <a:sym typeface="Symbol" pitchFamily="18" charset="2"/>
              </a:rPr>
              <a:t>     </a:t>
            </a:r>
            <a:r>
              <a:rPr lang="zh-CN" altLang="en-US" sz="2000" i="0">
                <a:solidFill>
                  <a:srgbClr val="333399"/>
                </a:solidFill>
                <a:latin typeface="Arial" pitchFamily="34" charset="0"/>
                <a:ea typeface="楷体_GB2312" pitchFamily="49" charset="-122"/>
                <a:sym typeface="Symbol" pitchFamily="18" charset="2"/>
              </a:rPr>
              <a:t>（</a:t>
            </a:r>
            <a:r>
              <a:rPr lang="en-US" altLang="zh-CN" sz="2000">
                <a:solidFill>
                  <a:srgbClr val="333399"/>
                </a:solidFill>
                <a:latin typeface="Arial" pitchFamily="34" charset="0"/>
                <a:ea typeface="楷体_GB2312" pitchFamily="49" charset="-122"/>
                <a:sym typeface="Symbol" pitchFamily="18" charset="2"/>
              </a:rPr>
              <a:t>1</a:t>
            </a:r>
            <a:r>
              <a:rPr lang="zh-CN" altLang="en-US" sz="2000" i="0">
                <a:solidFill>
                  <a:srgbClr val="333399"/>
                </a:solidFill>
                <a:latin typeface="Arial" pitchFamily="34" charset="0"/>
                <a:ea typeface="楷体_GB2312" pitchFamily="49" charset="-122"/>
                <a:sym typeface="Symbol" pitchFamily="18" charset="2"/>
              </a:rPr>
              <a:t>）</a:t>
            </a:r>
            <a:r>
              <a:rPr lang="zh-CN" altLang="en-US" sz="2400" i="0">
                <a:solidFill>
                  <a:srgbClr val="333399"/>
                </a:solidFill>
                <a:latin typeface="Arial" pitchFamily="34" charset="0"/>
                <a:ea typeface="楷体_GB2312" pitchFamily="49" charset="-122"/>
                <a:sym typeface="Symbol" pitchFamily="18" charset="2"/>
              </a:rPr>
              <a:t>从</a:t>
            </a:r>
            <a:r>
              <a:rPr lang="en-US" altLang="zh-CN" sz="2000">
                <a:solidFill>
                  <a:srgbClr val="333399"/>
                </a:solidFill>
                <a:latin typeface="Arial" pitchFamily="34" charset="0"/>
                <a:ea typeface="楷体_GB2312" pitchFamily="49" charset="-122"/>
              </a:rPr>
              <a:t>G </a:t>
            </a:r>
            <a:r>
              <a:rPr lang="zh-CN" altLang="en-US" sz="2400" i="0">
                <a:solidFill>
                  <a:srgbClr val="333399"/>
                </a:solidFill>
                <a:latin typeface="Arial" pitchFamily="34" charset="0"/>
                <a:ea typeface="楷体_GB2312" pitchFamily="49" charset="-122"/>
              </a:rPr>
              <a:t>中删除所有非生成符号以及所有包含这些符</a:t>
            </a:r>
          </a:p>
          <a:p>
            <a:pPr>
              <a:buFont typeface="Wingdings" pitchFamily="2" charset="2"/>
              <a:buNone/>
            </a:pPr>
            <a:r>
              <a:rPr lang="zh-CN" altLang="en-US" sz="2400" i="0">
                <a:solidFill>
                  <a:srgbClr val="333399"/>
                </a:solidFill>
                <a:latin typeface="Arial" pitchFamily="34" charset="0"/>
                <a:ea typeface="楷体_GB2312" pitchFamily="49" charset="-122"/>
              </a:rPr>
              <a:t>    号的产生式，得到</a:t>
            </a:r>
            <a:r>
              <a:rPr lang="en-US" altLang="zh-CN" sz="2000">
                <a:solidFill>
                  <a:srgbClr val="333399"/>
                </a:solidFill>
                <a:latin typeface="Arial" pitchFamily="34" charset="0"/>
                <a:ea typeface="楷体_GB2312" pitchFamily="49" charset="-122"/>
              </a:rPr>
              <a:t>CFG  G</a:t>
            </a:r>
            <a:r>
              <a:rPr lang="en-US" altLang="zh-CN" sz="2000" baseline="-25000">
                <a:solidFill>
                  <a:srgbClr val="333399"/>
                </a:solidFill>
                <a:latin typeface="Arial" pitchFamily="34" charset="0"/>
                <a:ea typeface="楷体_GB2312" pitchFamily="49" charset="-122"/>
              </a:rPr>
              <a:t>2</a:t>
            </a:r>
            <a:r>
              <a:rPr lang="en-US" altLang="zh-CN" sz="2000" i="0">
                <a:solidFill>
                  <a:srgbClr val="333399"/>
                </a:solidFill>
                <a:latin typeface="Arial" pitchFamily="34" charset="0"/>
                <a:ea typeface="楷体_GB2312" pitchFamily="49" charset="-122"/>
              </a:rPr>
              <a:t> = (</a:t>
            </a:r>
            <a:r>
              <a:rPr lang="en-US" altLang="zh-CN" sz="2000">
                <a:solidFill>
                  <a:srgbClr val="333399"/>
                </a:solidFill>
                <a:latin typeface="Arial" pitchFamily="34" charset="0"/>
                <a:ea typeface="楷体_GB2312" pitchFamily="49" charset="-122"/>
              </a:rPr>
              <a:t>V</a:t>
            </a:r>
            <a:r>
              <a:rPr lang="en-US" altLang="zh-CN" sz="2000" baseline="-25000">
                <a:solidFill>
                  <a:srgbClr val="333399"/>
                </a:solidFill>
                <a:latin typeface="Arial" pitchFamily="34" charset="0"/>
                <a:ea typeface="楷体_GB2312" pitchFamily="49" charset="-122"/>
              </a:rPr>
              <a:t>2 </a:t>
            </a:r>
            <a:r>
              <a:rPr lang="en-US" altLang="zh-CN" sz="2000">
                <a:solidFill>
                  <a:srgbClr val="333399"/>
                </a:solidFill>
                <a:latin typeface="Arial" pitchFamily="34" charset="0"/>
                <a:ea typeface="楷体_GB2312" pitchFamily="49" charset="-122"/>
              </a:rPr>
              <a:t>,</a:t>
            </a:r>
            <a:r>
              <a:rPr lang="en-US" altLang="zh-CN" sz="2000" i="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T</a:t>
            </a:r>
            <a:r>
              <a:rPr lang="en-US" altLang="zh-CN" sz="2000" baseline="-25000">
                <a:solidFill>
                  <a:srgbClr val="333399"/>
                </a:solidFill>
                <a:latin typeface="Arial" pitchFamily="34" charset="0"/>
                <a:ea typeface="楷体_GB2312" pitchFamily="49" charset="-122"/>
              </a:rPr>
              <a:t>2 </a:t>
            </a:r>
            <a:r>
              <a:rPr lang="en-US" altLang="zh-CN" sz="20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P</a:t>
            </a:r>
            <a:r>
              <a:rPr lang="en-US" altLang="zh-CN" sz="2000" baseline="-25000">
                <a:solidFill>
                  <a:srgbClr val="333399"/>
                </a:solidFill>
                <a:latin typeface="Arial" pitchFamily="34" charset="0"/>
                <a:ea typeface="楷体_GB2312" pitchFamily="49" charset="-122"/>
              </a:rPr>
              <a:t>2 </a:t>
            </a:r>
            <a:r>
              <a:rPr lang="en-US" altLang="zh-CN" sz="2000">
                <a:solidFill>
                  <a:srgbClr val="333399"/>
                </a:solidFill>
                <a:latin typeface="Arial" pitchFamily="34" charset="0"/>
                <a:ea typeface="楷体_GB2312" pitchFamily="49" charset="-122"/>
              </a:rPr>
              <a:t>, S </a:t>
            </a:r>
            <a:r>
              <a:rPr lang="en-US" altLang="zh-CN" sz="2000" i="0">
                <a:solidFill>
                  <a:srgbClr val="333399"/>
                </a:solidFill>
                <a:latin typeface="Arial" pitchFamily="34" charset="0"/>
                <a:ea typeface="楷体_GB2312" pitchFamily="49" charset="-122"/>
              </a:rPr>
              <a:t>)</a:t>
            </a: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a:t>
            </a:r>
          </a:p>
          <a:p>
            <a:pPr>
              <a:buFont typeface="Wingdings" pitchFamily="2" charset="2"/>
              <a:buNone/>
            </a:pPr>
            <a:endParaRPr lang="zh-CN" altLang="en-US" sz="1000" i="0">
              <a:solidFill>
                <a:srgbClr val="333399"/>
              </a:solidFill>
              <a:latin typeface="Arial" pitchFamily="34" charset="0"/>
              <a:ea typeface="楷体_GB2312" pitchFamily="49" charset="-122"/>
            </a:endParaRPr>
          </a:p>
          <a:p>
            <a:pPr>
              <a:buFont typeface="Wingdings" pitchFamily="2" charset="2"/>
              <a:buNone/>
            </a:pPr>
            <a:r>
              <a:rPr lang="zh-CN" altLang="en-US" sz="2400" i="0">
                <a:latin typeface="Arial" pitchFamily="34" charset="0"/>
                <a:ea typeface="楷体_GB2312" pitchFamily="49" charset="-122"/>
              </a:rPr>
              <a:t>    </a:t>
            </a:r>
            <a:r>
              <a:rPr lang="zh-CN" altLang="en-US" sz="2000" i="0">
                <a:solidFill>
                  <a:srgbClr val="333399"/>
                </a:solidFill>
                <a:latin typeface="Arial" pitchFamily="34" charset="0"/>
                <a:ea typeface="楷体_GB2312" pitchFamily="49" charset="-122"/>
                <a:sym typeface="Symbol" pitchFamily="18" charset="2"/>
              </a:rPr>
              <a:t>（</a:t>
            </a:r>
            <a:r>
              <a:rPr lang="en-US" altLang="zh-CN" sz="2000">
                <a:solidFill>
                  <a:srgbClr val="333399"/>
                </a:solidFill>
                <a:latin typeface="Arial" pitchFamily="34" charset="0"/>
                <a:ea typeface="楷体_GB2312" pitchFamily="49" charset="-122"/>
                <a:sym typeface="Symbol" pitchFamily="18" charset="2"/>
              </a:rPr>
              <a:t>2</a:t>
            </a:r>
            <a:r>
              <a:rPr lang="zh-CN" altLang="en-US" sz="2000" i="0">
                <a:solidFill>
                  <a:srgbClr val="333399"/>
                </a:solidFill>
                <a:latin typeface="Arial" pitchFamily="34" charset="0"/>
                <a:ea typeface="楷体_GB2312" pitchFamily="49" charset="-122"/>
                <a:sym typeface="Symbol" pitchFamily="18" charset="2"/>
              </a:rPr>
              <a:t>）</a:t>
            </a:r>
            <a:r>
              <a:rPr lang="zh-CN" altLang="en-US" sz="2400" i="0">
                <a:solidFill>
                  <a:srgbClr val="333399"/>
                </a:solidFill>
                <a:latin typeface="Arial" pitchFamily="34" charset="0"/>
                <a:ea typeface="楷体_GB2312" pitchFamily="49" charset="-122"/>
                <a:sym typeface="Symbol" pitchFamily="18" charset="2"/>
              </a:rPr>
              <a:t>从</a:t>
            </a:r>
            <a:r>
              <a:rPr lang="en-US" altLang="zh-CN" sz="2000">
                <a:solidFill>
                  <a:srgbClr val="333399"/>
                </a:solidFill>
                <a:latin typeface="Arial" pitchFamily="34" charset="0"/>
                <a:ea typeface="楷体_GB2312" pitchFamily="49" charset="-122"/>
              </a:rPr>
              <a:t>G</a:t>
            </a:r>
            <a:r>
              <a:rPr lang="en-US" altLang="zh-CN" sz="2000" baseline="-25000">
                <a:solidFill>
                  <a:srgbClr val="333399"/>
                </a:solidFill>
                <a:latin typeface="Arial" pitchFamily="34" charset="0"/>
                <a:ea typeface="楷体_GB2312" pitchFamily="49" charset="-122"/>
              </a:rPr>
              <a:t>2</a:t>
            </a:r>
            <a:r>
              <a:rPr lang="en-US" altLang="zh-CN" sz="200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中删除所有不可达符号以及所有包含这些符</a:t>
            </a:r>
          </a:p>
          <a:p>
            <a:pPr>
              <a:buFont typeface="Wingdings" pitchFamily="2" charset="2"/>
              <a:buNone/>
            </a:pPr>
            <a:r>
              <a:rPr lang="zh-CN" altLang="en-US" sz="2400" i="0">
                <a:solidFill>
                  <a:srgbClr val="333399"/>
                </a:solidFill>
                <a:latin typeface="Arial" pitchFamily="34" charset="0"/>
                <a:ea typeface="楷体_GB2312" pitchFamily="49" charset="-122"/>
              </a:rPr>
              <a:t>    号的产生式，得到</a:t>
            </a:r>
            <a:r>
              <a:rPr lang="en-US" altLang="zh-CN" sz="2000">
                <a:solidFill>
                  <a:srgbClr val="333399"/>
                </a:solidFill>
                <a:latin typeface="Arial" pitchFamily="34" charset="0"/>
                <a:ea typeface="楷体_GB2312" pitchFamily="49" charset="-122"/>
              </a:rPr>
              <a:t>CFG  G</a:t>
            </a:r>
            <a:r>
              <a:rPr lang="en-US" altLang="zh-CN" sz="2000" baseline="-25000">
                <a:solidFill>
                  <a:srgbClr val="333399"/>
                </a:solidFill>
                <a:latin typeface="Arial" pitchFamily="34" charset="0"/>
                <a:ea typeface="楷体_GB2312" pitchFamily="49" charset="-122"/>
              </a:rPr>
              <a:t>1</a:t>
            </a:r>
            <a:r>
              <a:rPr lang="en-US" altLang="zh-CN" sz="2000" i="0">
                <a:solidFill>
                  <a:srgbClr val="333399"/>
                </a:solidFill>
                <a:latin typeface="Arial" pitchFamily="34" charset="0"/>
                <a:ea typeface="楷体_GB2312" pitchFamily="49" charset="-122"/>
              </a:rPr>
              <a:t> = (</a:t>
            </a:r>
            <a:r>
              <a:rPr lang="en-US" altLang="zh-CN" sz="2000">
                <a:solidFill>
                  <a:srgbClr val="333399"/>
                </a:solidFill>
                <a:latin typeface="Arial" pitchFamily="34" charset="0"/>
                <a:ea typeface="楷体_GB2312" pitchFamily="49" charset="-122"/>
              </a:rPr>
              <a:t>V</a:t>
            </a:r>
            <a:r>
              <a:rPr lang="en-US" altLang="zh-CN" sz="2000" baseline="-25000">
                <a:solidFill>
                  <a:srgbClr val="333399"/>
                </a:solidFill>
                <a:latin typeface="Arial" pitchFamily="34" charset="0"/>
                <a:ea typeface="楷体_GB2312" pitchFamily="49" charset="-122"/>
              </a:rPr>
              <a:t>1</a:t>
            </a:r>
            <a:r>
              <a:rPr lang="en-US" altLang="zh-CN" sz="2000">
                <a:solidFill>
                  <a:srgbClr val="333399"/>
                </a:solidFill>
                <a:latin typeface="Arial" pitchFamily="34" charset="0"/>
                <a:ea typeface="楷体_GB2312" pitchFamily="49" charset="-122"/>
              </a:rPr>
              <a:t>,</a:t>
            </a:r>
            <a:r>
              <a:rPr lang="en-US" altLang="zh-CN" sz="2000" i="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T</a:t>
            </a:r>
            <a:r>
              <a:rPr lang="en-US" altLang="zh-CN" sz="2000" baseline="-25000">
                <a:solidFill>
                  <a:srgbClr val="333399"/>
                </a:solidFill>
                <a:latin typeface="Arial" pitchFamily="34" charset="0"/>
                <a:ea typeface="楷体_GB2312" pitchFamily="49" charset="-122"/>
              </a:rPr>
              <a:t>1</a:t>
            </a:r>
            <a:r>
              <a:rPr lang="en-US" altLang="zh-CN" sz="20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P</a:t>
            </a:r>
            <a:r>
              <a:rPr lang="en-US" altLang="zh-CN" sz="2000" baseline="-25000">
                <a:solidFill>
                  <a:srgbClr val="333399"/>
                </a:solidFill>
                <a:latin typeface="Arial" pitchFamily="34" charset="0"/>
                <a:ea typeface="楷体_GB2312" pitchFamily="49" charset="-122"/>
              </a:rPr>
              <a:t>1</a:t>
            </a:r>
            <a:r>
              <a:rPr lang="en-US" altLang="zh-CN" sz="2000">
                <a:solidFill>
                  <a:srgbClr val="333399"/>
                </a:solidFill>
                <a:latin typeface="Arial" pitchFamily="34" charset="0"/>
                <a:ea typeface="楷体_GB2312" pitchFamily="49" charset="-122"/>
              </a:rPr>
              <a:t>, S </a:t>
            </a:r>
            <a:r>
              <a:rPr lang="en-US" altLang="zh-CN" sz="2000" i="0">
                <a:solidFill>
                  <a:srgbClr val="333399"/>
                </a:solidFill>
                <a:latin typeface="Arial" pitchFamily="34" charset="0"/>
                <a:ea typeface="楷体_GB2312" pitchFamily="49" charset="-122"/>
              </a:rPr>
              <a:t>)</a:t>
            </a: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a:t>
            </a:r>
          </a:p>
        </p:txBody>
      </p:sp>
      <p:grpSp>
        <p:nvGrpSpPr>
          <p:cNvPr id="201736" name="Group 8"/>
          <p:cNvGrpSpPr>
            <a:grpSpLocks/>
          </p:cNvGrpSpPr>
          <p:nvPr/>
        </p:nvGrpSpPr>
        <p:grpSpPr bwMode="auto">
          <a:xfrm>
            <a:off x="914400" y="5029200"/>
            <a:ext cx="7924800" cy="1441450"/>
            <a:chOff x="576" y="3236"/>
            <a:chExt cx="4992" cy="888"/>
          </a:xfrm>
        </p:grpSpPr>
        <p:sp>
          <p:nvSpPr>
            <p:cNvPr id="201737" name="Rectangle 9"/>
            <p:cNvSpPr>
              <a:spLocks noChangeArrowheads="1"/>
            </p:cNvSpPr>
            <p:nvPr/>
          </p:nvSpPr>
          <p:spPr bwMode="auto">
            <a:xfrm>
              <a:off x="576" y="3236"/>
              <a:ext cx="4992" cy="825"/>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2400" i="0">
                  <a:latin typeface="Arial" pitchFamily="34" charset="0"/>
                  <a:ea typeface="楷体_GB2312" pitchFamily="49" charset="-122"/>
                  <a:sym typeface="Symbol" pitchFamily="18" charset="2"/>
                </a:rPr>
                <a:t> </a:t>
              </a:r>
              <a:r>
                <a:rPr lang="zh-CN" altLang="en-US" sz="2400" i="0">
                  <a:latin typeface="Arial" pitchFamily="34" charset="0"/>
                  <a:ea typeface="楷体_GB2312" pitchFamily="49" charset="-122"/>
                  <a:sym typeface="Symbol" pitchFamily="18" charset="2"/>
                </a:rPr>
                <a:t>结论 </a:t>
              </a:r>
              <a:r>
                <a:rPr lang="zh-CN" altLang="en-US" sz="2400" i="0">
                  <a:solidFill>
                    <a:srgbClr val="333399"/>
                  </a:solidFill>
                  <a:latin typeface="Arial" pitchFamily="34" charset="0"/>
                  <a:ea typeface="楷体_GB2312" pitchFamily="49" charset="-122"/>
                </a:rPr>
                <a:t>通过上述步骤， </a:t>
              </a:r>
              <a:r>
                <a:rPr lang="en-US" altLang="zh-CN" sz="2000">
                  <a:solidFill>
                    <a:srgbClr val="333399"/>
                  </a:solidFill>
                  <a:latin typeface="Arial" pitchFamily="34" charset="0"/>
                  <a:ea typeface="楷体_GB2312" pitchFamily="49" charset="-122"/>
                </a:rPr>
                <a:t>G</a:t>
              </a:r>
              <a:r>
                <a:rPr lang="en-US" altLang="zh-CN" sz="2000" baseline="-25000">
                  <a:solidFill>
                    <a:srgbClr val="333399"/>
                  </a:solidFill>
                  <a:latin typeface="Arial" pitchFamily="34" charset="0"/>
                  <a:ea typeface="楷体_GB2312" pitchFamily="49" charset="-122"/>
                </a:rPr>
                <a:t>1</a:t>
              </a:r>
              <a:r>
                <a:rPr lang="zh-CN" altLang="en-US" sz="2400" i="0">
                  <a:solidFill>
                    <a:srgbClr val="333399"/>
                  </a:solidFill>
                  <a:latin typeface="Arial" pitchFamily="34" charset="0"/>
                  <a:ea typeface="楷体_GB2312" pitchFamily="49" charset="-122"/>
                </a:rPr>
                <a:t>不包含无用符号，且</a:t>
              </a:r>
              <a:r>
                <a:rPr lang="en-US" altLang="zh-CN" sz="2000">
                  <a:solidFill>
                    <a:srgbClr val="333399"/>
                  </a:solidFill>
                  <a:latin typeface="Arial" pitchFamily="34" charset="0"/>
                  <a:ea typeface="楷体_GB2312" pitchFamily="49" charset="-122"/>
                </a:rPr>
                <a:t>L(G</a:t>
              </a:r>
              <a:r>
                <a:rPr lang="en-US" altLang="zh-CN" sz="2000" baseline="-25000">
                  <a:solidFill>
                    <a:srgbClr val="333399"/>
                  </a:solidFill>
                  <a:latin typeface="Arial" pitchFamily="34" charset="0"/>
                  <a:ea typeface="楷体_GB2312" pitchFamily="49" charset="-122"/>
                </a:rPr>
                <a:t>1</a:t>
              </a:r>
              <a:r>
                <a:rPr lang="en-US" altLang="zh-CN" sz="2000">
                  <a:solidFill>
                    <a:srgbClr val="333399"/>
                  </a:solidFill>
                  <a:latin typeface="Arial" pitchFamily="34" charset="0"/>
                  <a:ea typeface="楷体_GB2312" pitchFamily="49" charset="-122"/>
                </a:rPr>
                <a:t>)= L(G)</a:t>
              </a:r>
              <a:r>
                <a:rPr lang="en-US" altLang="zh-CN" sz="2400" i="0">
                  <a:solidFill>
                    <a:srgbClr val="333399"/>
                  </a:solidFill>
                  <a:latin typeface="Arial" pitchFamily="34" charset="0"/>
                  <a:ea typeface="楷体_GB2312" pitchFamily="49" charset="-122"/>
                </a:rPr>
                <a:t>.</a:t>
              </a:r>
              <a:endParaRPr lang="en-US" altLang="zh-CN" sz="2400" i="0">
                <a:latin typeface="Arial" pitchFamily="34" charset="0"/>
                <a:ea typeface="楷体_GB2312" pitchFamily="49" charset="-122"/>
                <a:sym typeface="Symbol" pitchFamily="18" charset="2"/>
              </a:endParaRPr>
            </a:p>
            <a:p>
              <a:pPr>
                <a:buFont typeface="Wingdings" pitchFamily="2" charset="2"/>
                <a:buNone/>
              </a:pPr>
              <a:endParaRPr lang="en-US" altLang="zh-CN" sz="1000" i="0">
                <a:solidFill>
                  <a:srgbClr val="333399"/>
                </a:solidFill>
                <a:latin typeface="Arial" pitchFamily="34" charset="0"/>
                <a:ea typeface="楷体_GB2312" pitchFamily="49" charset="-122"/>
              </a:endParaRPr>
            </a:p>
            <a:p>
              <a:pPr>
                <a:buFont typeface="Wingdings" pitchFamily="2" charset="2"/>
                <a:buNone/>
              </a:pPr>
              <a:r>
                <a:rPr lang="en-US" altLang="zh-CN" sz="2400" i="0">
                  <a:latin typeface="Arial" pitchFamily="34" charset="0"/>
                  <a:ea typeface="楷体_GB2312" pitchFamily="49" charset="-122"/>
                </a:rPr>
                <a:t>    </a:t>
              </a:r>
              <a:r>
                <a:rPr lang="zh-CN" altLang="en-US" sz="2400" i="0">
                  <a:latin typeface="Arial" pitchFamily="34" charset="0"/>
                  <a:ea typeface="楷体_GB2312" pitchFamily="49" charset="-122"/>
                </a:rPr>
                <a:t>证明思路  </a:t>
              </a:r>
              <a:r>
                <a:rPr lang="zh-CN" altLang="en-US" sz="2400" i="0">
                  <a:solidFill>
                    <a:srgbClr val="333399"/>
                  </a:solidFill>
                  <a:latin typeface="Arial" pitchFamily="34" charset="0"/>
                  <a:ea typeface="楷体_GB2312" pitchFamily="49" charset="-122"/>
                </a:rPr>
                <a:t>一方面，</a:t>
              </a:r>
              <a:r>
                <a:rPr lang="en-US" altLang="zh-CN" sz="2000">
                  <a:solidFill>
                    <a:srgbClr val="333399"/>
                  </a:solidFill>
                  <a:latin typeface="Arial" pitchFamily="34" charset="0"/>
                  <a:ea typeface="楷体_GB2312" pitchFamily="49" charset="-122"/>
                </a:rPr>
                <a:t>G</a:t>
              </a:r>
              <a:r>
                <a:rPr lang="en-US" altLang="zh-CN" sz="2000" baseline="-25000">
                  <a:solidFill>
                    <a:srgbClr val="333399"/>
                  </a:solidFill>
                  <a:latin typeface="Arial" pitchFamily="34" charset="0"/>
                  <a:ea typeface="楷体_GB2312" pitchFamily="49" charset="-122"/>
                </a:rPr>
                <a:t>1</a:t>
              </a:r>
              <a:r>
                <a:rPr lang="zh-CN" altLang="en-US" sz="2400" i="0">
                  <a:solidFill>
                    <a:srgbClr val="333399"/>
                  </a:solidFill>
                  <a:latin typeface="Arial" pitchFamily="34" charset="0"/>
                  <a:ea typeface="楷体_GB2312" pitchFamily="49" charset="-122"/>
                </a:rPr>
                <a:t>中不包含无用符号；另一方面，</a:t>
              </a:r>
            </a:p>
            <a:p>
              <a:pPr>
                <a:buFont typeface="Wingdings" pitchFamily="2" charset="2"/>
                <a:buNone/>
              </a:pPr>
              <a:r>
                <a:rPr lang="zh-CN" altLang="en-US" sz="2400" i="0">
                  <a:solidFill>
                    <a:srgbClr val="333399"/>
                  </a:solidFill>
                  <a:latin typeface="Arial" pitchFamily="34" charset="0"/>
                  <a:ea typeface="楷体_GB2312" pitchFamily="49" charset="-122"/>
                </a:rPr>
                <a:t>    对任何 </a:t>
              </a:r>
              <a:r>
                <a:rPr lang="en-US" altLang="zh-CN" sz="2000">
                  <a:solidFill>
                    <a:srgbClr val="333399"/>
                  </a:solidFill>
                  <a:latin typeface="Arial" pitchFamily="34" charset="0"/>
                  <a:ea typeface="楷体_GB2312" pitchFamily="49" charset="-122"/>
                </a:rPr>
                <a:t>w</a:t>
              </a:r>
              <a:r>
                <a:rPr lang="en-US" altLang="zh-CN" sz="2400" i="0">
                  <a:solidFill>
                    <a:srgbClr val="333399"/>
                  </a:solidFill>
                  <a:latin typeface="Arial" pitchFamily="34" charset="0"/>
                  <a:ea typeface="楷体_GB2312" pitchFamily="49" charset="-122"/>
                </a:rPr>
                <a:t> </a:t>
              </a:r>
              <a:r>
                <a:rPr lang="zh-CN" altLang="en-US" sz="2400" i="0">
                  <a:solidFill>
                    <a:srgbClr val="333399"/>
                  </a:solidFill>
                  <a:latin typeface="Arial" pitchFamily="34" charset="0"/>
                  <a:ea typeface="楷体_GB2312" pitchFamily="49" charset="-122"/>
                </a:rPr>
                <a:t>，</a:t>
              </a:r>
              <a:r>
                <a:rPr lang="en-US" altLang="zh-CN" sz="2000">
                  <a:solidFill>
                    <a:srgbClr val="333399"/>
                  </a:solidFill>
                  <a:latin typeface="Arial" pitchFamily="34" charset="0"/>
                  <a:ea typeface="楷体_GB2312" pitchFamily="49" charset="-122"/>
                </a:rPr>
                <a:t>S </a:t>
              </a:r>
              <a:r>
                <a:rPr lang="en-US" altLang="zh-CN" sz="2000" i="0">
                  <a:solidFill>
                    <a:srgbClr val="333399"/>
                  </a:solidFill>
                  <a:latin typeface="Arial" pitchFamily="34" charset="0"/>
                  <a:ea typeface="楷体_GB2312" pitchFamily="49" charset="-122"/>
                  <a:sym typeface="Symbol" pitchFamily="18" charset="2"/>
                </a:rPr>
                <a:t></a:t>
              </a:r>
              <a:r>
                <a:rPr lang="en-US" altLang="zh-CN" sz="2000">
                  <a:solidFill>
                    <a:srgbClr val="333399"/>
                  </a:solidFill>
                  <a:latin typeface="Arial" pitchFamily="34" charset="0"/>
                  <a:ea typeface="楷体_GB2312" pitchFamily="49" charset="-122"/>
                </a:rPr>
                <a:t>w  iff  S </a:t>
              </a:r>
              <a:r>
                <a:rPr lang="en-US" altLang="zh-CN" sz="2000" i="0">
                  <a:solidFill>
                    <a:srgbClr val="333399"/>
                  </a:solidFill>
                  <a:latin typeface="Arial" pitchFamily="34" charset="0"/>
                  <a:ea typeface="楷体_GB2312" pitchFamily="49" charset="-122"/>
                  <a:sym typeface="Symbol" pitchFamily="18" charset="2"/>
                </a:rPr>
                <a:t></a:t>
              </a:r>
              <a:r>
                <a:rPr lang="en-US" altLang="zh-CN" sz="2000">
                  <a:solidFill>
                    <a:srgbClr val="333399"/>
                  </a:solidFill>
                  <a:latin typeface="Arial" pitchFamily="34" charset="0"/>
                  <a:ea typeface="楷体_GB2312" pitchFamily="49" charset="-122"/>
                </a:rPr>
                <a:t>w</a:t>
              </a:r>
              <a:r>
                <a:rPr lang="en-US" altLang="zh-CN" sz="2400" i="0">
                  <a:solidFill>
                    <a:srgbClr val="333399"/>
                  </a:solidFill>
                  <a:latin typeface="Arial" pitchFamily="34" charset="0"/>
                  <a:ea typeface="楷体_GB2312" pitchFamily="49" charset="-122"/>
                </a:rPr>
                <a:t>.</a:t>
              </a:r>
            </a:p>
          </p:txBody>
        </p:sp>
        <p:sp>
          <p:nvSpPr>
            <p:cNvPr id="201738" name="Rectangle 10"/>
            <p:cNvSpPr>
              <a:spLocks noChangeArrowheads="1"/>
            </p:cNvSpPr>
            <p:nvPr/>
          </p:nvSpPr>
          <p:spPr bwMode="auto">
            <a:xfrm>
              <a:off x="2736" y="3745"/>
              <a:ext cx="188" cy="226"/>
            </a:xfrm>
            <a:prstGeom prst="rect">
              <a:avLst/>
            </a:prstGeom>
            <a:noFill/>
            <a:ln w="9525">
              <a:noFill/>
              <a:miter lim="800000"/>
              <a:headEnd/>
              <a:tailEnd/>
            </a:ln>
            <a:effectLst/>
          </p:spPr>
          <p:txBody>
            <a:bodyPr wrap="none">
              <a:spAutoFit/>
            </a:bodyPr>
            <a:lstStyle/>
            <a:p>
              <a:r>
                <a:rPr lang="en-US" altLang="zh-CN" sz="1800" i="0">
                  <a:solidFill>
                    <a:srgbClr val="333399"/>
                  </a:solidFill>
                  <a:latin typeface="Arial" pitchFamily="34" charset="0"/>
                  <a:ea typeface="楷体_GB2312" pitchFamily="49" charset="-122"/>
                  <a:sym typeface="Symbol" pitchFamily="18" charset="2"/>
                </a:rPr>
                <a:t></a:t>
              </a:r>
            </a:p>
          </p:txBody>
        </p:sp>
        <p:sp>
          <p:nvSpPr>
            <p:cNvPr id="201739" name="Rectangle 11"/>
            <p:cNvSpPr>
              <a:spLocks noChangeArrowheads="1"/>
            </p:cNvSpPr>
            <p:nvPr/>
          </p:nvSpPr>
          <p:spPr bwMode="auto">
            <a:xfrm>
              <a:off x="1968" y="3745"/>
              <a:ext cx="188" cy="226"/>
            </a:xfrm>
            <a:prstGeom prst="rect">
              <a:avLst/>
            </a:prstGeom>
            <a:noFill/>
            <a:ln w="9525">
              <a:noFill/>
              <a:miter lim="800000"/>
              <a:headEnd/>
              <a:tailEnd/>
            </a:ln>
            <a:effectLst/>
          </p:spPr>
          <p:txBody>
            <a:bodyPr wrap="none">
              <a:spAutoFit/>
            </a:bodyPr>
            <a:lstStyle/>
            <a:p>
              <a:r>
                <a:rPr lang="en-US" altLang="zh-CN" sz="1800" i="0">
                  <a:solidFill>
                    <a:srgbClr val="333399"/>
                  </a:solidFill>
                  <a:latin typeface="Arial" pitchFamily="34" charset="0"/>
                  <a:ea typeface="楷体_GB2312" pitchFamily="49" charset="-122"/>
                  <a:sym typeface="Symbol" pitchFamily="18" charset="2"/>
                </a:rPr>
                <a:t></a:t>
              </a:r>
            </a:p>
          </p:txBody>
        </p:sp>
        <p:sp>
          <p:nvSpPr>
            <p:cNvPr id="201740" name="Rectangle 12"/>
            <p:cNvSpPr>
              <a:spLocks noChangeArrowheads="1"/>
            </p:cNvSpPr>
            <p:nvPr/>
          </p:nvSpPr>
          <p:spPr bwMode="auto">
            <a:xfrm>
              <a:off x="1968" y="3955"/>
              <a:ext cx="227" cy="169"/>
            </a:xfrm>
            <a:prstGeom prst="rect">
              <a:avLst/>
            </a:prstGeom>
            <a:noFill/>
            <a:ln w="9525">
              <a:noFill/>
              <a:miter lim="800000"/>
              <a:headEnd/>
              <a:tailEnd/>
            </a:ln>
            <a:effectLst/>
          </p:spPr>
          <p:txBody>
            <a:bodyPr wrap="none">
              <a:spAutoFit/>
            </a:bodyPr>
            <a:lstStyle/>
            <a:p>
              <a:r>
                <a:rPr lang="en-US" altLang="zh-CN" sz="1200">
                  <a:solidFill>
                    <a:srgbClr val="333399"/>
                  </a:solidFill>
                  <a:latin typeface="Arial" pitchFamily="34" charset="0"/>
                  <a:ea typeface="楷体_GB2312" pitchFamily="49" charset="-122"/>
                </a:rPr>
                <a:t>G</a:t>
              </a:r>
              <a:r>
                <a:rPr lang="en-US" altLang="zh-CN" sz="1200" baseline="-25000">
                  <a:solidFill>
                    <a:srgbClr val="333399"/>
                  </a:solidFill>
                  <a:latin typeface="Arial" pitchFamily="34" charset="0"/>
                  <a:ea typeface="楷体_GB2312" pitchFamily="49" charset="-122"/>
                </a:rPr>
                <a:t>1</a:t>
              </a:r>
            </a:p>
          </p:txBody>
        </p:sp>
        <p:sp>
          <p:nvSpPr>
            <p:cNvPr id="201741" name="Rectangle 13"/>
            <p:cNvSpPr>
              <a:spLocks noChangeArrowheads="1"/>
            </p:cNvSpPr>
            <p:nvPr/>
          </p:nvSpPr>
          <p:spPr bwMode="auto">
            <a:xfrm>
              <a:off x="2736" y="3955"/>
              <a:ext cx="191" cy="169"/>
            </a:xfrm>
            <a:prstGeom prst="rect">
              <a:avLst/>
            </a:prstGeom>
            <a:noFill/>
            <a:ln w="9525">
              <a:noFill/>
              <a:miter lim="800000"/>
              <a:headEnd/>
              <a:tailEnd/>
            </a:ln>
            <a:effectLst/>
          </p:spPr>
          <p:txBody>
            <a:bodyPr wrap="none">
              <a:spAutoFit/>
            </a:bodyPr>
            <a:lstStyle/>
            <a:p>
              <a:r>
                <a:rPr lang="en-US" altLang="zh-CN" sz="1200">
                  <a:solidFill>
                    <a:srgbClr val="333399"/>
                  </a:solidFill>
                  <a:latin typeface="Arial" pitchFamily="34" charset="0"/>
                  <a:ea typeface="楷体_GB2312" pitchFamily="49" charset="-122"/>
                </a:rPr>
                <a:t>G</a:t>
              </a:r>
              <a:endParaRPr lang="en-US" altLang="zh-CN" sz="1200" baseline="-25000">
                <a:solidFill>
                  <a:srgbClr val="333399"/>
                </a:solidFill>
                <a:latin typeface="Arial" pitchFamily="34" charset="0"/>
                <a:ea typeface="楷体_GB2312" pitchFamily="49" charset="-122"/>
              </a:endParaRPr>
            </a:p>
          </p:txBody>
        </p:sp>
      </p:grpSp>
      <p:sp>
        <p:nvSpPr>
          <p:cNvPr id="201742" name="Rectangle 14"/>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4" name="文本框 13">
            <a:extLst>
              <a:ext uri="{FF2B5EF4-FFF2-40B4-BE49-F238E27FC236}">
                <a16:creationId xmlns:a16="http://schemas.microsoft.com/office/drawing/2014/main" id="{1319782D-F1BC-5046-8780-FA829597EEA2}"/>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07</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1736"/>
                                        </p:tgtEl>
                                        <p:attrNameLst>
                                          <p:attrName>style.visibility</p:attrName>
                                        </p:attrNameLst>
                                      </p:cBhvr>
                                      <p:to>
                                        <p:strVal val="visible"/>
                                      </p:to>
                                    </p:set>
                                    <p:animEffect transition="in" filter="slide(fromBottom)">
                                      <p:cBhvr>
                                        <p:cTn id="7" dur="500"/>
                                        <p:tgtEl>
                                          <p:spTgt spid="201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70</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2" name="图片 1">
            <a:extLst>
              <a:ext uri="{FF2B5EF4-FFF2-40B4-BE49-F238E27FC236}">
                <a16:creationId xmlns:a16="http://schemas.microsoft.com/office/drawing/2014/main" id="{603ACB75-797D-D644-B3F2-10182E19FB89}"/>
              </a:ext>
            </a:extLst>
          </p:cNvPr>
          <p:cNvPicPr>
            <a:picLocks noChangeAspect="1"/>
          </p:cNvPicPr>
          <p:nvPr/>
        </p:nvPicPr>
        <p:blipFill>
          <a:blip r:embed="rId5"/>
          <a:stretch>
            <a:fillRect/>
          </a:stretch>
        </p:blipFill>
        <p:spPr>
          <a:xfrm>
            <a:off x="2228928" y="6123782"/>
            <a:ext cx="1702260" cy="299769"/>
          </a:xfrm>
          <a:prstGeom prst="rect">
            <a:avLst/>
          </a:prstGeom>
        </p:spPr>
      </p:pic>
      <p:pic>
        <p:nvPicPr>
          <p:cNvPr id="5" name="图片 4">
            <a:extLst>
              <a:ext uri="{FF2B5EF4-FFF2-40B4-BE49-F238E27FC236}">
                <a16:creationId xmlns:a16="http://schemas.microsoft.com/office/drawing/2014/main" id="{DEDE6AEC-0674-794C-86C0-CF001337178C}"/>
              </a:ext>
            </a:extLst>
          </p:cNvPr>
          <p:cNvPicPr>
            <a:picLocks noChangeAspect="1"/>
          </p:cNvPicPr>
          <p:nvPr/>
        </p:nvPicPr>
        <p:blipFill>
          <a:blip r:embed="rId6"/>
          <a:stretch>
            <a:fillRect/>
          </a:stretch>
        </p:blipFill>
        <p:spPr>
          <a:xfrm>
            <a:off x="2193863" y="5622353"/>
            <a:ext cx="1793722" cy="274334"/>
          </a:xfrm>
          <a:prstGeom prst="rect">
            <a:avLst/>
          </a:prstGeom>
        </p:spPr>
      </p:pic>
    </p:spTree>
    <p:extLst>
      <p:ext uri="{BB962C8B-B14F-4D97-AF65-F5344CB8AC3E}">
        <p14:creationId xmlns:p14="http://schemas.microsoft.com/office/powerpoint/2010/main" val="3617090725"/>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71</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2" name="图片 1">
            <a:extLst>
              <a:ext uri="{FF2B5EF4-FFF2-40B4-BE49-F238E27FC236}">
                <a16:creationId xmlns:a16="http://schemas.microsoft.com/office/drawing/2014/main" id="{603ACB75-797D-D644-B3F2-10182E19FB89}"/>
              </a:ext>
            </a:extLst>
          </p:cNvPr>
          <p:cNvPicPr>
            <a:picLocks noChangeAspect="1"/>
          </p:cNvPicPr>
          <p:nvPr/>
        </p:nvPicPr>
        <p:blipFill>
          <a:blip r:embed="rId5"/>
          <a:stretch>
            <a:fillRect/>
          </a:stretch>
        </p:blipFill>
        <p:spPr>
          <a:xfrm>
            <a:off x="2228928" y="6123782"/>
            <a:ext cx="1702260" cy="299769"/>
          </a:xfrm>
          <a:prstGeom prst="rect">
            <a:avLst/>
          </a:prstGeom>
        </p:spPr>
      </p:pic>
      <p:pic>
        <p:nvPicPr>
          <p:cNvPr id="5" name="图片 4">
            <a:extLst>
              <a:ext uri="{FF2B5EF4-FFF2-40B4-BE49-F238E27FC236}">
                <a16:creationId xmlns:a16="http://schemas.microsoft.com/office/drawing/2014/main" id="{DEDE6AEC-0674-794C-86C0-CF001337178C}"/>
              </a:ext>
            </a:extLst>
          </p:cNvPr>
          <p:cNvPicPr>
            <a:picLocks noChangeAspect="1"/>
          </p:cNvPicPr>
          <p:nvPr/>
        </p:nvPicPr>
        <p:blipFill>
          <a:blip r:embed="rId6"/>
          <a:stretch>
            <a:fillRect/>
          </a:stretch>
        </p:blipFill>
        <p:spPr>
          <a:xfrm>
            <a:off x="2193863" y="5622353"/>
            <a:ext cx="1793722" cy="274334"/>
          </a:xfrm>
          <a:prstGeom prst="rect">
            <a:avLst/>
          </a:prstGeom>
        </p:spPr>
      </p:pic>
      <p:pic>
        <p:nvPicPr>
          <p:cNvPr id="12" name="图片 11">
            <a:extLst>
              <a:ext uri="{FF2B5EF4-FFF2-40B4-BE49-F238E27FC236}">
                <a16:creationId xmlns:a16="http://schemas.microsoft.com/office/drawing/2014/main" id="{55F51A9B-8EA2-C140-B76B-5D08189A60B5}"/>
              </a:ext>
            </a:extLst>
          </p:cNvPr>
          <p:cNvPicPr>
            <a:picLocks noChangeAspect="1"/>
          </p:cNvPicPr>
          <p:nvPr/>
        </p:nvPicPr>
        <p:blipFill>
          <a:blip r:embed="rId7"/>
          <a:stretch>
            <a:fillRect/>
          </a:stretch>
        </p:blipFill>
        <p:spPr>
          <a:xfrm>
            <a:off x="2152150" y="5094832"/>
            <a:ext cx="1226958" cy="287396"/>
          </a:xfrm>
          <a:prstGeom prst="rect">
            <a:avLst/>
          </a:prstGeom>
        </p:spPr>
      </p:pic>
    </p:spTree>
    <p:extLst>
      <p:ext uri="{BB962C8B-B14F-4D97-AF65-F5344CB8AC3E}">
        <p14:creationId xmlns:p14="http://schemas.microsoft.com/office/powerpoint/2010/main" val="4122315071"/>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72</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2" name="图片 1">
            <a:extLst>
              <a:ext uri="{FF2B5EF4-FFF2-40B4-BE49-F238E27FC236}">
                <a16:creationId xmlns:a16="http://schemas.microsoft.com/office/drawing/2014/main" id="{603ACB75-797D-D644-B3F2-10182E19FB89}"/>
              </a:ext>
            </a:extLst>
          </p:cNvPr>
          <p:cNvPicPr>
            <a:picLocks noChangeAspect="1"/>
          </p:cNvPicPr>
          <p:nvPr/>
        </p:nvPicPr>
        <p:blipFill>
          <a:blip r:embed="rId5"/>
          <a:stretch>
            <a:fillRect/>
          </a:stretch>
        </p:blipFill>
        <p:spPr>
          <a:xfrm>
            <a:off x="2228928" y="6123782"/>
            <a:ext cx="1702260" cy="299769"/>
          </a:xfrm>
          <a:prstGeom prst="rect">
            <a:avLst/>
          </a:prstGeom>
        </p:spPr>
      </p:pic>
      <p:pic>
        <p:nvPicPr>
          <p:cNvPr id="5" name="图片 4">
            <a:extLst>
              <a:ext uri="{FF2B5EF4-FFF2-40B4-BE49-F238E27FC236}">
                <a16:creationId xmlns:a16="http://schemas.microsoft.com/office/drawing/2014/main" id="{DEDE6AEC-0674-794C-86C0-CF001337178C}"/>
              </a:ext>
            </a:extLst>
          </p:cNvPr>
          <p:cNvPicPr>
            <a:picLocks noChangeAspect="1"/>
          </p:cNvPicPr>
          <p:nvPr/>
        </p:nvPicPr>
        <p:blipFill>
          <a:blip r:embed="rId6"/>
          <a:stretch>
            <a:fillRect/>
          </a:stretch>
        </p:blipFill>
        <p:spPr>
          <a:xfrm>
            <a:off x="2193863" y="5622353"/>
            <a:ext cx="1793722" cy="274334"/>
          </a:xfrm>
          <a:prstGeom prst="rect">
            <a:avLst/>
          </a:prstGeom>
        </p:spPr>
      </p:pic>
      <p:pic>
        <p:nvPicPr>
          <p:cNvPr id="13" name="图片 12">
            <a:extLst>
              <a:ext uri="{FF2B5EF4-FFF2-40B4-BE49-F238E27FC236}">
                <a16:creationId xmlns:a16="http://schemas.microsoft.com/office/drawing/2014/main" id="{36B91A7F-4E03-B744-8113-DA1B30527891}"/>
              </a:ext>
            </a:extLst>
          </p:cNvPr>
          <p:cNvPicPr>
            <a:picLocks noChangeAspect="1"/>
          </p:cNvPicPr>
          <p:nvPr/>
        </p:nvPicPr>
        <p:blipFill>
          <a:blip r:embed="rId7"/>
          <a:stretch>
            <a:fillRect/>
          </a:stretch>
        </p:blipFill>
        <p:spPr>
          <a:xfrm>
            <a:off x="2123728" y="5032900"/>
            <a:ext cx="1204848" cy="287395"/>
          </a:xfrm>
          <a:prstGeom prst="rect">
            <a:avLst/>
          </a:prstGeom>
        </p:spPr>
      </p:pic>
    </p:spTree>
    <p:extLst>
      <p:ext uri="{BB962C8B-B14F-4D97-AF65-F5344CB8AC3E}">
        <p14:creationId xmlns:p14="http://schemas.microsoft.com/office/powerpoint/2010/main" val="614207454"/>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73</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2" name="图片 1">
            <a:extLst>
              <a:ext uri="{FF2B5EF4-FFF2-40B4-BE49-F238E27FC236}">
                <a16:creationId xmlns:a16="http://schemas.microsoft.com/office/drawing/2014/main" id="{603ACB75-797D-D644-B3F2-10182E19FB89}"/>
              </a:ext>
            </a:extLst>
          </p:cNvPr>
          <p:cNvPicPr>
            <a:picLocks noChangeAspect="1"/>
          </p:cNvPicPr>
          <p:nvPr/>
        </p:nvPicPr>
        <p:blipFill>
          <a:blip r:embed="rId5"/>
          <a:stretch>
            <a:fillRect/>
          </a:stretch>
        </p:blipFill>
        <p:spPr>
          <a:xfrm>
            <a:off x="2228928" y="6123782"/>
            <a:ext cx="1702260" cy="299769"/>
          </a:xfrm>
          <a:prstGeom prst="rect">
            <a:avLst/>
          </a:prstGeom>
        </p:spPr>
      </p:pic>
      <p:pic>
        <p:nvPicPr>
          <p:cNvPr id="3" name="图片 2">
            <a:extLst>
              <a:ext uri="{FF2B5EF4-FFF2-40B4-BE49-F238E27FC236}">
                <a16:creationId xmlns:a16="http://schemas.microsoft.com/office/drawing/2014/main" id="{7A93C595-0FF7-724B-BCA9-3AD026D64226}"/>
              </a:ext>
            </a:extLst>
          </p:cNvPr>
          <p:cNvPicPr>
            <a:picLocks noChangeAspect="1"/>
          </p:cNvPicPr>
          <p:nvPr/>
        </p:nvPicPr>
        <p:blipFill>
          <a:blip r:embed="rId6"/>
          <a:stretch>
            <a:fillRect/>
          </a:stretch>
        </p:blipFill>
        <p:spPr>
          <a:xfrm>
            <a:off x="2167100" y="5614658"/>
            <a:ext cx="1640432" cy="280600"/>
          </a:xfrm>
          <a:prstGeom prst="rect">
            <a:avLst/>
          </a:prstGeom>
        </p:spPr>
      </p:pic>
    </p:spTree>
    <p:extLst>
      <p:ext uri="{BB962C8B-B14F-4D97-AF65-F5344CB8AC3E}">
        <p14:creationId xmlns:p14="http://schemas.microsoft.com/office/powerpoint/2010/main" val="3007493423"/>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74</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pic>
        <p:nvPicPr>
          <p:cNvPr id="5" name="图片 4">
            <a:extLst>
              <a:ext uri="{FF2B5EF4-FFF2-40B4-BE49-F238E27FC236}">
                <a16:creationId xmlns:a16="http://schemas.microsoft.com/office/drawing/2014/main" id="{C3A09A3E-FC1D-9E4F-94E1-62AE94BFDD2C}"/>
              </a:ext>
            </a:extLst>
          </p:cNvPr>
          <p:cNvPicPr>
            <a:picLocks noChangeAspect="1"/>
          </p:cNvPicPr>
          <p:nvPr/>
        </p:nvPicPr>
        <p:blipFill>
          <a:blip r:embed="rId5"/>
          <a:stretch>
            <a:fillRect/>
          </a:stretch>
        </p:blipFill>
        <p:spPr>
          <a:xfrm>
            <a:off x="2327011" y="6102812"/>
            <a:ext cx="1517495" cy="301347"/>
          </a:xfrm>
          <a:prstGeom prst="rect">
            <a:avLst/>
          </a:prstGeom>
        </p:spPr>
      </p:pic>
    </p:spTree>
    <p:extLst>
      <p:ext uri="{BB962C8B-B14F-4D97-AF65-F5344CB8AC3E}">
        <p14:creationId xmlns:p14="http://schemas.microsoft.com/office/powerpoint/2010/main" val="1638420705"/>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5" name="Rectangle 15"/>
          <p:cNvSpPr>
            <a:spLocks noChangeArrowheads="1"/>
          </p:cNvSpPr>
          <p:nvPr/>
        </p:nvSpPr>
        <p:spPr bwMode="auto">
          <a:xfrm>
            <a:off x="1524000" y="228600"/>
            <a:ext cx="3657600" cy="609600"/>
          </a:xfrm>
          <a:prstGeom prst="rect">
            <a:avLst/>
          </a:prstGeom>
          <a:noFill/>
          <a:ln w="9525">
            <a:noFill/>
            <a:miter lim="800000"/>
            <a:headEnd/>
            <a:tailEnd/>
          </a:ln>
          <a:effectLst/>
        </p:spPr>
        <p:txBody>
          <a:bodyPr anchor="b"/>
          <a:lstStyle/>
          <a:p>
            <a:pPr>
              <a:lnSpc>
                <a:spcPct val="90000"/>
              </a:lnSpc>
            </a:pPr>
            <a:r>
              <a:rPr lang="en-US" altLang="zh-CN" sz="4000" b="0" dirty="0" err="1">
                <a:latin typeface="Arial" pitchFamily="34" charset="0"/>
                <a:ea typeface="楷体_GB2312" pitchFamily="49" charset="-122"/>
              </a:rPr>
              <a:t>Earley</a:t>
            </a:r>
            <a:r>
              <a:rPr lang="zh-CN" altLang="en-US" sz="4000" b="0" dirty="0">
                <a:latin typeface="Arial" pitchFamily="34" charset="0"/>
                <a:ea typeface="楷体_GB2312" pitchFamily="49" charset="-122"/>
              </a:rPr>
              <a:t> </a:t>
            </a:r>
            <a:r>
              <a:rPr lang="zh-CN" altLang="en-US" sz="4000" i="0" dirty="0">
                <a:latin typeface="Arial" pitchFamily="34" charset="0"/>
                <a:ea typeface="楷体_GB2312" pitchFamily="49" charset="-122"/>
              </a:rPr>
              <a:t>算法</a:t>
            </a:r>
          </a:p>
        </p:txBody>
      </p:sp>
      <p:sp>
        <p:nvSpPr>
          <p:cNvPr id="9" name="文本框 8">
            <a:extLst>
              <a:ext uri="{FF2B5EF4-FFF2-40B4-BE49-F238E27FC236}">
                <a16:creationId xmlns:a16="http://schemas.microsoft.com/office/drawing/2014/main" id="{6A7BE56E-F204-974B-A65F-14A261B56044}"/>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75</a:t>
            </a:r>
            <a:endParaRPr kumimoji="1" lang="zh-CN" altLang="en-US" sz="2400" b="0" i="0" dirty="0">
              <a:solidFill>
                <a:srgbClr val="000000"/>
              </a:solidFill>
              <a:cs typeface="Times New Roman" panose="02020603050405020304" pitchFamily="18" charset="0"/>
            </a:endParaRPr>
          </a:p>
        </p:txBody>
      </p:sp>
      <p:pic>
        <p:nvPicPr>
          <p:cNvPr id="7" name="图片 6">
            <a:extLst>
              <a:ext uri="{FF2B5EF4-FFF2-40B4-BE49-F238E27FC236}">
                <a16:creationId xmlns:a16="http://schemas.microsoft.com/office/drawing/2014/main" id="{CF7DF439-22BF-C54A-9FBC-F0E8021502E0}"/>
              </a:ext>
            </a:extLst>
          </p:cNvPr>
          <p:cNvPicPr>
            <a:picLocks noChangeAspect="1"/>
          </p:cNvPicPr>
          <p:nvPr/>
        </p:nvPicPr>
        <p:blipFill>
          <a:blip r:embed="rId3"/>
          <a:stretch>
            <a:fillRect/>
          </a:stretch>
        </p:blipFill>
        <p:spPr>
          <a:xfrm>
            <a:off x="683568" y="1268761"/>
            <a:ext cx="3600400" cy="226341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9D8655D-031E-B141-B306-47DA353C2639}"/>
              </a:ext>
            </a:extLst>
          </p:cNvPr>
          <p:cNvSpPr txBox="1"/>
          <p:nvPr/>
        </p:nvSpPr>
        <p:spPr>
          <a:xfrm>
            <a:off x="4716016" y="1484784"/>
            <a:ext cx="3672408" cy="1569660"/>
          </a:xfrm>
          <a:prstGeom prst="rect">
            <a:avLst/>
          </a:prstGeom>
          <a:noFill/>
        </p:spPr>
        <p:txBody>
          <a:bodyPr wrap="square" rtlCol="0">
            <a:spAutoFit/>
          </a:bodyPr>
          <a:lstStyle/>
          <a:p>
            <a:r>
              <a:rPr kumimoji="1" lang="zh-CN" altLang="en-US" sz="2400" b="0" i="0" dirty="0">
                <a:solidFill>
                  <a:srgbClr val="000000"/>
                </a:solidFill>
                <a:ea typeface="SimSun" panose="02010600030101010101" pitchFamily="2" charset="-122"/>
                <a:cs typeface="Times New Roman" panose="02020603050405020304" pitchFamily="18" charset="0"/>
              </a:rPr>
              <a:t>给定左侧的</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和一个输入串</a:t>
            </a:r>
            <a:r>
              <a:rPr lang="en-US" altLang="zh-CN" sz="2400" b="0" i="0" dirty="0">
                <a:solidFill>
                  <a:srgbClr val="000000"/>
                </a:solidFill>
                <a:ea typeface="SimSun" panose="02010600030101010101" pitchFamily="2" charset="-122"/>
                <a:cs typeface="Times New Roman" panose="02020603050405020304" pitchFamily="18" charset="0"/>
              </a:rPr>
              <a:t>       </a:t>
            </a:r>
            <a:r>
              <a:rPr kumimoji="1" lang="zh-CN" altLang="en-US" sz="2400" b="0" i="0" dirty="0">
                <a:solidFill>
                  <a:srgbClr val="000000"/>
                </a:solidFill>
                <a:ea typeface="SimSun" panose="02010600030101010101" pitchFamily="2" charset="-122"/>
                <a:cs typeface="Times New Roman" panose="02020603050405020304" pitchFamily="18" charset="0"/>
              </a:rPr>
              <a:t>，判断该串是否属于该</a:t>
            </a:r>
            <a:r>
              <a:rPr kumimoji="1" lang="en-US" altLang="zh-CN" sz="2400" b="0" i="0" dirty="0">
                <a:solidFill>
                  <a:srgbClr val="000000"/>
                </a:solidFill>
                <a:ea typeface="SimSun" panose="02010600030101010101" pitchFamily="2" charset="-122"/>
                <a:cs typeface="Times New Roman" panose="02020603050405020304" pitchFamily="18" charset="0"/>
              </a:rPr>
              <a:t>CFG</a:t>
            </a:r>
            <a:r>
              <a:rPr kumimoji="1" lang="zh-CN" altLang="en-US" sz="2400" b="0" i="0" dirty="0">
                <a:solidFill>
                  <a:srgbClr val="000000"/>
                </a:solidFill>
                <a:ea typeface="SimSun" panose="02010600030101010101" pitchFamily="2" charset="-122"/>
                <a:cs typeface="Times New Roman" panose="02020603050405020304" pitchFamily="18" charset="0"/>
              </a:rPr>
              <a:t>。如果是，请给出分析树。</a:t>
            </a:r>
          </a:p>
        </p:txBody>
      </p:sp>
      <p:pic>
        <p:nvPicPr>
          <p:cNvPr id="25" name="图片 24">
            <a:extLst>
              <a:ext uri="{FF2B5EF4-FFF2-40B4-BE49-F238E27FC236}">
                <a16:creationId xmlns:a16="http://schemas.microsoft.com/office/drawing/2014/main" id="{056ACA47-866D-344D-A25C-F1501FC8DFF2}"/>
              </a:ext>
            </a:extLst>
          </p:cNvPr>
          <p:cNvPicPr>
            <a:picLocks noChangeAspect="1"/>
          </p:cNvPicPr>
          <p:nvPr/>
        </p:nvPicPr>
        <p:blipFill>
          <a:blip r:embed="rId4"/>
          <a:stretch>
            <a:fillRect/>
          </a:stretch>
        </p:blipFill>
        <p:spPr>
          <a:xfrm>
            <a:off x="5490393" y="1966216"/>
            <a:ext cx="449759" cy="238648"/>
          </a:xfrm>
          <a:prstGeom prst="rect">
            <a:avLst/>
          </a:prstGeom>
        </p:spPr>
      </p:pic>
      <p:cxnSp>
        <p:nvCxnSpPr>
          <p:cNvPr id="10" name="直线连接符 9">
            <a:extLst>
              <a:ext uri="{FF2B5EF4-FFF2-40B4-BE49-F238E27FC236}">
                <a16:creationId xmlns:a16="http://schemas.microsoft.com/office/drawing/2014/main" id="{BA52179F-12E8-3C4A-A32E-7F67D09EFDC5}"/>
              </a:ext>
            </a:extLst>
          </p:cNvPr>
          <p:cNvCxnSpPr/>
          <p:nvPr/>
        </p:nvCxnSpPr>
        <p:spPr bwMode="auto">
          <a:xfrm>
            <a:off x="1907704"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3" name="直线连接符 42">
            <a:extLst>
              <a:ext uri="{FF2B5EF4-FFF2-40B4-BE49-F238E27FC236}">
                <a16:creationId xmlns:a16="http://schemas.microsoft.com/office/drawing/2014/main" id="{A32153F3-3660-CA45-9857-AC40BD915388}"/>
              </a:ext>
            </a:extLst>
          </p:cNvPr>
          <p:cNvCxnSpPr/>
          <p:nvPr/>
        </p:nvCxnSpPr>
        <p:spPr bwMode="auto">
          <a:xfrm>
            <a:off x="4263812" y="3842249"/>
            <a:ext cx="0" cy="2683095"/>
          </a:xfrm>
          <a:prstGeom prst="line">
            <a:avLst/>
          </a:prstGeom>
          <a:noFill/>
          <a:ln w="9525" cap="flat" cmpd="sng" algn="ctr">
            <a:solidFill>
              <a:srgbClr val="000000"/>
            </a:solidFill>
            <a:prstDash val="solid"/>
            <a:round/>
            <a:headEnd type="none" w="med" len="med"/>
            <a:tailEnd type="none" w="med" len="med"/>
          </a:ln>
          <a:effectLst/>
        </p:spPr>
      </p:cxnSp>
      <p:cxnSp>
        <p:nvCxnSpPr>
          <p:cNvPr id="44" name="直线连接符 43">
            <a:extLst>
              <a:ext uri="{FF2B5EF4-FFF2-40B4-BE49-F238E27FC236}">
                <a16:creationId xmlns:a16="http://schemas.microsoft.com/office/drawing/2014/main" id="{D6E682BD-3C09-C34D-9C4E-3985EADEE98D}"/>
              </a:ext>
            </a:extLst>
          </p:cNvPr>
          <p:cNvCxnSpPr>
            <a:cxnSpLocks/>
          </p:cNvCxnSpPr>
          <p:nvPr/>
        </p:nvCxnSpPr>
        <p:spPr bwMode="auto">
          <a:xfrm>
            <a:off x="1907704" y="6525344"/>
            <a:ext cx="2376264" cy="0"/>
          </a:xfrm>
          <a:prstGeom prst="line">
            <a:avLst/>
          </a:prstGeom>
          <a:noFill/>
          <a:ln w="9525" cap="flat" cmpd="sng" algn="ctr">
            <a:solidFill>
              <a:srgbClr val="000000"/>
            </a:solidFill>
            <a:prstDash val="solid"/>
            <a:round/>
            <a:headEnd type="none" w="med" len="med"/>
            <a:tailEnd type="none" w="med" len="med"/>
          </a:ln>
          <a:effectLst/>
        </p:spPr>
      </p:cxnSp>
      <p:grpSp>
        <p:nvGrpSpPr>
          <p:cNvPr id="2" name="组合 1">
            <a:extLst>
              <a:ext uri="{FF2B5EF4-FFF2-40B4-BE49-F238E27FC236}">
                <a16:creationId xmlns:a16="http://schemas.microsoft.com/office/drawing/2014/main" id="{5CD0DAD0-2637-854C-B5B0-D1259941B86C}"/>
              </a:ext>
            </a:extLst>
          </p:cNvPr>
          <p:cNvGrpSpPr/>
          <p:nvPr/>
        </p:nvGrpSpPr>
        <p:grpSpPr>
          <a:xfrm>
            <a:off x="5652120" y="3842249"/>
            <a:ext cx="2019852" cy="2539079"/>
            <a:chOff x="5652120" y="3842249"/>
            <a:chExt cx="2019852" cy="2539079"/>
          </a:xfrm>
        </p:grpSpPr>
        <p:pic>
          <p:nvPicPr>
            <p:cNvPr id="11" name="图片 10">
              <a:extLst>
                <a:ext uri="{FF2B5EF4-FFF2-40B4-BE49-F238E27FC236}">
                  <a16:creationId xmlns:a16="http://schemas.microsoft.com/office/drawing/2014/main" id="{0E330B54-1EEF-654B-A4CC-DE96AEB457F5}"/>
                </a:ext>
              </a:extLst>
            </p:cNvPr>
            <p:cNvPicPr>
              <a:picLocks noChangeAspect="1"/>
            </p:cNvPicPr>
            <p:nvPr/>
          </p:nvPicPr>
          <p:blipFill>
            <a:blip r:embed="rId5"/>
            <a:stretch>
              <a:fillRect/>
            </a:stretch>
          </p:blipFill>
          <p:spPr>
            <a:xfrm>
              <a:off x="5687569" y="6201369"/>
              <a:ext cx="179959" cy="179959"/>
            </a:xfrm>
            <a:prstGeom prst="rect">
              <a:avLst/>
            </a:prstGeom>
          </p:spPr>
        </p:pic>
        <p:pic>
          <p:nvPicPr>
            <p:cNvPr id="12" name="图片 11">
              <a:extLst>
                <a:ext uri="{FF2B5EF4-FFF2-40B4-BE49-F238E27FC236}">
                  <a16:creationId xmlns:a16="http://schemas.microsoft.com/office/drawing/2014/main" id="{A4B3DF49-49A7-9E4A-B6E6-7DC586E737AB}"/>
                </a:ext>
              </a:extLst>
            </p:cNvPr>
            <p:cNvPicPr>
              <a:picLocks noChangeAspect="1"/>
            </p:cNvPicPr>
            <p:nvPr/>
          </p:nvPicPr>
          <p:blipFill>
            <a:blip r:embed="rId6"/>
            <a:stretch>
              <a:fillRect/>
            </a:stretch>
          </p:blipFill>
          <p:spPr>
            <a:xfrm>
              <a:off x="6566909" y="6150335"/>
              <a:ext cx="132402" cy="230993"/>
            </a:xfrm>
            <a:prstGeom prst="rect">
              <a:avLst/>
            </a:prstGeom>
          </p:spPr>
        </p:pic>
        <p:pic>
          <p:nvPicPr>
            <p:cNvPr id="13" name="图片 12">
              <a:extLst>
                <a:ext uri="{FF2B5EF4-FFF2-40B4-BE49-F238E27FC236}">
                  <a16:creationId xmlns:a16="http://schemas.microsoft.com/office/drawing/2014/main" id="{8A53B127-41E8-224C-84CE-1BAECEC55539}"/>
                </a:ext>
              </a:extLst>
            </p:cNvPr>
            <p:cNvPicPr>
              <a:picLocks noChangeAspect="1"/>
            </p:cNvPicPr>
            <p:nvPr/>
          </p:nvPicPr>
          <p:blipFill>
            <a:blip r:embed="rId6"/>
            <a:stretch>
              <a:fillRect/>
            </a:stretch>
          </p:blipFill>
          <p:spPr>
            <a:xfrm>
              <a:off x="7455383" y="6150335"/>
              <a:ext cx="132402" cy="230993"/>
            </a:xfrm>
            <a:prstGeom prst="rect">
              <a:avLst/>
            </a:prstGeom>
          </p:spPr>
        </p:pic>
        <p:pic>
          <p:nvPicPr>
            <p:cNvPr id="14" name="图片 13">
              <a:extLst>
                <a:ext uri="{FF2B5EF4-FFF2-40B4-BE49-F238E27FC236}">
                  <a16:creationId xmlns:a16="http://schemas.microsoft.com/office/drawing/2014/main" id="{8264B599-CC5A-6B4D-AB81-34A32751AFC1}"/>
                </a:ext>
              </a:extLst>
            </p:cNvPr>
            <p:cNvPicPr>
              <a:picLocks noChangeAspect="1"/>
            </p:cNvPicPr>
            <p:nvPr/>
          </p:nvPicPr>
          <p:blipFill>
            <a:blip r:embed="rId7"/>
            <a:stretch>
              <a:fillRect/>
            </a:stretch>
          </p:blipFill>
          <p:spPr>
            <a:xfrm>
              <a:off x="5652120" y="5507852"/>
              <a:ext cx="233671" cy="242658"/>
            </a:xfrm>
            <a:prstGeom prst="rect">
              <a:avLst/>
            </a:prstGeom>
          </p:spPr>
        </p:pic>
        <p:pic>
          <p:nvPicPr>
            <p:cNvPr id="15" name="图片 14">
              <a:extLst>
                <a:ext uri="{FF2B5EF4-FFF2-40B4-BE49-F238E27FC236}">
                  <a16:creationId xmlns:a16="http://schemas.microsoft.com/office/drawing/2014/main" id="{A379BF71-84D3-C841-8594-7364E16A8375}"/>
                </a:ext>
              </a:extLst>
            </p:cNvPr>
            <p:cNvPicPr>
              <a:picLocks noChangeAspect="1"/>
            </p:cNvPicPr>
            <p:nvPr/>
          </p:nvPicPr>
          <p:blipFill>
            <a:blip r:embed="rId8"/>
            <a:stretch>
              <a:fillRect/>
            </a:stretch>
          </p:blipFill>
          <p:spPr>
            <a:xfrm>
              <a:off x="6499579" y="5497586"/>
              <a:ext cx="291204" cy="251038"/>
            </a:xfrm>
            <a:prstGeom prst="rect">
              <a:avLst/>
            </a:prstGeom>
          </p:spPr>
        </p:pic>
        <p:pic>
          <p:nvPicPr>
            <p:cNvPr id="16" name="图片 15">
              <a:extLst>
                <a:ext uri="{FF2B5EF4-FFF2-40B4-BE49-F238E27FC236}">
                  <a16:creationId xmlns:a16="http://schemas.microsoft.com/office/drawing/2014/main" id="{FB651912-33EA-7B43-BFF2-7679C3ED901D}"/>
                </a:ext>
              </a:extLst>
            </p:cNvPr>
            <p:cNvPicPr>
              <a:picLocks noChangeAspect="1"/>
            </p:cNvPicPr>
            <p:nvPr/>
          </p:nvPicPr>
          <p:blipFill>
            <a:blip r:embed="rId8"/>
            <a:stretch>
              <a:fillRect/>
            </a:stretch>
          </p:blipFill>
          <p:spPr>
            <a:xfrm>
              <a:off x="7380768" y="5505965"/>
              <a:ext cx="291204" cy="251038"/>
            </a:xfrm>
            <a:prstGeom prst="rect">
              <a:avLst/>
            </a:prstGeom>
          </p:spPr>
        </p:pic>
        <p:pic>
          <p:nvPicPr>
            <p:cNvPr id="17" name="图片 16">
              <a:extLst>
                <a:ext uri="{FF2B5EF4-FFF2-40B4-BE49-F238E27FC236}">
                  <a16:creationId xmlns:a16="http://schemas.microsoft.com/office/drawing/2014/main" id="{1099BA69-F89E-944F-BFCD-03078CE603CB}"/>
                </a:ext>
              </a:extLst>
            </p:cNvPr>
            <p:cNvPicPr>
              <a:picLocks noChangeAspect="1"/>
            </p:cNvPicPr>
            <p:nvPr/>
          </p:nvPicPr>
          <p:blipFill>
            <a:blip r:embed="rId9"/>
            <a:stretch>
              <a:fillRect/>
            </a:stretch>
          </p:blipFill>
          <p:spPr>
            <a:xfrm>
              <a:off x="6956113" y="4620778"/>
              <a:ext cx="296599" cy="274628"/>
            </a:xfrm>
            <a:prstGeom prst="rect">
              <a:avLst/>
            </a:prstGeom>
          </p:spPr>
        </p:pic>
        <p:pic>
          <p:nvPicPr>
            <p:cNvPr id="18" name="图片 17">
              <a:extLst>
                <a:ext uri="{FF2B5EF4-FFF2-40B4-BE49-F238E27FC236}">
                  <a16:creationId xmlns:a16="http://schemas.microsoft.com/office/drawing/2014/main" id="{F891611D-B5AD-B741-99C6-BA2B71B9ECF2}"/>
                </a:ext>
              </a:extLst>
            </p:cNvPr>
            <p:cNvPicPr>
              <a:picLocks noChangeAspect="1"/>
            </p:cNvPicPr>
            <p:nvPr/>
          </p:nvPicPr>
          <p:blipFill>
            <a:blip r:embed="rId10"/>
            <a:stretch>
              <a:fillRect/>
            </a:stretch>
          </p:blipFill>
          <p:spPr>
            <a:xfrm>
              <a:off x="6585459" y="3842249"/>
              <a:ext cx="251846" cy="306595"/>
            </a:xfrm>
            <a:prstGeom prst="rect">
              <a:avLst/>
            </a:prstGeom>
          </p:spPr>
        </p:pic>
        <p:cxnSp>
          <p:nvCxnSpPr>
            <p:cNvPr id="19" name="直线箭头连接符 18">
              <a:extLst>
                <a:ext uri="{FF2B5EF4-FFF2-40B4-BE49-F238E27FC236}">
                  <a16:creationId xmlns:a16="http://schemas.microsoft.com/office/drawing/2014/main" id="{ECF752A1-1797-0443-96B8-6EDBB9C0E5B7}"/>
                </a:ext>
              </a:extLst>
            </p:cNvPr>
            <p:cNvCxnSpPr>
              <a:cxnSpLocks/>
            </p:cNvCxnSpPr>
            <p:nvPr/>
          </p:nvCxnSpPr>
          <p:spPr bwMode="auto">
            <a:xfrm flipH="1">
              <a:off x="5799236" y="4178755"/>
              <a:ext cx="912146" cy="1194461"/>
            </a:xfrm>
            <a:prstGeom prst="straightConnector1">
              <a:avLst/>
            </a:prstGeom>
            <a:noFill/>
            <a:ln w="9525" cap="flat" cmpd="sng" algn="ctr">
              <a:solidFill>
                <a:srgbClr val="000000"/>
              </a:solidFill>
              <a:prstDash val="solid"/>
              <a:round/>
              <a:headEnd type="none" w="med" len="med"/>
              <a:tailEnd type="triangle"/>
            </a:ln>
            <a:effectLst/>
          </p:spPr>
        </p:cxnSp>
        <p:cxnSp>
          <p:nvCxnSpPr>
            <p:cNvPr id="20" name="直线箭头连接符 19">
              <a:extLst>
                <a:ext uri="{FF2B5EF4-FFF2-40B4-BE49-F238E27FC236}">
                  <a16:creationId xmlns:a16="http://schemas.microsoft.com/office/drawing/2014/main" id="{8A1240B0-6A3E-B646-BFC2-2646E8405D14}"/>
                </a:ext>
              </a:extLst>
            </p:cNvPr>
            <p:cNvCxnSpPr>
              <a:cxnSpLocks/>
            </p:cNvCxnSpPr>
            <p:nvPr/>
          </p:nvCxnSpPr>
          <p:spPr bwMode="auto">
            <a:xfrm flipH="1">
              <a:off x="6711383" y="5019776"/>
              <a:ext cx="393029" cy="353440"/>
            </a:xfrm>
            <a:prstGeom prst="straightConnector1">
              <a:avLst/>
            </a:prstGeom>
            <a:noFill/>
            <a:ln w="9525" cap="flat" cmpd="sng" algn="ctr">
              <a:solidFill>
                <a:srgbClr val="000000"/>
              </a:solidFill>
              <a:prstDash val="solid"/>
              <a:round/>
              <a:headEnd type="none" w="med" len="med"/>
              <a:tailEnd type="triangle"/>
            </a:ln>
            <a:effectLst/>
          </p:spPr>
        </p:cxnSp>
        <p:cxnSp>
          <p:nvCxnSpPr>
            <p:cNvPr id="21" name="直线箭头连接符 20">
              <a:extLst>
                <a:ext uri="{FF2B5EF4-FFF2-40B4-BE49-F238E27FC236}">
                  <a16:creationId xmlns:a16="http://schemas.microsoft.com/office/drawing/2014/main" id="{67C68B82-ACE7-9F48-9752-FB065FE91F74}"/>
                </a:ext>
              </a:extLst>
            </p:cNvPr>
            <p:cNvCxnSpPr>
              <a:cxnSpLocks/>
            </p:cNvCxnSpPr>
            <p:nvPr/>
          </p:nvCxnSpPr>
          <p:spPr bwMode="auto">
            <a:xfrm>
              <a:off x="7104412" y="5019776"/>
              <a:ext cx="417172" cy="353440"/>
            </a:xfrm>
            <a:prstGeom prst="straightConnector1">
              <a:avLst/>
            </a:prstGeom>
            <a:noFill/>
            <a:ln w="9525" cap="flat" cmpd="sng" algn="ctr">
              <a:solidFill>
                <a:srgbClr val="000000"/>
              </a:solidFill>
              <a:prstDash val="solid"/>
              <a:round/>
              <a:headEnd type="none" w="med" len="med"/>
              <a:tailEnd type="triangle"/>
            </a:ln>
            <a:effectLst/>
          </p:spPr>
        </p:cxnSp>
        <p:cxnSp>
          <p:nvCxnSpPr>
            <p:cNvPr id="22" name="直线箭头连接符 21">
              <a:extLst>
                <a:ext uri="{FF2B5EF4-FFF2-40B4-BE49-F238E27FC236}">
                  <a16:creationId xmlns:a16="http://schemas.microsoft.com/office/drawing/2014/main" id="{9996886B-24F9-764E-BFD6-97B7D6A3795D}"/>
                </a:ext>
              </a:extLst>
            </p:cNvPr>
            <p:cNvCxnSpPr>
              <a:cxnSpLocks/>
            </p:cNvCxnSpPr>
            <p:nvPr/>
          </p:nvCxnSpPr>
          <p:spPr bwMode="auto">
            <a:xfrm>
              <a:off x="6699311" y="4197956"/>
              <a:ext cx="405101" cy="298452"/>
            </a:xfrm>
            <a:prstGeom prst="straightConnector1">
              <a:avLst/>
            </a:prstGeom>
            <a:noFill/>
            <a:ln w="9525" cap="flat" cmpd="sng" algn="ctr">
              <a:solidFill>
                <a:srgbClr val="000000"/>
              </a:solidFill>
              <a:prstDash val="solid"/>
              <a:round/>
              <a:headEnd type="none" w="med" len="med"/>
              <a:tailEnd type="triangle"/>
            </a:ln>
            <a:effectLst/>
          </p:spPr>
        </p:cxnSp>
        <p:cxnSp>
          <p:nvCxnSpPr>
            <p:cNvPr id="23" name="直线箭头连接符 22">
              <a:extLst>
                <a:ext uri="{FF2B5EF4-FFF2-40B4-BE49-F238E27FC236}">
                  <a16:creationId xmlns:a16="http://schemas.microsoft.com/office/drawing/2014/main" id="{E7A81FA6-EC97-E64E-808A-6B912C1CD49D}"/>
                </a:ext>
              </a:extLst>
            </p:cNvPr>
            <p:cNvCxnSpPr>
              <a:cxnSpLocks/>
            </p:cNvCxnSpPr>
            <p:nvPr/>
          </p:nvCxnSpPr>
          <p:spPr bwMode="auto">
            <a:xfrm>
              <a:off x="5777548" y="5823708"/>
              <a:ext cx="0" cy="250085"/>
            </a:xfrm>
            <a:prstGeom prst="straightConnector1">
              <a:avLst/>
            </a:prstGeom>
            <a:noFill/>
            <a:ln w="9525" cap="flat" cmpd="sng" algn="ctr">
              <a:solidFill>
                <a:srgbClr val="000000"/>
              </a:solidFill>
              <a:prstDash val="solid"/>
              <a:round/>
              <a:headEnd type="none" w="med" len="med"/>
              <a:tailEnd type="triangle"/>
            </a:ln>
            <a:effectLst/>
          </p:spPr>
        </p:cxnSp>
        <p:cxnSp>
          <p:nvCxnSpPr>
            <p:cNvPr id="24" name="直线箭头连接符 23">
              <a:extLst>
                <a:ext uri="{FF2B5EF4-FFF2-40B4-BE49-F238E27FC236}">
                  <a16:creationId xmlns:a16="http://schemas.microsoft.com/office/drawing/2014/main" id="{0E36FBF9-2AEA-574D-83EA-86F7A98D7EE3}"/>
                </a:ext>
              </a:extLst>
            </p:cNvPr>
            <p:cNvCxnSpPr>
              <a:cxnSpLocks/>
            </p:cNvCxnSpPr>
            <p:nvPr/>
          </p:nvCxnSpPr>
          <p:spPr bwMode="auto">
            <a:xfrm>
              <a:off x="6628749" y="5823708"/>
              <a:ext cx="0" cy="250085"/>
            </a:xfrm>
            <a:prstGeom prst="straightConnector1">
              <a:avLst/>
            </a:prstGeom>
            <a:noFill/>
            <a:ln w="9525" cap="flat" cmpd="sng" algn="ctr">
              <a:solidFill>
                <a:srgbClr val="000000"/>
              </a:solidFill>
              <a:prstDash val="solid"/>
              <a:round/>
              <a:headEnd type="none" w="med" len="med"/>
              <a:tailEnd type="triangle"/>
            </a:ln>
            <a:effectLst/>
          </p:spPr>
        </p:cxnSp>
        <p:cxnSp>
          <p:nvCxnSpPr>
            <p:cNvPr id="26" name="直线箭头连接符 25">
              <a:extLst>
                <a:ext uri="{FF2B5EF4-FFF2-40B4-BE49-F238E27FC236}">
                  <a16:creationId xmlns:a16="http://schemas.microsoft.com/office/drawing/2014/main" id="{62D5CE7E-9FE0-074D-953C-87D6B96D182E}"/>
                </a:ext>
              </a:extLst>
            </p:cNvPr>
            <p:cNvCxnSpPr>
              <a:cxnSpLocks/>
            </p:cNvCxnSpPr>
            <p:nvPr/>
          </p:nvCxnSpPr>
          <p:spPr bwMode="auto">
            <a:xfrm>
              <a:off x="7521584" y="5823708"/>
              <a:ext cx="0" cy="250085"/>
            </a:xfrm>
            <a:prstGeom prst="straightConnector1">
              <a:avLst/>
            </a:prstGeom>
            <a:noFill/>
            <a:ln w="9525"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153718105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7" name="Rectangle 7"/>
          <p:cNvSpPr>
            <a:spLocks noChangeArrowheads="1"/>
          </p:cNvSpPr>
          <p:nvPr/>
        </p:nvSpPr>
        <p:spPr bwMode="auto">
          <a:xfrm>
            <a:off x="1476375" y="195263"/>
            <a:ext cx="2232025" cy="641350"/>
          </a:xfrm>
          <a:prstGeom prst="rect">
            <a:avLst/>
          </a:prstGeom>
          <a:noFill/>
          <a:ln w="9525" algn="ctr">
            <a:noFill/>
            <a:miter lim="800000"/>
            <a:headEnd/>
            <a:tailEnd/>
          </a:ln>
          <a:effectLst/>
        </p:spPr>
        <p:txBody>
          <a:bodyPr>
            <a:spAutoFit/>
          </a:bodyPr>
          <a:lstStyle/>
          <a:p>
            <a:pPr algn="ctr">
              <a:lnSpc>
                <a:spcPct val="90000"/>
              </a:lnSpc>
            </a:pPr>
            <a:r>
              <a:rPr lang="zh-CN" altLang="en-US" sz="4000" i="0"/>
              <a:t>课后练习</a:t>
            </a:r>
          </a:p>
        </p:txBody>
      </p:sp>
      <p:sp>
        <p:nvSpPr>
          <p:cNvPr id="209928" name="Text Box 8"/>
          <p:cNvSpPr txBox="1">
            <a:spLocks noChangeArrowheads="1"/>
          </p:cNvSpPr>
          <p:nvPr/>
        </p:nvSpPr>
        <p:spPr bwMode="auto">
          <a:xfrm>
            <a:off x="1828800" y="1524000"/>
            <a:ext cx="5334000" cy="2346325"/>
          </a:xfrm>
          <a:prstGeom prst="rect">
            <a:avLst/>
          </a:prstGeom>
          <a:noFill/>
          <a:ln w="9525">
            <a:noFill/>
            <a:miter lim="800000"/>
            <a:headEnd/>
            <a:tailEnd/>
          </a:ln>
          <a:effectLst/>
        </p:spPr>
        <p:txBody>
          <a:bodyPr>
            <a:spAutoFit/>
          </a:bodyPr>
          <a:lstStyle/>
          <a:p>
            <a:pPr>
              <a:buClr>
                <a:srgbClr val="800080"/>
              </a:buClr>
              <a:buFont typeface="Wingdings" pitchFamily="2" charset="2"/>
              <a:buNone/>
            </a:pPr>
            <a:r>
              <a:rPr lang="en-US" altLang="zh-CN" sz="1000" i="0">
                <a:solidFill>
                  <a:srgbClr val="333399"/>
                </a:solidFill>
                <a:latin typeface="Arial" pitchFamily="34" charset="0"/>
                <a:ea typeface="楷体_GB2312" pitchFamily="49" charset="-122"/>
              </a:rPr>
              <a:t> </a:t>
            </a:r>
          </a:p>
          <a:p>
            <a:pPr algn="just">
              <a:buClr>
                <a:srgbClr val="800080"/>
              </a:buClr>
              <a:buFont typeface="Wingdings" pitchFamily="2" charset="2"/>
              <a:buChar char="²"/>
            </a:pPr>
            <a:r>
              <a:rPr lang="en-US" altLang="zh-CN" i="0">
                <a:solidFill>
                  <a:srgbClr val="333399"/>
                </a:solidFill>
                <a:latin typeface="Arial" pitchFamily="34" charset="0"/>
                <a:ea typeface="楷体_GB2312" pitchFamily="49" charset="-122"/>
              </a:rPr>
              <a:t> </a:t>
            </a:r>
            <a:r>
              <a:rPr lang="zh-CN" altLang="en-US" i="0">
                <a:latin typeface="Arial" pitchFamily="34" charset="0"/>
                <a:ea typeface="楷体_GB2312" pitchFamily="49" charset="-122"/>
              </a:rPr>
              <a:t>必做题</a:t>
            </a:r>
            <a:r>
              <a:rPr lang="en-US" altLang="zh-CN" i="0">
                <a:latin typeface="Arial" pitchFamily="34" charset="0"/>
                <a:ea typeface="楷体_GB2312" pitchFamily="49" charset="-122"/>
              </a:rPr>
              <a:t>:</a:t>
            </a:r>
            <a:endParaRPr lang="en-US" altLang="zh-CN" i="0">
              <a:solidFill>
                <a:srgbClr val="333399"/>
              </a:solidFill>
              <a:latin typeface="Arial" pitchFamily="34" charset="0"/>
              <a:ea typeface="楷体_GB2312" pitchFamily="49" charset="-122"/>
            </a:endParaRPr>
          </a:p>
          <a:p>
            <a:pPr lvl="3" algn="just">
              <a:buClr>
                <a:srgbClr val="800080"/>
              </a:buClr>
              <a:buFontTx/>
              <a:buChar char="•"/>
            </a:pPr>
            <a:r>
              <a:rPr lang="en-US" altLang="zh-CN" sz="2400" i="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Ex.7.1.3 </a:t>
            </a:r>
          </a:p>
          <a:p>
            <a:pPr lvl="3" algn="just">
              <a:buClr>
                <a:srgbClr val="800080"/>
              </a:buClr>
              <a:buFontTx/>
              <a:buChar char="•"/>
            </a:pPr>
            <a:r>
              <a:rPr lang="en-US" altLang="zh-CN" sz="2400" i="0">
                <a:solidFill>
                  <a:srgbClr val="333399"/>
                </a:solidFill>
                <a:latin typeface="Arial" pitchFamily="34" charset="0"/>
                <a:ea typeface="楷体_GB2312" pitchFamily="49" charset="-122"/>
              </a:rPr>
              <a:t> </a:t>
            </a:r>
            <a:r>
              <a:rPr lang="en-US" altLang="zh-CN" sz="2400">
                <a:solidFill>
                  <a:srgbClr val="333399"/>
                </a:solidFill>
                <a:latin typeface="Arial" pitchFamily="34" charset="0"/>
                <a:ea typeface="楷体_GB2312" pitchFamily="49" charset="-122"/>
              </a:rPr>
              <a:t>Ex.7.1.9(b)</a:t>
            </a:r>
            <a:endParaRPr lang="en-US" altLang="zh-CN" sz="2400" i="0">
              <a:solidFill>
                <a:srgbClr val="333399"/>
              </a:solidFill>
              <a:latin typeface="Arial" pitchFamily="34" charset="0"/>
              <a:ea typeface="楷体_GB2312" pitchFamily="49" charset="-122"/>
            </a:endParaRPr>
          </a:p>
          <a:p>
            <a:pPr>
              <a:buClr>
                <a:srgbClr val="800080"/>
              </a:buClr>
              <a:buFont typeface="Wingdings" pitchFamily="2" charset="2"/>
              <a:buNone/>
            </a:pPr>
            <a:endParaRPr lang="en-US" altLang="zh-CN" sz="1000" i="0">
              <a:solidFill>
                <a:srgbClr val="333399"/>
              </a:solidFill>
              <a:latin typeface="Arial" pitchFamily="34" charset="0"/>
              <a:ea typeface="楷体_GB2312" pitchFamily="49" charset="-122"/>
            </a:endParaRPr>
          </a:p>
          <a:p>
            <a:pPr algn="just">
              <a:buClr>
                <a:srgbClr val="800080"/>
              </a:buClr>
              <a:buFont typeface="Wingdings" pitchFamily="2" charset="2"/>
              <a:buChar char="²"/>
            </a:pPr>
            <a:r>
              <a:rPr lang="en-US" altLang="zh-CN" i="0">
                <a:solidFill>
                  <a:srgbClr val="333399"/>
                </a:solidFill>
                <a:latin typeface="Arial" pitchFamily="34" charset="0"/>
                <a:ea typeface="楷体_GB2312" pitchFamily="49" charset="-122"/>
              </a:rPr>
              <a:t> </a:t>
            </a:r>
            <a:r>
              <a:rPr lang="zh-CN" altLang="en-US" i="0">
                <a:latin typeface="Arial" pitchFamily="34" charset="0"/>
                <a:ea typeface="楷体_GB2312" pitchFamily="49" charset="-122"/>
              </a:rPr>
              <a:t>思考题</a:t>
            </a:r>
            <a:r>
              <a:rPr lang="en-US" altLang="zh-CN" i="0">
                <a:latin typeface="Arial" pitchFamily="34" charset="0"/>
                <a:ea typeface="楷体_GB2312" pitchFamily="49" charset="-122"/>
              </a:rPr>
              <a:t>:</a:t>
            </a:r>
          </a:p>
          <a:p>
            <a:pPr lvl="3" algn="just">
              <a:buClr>
                <a:srgbClr val="800080"/>
              </a:buClr>
              <a:buFontTx/>
              <a:buChar char="•"/>
            </a:pPr>
            <a:r>
              <a:rPr lang="en-US" altLang="zh-CN" sz="2400">
                <a:solidFill>
                  <a:srgbClr val="333399"/>
                </a:solidFill>
                <a:latin typeface="Arial" pitchFamily="34" charset="0"/>
                <a:ea typeface="楷体_GB2312" pitchFamily="49" charset="-122"/>
              </a:rPr>
              <a:t> *!Ex.7.1.10</a:t>
            </a:r>
          </a:p>
        </p:txBody>
      </p:sp>
      <p:sp>
        <p:nvSpPr>
          <p:cNvPr id="8" name="文本框 7">
            <a:extLst>
              <a:ext uri="{FF2B5EF4-FFF2-40B4-BE49-F238E27FC236}">
                <a16:creationId xmlns:a16="http://schemas.microsoft.com/office/drawing/2014/main" id="{8FE48A94-C6CA-BB41-BCB3-1A44CDB7B706}"/>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76</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352800" y="4479925"/>
            <a:ext cx="2819400" cy="701675"/>
          </a:xfrm>
          <a:prstGeom prst="rect">
            <a:avLst/>
          </a:prstGeom>
          <a:noFill/>
          <a:ln w="9525">
            <a:noFill/>
            <a:miter lim="800000"/>
            <a:headEnd/>
            <a:tailEnd/>
          </a:ln>
          <a:effectLst/>
        </p:spPr>
        <p:txBody>
          <a:bodyPr>
            <a:spAutoFit/>
          </a:bodyPr>
          <a:lstStyle/>
          <a:p>
            <a:r>
              <a:rPr lang="en-US" altLang="zh-CN" sz="4000">
                <a:solidFill>
                  <a:schemeClr val="hlink"/>
                </a:solidFill>
                <a:latin typeface="Arial" pitchFamily="34" charset="0"/>
                <a:ea typeface="宋体" pitchFamily="2" charset="-122"/>
              </a:rPr>
              <a:t>Thank You</a:t>
            </a:r>
            <a:endParaRPr lang="en-US" altLang="zh-CN" sz="3200">
              <a:solidFill>
                <a:schemeClr val="hlink"/>
              </a:solidFill>
              <a:latin typeface="CMR10" charset="0"/>
              <a:ea typeface="宋体" pitchFamily="2" charset="-122"/>
            </a:endParaRPr>
          </a:p>
        </p:txBody>
      </p:sp>
      <p:sp>
        <p:nvSpPr>
          <p:cNvPr id="82947" name="Rectangle 3"/>
          <p:cNvSpPr>
            <a:spLocks noChangeArrowheads="1"/>
          </p:cNvSpPr>
          <p:nvPr/>
        </p:nvSpPr>
        <p:spPr bwMode="auto">
          <a:xfrm>
            <a:off x="1981200" y="2209800"/>
            <a:ext cx="3886200" cy="609600"/>
          </a:xfrm>
          <a:prstGeom prst="rect">
            <a:avLst/>
          </a:prstGeom>
          <a:noFill/>
          <a:ln w="9525">
            <a:noFill/>
            <a:miter lim="800000"/>
            <a:headEnd/>
            <a:tailEnd/>
          </a:ln>
          <a:effectLst/>
        </p:spPr>
        <p:txBody>
          <a:bodyPr anchor="b"/>
          <a:lstStyle/>
          <a:p>
            <a:pPr>
              <a:lnSpc>
                <a:spcPct val="90000"/>
              </a:lnSpc>
            </a:pPr>
            <a:r>
              <a:rPr lang="en-US" altLang="zh-CN" sz="3200">
                <a:solidFill>
                  <a:schemeClr val="hlink"/>
                </a:solidFill>
                <a:latin typeface="Arial" pitchFamily="34" charset="0"/>
                <a:ea typeface="宋体" pitchFamily="2" charset="-122"/>
              </a:rPr>
              <a:t>That’s all for today.</a:t>
            </a:r>
            <a:r>
              <a:rPr lang="en-US" altLang="zh-CN" sz="3200">
                <a:solidFill>
                  <a:schemeClr val="hlink"/>
                </a:solidFill>
                <a:latin typeface="CMR10" charset="0"/>
                <a:ea typeface="宋体" pitchFamily="2" charset="-122"/>
              </a:rPr>
              <a:t> </a:t>
            </a:r>
          </a:p>
        </p:txBody>
      </p:sp>
      <p:sp>
        <p:nvSpPr>
          <p:cNvPr id="8" name="文本框 7">
            <a:extLst>
              <a:ext uri="{FF2B5EF4-FFF2-40B4-BE49-F238E27FC236}">
                <a16:creationId xmlns:a16="http://schemas.microsoft.com/office/drawing/2014/main" id="{818823DD-EA2B-B54D-B2F7-EA6B9B9F92CD}"/>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a:solidFill>
                  <a:srgbClr val="000000"/>
                </a:solidFill>
                <a:cs typeface="Times New Roman" panose="02020603050405020304" pitchFamily="18" charset="0"/>
              </a:rPr>
              <a:t>77</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9" name="Rectangle 1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10" name="文本框 9">
            <a:extLst>
              <a:ext uri="{FF2B5EF4-FFF2-40B4-BE49-F238E27FC236}">
                <a16:creationId xmlns:a16="http://schemas.microsoft.com/office/drawing/2014/main" id="{ED2750DC-0562-0D4F-8DAC-EE592E614322}"/>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08</a:t>
            </a:r>
            <a:endParaRPr kumimoji="1" lang="zh-CN" altLang="en-US" sz="2400" b="0" i="0" dirty="0">
              <a:solidFill>
                <a:srgbClr val="000000"/>
              </a:solidFill>
              <a:cs typeface="Times New Roman" panose="02020603050405020304" pitchFamily="18" charset="0"/>
            </a:endParaRPr>
          </a:p>
        </p:txBody>
      </p:sp>
      <p:pic>
        <p:nvPicPr>
          <p:cNvPr id="2" name="图片 1">
            <a:extLst>
              <a:ext uri="{FF2B5EF4-FFF2-40B4-BE49-F238E27FC236}">
                <a16:creationId xmlns:a16="http://schemas.microsoft.com/office/drawing/2014/main" id="{F5359351-6A7F-1244-9E65-391DCA49D8AB}"/>
              </a:ext>
            </a:extLst>
          </p:cNvPr>
          <p:cNvPicPr>
            <a:picLocks noChangeAspect="1"/>
          </p:cNvPicPr>
          <p:nvPr/>
        </p:nvPicPr>
        <p:blipFill>
          <a:blip r:embed="rId3"/>
          <a:stretch>
            <a:fillRect/>
          </a:stretch>
        </p:blipFill>
        <p:spPr>
          <a:xfrm>
            <a:off x="251520" y="1628800"/>
            <a:ext cx="5849497" cy="4248472"/>
          </a:xfrm>
          <a:prstGeom prst="rect">
            <a:avLst/>
          </a:prstGeom>
        </p:spPr>
      </p:pic>
    </p:spTree>
    <p:extLst>
      <p:ext uri="{BB962C8B-B14F-4D97-AF65-F5344CB8AC3E}">
        <p14:creationId xmlns:p14="http://schemas.microsoft.com/office/powerpoint/2010/main" val="252972091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4" name="Rectangle 10"/>
          <p:cNvSpPr>
            <a:spLocks noChangeArrowheads="1"/>
          </p:cNvSpPr>
          <p:nvPr/>
        </p:nvSpPr>
        <p:spPr bwMode="auto">
          <a:xfrm>
            <a:off x="1066800" y="1447800"/>
            <a:ext cx="7391400" cy="3963988"/>
          </a:xfrm>
          <a:prstGeom prst="rect">
            <a:avLst/>
          </a:prstGeom>
          <a:noFill/>
          <a:ln w="9525">
            <a:noFill/>
            <a:miter lim="800000"/>
            <a:headEnd/>
            <a:tailEnd/>
          </a:ln>
          <a:effectLst/>
        </p:spPr>
        <p:txBody>
          <a:bodyPr>
            <a:spAutoFit/>
          </a:bodyPr>
          <a:lstStyle/>
          <a:p>
            <a:pPr>
              <a:buClr>
                <a:srgbClr val="800080"/>
              </a:buClr>
              <a:buFont typeface="Wingdings" pitchFamily="2" charset="2"/>
              <a:buChar char="²"/>
            </a:pPr>
            <a:r>
              <a:rPr lang="en-US" altLang="zh-CN" sz="3200" i="0">
                <a:latin typeface="Arial" pitchFamily="34" charset="0"/>
                <a:ea typeface="楷体_GB2312" pitchFamily="49" charset="-122"/>
                <a:sym typeface="Symbol" pitchFamily="18" charset="2"/>
              </a:rPr>
              <a:t> </a:t>
            </a:r>
            <a:r>
              <a:rPr lang="zh-CN" altLang="en-US" sz="3200" i="0">
                <a:latin typeface="Arial" pitchFamily="34" charset="0"/>
                <a:ea typeface="楷体_GB2312" pitchFamily="49" charset="-122"/>
                <a:sym typeface="Symbol" pitchFamily="18" charset="2"/>
              </a:rPr>
              <a:t>步骤</a:t>
            </a:r>
          </a:p>
          <a:p>
            <a:pPr lvl="1">
              <a:buClr>
                <a:srgbClr val="800080"/>
              </a:buClr>
              <a:buFontTx/>
              <a:buChar char="–"/>
            </a:pPr>
            <a:endParaRPr lang="zh-CN" altLang="en-US" sz="800" i="0">
              <a:solidFill>
                <a:srgbClr val="333399"/>
              </a:solidFill>
              <a:latin typeface="Arial" pitchFamily="34" charset="0"/>
              <a:ea typeface="楷体_GB2312" pitchFamily="49" charset="-122"/>
            </a:endParaRPr>
          </a:p>
          <a:p>
            <a:pPr lvl="1">
              <a:buClr>
                <a:srgbClr val="800080"/>
              </a:buClr>
              <a:buFontTx/>
              <a:buChar char="–"/>
            </a:pPr>
            <a:r>
              <a:rPr lang="zh-CN" altLang="en-US" i="0">
                <a:solidFill>
                  <a:srgbClr val="333399"/>
                </a:solidFill>
                <a:latin typeface="Arial" pitchFamily="34" charset="0"/>
                <a:ea typeface="楷体_GB2312" pitchFamily="49" charset="-122"/>
              </a:rPr>
              <a:t>  计算生成符号集合</a:t>
            </a:r>
          </a:p>
          <a:p>
            <a:pPr lvl="1">
              <a:buClr>
                <a:srgbClr val="800080"/>
              </a:buClr>
              <a:buFontTx/>
              <a:buChar char="–"/>
            </a:pPr>
            <a:endParaRPr lang="zh-CN" altLang="en-US" sz="800" i="0">
              <a:solidFill>
                <a:srgbClr val="333399"/>
              </a:solidFill>
              <a:latin typeface="Arial" pitchFamily="34" charset="0"/>
              <a:ea typeface="楷体_GB2312" pitchFamily="49" charset="-122"/>
            </a:endParaRPr>
          </a:p>
          <a:p>
            <a:pPr lvl="1">
              <a:buClr>
                <a:srgbClr val="800080"/>
              </a:buClr>
              <a:buFontTx/>
              <a:buChar char="–"/>
            </a:pPr>
            <a:r>
              <a:rPr lang="zh-CN" altLang="en-US" i="0">
                <a:solidFill>
                  <a:srgbClr val="333399"/>
                </a:solidFill>
                <a:latin typeface="Arial" pitchFamily="34" charset="0"/>
                <a:ea typeface="楷体_GB2312" pitchFamily="49" charset="-122"/>
              </a:rPr>
              <a:t>  计算可达符号集合</a:t>
            </a:r>
          </a:p>
          <a:p>
            <a:pPr lvl="1">
              <a:buClr>
                <a:srgbClr val="800080"/>
              </a:buClr>
              <a:buFontTx/>
              <a:buChar char="–"/>
            </a:pPr>
            <a:endParaRPr lang="zh-CN" altLang="en-US" sz="800" i="0">
              <a:solidFill>
                <a:srgbClr val="333399"/>
              </a:solidFill>
              <a:latin typeface="Arial" pitchFamily="34" charset="0"/>
              <a:ea typeface="楷体_GB2312" pitchFamily="49" charset="-122"/>
            </a:endParaRPr>
          </a:p>
          <a:p>
            <a:pPr lvl="1">
              <a:buClr>
                <a:srgbClr val="800080"/>
              </a:buClr>
              <a:buFontTx/>
              <a:buChar char="–"/>
            </a:pPr>
            <a:r>
              <a:rPr lang="zh-CN" altLang="en-US" i="0">
                <a:solidFill>
                  <a:srgbClr val="333399"/>
                </a:solidFill>
                <a:latin typeface="Arial" pitchFamily="34" charset="0"/>
                <a:ea typeface="楷体_GB2312" pitchFamily="49" charset="-122"/>
              </a:rPr>
              <a:t>  消去非生成符号及不可达符号 </a:t>
            </a:r>
          </a:p>
          <a:p>
            <a:pPr lvl="1">
              <a:buClr>
                <a:srgbClr val="800080"/>
              </a:buClr>
            </a:pPr>
            <a:endParaRPr lang="zh-CN" altLang="en-US" i="0">
              <a:solidFill>
                <a:srgbClr val="333399"/>
              </a:solidFill>
              <a:latin typeface="Arial" pitchFamily="34" charset="0"/>
              <a:ea typeface="楷体_GB2312" pitchFamily="49" charset="-122"/>
            </a:endParaRPr>
          </a:p>
          <a:p>
            <a:pPr lvl="1">
              <a:buClr>
                <a:srgbClr val="800080"/>
              </a:buClr>
            </a:pPr>
            <a:r>
              <a:rPr lang="zh-CN" altLang="en-US" i="0">
                <a:solidFill>
                  <a:srgbClr val="333399"/>
                </a:solidFill>
                <a:latin typeface="Arial" pitchFamily="34" charset="0"/>
                <a:ea typeface="楷体_GB2312" pitchFamily="49" charset="-122"/>
              </a:rPr>
              <a:t>次序是敏感的，例如：</a:t>
            </a:r>
          </a:p>
          <a:p>
            <a:pPr lvl="1">
              <a:buClr>
                <a:srgbClr val="800080"/>
              </a:buClr>
            </a:pPr>
            <a:endParaRPr lang="zh-CN" altLang="en-US" sz="1000" i="0">
              <a:solidFill>
                <a:srgbClr val="333399"/>
              </a:solidFill>
              <a:latin typeface="Arial" pitchFamily="34" charset="0"/>
              <a:ea typeface="楷体_GB2312" pitchFamily="49" charset="-122"/>
            </a:endParaRPr>
          </a:p>
          <a:p>
            <a:pPr lvl="1"/>
            <a:r>
              <a:rPr lang="zh-CN" altLang="en-US" sz="2400">
                <a:latin typeface="Arial" pitchFamily="34" charset="0"/>
              </a:rPr>
              <a:t>             </a:t>
            </a:r>
            <a:r>
              <a:rPr lang="en-US" altLang="zh-CN" sz="2400">
                <a:solidFill>
                  <a:srgbClr val="333399"/>
                </a:solidFill>
                <a:latin typeface="Arial" pitchFamily="34" charset="0"/>
                <a:sym typeface="Symbol" pitchFamily="18" charset="2"/>
              </a:rPr>
              <a:t>S </a:t>
            </a:r>
            <a:r>
              <a:rPr lang="en-US" altLang="zh-CN" sz="2400" i="0">
                <a:solidFill>
                  <a:srgbClr val="333399"/>
                </a:solidFill>
                <a:latin typeface="Arial" pitchFamily="34" charset="0"/>
                <a:sym typeface="Symbol" pitchFamily="18" charset="2"/>
              </a:rPr>
              <a:t> </a:t>
            </a:r>
            <a:r>
              <a:rPr lang="en-US" altLang="zh-CN" sz="2400">
                <a:solidFill>
                  <a:srgbClr val="333399"/>
                </a:solidFill>
                <a:latin typeface="Arial" pitchFamily="34" charset="0"/>
                <a:sym typeface="Symbol" pitchFamily="18" charset="2"/>
              </a:rPr>
              <a:t>AB</a:t>
            </a:r>
            <a:r>
              <a:rPr lang="en-US" altLang="zh-CN" sz="2400" i="0">
                <a:solidFill>
                  <a:srgbClr val="333399"/>
                </a:solidFill>
                <a:latin typeface="Arial" pitchFamily="34" charset="0"/>
                <a:sym typeface="Symbol" pitchFamily="18" charset="2"/>
              </a:rPr>
              <a:t></a:t>
            </a:r>
            <a:r>
              <a:rPr lang="en-US" altLang="zh-CN" sz="2400">
                <a:solidFill>
                  <a:srgbClr val="333399"/>
                </a:solidFill>
                <a:latin typeface="Arial" pitchFamily="34" charset="0"/>
                <a:sym typeface="Symbol" pitchFamily="18" charset="2"/>
              </a:rPr>
              <a:t>a   </a:t>
            </a:r>
          </a:p>
          <a:p>
            <a:pPr lvl="1"/>
            <a:r>
              <a:rPr lang="en-US" altLang="zh-CN" sz="2400">
                <a:solidFill>
                  <a:srgbClr val="333399"/>
                </a:solidFill>
                <a:latin typeface="Arial" pitchFamily="34" charset="0"/>
                <a:sym typeface="Symbol" pitchFamily="18" charset="2"/>
              </a:rPr>
              <a:t>             B </a:t>
            </a:r>
            <a:r>
              <a:rPr lang="en-US" altLang="zh-CN" sz="2400" i="0">
                <a:solidFill>
                  <a:srgbClr val="333399"/>
                </a:solidFill>
                <a:latin typeface="Arial" pitchFamily="34" charset="0"/>
                <a:sym typeface="Symbol" pitchFamily="18" charset="2"/>
              </a:rPr>
              <a:t></a:t>
            </a:r>
            <a:r>
              <a:rPr lang="en-US" altLang="zh-CN" sz="2400">
                <a:solidFill>
                  <a:srgbClr val="333399"/>
                </a:solidFill>
                <a:latin typeface="Arial" pitchFamily="34" charset="0"/>
                <a:sym typeface="Symbol" pitchFamily="18" charset="2"/>
              </a:rPr>
              <a:t> b   </a:t>
            </a:r>
            <a:endParaRPr lang="en-US" altLang="zh-CN" sz="2400" i="0">
              <a:solidFill>
                <a:srgbClr val="333399"/>
              </a:solidFill>
              <a:latin typeface="Arial" pitchFamily="34" charset="0"/>
              <a:ea typeface="楷体_GB2312" pitchFamily="49" charset="-122"/>
            </a:endParaRPr>
          </a:p>
        </p:txBody>
      </p:sp>
      <p:sp>
        <p:nvSpPr>
          <p:cNvPr id="200715" name="Rectangle 11"/>
          <p:cNvSpPr>
            <a:spLocks noChangeArrowheads="1"/>
          </p:cNvSpPr>
          <p:nvPr/>
        </p:nvSpPr>
        <p:spPr bwMode="auto">
          <a:xfrm>
            <a:off x="1492250" y="195263"/>
            <a:ext cx="3232150" cy="641350"/>
          </a:xfrm>
          <a:prstGeom prst="rect">
            <a:avLst/>
          </a:prstGeom>
          <a:noFill/>
          <a:ln w="9525" algn="ctr">
            <a:noFill/>
            <a:miter lim="800000"/>
            <a:headEnd/>
            <a:tailEnd/>
          </a:ln>
          <a:effectLst/>
        </p:spPr>
        <p:txBody>
          <a:bodyPr>
            <a:spAutoFit/>
          </a:bodyPr>
          <a:lstStyle/>
          <a:p>
            <a:pPr algn="ctr">
              <a:lnSpc>
                <a:spcPct val="90000"/>
              </a:lnSpc>
            </a:pPr>
            <a:r>
              <a:rPr lang="zh-CN" altLang="en-US" sz="4000" i="0">
                <a:latin typeface="Arial" pitchFamily="34" charset="0"/>
                <a:sym typeface="Symbol" pitchFamily="18" charset="2"/>
              </a:rPr>
              <a:t>消去无用符号</a:t>
            </a:r>
          </a:p>
        </p:txBody>
      </p:sp>
      <p:sp>
        <p:nvSpPr>
          <p:cNvPr id="8" name="文本框 7">
            <a:extLst>
              <a:ext uri="{FF2B5EF4-FFF2-40B4-BE49-F238E27FC236}">
                <a16:creationId xmlns:a16="http://schemas.microsoft.com/office/drawing/2014/main" id="{073FE3E9-77FA-614A-B09F-08D3EE68ED1A}"/>
              </a:ext>
            </a:extLst>
          </p:cNvPr>
          <p:cNvSpPr txBox="1"/>
          <p:nvPr/>
        </p:nvSpPr>
        <p:spPr>
          <a:xfrm>
            <a:off x="8532440" y="6404159"/>
            <a:ext cx="683568" cy="461665"/>
          </a:xfrm>
          <a:prstGeom prst="rect">
            <a:avLst/>
          </a:prstGeom>
          <a:noFill/>
        </p:spPr>
        <p:txBody>
          <a:bodyPr wrap="square" rtlCol="0">
            <a:spAutoFit/>
          </a:bodyPr>
          <a:lstStyle/>
          <a:p>
            <a:pPr algn="ctr"/>
            <a:r>
              <a:rPr kumimoji="1" lang="en-US" altLang="zh-CN" sz="2400" b="0" i="0" dirty="0">
                <a:solidFill>
                  <a:srgbClr val="000000"/>
                </a:solidFill>
                <a:cs typeface="Times New Roman" panose="02020603050405020304" pitchFamily="18" charset="0"/>
              </a:rPr>
              <a:t>09</a:t>
            </a:r>
            <a:endParaRPr kumimoji="1" lang="zh-CN" altLang="en-US" sz="2400" b="0" i="0" dirty="0">
              <a:solidFill>
                <a:srgbClr val="000000"/>
              </a:solidFill>
              <a:cs typeface="Times New Roman" panose="02020603050405020304" pitchFamily="18" charset="0"/>
            </a:endParaRP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0714">
                                            <p:txEl>
                                              <p:pRg st="8" end="8"/>
                                            </p:txEl>
                                          </p:spTgt>
                                        </p:tgtEl>
                                        <p:attrNameLst>
                                          <p:attrName>style.visibility</p:attrName>
                                        </p:attrNameLst>
                                      </p:cBhvr>
                                      <p:to>
                                        <p:strVal val="visible"/>
                                      </p:to>
                                    </p:set>
                                    <p:animEffect transition="in" filter="slide(fromBottom)">
                                      <p:cBhvr>
                                        <p:cTn id="7" dur="500"/>
                                        <p:tgtEl>
                                          <p:spTgt spid="200714">
                                            <p:txEl>
                                              <p:pRg st="8" end="8"/>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00714">
                                            <p:txEl>
                                              <p:pRg st="10" end="10"/>
                                            </p:txEl>
                                          </p:spTgt>
                                        </p:tgtEl>
                                        <p:attrNameLst>
                                          <p:attrName>style.visibility</p:attrName>
                                        </p:attrNameLst>
                                      </p:cBhvr>
                                      <p:to>
                                        <p:strVal val="visible"/>
                                      </p:to>
                                    </p:set>
                                    <p:animEffect transition="in" filter="slide(fromBottom)">
                                      <p:cBhvr>
                                        <p:cTn id="10" dur="500"/>
                                        <p:tgtEl>
                                          <p:spTgt spid="200714">
                                            <p:txEl>
                                              <p:pRg st="10" end="10"/>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00714">
                                            <p:txEl>
                                              <p:pRg st="11" end="11"/>
                                            </p:txEl>
                                          </p:spTgt>
                                        </p:tgtEl>
                                        <p:attrNameLst>
                                          <p:attrName>style.visibility</p:attrName>
                                        </p:attrNameLst>
                                      </p:cBhvr>
                                      <p:to>
                                        <p:strVal val="visible"/>
                                      </p:to>
                                    </p:set>
                                    <p:animEffect transition="in" filter="slide(fromBottom)">
                                      <p:cBhvr>
                                        <p:cTn id="13" dur="500"/>
                                        <p:tgtEl>
                                          <p:spTgt spid="2007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1" u="none" strike="noStrike" cap="none" normalizeH="0" baseline="0" smtClean="0">
            <a:ln>
              <a:noFill/>
            </a:ln>
            <a:solidFill>
              <a:srgbClr val="800080"/>
            </a:solidFill>
            <a:effectLst/>
            <a:latin typeface="Times New Roman" pitchFamily="18" charset="0"/>
            <a:ea typeface="华文行楷"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1" u="none" strike="noStrike" cap="none" normalizeH="0" baseline="0" smtClean="0">
            <a:ln>
              <a:noFill/>
            </a:ln>
            <a:solidFill>
              <a:srgbClr val="800080"/>
            </a:solidFill>
            <a:effectLst/>
            <a:latin typeface="Times New Roman" pitchFamily="18" charset="0"/>
            <a:ea typeface="华文行楷"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17892</TotalTime>
  <Words>4703</Words>
  <Application>Microsoft Macintosh PowerPoint</Application>
  <PresentationFormat>全屏显示(4:3)</PresentationFormat>
  <Paragraphs>642</Paragraphs>
  <Slides>77</Slides>
  <Notes>77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8" baseType="lpstr">
      <vt:lpstr>华文行楷</vt:lpstr>
      <vt:lpstr>楷体_GB2312</vt:lpstr>
      <vt:lpstr>SimSun</vt:lpstr>
      <vt:lpstr>SimSun</vt:lpstr>
      <vt:lpstr>CMR10</vt:lpstr>
      <vt:lpstr>Arial</vt:lpstr>
      <vt:lpstr>Symbol</vt:lpstr>
      <vt:lpstr>Times New Roman</vt:lpstr>
      <vt:lpstr>Wingdings</vt:lpstr>
      <vt:lpstr>Capsules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Yang Liu</cp:lastModifiedBy>
  <cp:revision>616</cp:revision>
  <dcterms:created xsi:type="dcterms:W3CDTF">2002-02-03T03:17:28Z</dcterms:created>
  <dcterms:modified xsi:type="dcterms:W3CDTF">2020-05-11T01:37:05Z</dcterms:modified>
</cp:coreProperties>
</file>