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70" r:id="rId11"/>
    <p:sldId id="271" r:id="rId12"/>
    <p:sldId id="272" r:id="rId13"/>
    <p:sldId id="263" r:id="rId14"/>
    <p:sldId id="268" r:id="rId15"/>
    <p:sldId id="273" r:id="rId16"/>
    <p:sldId id="274" r:id="rId17"/>
    <p:sldId id="275" r:id="rId18"/>
    <p:sldId id="276" r:id="rId19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大实验答辩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grp01——</a:t>
            </a:r>
            <a:r>
              <a:rPr lang="zh-CN" altLang="en-US"/>
              <a:t>李宇轩、容逸朗、于沛楠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ucore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效果展示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启动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15" y="365125"/>
            <a:ext cx="4328160" cy="5552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ucore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效果展示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ls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20" y="365125"/>
            <a:ext cx="4705985" cy="5683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ucore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效果展示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部分测例展示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45" y="365125"/>
            <a:ext cx="4028440" cy="5834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指令缓存、数据缓存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64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行，四路组相联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寄存器实现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FIFO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替换策略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45965"/>
            <a:ext cx="7611110" cy="1735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BTB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记录前四次访问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实现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BTB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后转战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ucore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，故未上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板测试</a:t>
            </a: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ucore</a:t>
            </a: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仿真过慢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静态调试、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ILA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探测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边界情况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ILA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探测、组间探讨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Cache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初版实现效率堪忧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仿真发现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FIFO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实现错误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心得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首先理解</a:t>
            </a:r>
          </a:p>
          <a:p>
            <a:pPr lvl="0">
              <a:lnSpc>
                <a:spcPct val="15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仿真关键</a:t>
            </a:r>
          </a:p>
          <a:p>
            <a:pPr lvl="0">
              <a:lnSpc>
                <a:spcPct val="15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探讨重要</a:t>
            </a:r>
          </a:p>
          <a:p>
            <a:pPr lvl="0">
              <a:lnSpc>
                <a:spcPct val="15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合作至上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charset="-122"/>
                <a:ea typeface="等线 Light" panose="02010600030101010101" charset="-122"/>
              </a:rPr>
              <a:t>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8181" cy="43513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李宇轩：指令缓存，数据缓存，页表，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BTB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，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uCore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调试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容逸朗：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 VGA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，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Bram Controller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，</a:t>
            </a:r>
            <a:r>
              <a:rPr lang="zh-MO" altLang="en-US" dirty="0">
                <a:latin typeface="等线" panose="02010600030101010101" charset="-122"/>
                <a:ea typeface="等线" panose="02010600030101010101" charset="-122"/>
              </a:rPr>
              <a:t>数据通路调试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，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uCore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调试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于沛楠：基础版本，异常，中断，指令集补全，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S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态扩展，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uCore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调试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整体设计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运行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ucore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中断处理机制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态时钟中断、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态时钟中断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异常处理机制</a:t>
            </a: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三种 Page Fault 异常、 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态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ECALL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、S 态 ECALL 、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EBREAK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实现中断异常委托： mideleg , medeleg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页表</a:t>
            </a: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支持虚拟内存管理，分离不同权限程序内核的地址空间</a:t>
            </a:r>
          </a:p>
          <a:p>
            <a:pPr lvl="1">
              <a:lnSpc>
                <a:spcPct val="150000"/>
              </a:lnSpc>
            </a:pPr>
            <a:r>
              <a:rPr lang="zh-CN" altLang="en-US" sz="216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额外指令</a:t>
            </a: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实现完整的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RV32I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指令集，支持</a:t>
            </a:r>
            <a:r>
              <a:rPr lang="en-US" altLang="zh-CN" sz="1800" dirty="0" err="1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ucore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所需的额外指令（如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SRET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等）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整体设计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指令缓存、数据缓存</a:t>
            </a:r>
          </a:p>
          <a:p>
            <a:pPr lvl="1">
              <a:lnSpc>
                <a:spcPct val="150000"/>
              </a:lnSpc>
            </a:pPr>
            <a:r>
              <a:rPr lang="en-US" altLang="zh-CN" sz="154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64*</a:t>
            </a:r>
            <a:r>
              <a:rPr lang="zh-CN" altLang="en-US" sz="154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四路组相联</a:t>
            </a:r>
          </a:p>
          <a:p>
            <a:pPr lvl="1">
              <a:lnSpc>
                <a:spcPct val="150000"/>
              </a:lnSpc>
            </a:pPr>
            <a:r>
              <a:rPr lang="en-US" altLang="zh-CN" sz="154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FIFO</a:t>
            </a:r>
            <a:r>
              <a:rPr lang="zh-CN" altLang="en-US" sz="154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替换策略</a:t>
            </a:r>
          </a:p>
          <a:p>
            <a:pPr lvl="0">
              <a:lnSpc>
                <a:spcPct val="150000"/>
              </a:lnSpc>
            </a:pPr>
            <a:r>
              <a:rPr lang="en-US" altLang="zh-CN" sz="1795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BTB</a:t>
            </a:r>
          </a:p>
          <a:p>
            <a:pPr lvl="1">
              <a:lnSpc>
                <a:spcPct val="150000"/>
              </a:lnSpc>
            </a:pPr>
            <a:r>
              <a:rPr lang="zh-CN" altLang="en-US" sz="1535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记录前四次访问</a:t>
            </a:r>
          </a:p>
          <a:p>
            <a:pPr lvl="0">
              <a:lnSpc>
                <a:spcPct val="150000"/>
              </a:lnSpc>
            </a:pPr>
            <a:r>
              <a:rPr lang="en-US" altLang="zh-CN" sz="179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VGA</a:t>
            </a:r>
          </a:p>
          <a:p>
            <a:pPr lvl="1">
              <a:lnSpc>
                <a:spcPct val="150000"/>
              </a:lnSpc>
            </a:pPr>
            <a:r>
              <a:rPr lang="en-US" altLang="zh-CN" sz="1530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数据通路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05990" y="1825625"/>
            <a:ext cx="77793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数据通路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hazard_detection_unit</a:t>
            </a: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数据通路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if_master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集成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MMU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，多级页表查询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查询并更新指令缓存</a:t>
            </a:r>
          </a:p>
          <a:p>
            <a:pPr lvl="0">
              <a:lnSpc>
                <a:spcPct val="150000"/>
              </a:lnSpc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mem_master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集成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MMU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，多级页表查询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查询并更新数据查询并更新指令缓存缓存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</a:rPr>
              <a:t>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异常处理机制</a:t>
            </a: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阶段：实现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csr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寄存器堆，支持单输入单输出</a:t>
            </a: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ex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阶段：实现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csr_alu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，用于控制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csr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不同字段的读写权限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/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合法值，生成最终写到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csr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的值</a:t>
            </a: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通过一个控制信号，传递不同的异常类型，并在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csr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内部做判断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charset="-122"/>
                <a:ea typeface="等线 Light" panose="02010600030101010101" charset="-122"/>
              </a:rPr>
              <a:t>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时钟中断</a:t>
            </a: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MMIO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方式实现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mtime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和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mtimecmp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，实际上直接在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mem_master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中做判断</a:t>
            </a: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ex/mem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处施加中断，保证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mem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和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wb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阶段指令流完</a:t>
            </a: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核心要点：施加中断时，一定要注意保存好下一条待执行的指令，可能遇到各种边界情况：跳转、气泡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……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（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uCore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debug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难点）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3E56E3-EBA3-D858-1AFA-E1FEA6A9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47" y="5022094"/>
            <a:ext cx="11403016" cy="1000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charset="-122"/>
                <a:ea typeface="等线 Light" panose="02010600030101010101" charset="-122"/>
              </a:rPr>
              <a:t>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页表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MMU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集成在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if_master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与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</a:rPr>
              <a:t>mem_master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中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虚拟地址到物理地址的两级转换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根据特殊字段判断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Page Fault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的触发</a:t>
            </a:r>
          </a:p>
          <a:p>
            <a:pPr lvl="1">
              <a:lnSpc>
                <a:spcPct val="150000"/>
              </a:lnSpc>
            </a:pP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15" y="1691005"/>
            <a:ext cx="3457575" cy="30975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dmODRhN2FjNWRhOGI4NGExM2ZiYjVlZDI1NGZiMz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53,&quot;width&quot;:1225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484</Words>
  <Application>Microsoft Macintosh PowerPoint</Application>
  <PresentationFormat>寬螢幕</PresentationFormat>
  <Paragraphs>83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Calibri</vt:lpstr>
      <vt:lpstr>Office 主题</vt:lpstr>
      <vt:lpstr>大实验答辩</vt:lpstr>
      <vt:lpstr>整体设计</vt:lpstr>
      <vt:lpstr>整体设计</vt:lpstr>
      <vt:lpstr>数据通路</vt:lpstr>
      <vt:lpstr>数据通路</vt:lpstr>
      <vt:lpstr>数据通路</vt:lpstr>
      <vt:lpstr>扩展功能</vt:lpstr>
      <vt:lpstr>扩展功能</vt:lpstr>
      <vt:lpstr>扩展功能</vt:lpstr>
      <vt:lpstr>扩展功能</vt:lpstr>
      <vt:lpstr>扩展功能</vt:lpstr>
      <vt:lpstr>扩展功能</vt:lpstr>
      <vt:lpstr>扩展功能</vt:lpstr>
      <vt:lpstr>扩展功能</vt:lpstr>
      <vt:lpstr>挑战</vt:lpstr>
      <vt:lpstr>挑战</vt:lpstr>
      <vt:lpstr>心得</vt:lpstr>
      <vt:lpstr>分工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大实验答辩</dc:title>
  <dc:creator>李宇轩</dc:creator>
  <cp:lastModifiedBy>Boxworld Iong</cp:lastModifiedBy>
  <cp:revision>35</cp:revision>
  <dcterms:created xsi:type="dcterms:W3CDTF">2022-12-15T14:29:00Z</dcterms:created>
  <dcterms:modified xsi:type="dcterms:W3CDTF">2022-12-15T16:22:47Z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15B4BDD482E4449CB62BC469F238C805</vt:lpwstr>
  </property>
  <property fmtid="{D5CDD505-2E9C-101B-9397-08002B2CF9AE}" pid="3" name="KSOProductBuildVer">
    <vt:lpwstr>2052-11.1.0.12763</vt:lpwstr>
  </property>
</Properties>
</file>