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/>
    <p:restoredTop sz="94631"/>
  </p:normalViewPr>
  <p:slideViewPr>
    <p:cSldViewPr snapToGrid="0" snapToObjects="1">
      <p:cViewPr>
        <p:scale>
          <a:sx n="117" d="100"/>
          <a:sy n="117" d="100"/>
        </p:scale>
        <p:origin x="65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F718F-8044-4542-8825-B0EC56CFD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3FE9C8-7075-1446-AB17-68A2FDA1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9B696-A88F-B048-A7F1-2C11DBA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5DF44-FC50-0D4F-A6D7-CD1FBFE4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BEB11-3A4A-5445-8714-22AE538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1810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24927-65C4-4344-A189-19D1142C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06F77B-90E0-B04E-AF52-6C640151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5CE80-C12B-F542-BB8F-A4B26C09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5E8E31-F94D-8D48-BE75-9CB80835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1EDFD-C425-FB42-AF49-A160E42E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9719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085462-3E0F-C449-B6BB-583F2037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6D1384-C83A-0E4C-9269-0031AAE8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D47F6-3673-2A4F-800D-ABF7DC58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21480-CC61-5A48-9531-4018C1E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653B64-16F7-4043-B142-F3A3A92D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3120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77390-4263-7D41-8022-8ADB9CB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748D7-C16A-2440-8A40-FB078CB8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79169-03C5-054A-B82F-ED9998DB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FF947C-C21A-D548-BC2D-CD3D81EF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FED7B-D8D6-C645-9EE9-FA160E33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5036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EBFBC-0811-3342-90F1-54C1CE97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DF0BF1-CC7F-8149-A5C4-1A808EA2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42D1D9-0784-CD4B-9F46-64E701F0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97BC6-0ECD-A24E-A6DD-10A9517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37A08-8E1C-5C41-8BE5-5330E8A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9661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348F5-351F-224E-9EEA-7E686E4A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63D40-6C23-B347-B150-009B01B09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FF05A9-29AA-2742-B361-C74F7E47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9E0F37-C7A9-934A-AEA8-023E6F1D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CBACF-FE8C-E849-8A72-4ACE21A9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75266-86B3-974D-9451-BBC9380F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3383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CC498-D0F2-DE47-BA16-57CCF2EB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D497EC-2E64-9444-A479-157AA8F6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0AF9B8-406C-D744-ABC2-BB5A69A0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5F3BF7-8B31-824D-9091-41844DDBD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F078EB-A13D-E343-9268-5C6BE33F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A36428-AD63-F048-B290-788B55A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585D6D-D478-8841-AF02-8AF9352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23FAB3-41E8-9D43-929D-4F0F2921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052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A6792-E287-FC47-9062-E7A98DA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039B0F-A74F-8C45-AC23-C5B3C15A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73310E-6BEA-AE42-898A-FC8EE51F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C71656-4B19-254A-B134-27666ABB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986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97F7F5-952B-C84D-816B-B7B445C4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27BDF9-DB06-D74D-9071-749E2B92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87CBE-03CF-264B-BFA6-4E442F0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113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B893D-106D-844B-BFCC-4F311F71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58A98-DE19-174E-8B70-A9813916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C243D2-1FCB-D74E-BD17-478EA884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E2A4C-8700-344E-8D6E-9597F83F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32532E-9F17-154E-95D1-22901D60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762998-853A-0844-9719-9FCDF9C4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873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529CF-C2D5-3C4A-86AC-D5326F2E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297B04-33B5-6F4D-87E1-384568A1D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E08284-23F2-334D-87B5-1D1C0537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DE2790-1B67-AA45-8929-CE81D61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002D90-4D97-B54E-8CA8-4EFF3D6A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604099-2C33-C140-851F-8E38970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10602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48814D-0E38-3B42-8C43-572F3CBA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257F66-1DB1-8341-AED5-58D7ED54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EADE-D19B-694B-A56E-E281CDE8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F9CC-9D61-4F4C-B8E9-EF2FD327A5AD}" type="datetimeFigureOut">
              <a:rPr kumimoji="1" lang="zh-MO" altLang="en-US" smtClean="0"/>
              <a:t>27/03/22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F39B17-4CE0-F44C-B7BC-4CC1125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C28BA-9AFF-2146-836E-78CD42F01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11CB-A296-E845-8A51-794EF63984A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0741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F9B3B82-87B8-8B4C-BEAE-9859F557D3D1}"/>
              </a:ext>
            </a:extLst>
          </p:cNvPr>
          <p:cNvSpPr/>
          <p:nvPr/>
        </p:nvSpPr>
        <p:spPr>
          <a:xfrm>
            <a:off x="2717798" y="1609482"/>
            <a:ext cx="6821487" cy="4037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MO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D85664-EA83-724C-98A6-890278AB3DAA}"/>
              </a:ext>
            </a:extLst>
          </p:cNvPr>
          <p:cNvSpPr/>
          <p:nvPr/>
        </p:nvSpPr>
        <p:spPr>
          <a:xfrm>
            <a:off x="8677985" y="5199354"/>
            <a:ext cx="858040" cy="447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sz="1600" dirty="0"/>
              <a:t>Header</a:t>
            </a:r>
            <a:endParaRPr kumimoji="1" lang="zh-MO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AB913E-ECBC-6448-A5C3-8F6D73381E4C}"/>
              </a:ext>
            </a:extLst>
          </p:cNvPr>
          <p:cNvSpPr txBox="1"/>
          <p:nvPr/>
        </p:nvSpPr>
        <p:spPr>
          <a:xfrm>
            <a:off x="9626599" y="523799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MO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低地址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9077D8-1269-0643-93A9-E4BE5BC6B6D4}"/>
              </a:ext>
            </a:extLst>
          </p:cNvPr>
          <p:cNvSpPr/>
          <p:nvPr/>
        </p:nvSpPr>
        <p:spPr>
          <a:xfrm>
            <a:off x="2717797" y="5198295"/>
            <a:ext cx="5956302" cy="4487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Record2</a:t>
            </a:r>
            <a:endParaRPr kumimoji="1" lang="zh-MO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C8AEB5-7654-9B48-B144-5456E23140C9}"/>
              </a:ext>
            </a:extLst>
          </p:cNvPr>
          <p:cNvSpPr/>
          <p:nvPr/>
        </p:nvSpPr>
        <p:spPr>
          <a:xfrm>
            <a:off x="5835655" y="4747443"/>
            <a:ext cx="3703630" cy="448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Record3</a:t>
            </a:r>
            <a:endParaRPr kumimoji="1" lang="zh-MO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2E3966-7908-3B48-83A3-3D86F83E5BB5}"/>
              </a:ext>
            </a:extLst>
          </p:cNvPr>
          <p:cNvSpPr/>
          <p:nvPr/>
        </p:nvSpPr>
        <p:spPr>
          <a:xfrm>
            <a:off x="4316061" y="4747443"/>
            <a:ext cx="1517651" cy="448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Record1</a:t>
            </a:r>
            <a:endParaRPr kumimoji="1" lang="zh-MO" altLang="en-US" dirty="0"/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B1EC79EA-9851-C341-9B02-8B2853E2D7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4617" y="3341259"/>
            <a:ext cx="2682368" cy="1397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FDCA332-58DA-0548-8004-B5936817448D}"/>
              </a:ext>
            </a:extLst>
          </p:cNvPr>
          <p:cNvSpPr/>
          <p:nvPr/>
        </p:nvSpPr>
        <p:spPr>
          <a:xfrm>
            <a:off x="4419599" y="1610541"/>
            <a:ext cx="850900" cy="448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len1</a:t>
            </a:r>
            <a:endParaRPr kumimoji="1" lang="zh-MO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A8656D-4E4D-FB4D-B4E3-96A672F24613}"/>
              </a:ext>
            </a:extLst>
          </p:cNvPr>
          <p:cNvSpPr/>
          <p:nvPr/>
        </p:nvSpPr>
        <p:spPr>
          <a:xfrm>
            <a:off x="5270499" y="1610541"/>
            <a:ext cx="850900" cy="448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offset1</a:t>
            </a:r>
            <a:endParaRPr kumimoji="1" lang="zh-MO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A6CCE5-0EC2-FF45-B778-7FA7EE922B53}"/>
              </a:ext>
            </a:extLst>
          </p:cNvPr>
          <p:cNvSpPr/>
          <p:nvPr/>
        </p:nvSpPr>
        <p:spPr>
          <a:xfrm>
            <a:off x="6121399" y="1610541"/>
            <a:ext cx="850900" cy="4487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len2</a:t>
            </a:r>
            <a:endParaRPr kumimoji="1" lang="zh-MO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2F4D3F-419C-E542-B91E-A5B08EEC17F3}"/>
              </a:ext>
            </a:extLst>
          </p:cNvPr>
          <p:cNvSpPr/>
          <p:nvPr/>
        </p:nvSpPr>
        <p:spPr>
          <a:xfrm>
            <a:off x="6972299" y="1610541"/>
            <a:ext cx="850900" cy="4487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offset2</a:t>
            </a:r>
            <a:endParaRPr kumimoji="1" lang="zh-MO" altLang="en-US" dirty="0"/>
          </a:p>
        </p:txBody>
      </p:sp>
      <p:sp>
        <p:nvSpPr>
          <p:cNvPr id="58" name="右大括弧 57">
            <a:extLst>
              <a:ext uri="{FF2B5EF4-FFF2-40B4-BE49-F238E27FC236}">
                <a16:creationId xmlns:a16="http://schemas.microsoft.com/office/drawing/2014/main" id="{D6D64104-E198-854A-B491-BC2716F5D6A6}"/>
              </a:ext>
            </a:extLst>
          </p:cNvPr>
          <p:cNvSpPr/>
          <p:nvPr/>
        </p:nvSpPr>
        <p:spPr>
          <a:xfrm rot="5400000">
            <a:off x="5179017" y="1341263"/>
            <a:ext cx="196712" cy="168804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MO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BDF177A-856A-6140-B4B8-36662455731C}"/>
              </a:ext>
            </a:extLst>
          </p:cNvPr>
          <p:cNvSpPr txBox="1"/>
          <p:nvPr/>
        </p:nvSpPr>
        <p:spPr>
          <a:xfrm>
            <a:off x="4419597" y="226779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MO" dirty="0">
                <a:ea typeface="Songti SC" panose="02010600040101010101" pitchFamily="2" charset="-122"/>
              </a:rPr>
              <a:t>slot1</a:t>
            </a:r>
            <a:endParaRPr kumimoji="1" lang="zh-MO" altLang="en-US" dirty="0">
              <a:ea typeface="Songti SC" panose="0201060004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AB06C0-40FA-DF47-8DE4-F18DD0747738}"/>
              </a:ext>
            </a:extLst>
          </p:cNvPr>
          <p:cNvSpPr/>
          <p:nvPr/>
        </p:nvSpPr>
        <p:spPr>
          <a:xfrm>
            <a:off x="8681555" y="1610544"/>
            <a:ext cx="850900" cy="448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offset3</a:t>
            </a:r>
            <a:endParaRPr kumimoji="1" lang="zh-MO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767CCD1-3C98-9D4B-AFB2-968C1DD662F4}"/>
              </a:ext>
            </a:extLst>
          </p:cNvPr>
          <p:cNvSpPr/>
          <p:nvPr/>
        </p:nvSpPr>
        <p:spPr>
          <a:xfrm>
            <a:off x="7823199" y="1610539"/>
            <a:ext cx="850900" cy="448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len3</a:t>
            </a:r>
            <a:endParaRPr kumimoji="1" lang="zh-MO" altLang="en-US" dirty="0"/>
          </a:p>
        </p:txBody>
      </p:sp>
      <p:sp>
        <p:nvSpPr>
          <p:cNvPr id="67" name="右大括弧 66">
            <a:extLst>
              <a:ext uri="{FF2B5EF4-FFF2-40B4-BE49-F238E27FC236}">
                <a16:creationId xmlns:a16="http://schemas.microsoft.com/office/drawing/2014/main" id="{42865876-4E04-3049-B829-25788B271B6C}"/>
              </a:ext>
            </a:extLst>
          </p:cNvPr>
          <p:cNvSpPr/>
          <p:nvPr/>
        </p:nvSpPr>
        <p:spPr>
          <a:xfrm rot="5400000">
            <a:off x="6880819" y="1346112"/>
            <a:ext cx="196712" cy="168804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MO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2E49046-E405-3843-9EF1-24253483161C}"/>
              </a:ext>
            </a:extLst>
          </p:cNvPr>
          <p:cNvSpPr txBox="1"/>
          <p:nvPr/>
        </p:nvSpPr>
        <p:spPr>
          <a:xfrm>
            <a:off x="6121399" y="227263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MO" dirty="0">
                <a:ea typeface="Songti SC" panose="02010600040101010101" pitchFamily="2" charset="-122"/>
              </a:rPr>
              <a:t>slot2</a:t>
            </a:r>
            <a:endParaRPr kumimoji="1" lang="zh-MO" altLang="en-US" dirty="0">
              <a:ea typeface="Songti SC" panose="02010600040101010101" pitchFamily="2" charset="-122"/>
            </a:endParaRPr>
          </a:p>
        </p:txBody>
      </p:sp>
      <p:sp>
        <p:nvSpPr>
          <p:cNvPr id="69" name="右大括弧 68">
            <a:extLst>
              <a:ext uri="{FF2B5EF4-FFF2-40B4-BE49-F238E27FC236}">
                <a16:creationId xmlns:a16="http://schemas.microsoft.com/office/drawing/2014/main" id="{814488A9-631E-9C48-9001-74A1A04DE216}"/>
              </a:ext>
            </a:extLst>
          </p:cNvPr>
          <p:cNvSpPr/>
          <p:nvPr/>
        </p:nvSpPr>
        <p:spPr>
          <a:xfrm rot="5400000">
            <a:off x="8589497" y="1344554"/>
            <a:ext cx="196712" cy="168804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MO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0573251-15AC-A045-8135-B79766B97A06}"/>
              </a:ext>
            </a:extLst>
          </p:cNvPr>
          <p:cNvSpPr txBox="1"/>
          <p:nvPr/>
        </p:nvSpPr>
        <p:spPr>
          <a:xfrm>
            <a:off x="7830077" y="2271081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MO" dirty="0">
                <a:ea typeface="Songti SC" panose="02010600040101010101" pitchFamily="2" charset="-122"/>
              </a:rPr>
              <a:t>slot3</a:t>
            </a:r>
            <a:endParaRPr kumimoji="1" lang="zh-MO" altLang="en-US" dirty="0">
              <a:ea typeface="Songti SC" panose="0201060004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BC2FD9-B35A-3D43-8579-20664D4B397C}"/>
              </a:ext>
            </a:extLst>
          </p:cNvPr>
          <p:cNvSpPr/>
          <p:nvPr/>
        </p:nvSpPr>
        <p:spPr>
          <a:xfrm>
            <a:off x="2717797" y="1609482"/>
            <a:ext cx="850900" cy="4487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count_</a:t>
            </a:r>
            <a:endParaRPr kumimoji="1" lang="zh-MO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E7997E-D2FD-3945-AB0C-68B9E12B2811}"/>
              </a:ext>
            </a:extLst>
          </p:cNvPr>
          <p:cNvSpPr/>
          <p:nvPr/>
        </p:nvSpPr>
        <p:spPr>
          <a:xfrm>
            <a:off x="3568697" y="1605692"/>
            <a:ext cx="850900" cy="4487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/>
              <a:t>free_</a:t>
            </a:r>
            <a:endParaRPr kumimoji="1" lang="zh-MO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B8413EAA-A5A2-B04D-B4DE-9BD9C76EFA5D}"/>
              </a:ext>
            </a:extLst>
          </p:cNvPr>
          <p:cNvSpPr txBox="1"/>
          <p:nvPr/>
        </p:nvSpPr>
        <p:spPr>
          <a:xfrm>
            <a:off x="876294" y="166158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MO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高地址</a:t>
            </a:r>
          </a:p>
        </p:txBody>
      </p: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11159C86-0998-6C4D-B3EF-5B20982515DB}"/>
              </a:ext>
            </a:extLst>
          </p:cNvPr>
          <p:cNvCxnSpPr/>
          <p:nvPr/>
        </p:nvCxnSpPr>
        <p:spPr>
          <a:xfrm rot="16200000" flipH="1">
            <a:off x="6472798" y="2994876"/>
            <a:ext cx="3126252" cy="1276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肘形接點 103">
            <a:extLst>
              <a:ext uri="{FF2B5EF4-FFF2-40B4-BE49-F238E27FC236}">
                <a16:creationId xmlns:a16="http://schemas.microsoft.com/office/drawing/2014/main" id="{98380DAE-D77E-9C48-B4F6-0ADBDE97BF5F}"/>
              </a:ext>
            </a:extLst>
          </p:cNvPr>
          <p:cNvCxnSpPr/>
          <p:nvPr/>
        </p:nvCxnSpPr>
        <p:spPr>
          <a:xfrm rot="16200000" flipH="1">
            <a:off x="7984386" y="3192544"/>
            <a:ext cx="2677518" cy="4322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>
            <a:extLst>
              <a:ext uri="{FF2B5EF4-FFF2-40B4-BE49-F238E27FC236}">
                <a16:creationId xmlns:a16="http://schemas.microsoft.com/office/drawing/2014/main" id="{AE937B4E-90F9-574D-84B0-05D5EA16C55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08596" y="3239977"/>
            <a:ext cx="2693016" cy="3219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4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21</Words>
  <Application>Microsoft Macintosh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Songti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Boxworld Iong</dc:creator>
  <cp:lastModifiedBy>Boxworld Iong</cp:lastModifiedBy>
  <cp:revision>7</cp:revision>
  <dcterms:created xsi:type="dcterms:W3CDTF">2022-03-27T02:10:50Z</dcterms:created>
  <dcterms:modified xsi:type="dcterms:W3CDTF">2022-03-27T15:00:03Z</dcterms:modified>
</cp:coreProperties>
</file>