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779838" cy="291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94660"/>
  </p:normalViewPr>
  <p:slideViewPr>
    <p:cSldViewPr snapToGrid="0">
      <p:cViewPr varScale="1">
        <p:scale>
          <a:sx n="239" d="100"/>
          <a:sy n="239" d="100"/>
        </p:scale>
        <p:origin x="170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488" y="477264"/>
            <a:ext cx="3212862" cy="1015283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80" y="1531700"/>
            <a:ext cx="2834879" cy="704082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6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04947" y="155263"/>
            <a:ext cx="815028" cy="24713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864" y="155263"/>
            <a:ext cx="2397835" cy="24713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9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0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96" y="727035"/>
            <a:ext cx="3260110" cy="1213074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96" y="1951585"/>
            <a:ext cx="3260110" cy="637927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82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82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51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864" y="776313"/>
            <a:ext cx="1606431" cy="18503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543" y="776313"/>
            <a:ext cx="1606431" cy="18503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1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55263"/>
            <a:ext cx="3260110" cy="5636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7" y="714884"/>
            <a:ext cx="1599048" cy="350353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7" y="1065237"/>
            <a:ext cx="1599048" cy="156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13543" y="714884"/>
            <a:ext cx="1606923" cy="350353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13543" y="1065237"/>
            <a:ext cx="1606923" cy="15668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8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2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9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94416"/>
            <a:ext cx="1219096" cy="680456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923" y="419885"/>
            <a:ext cx="1913543" cy="2072419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874872"/>
            <a:ext cx="1219096" cy="1620807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6" y="194416"/>
            <a:ext cx="1219096" cy="680456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06923" y="419885"/>
            <a:ext cx="1913543" cy="2072419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0356" y="874872"/>
            <a:ext cx="1219096" cy="1620807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3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864" y="155263"/>
            <a:ext cx="3260110" cy="56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64" y="776313"/>
            <a:ext cx="3260110" cy="185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864" y="2702921"/>
            <a:ext cx="850464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CAB599-B793-4B33-9E35-B450C923C16F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2072" y="2702921"/>
            <a:ext cx="1275695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9510" y="2702921"/>
            <a:ext cx="850464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635EA-14E5-4AE9-AC6F-977C0D3949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2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8013" rtl="0" eaLnBrk="1" latinLnBrk="1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1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1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F22433-FD05-E4C2-DFAE-F028688DD353}"/>
              </a:ext>
            </a:extLst>
          </p:cNvPr>
          <p:cNvSpPr txBox="1"/>
          <p:nvPr/>
        </p:nvSpPr>
        <p:spPr>
          <a:xfrm>
            <a:off x="236240" y="2157634"/>
            <a:ext cx="3134115" cy="697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100" b="1" dirty="0">
                <a:latin typeface="+mj-lt"/>
                <a:ea typeface="+mj-ea"/>
                <a:cs typeface="+mj-cs"/>
              </a:rPr>
              <a:t>BAEKJOON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1100" b="1" dirty="0" err="1">
                <a:latin typeface="+mj-lt"/>
                <a:ea typeface="+mj-ea"/>
                <a:cs typeface="+mj-cs"/>
              </a:rPr>
              <a:t>CodingTest</a:t>
            </a:r>
            <a:r>
              <a:rPr lang="en-US" altLang="ko-KR" sz="1100" b="1" dirty="0">
                <a:latin typeface="+mj-lt"/>
                <a:ea typeface="+mj-ea"/>
                <a:cs typeface="+mj-cs"/>
              </a:rPr>
              <a:t> TIL(Today I Learned)</a:t>
            </a:r>
          </a:p>
        </p:txBody>
      </p:sp>
      <p:pic>
        <p:nvPicPr>
          <p:cNvPr id="1026" name="Picture 2" descr="백준">
            <a:extLst>
              <a:ext uri="{FF2B5EF4-FFF2-40B4-BE49-F238E27FC236}">
                <a16:creationId xmlns:a16="http://schemas.microsoft.com/office/drawing/2014/main" id="{0ADE9A29-F4F9-8062-1BD4-977ECECAC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0160"/>
          <a:stretch/>
        </p:blipFill>
        <p:spPr bwMode="auto">
          <a:xfrm>
            <a:off x="20" y="-16"/>
            <a:ext cx="3779817" cy="177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8216" y="2046008"/>
            <a:ext cx="22847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2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8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상현 함</dc:creator>
  <cp:lastModifiedBy>함상현</cp:lastModifiedBy>
  <cp:revision>3</cp:revision>
  <dcterms:created xsi:type="dcterms:W3CDTF">2024-10-13T03:26:05Z</dcterms:created>
  <dcterms:modified xsi:type="dcterms:W3CDTF">2025-02-19T02:27:33Z</dcterms:modified>
</cp:coreProperties>
</file>