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779838" cy="2916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3" autoAdjust="0"/>
    <p:restoredTop sz="94660"/>
  </p:normalViewPr>
  <p:slideViewPr>
    <p:cSldViewPr snapToGrid="0">
      <p:cViewPr varScale="1">
        <p:scale>
          <a:sx n="239" d="100"/>
          <a:sy n="239" d="100"/>
        </p:scale>
        <p:origin x="772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488" y="477264"/>
            <a:ext cx="3212862" cy="1015283"/>
          </a:xfrm>
        </p:spPr>
        <p:txBody>
          <a:bodyPr anchor="b"/>
          <a:lstStyle>
            <a:lvl1pPr algn="ctr">
              <a:defRPr sz="2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80" y="1531700"/>
            <a:ext cx="2834879" cy="704082"/>
          </a:xfrm>
        </p:spPr>
        <p:txBody>
          <a:bodyPr/>
          <a:lstStyle>
            <a:lvl1pPr marL="0" indent="0" algn="ctr">
              <a:buNone/>
              <a:defRPr sz="992"/>
            </a:lvl1pPr>
            <a:lvl2pPr marL="189006" indent="0" algn="ctr">
              <a:buNone/>
              <a:defRPr sz="827"/>
            </a:lvl2pPr>
            <a:lvl3pPr marL="378013" indent="0" algn="ctr">
              <a:buNone/>
              <a:defRPr sz="744"/>
            </a:lvl3pPr>
            <a:lvl4pPr marL="567019" indent="0" algn="ctr">
              <a:buNone/>
              <a:defRPr sz="661"/>
            </a:lvl4pPr>
            <a:lvl5pPr marL="756026" indent="0" algn="ctr">
              <a:buNone/>
              <a:defRPr sz="661"/>
            </a:lvl5pPr>
            <a:lvl6pPr marL="945032" indent="0" algn="ctr">
              <a:buNone/>
              <a:defRPr sz="661"/>
            </a:lvl6pPr>
            <a:lvl7pPr marL="1134039" indent="0" algn="ctr">
              <a:buNone/>
              <a:defRPr sz="661"/>
            </a:lvl7pPr>
            <a:lvl8pPr marL="1323045" indent="0" algn="ctr">
              <a:buNone/>
              <a:defRPr sz="661"/>
            </a:lvl8pPr>
            <a:lvl9pPr marL="1512052" indent="0" algn="ctr">
              <a:buNone/>
              <a:defRPr sz="66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B599-B793-4B33-9E35-B450C923C16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5EA-14E5-4AE9-AC6F-977C0D394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12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B599-B793-4B33-9E35-B450C923C16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5EA-14E5-4AE9-AC6F-977C0D394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66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04947" y="155263"/>
            <a:ext cx="815028" cy="24713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864" y="155263"/>
            <a:ext cx="2397835" cy="24713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B599-B793-4B33-9E35-B450C923C16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5EA-14E5-4AE9-AC6F-977C0D394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90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B599-B793-4B33-9E35-B450C923C16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5EA-14E5-4AE9-AC6F-977C0D394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20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96" y="727035"/>
            <a:ext cx="3260110" cy="1213074"/>
          </a:xfrm>
        </p:spPr>
        <p:txBody>
          <a:bodyPr anchor="b"/>
          <a:lstStyle>
            <a:lvl1pPr>
              <a:defRPr sz="2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96" y="1951585"/>
            <a:ext cx="3260110" cy="637927"/>
          </a:xfrm>
        </p:spPr>
        <p:txBody>
          <a:bodyPr/>
          <a:lstStyle>
            <a:lvl1pPr marL="0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1pPr>
            <a:lvl2pPr marL="189006" indent="0">
              <a:buNone/>
              <a:defRPr sz="827">
                <a:solidFill>
                  <a:schemeClr val="tx1">
                    <a:tint val="82000"/>
                  </a:schemeClr>
                </a:solidFill>
              </a:defRPr>
            </a:lvl2pPr>
            <a:lvl3pPr marL="378013" indent="0">
              <a:buNone/>
              <a:defRPr sz="744">
                <a:solidFill>
                  <a:schemeClr val="tx1">
                    <a:tint val="82000"/>
                  </a:schemeClr>
                </a:solidFill>
              </a:defRPr>
            </a:lvl3pPr>
            <a:lvl4pPr marL="567019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4pPr>
            <a:lvl5pPr marL="756026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5pPr>
            <a:lvl6pPr marL="945032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6pPr>
            <a:lvl7pPr marL="1134039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7pPr>
            <a:lvl8pPr marL="1323045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8pPr>
            <a:lvl9pPr marL="1512052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B599-B793-4B33-9E35-B450C923C16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5EA-14E5-4AE9-AC6F-977C0D394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51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64" y="776313"/>
            <a:ext cx="1606431" cy="18503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543" y="776313"/>
            <a:ext cx="1606431" cy="18503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B599-B793-4B33-9E35-B450C923C16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5EA-14E5-4AE9-AC6F-977C0D394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1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155263"/>
            <a:ext cx="3260110" cy="5636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7" y="714884"/>
            <a:ext cx="1599048" cy="350353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7" y="1065237"/>
            <a:ext cx="1599048" cy="156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13543" y="714884"/>
            <a:ext cx="1606923" cy="350353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13543" y="1065237"/>
            <a:ext cx="1606923" cy="156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B599-B793-4B33-9E35-B450C923C16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5EA-14E5-4AE9-AC6F-977C0D394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8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B599-B793-4B33-9E35-B450C923C16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5EA-14E5-4AE9-AC6F-977C0D394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12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B599-B793-4B33-9E35-B450C923C16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5EA-14E5-4AE9-AC6F-977C0D394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79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194416"/>
            <a:ext cx="1219096" cy="680456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923" y="419885"/>
            <a:ext cx="1913543" cy="2072419"/>
          </a:xfr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2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356" y="874872"/>
            <a:ext cx="1219096" cy="1620807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B599-B793-4B33-9E35-B450C923C16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5EA-14E5-4AE9-AC6F-977C0D394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194416"/>
            <a:ext cx="1219096" cy="680456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06923" y="419885"/>
            <a:ext cx="1913543" cy="2072419"/>
          </a:xfrm>
        </p:spPr>
        <p:txBody>
          <a:bodyPr anchor="t"/>
          <a:lstStyle>
            <a:lvl1pPr marL="0" indent="0">
              <a:buNone/>
              <a:defRPr sz="1323"/>
            </a:lvl1pPr>
            <a:lvl2pPr marL="189006" indent="0">
              <a:buNone/>
              <a:defRPr sz="1158"/>
            </a:lvl2pPr>
            <a:lvl3pPr marL="378013" indent="0">
              <a:buNone/>
              <a:defRPr sz="992"/>
            </a:lvl3pPr>
            <a:lvl4pPr marL="567019" indent="0">
              <a:buNone/>
              <a:defRPr sz="827"/>
            </a:lvl4pPr>
            <a:lvl5pPr marL="756026" indent="0">
              <a:buNone/>
              <a:defRPr sz="827"/>
            </a:lvl5pPr>
            <a:lvl6pPr marL="945032" indent="0">
              <a:buNone/>
              <a:defRPr sz="827"/>
            </a:lvl6pPr>
            <a:lvl7pPr marL="1134039" indent="0">
              <a:buNone/>
              <a:defRPr sz="827"/>
            </a:lvl7pPr>
            <a:lvl8pPr marL="1323045" indent="0">
              <a:buNone/>
              <a:defRPr sz="827"/>
            </a:lvl8pPr>
            <a:lvl9pPr marL="1512052" indent="0">
              <a:buNone/>
              <a:defRPr sz="82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356" y="874872"/>
            <a:ext cx="1219096" cy="1620807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B599-B793-4B33-9E35-B450C923C16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5EA-14E5-4AE9-AC6F-977C0D394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3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864" y="155263"/>
            <a:ext cx="3260110" cy="563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64" y="776313"/>
            <a:ext cx="3260110" cy="185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864" y="2702921"/>
            <a:ext cx="850464" cy="155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CAB599-B793-4B33-9E35-B450C923C16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2072" y="2702921"/>
            <a:ext cx="1275695" cy="155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9510" y="2702921"/>
            <a:ext cx="850464" cy="155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B635EA-14E5-4AE9-AC6F-977C0D394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12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78013" rtl="0" eaLnBrk="1" latinLnBrk="1" hangingPunct="1">
        <a:lnSpc>
          <a:spcPct val="90000"/>
        </a:lnSpc>
        <a:spcBef>
          <a:spcPct val="0"/>
        </a:spcBef>
        <a:buNone/>
        <a:defRPr sz="1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3" indent="-94503" algn="l" defTabSz="378013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indent="-94503" algn="l" defTabSz="378013" rtl="0" eaLnBrk="1" latinLnBrk="1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472516" indent="-94503" algn="l" defTabSz="378013" rtl="0" eaLnBrk="1" latinLnBrk="1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523" indent="-94503" algn="l" defTabSz="378013" rtl="0" eaLnBrk="1" latinLnBrk="1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850529" indent="-94503" algn="l" defTabSz="378013" rtl="0" eaLnBrk="1" latinLnBrk="1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1039536" indent="-94503" algn="l" defTabSz="378013" rtl="0" eaLnBrk="1" latinLnBrk="1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228542" indent="-94503" algn="l" defTabSz="378013" rtl="0" eaLnBrk="1" latinLnBrk="1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417549" indent="-94503" algn="l" defTabSz="378013" rtl="0" eaLnBrk="1" latinLnBrk="1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606555" indent="-94503" algn="l" defTabSz="378013" rtl="0" eaLnBrk="1" latinLnBrk="1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1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1pPr>
      <a:lvl2pPr marL="189006" algn="l" defTabSz="378013" rtl="0" eaLnBrk="1" latinLnBrk="1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2pPr>
      <a:lvl3pPr marL="378013" algn="l" defTabSz="378013" rtl="0" eaLnBrk="1" latinLnBrk="1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3pPr>
      <a:lvl4pPr marL="567019" algn="l" defTabSz="378013" rtl="0" eaLnBrk="1" latinLnBrk="1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756026" algn="l" defTabSz="378013" rtl="0" eaLnBrk="1" latinLnBrk="1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945032" algn="l" defTabSz="378013" rtl="0" eaLnBrk="1" latinLnBrk="1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134039" algn="l" defTabSz="378013" rtl="0" eaLnBrk="1" latinLnBrk="1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323045" algn="l" defTabSz="378013" rtl="0" eaLnBrk="1" latinLnBrk="1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512052" algn="l" defTabSz="378013" rtl="0" eaLnBrk="1" latinLnBrk="1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9" name="Rectangle 104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779837" cy="29162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60" name="Arc 105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2503832" y="380684"/>
            <a:ext cx="1270549" cy="926326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1" name="Freeform: Shape 105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332990"/>
            <a:ext cx="828657" cy="583247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프로그래머스 0단계 - 로그인 성공">
            <a:extLst>
              <a:ext uri="{FF2B5EF4-FFF2-40B4-BE49-F238E27FC236}">
                <a16:creationId xmlns:a16="http://schemas.microsoft.com/office/drawing/2014/main" id="{4F43BF9F-5ED7-8ADD-7011-EA9EE142C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004" y="951775"/>
            <a:ext cx="1481113" cy="94050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F22433-FD05-E4C2-DFAE-F028688DD353}"/>
              </a:ext>
            </a:extLst>
          </p:cNvPr>
          <p:cNvSpPr txBox="1"/>
          <p:nvPr/>
        </p:nvSpPr>
        <p:spPr>
          <a:xfrm>
            <a:off x="1827590" y="843847"/>
            <a:ext cx="1904437" cy="178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/>
              <a:t>PROGRAMMERS</a:t>
            </a:r>
          </a:p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 err="1"/>
              <a:t>CodingTest</a:t>
            </a:r>
            <a:endParaRPr lang="en-US" altLang="ko-KR" sz="1200" b="1" dirty="0"/>
          </a:p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/>
              <a:t> TIL(Today I Learned)</a:t>
            </a:r>
          </a:p>
        </p:txBody>
      </p:sp>
    </p:spTree>
    <p:extLst>
      <p:ext uri="{BB962C8B-B14F-4D97-AF65-F5344CB8AC3E}">
        <p14:creationId xmlns:p14="http://schemas.microsoft.com/office/powerpoint/2010/main" val="40027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9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상현 함</dc:creator>
  <cp:lastModifiedBy>함상현</cp:lastModifiedBy>
  <cp:revision>4</cp:revision>
  <dcterms:created xsi:type="dcterms:W3CDTF">2024-10-13T03:26:05Z</dcterms:created>
  <dcterms:modified xsi:type="dcterms:W3CDTF">2025-02-19T02:30:12Z</dcterms:modified>
</cp:coreProperties>
</file>