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0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87" r:id="rId9"/>
    <p:sldId id="298" r:id="rId10"/>
    <p:sldId id="299" r:id="rId11"/>
    <p:sldId id="284" r:id="rId12"/>
    <p:sldId id="300" r:id="rId13"/>
    <p:sldId id="302" r:id="rId14"/>
    <p:sldId id="303" r:id="rId15"/>
    <p:sldId id="272" r:id="rId16"/>
    <p:sldId id="296" r:id="rId17"/>
    <p:sldId id="306" r:id="rId18"/>
    <p:sldId id="274" r:id="rId19"/>
    <p:sldId id="297" r:id="rId20"/>
    <p:sldId id="292" r:id="rId21"/>
    <p:sldId id="305" r:id="rId22"/>
    <p:sldId id="260" r:id="rId23"/>
    <p:sldId id="266" r:id="rId24"/>
    <p:sldId id="281" r:id="rId25"/>
    <p:sldId id="288" r:id="rId26"/>
    <p:sldId id="282" r:id="rId27"/>
    <p:sldId id="269" r:id="rId28"/>
    <p:sldId id="28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C8D"/>
    <a:srgbClr val="0070C0"/>
    <a:srgbClr val="FF7575"/>
    <a:srgbClr val="F5AF89"/>
    <a:srgbClr val="F5AE88"/>
    <a:srgbClr val="203864"/>
    <a:srgbClr val="FFF2CC"/>
    <a:srgbClr val="ECACCE"/>
    <a:srgbClr val="99CCFF"/>
    <a:srgbClr val="E18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向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  <a:endPara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  <a:endPara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  <a:endPara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球的位置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控制盤與球的距離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P2</a:t>
                      </a:r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0812" y="2495353"/>
                      <a:ext cx="1279803" cy="4887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球的位置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球的距離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  <a:endParaRPr lang="en-US" altLang="zh-TW" sz="12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  <a:endParaRPr lang="en-US" altLang="zh-TW" sz="12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5269642" y="5667435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體</a:t>
              </a:r>
              <a:endPara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r>
                <a:rPr lang="en-US" altLang="zh-TW" sz="2000" b="1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4833467" y="1703528"/>
            <a:ext cx="3456343" cy="1569660"/>
            <a:chOff x="5499105" y="1739602"/>
            <a:chExt cx="3456343" cy="1569660"/>
          </a:xfrm>
        </p:grpSpPr>
        <p:sp>
          <p:nvSpPr>
            <p:cNvPr id="117" name="矩形 116"/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高，分數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921349" y="2961945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21" name="群組 120"/>
          <p:cNvGrpSpPr/>
          <p:nvPr/>
        </p:nvGrpSpPr>
        <p:grpSpPr>
          <a:xfrm>
            <a:off x="9457928" y="851676"/>
            <a:ext cx="1962523" cy="1200329"/>
            <a:chOff x="4570162" y="1370865"/>
            <a:chExt cx="1962523" cy="1200329"/>
          </a:xfrm>
        </p:grpSpPr>
        <p:sp>
          <p:nvSpPr>
            <p:cNvPr id="120" name="矩形 119"/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894971" y="5511560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6562191" y="3497883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09" idx="3"/>
            <a:endCxn id="109" idx="3"/>
          </p:cNvCxnSpPr>
          <p:nvPr/>
        </p:nvCxnSpPr>
        <p:spPr>
          <a:xfrm>
            <a:off x="8289810" y="24883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09" idx="3"/>
          </p:cNvCxnSpPr>
          <p:nvPr/>
        </p:nvCxnSpPr>
        <p:spPr>
          <a:xfrm>
            <a:off x="8289810" y="2488358"/>
            <a:ext cx="21493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20" idx="2"/>
            <a:endCxn id="112" idx="0"/>
          </p:cNvCxnSpPr>
          <p:nvPr/>
        </p:nvCxnSpPr>
        <p:spPr>
          <a:xfrm>
            <a:off x="10439190" y="2052005"/>
            <a:ext cx="0" cy="9099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562025" y="2029258"/>
            <a:ext cx="877163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562025" y="2392335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>
            <a:off x="7456075" y="6192946"/>
            <a:ext cx="20018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H="1" flipV="1">
            <a:off x="10435961" y="5019193"/>
            <a:ext cx="3229" cy="479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P2</a:t>
                      </a:r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0812" y="2495353"/>
                      <a:ext cx="1279804" cy="5067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球的位置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球的距離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  <a:endParaRPr lang="en-US" altLang="zh-TW" sz="12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  <a:endParaRPr lang="en-US" altLang="zh-TW" sz="12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接球狀況的權值運算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09817"/>
            <a:ext cx="616164" cy="1103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040" y="880394"/>
            <a:ext cx="7149384" cy="5977605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接球狀況的權值運算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09817"/>
            <a:ext cx="616164" cy="1103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460394" y="880394"/>
            <a:ext cx="4709046" cy="5977605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14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接球狀況的權值運算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09817"/>
            <a:ext cx="616164" cy="1103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38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User1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841666" y="3411280"/>
              <a:ext cx="1401456" cy="600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P1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841666" y="4469308"/>
              <a:ext cx="1401456" cy="600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來驗收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每個方塊圖的輸入輸出 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使用者控制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遊戲介面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端控制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))</a:t>
            </a:r>
            <a:endParaRPr lang="en-US" altLang="zh-TW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user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遊戲初始化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分數載入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含上次分數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球隨機產生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562230" y="3098114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控制盤與球的座標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/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308822" y="1839103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載入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節點資料</a:t>
            </a:r>
            <a:endParaRPr lang="zh-TW" altLang="en-US" sz="1600" dirty="0"/>
          </a:p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1600" dirty="0" smtClean="0"/>
              <a:t>)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endParaRPr lang="en-US" altLang="zh-TW" sz="16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836843"/>
            <a:ext cx="11194474" cy="2475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rot="5400000" flipV="1">
            <a:off x="6734159" y="756668"/>
            <a:ext cx="258894" cy="9848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71180" y="78060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訓練樣本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441224" y="978723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546714" y="262814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839" y="2257903"/>
            <a:ext cx="5671038" cy="4169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5522" y="174679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664511" y="975788"/>
            <a:ext cx="1210588" cy="79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下控制</a:t>
            </a:r>
            <a:endParaRPr lang="zh-TW" altLang="en-US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10267" y="1399630"/>
            <a:ext cx="48356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2189" y="23372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94924" y="244105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88983" y="4050841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cxnSp>
        <p:nvCxnSpPr>
          <p:cNvPr id="25" name="肘形接點 24"/>
          <p:cNvCxnSpPr>
            <a:stCxn id="8" idx="3"/>
            <a:endCxn id="22" idx="0"/>
          </p:cNvCxnSpPr>
          <p:nvPr/>
        </p:nvCxnSpPr>
        <p:spPr>
          <a:xfrm>
            <a:off x="4794305" y="1399631"/>
            <a:ext cx="377160" cy="1041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93128" y="334260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控制盤的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30" name="肘形接點 29"/>
          <p:cNvCxnSpPr>
            <a:stCxn id="88" idx="0"/>
          </p:cNvCxnSpPr>
          <p:nvPr/>
        </p:nvCxnSpPr>
        <p:spPr>
          <a:xfrm rot="16200000" flipV="1">
            <a:off x="6473097" y="2244915"/>
            <a:ext cx="1179924" cy="24419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71741" y="247766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88982" y="5505107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4778661" y="4892656"/>
            <a:ext cx="1" cy="63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582433" y="510682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5398313" y="4898023"/>
            <a:ext cx="1" cy="607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398313" y="510682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stCxn id="22" idx="2"/>
            <a:endCxn id="23" idx="0"/>
          </p:cNvCxnSpPr>
          <p:nvPr/>
        </p:nvCxnSpPr>
        <p:spPr>
          <a:xfrm flipH="1">
            <a:off x="5165524" y="3282873"/>
            <a:ext cx="5941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56138" y="3842240"/>
            <a:ext cx="2118961" cy="1264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環境初始化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>
            <a:stCxn id="23" idx="1"/>
            <a:endCxn id="56" idx="3"/>
          </p:cNvCxnSpPr>
          <p:nvPr/>
        </p:nvCxnSpPr>
        <p:spPr>
          <a:xfrm flipH="1">
            <a:off x="2875099" y="4471749"/>
            <a:ext cx="1613884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29572" y="392925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6360305" y="3917939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9719340" y="1763153"/>
            <a:ext cx="100540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訓練樣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10154522" y="3842240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節點載入</a:t>
            </a:r>
            <a:endParaRPr lang="zh-TW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07514" y="405587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>
            <a:stCxn id="75" idx="2"/>
            <a:endCxn id="11" idx="0"/>
          </p:cNvCxnSpPr>
          <p:nvPr/>
        </p:nvCxnSpPr>
        <p:spPr>
          <a:xfrm>
            <a:off x="10222042" y="2224818"/>
            <a:ext cx="1213" cy="403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1" idx="2"/>
            <a:endCxn id="88" idx="3"/>
          </p:cNvCxnSpPr>
          <p:nvPr/>
        </p:nvCxnSpPr>
        <p:spPr>
          <a:xfrm rot="5400000">
            <a:off x="9088516" y="3342041"/>
            <a:ext cx="1006819" cy="1262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3" idx="3"/>
            <a:endCxn id="88" idx="1"/>
          </p:cNvCxnSpPr>
          <p:nvPr/>
        </p:nvCxnSpPr>
        <p:spPr>
          <a:xfrm>
            <a:off x="5842064" y="4471749"/>
            <a:ext cx="1765450" cy="5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9386" y="1976840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90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493978" y="1154569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35083" y="422668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94593" y="2433749"/>
            <a:ext cx="5671038" cy="4169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8276" y="192263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717265" y="1151634"/>
            <a:ext cx="1210588" cy="79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下控制</a:t>
            </a:r>
            <a:endParaRPr lang="zh-TW" altLang="en-US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63021" y="1575476"/>
            <a:ext cx="48356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4943" y="25130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7678" y="2616904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1737" y="422668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cxnSp>
        <p:nvCxnSpPr>
          <p:cNvPr id="25" name="肘形接點 24"/>
          <p:cNvCxnSpPr>
            <a:stCxn id="8" idx="3"/>
            <a:endCxn id="22" idx="0"/>
          </p:cNvCxnSpPr>
          <p:nvPr/>
        </p:nvCxnSpPr>
        <p:spPr>
          <a:xfrm>
            <a:off x="4847059" y="1575477"/>
            <a:ext cx="377160" cy="1041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45882" y="351844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控制盤的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30" name="肘形接點 29"/>
          <p:cNvCxnSpPr/>
          <p:nvPr/>
        </p:nvCxnSpPr>
        <p:spPr>
          <a:xfrm rot="5400000">
            <a:off x="6493837" y="1642802"/>
            <a:ext cx="778407" cy="19764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49683" y="266378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1736" y="568095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4831415" y="5068502"/>
            <a:ext cx="1" cy="63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635187" y="52826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5451067" y="5073869"/>
            <a:ext cx="1" cy="607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451067" y="52826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stCxn id="22" idx="2"/>
            <a:endCxn id="23" idx="0"/>
          </p:cNvCxnSpPr>
          <p:nvPr/>
        </p:nvCxnSpPr>
        <p:spPr>
          <a:xfrm flipH="1">
            <a:off x="5218278" y="3458719"/>
            <a:ext cx="5941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08892" y="4018086"/>
            <a:ext cx="2118961" cy="1264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環境初始化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>
            <a:stCxn id="23" idx="1"/>
            <a:endCxn id="56" idx="3"/>
          </p:cNvCxnSpPr>
          <p:nvPr/>
        </p:nvCxnSpPr>
        <p:spPr>
          <a:xfrm flipH="1">
            <a:off x="2927853" y="4647595"/>
            <a:ext cx="1613884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82326" y="4105096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cxnSp>
        <p:nvCxnSpPr>
          <p:cNvPr id="67" name="直線單箭頭接點 66"/>
          <p:cNvCxnSpPr>
            <a:endCxn id="11" idx="1"/>
          </p:cNvCxnSpPr>
          <p:nvPr/>
        </p:nvCxnSpPr>
        <p:spPr>
          <a:xfrm>
            <a:off x="5770906" y="4647595"/>
            <a:ext cx="1864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13059" y="4093785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7346044" y="5728598"/>
            <a:ext cx="192873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zh-TW" altLang="en-US" sz="1600" dirty="0"/>
          </a:p>
        </p:txBody>
      </p:sp>
      <p:cxnSp>
        <p:nvCxnSpPr>
          <p:cNvPr id="76" name="直線單箭頭接點 75"/>
          <p:cNvCxnSpPr>
            <a:stCxn id="75" idx="0"/>
            <a:endCxn id="11" idx="2"/>
          </p:cNvCxnSpPr>
          <p:nvPr/>
        </p:nvCxnSpPr>
        <p:spPr>
          <a:xfrm flipV="1">
            <a:off x="8310411" y="5068502"/>
            <a:ext cx="1213" cy="660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310410" y="522927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節點載入</a:t>
            </a:r>
            <a:endParaRPr lang="zh-TW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33870" y="140000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1" name="直線單箭頭接點 90"/>
          <p:cNvCxnSpPr>
            <a:stCxn id="11" idx="0"/>
            <a:endCxn id="88" idx="2"/>
          </p:cNvCxnSpPr>
          <p:nvPr/>
        </p:nvCxnSpPr>
        <p:spPr>
          <a:xfrm flipH="1" flipV="1">
            <a:off x="8310411" y="2241820"/>
            <a:ext cx="1213" cy="198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310410" y="314183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回擊率高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的移動方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13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(Message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17970" y="283323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624067" y="385728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移動方式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58281" y="4942026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移動種類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98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每個方塊圖的輸入輸出 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使用者控制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遊戲介面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TW" altLang="en-US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端控制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1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))</a:t>
            </a:r>
            <a:endParaRPr lang="en-US" altLang="zh-TW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733893" y="873933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917032" y="873933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user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174010" y="1737654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遊戲初始化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分數載入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含上次分數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球隨機產生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856512" y="3508482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218427" y="3507004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384332" y="4988516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038207" y="3202862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667735" y="316845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控制盤與球的座標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8939440" y="3420229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/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414327" y="4005246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482088" y="4649479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461606" y="873933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4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414327" y="1909439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載入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節點資料</a:t>
            </a:r>
            <a:endParaRPr lang="zh-TW" altLang="en-US" sz="1600" dirty="0"/>
          </a:p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1600" dirty="0" smtClean="0"/>
              <a:t>)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189319" y="873935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778405" y="1715750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3753" y="5404259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2036" y="2907179"/>
            <a:ext cx="11194474" cy="2475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419273" y="555814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1509011" y="1715748"/>
            <a:ext cx="258894" cy="1487113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057035" y="2691819"/>
            <a:ext cx="261787" cy="684172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11331316" y="1715749"/>
            <a:ext cx="258894" cy="2021338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18427" y="6107752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endParaRPr lang="en-US" altLang="zh-TW" sz="16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780769" y="6192527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2036" y="6043100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/>
          <p:cNvCxnSpPr>
            <a:stCxn id="55" idx="1"/>
          </p:cNvCxnSpPr>
          <p:nvPr/>
        </p:nvCxnSpPr>
        <p:spPr>
          <a:xfrm rot="10800000">
            <a:off x="801532" y="2149721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087" y="989172"/>
            <a:ext cx="11255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空氣曲棍球達人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成為此曲棍球最強對手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、特徵、類別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:user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基於某個環境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條件下開發 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可選擇某場景實現某件事、可改遊戲引擎且如何取得快速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多久時間取得多少樣本、多久時間內訓練完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(XX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、內部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模組間傳遞資料的溝通方式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預測、座標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根據情境定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use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cases(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依使用流程說明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，來驗證功能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效能被滿足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上台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報告內容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44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60839" y="1984678"/>
            <a:ext cx="9164261" cy="3991363"/>
            <a:chOff x="1160839" y="1984678"/>
            <a:chExt cx="9164261" cy="39913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1160839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4818435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是否達到結束分數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5EFEAF1-810A-78EC-CDD3-E2179C6D4FD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428035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972860-8D33-A455-4C26-F0A20A5CFB87}"/>
                </a:ext>
              </a:extLst>
            </p:cNvPr>
            <p:cNvSpPr txBox="1"/>
            <p:nvPr/>
          </p:nvSpPr>
          <p:spPr>
            <a:xfrm>
              <a:off x="5428034" y="262973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EB0899-D1C2-9D1C-131B-03C7C4DC30CE}"/>
                </a:ext>
              </a:extLst>
            </p:cNvPr>
            <p:cNvSpPr/>
            <p:nvPr/>
          </p:nvSpPr>
          <p:spPr>
            <a:xfrm>
              <a:off x="4818435" y="3019151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儲存樣本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60CB5DB-F462-7156-F9B3-67DA4A2A632B}"/>
                </a:ext>
              </a:extLst>
            </p:cNvPr>
            <p:cNvSpPr/>
            <p:nvPr/>
          </p:nvSpPr>
          <p:spPr>
            <a:xfrm>
              <a:off x="4818435" y="4053623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結束遊戲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0C4A51-0D55-7BEF-9884-3E2A51823AD7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34" y="3582569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989637" y="1984678"/>
              <a:ext cx="1219199" cy="758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傳送遊戲資訊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(State)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5164A5D4-EA12-0A48-A3D6-B63F7A5B8868}"/>
                </a:ext>
              </a:extLst>
            </p:cNvPr>
            <p:cNvCxnSpPr>
              <a:cxnSpLocks/>
            </p:cNvCxnSpPr>
            <p:nvPr/>
          </p:nvCxnSpPr>
          <p:spPr>
            <a:xfrm>
              <a:off x="6037634" y="2266388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6C92DB6-BB13-32FC-837D-60524EC533FF}"/>
                </a:ext>
              </a:extLst>
            </p:cNvPr>
            <p:cNvSpPr txBox="1"/>
            <p:nvPr/>
          </p:nvSpPr>
          <p:spPr>
            <a:xfrm>
              <a:off x="6144483" y="198467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07EF4F8-F500-05DD-D078-DABE4BE83499}"/>
                </a:ext>
              </a:extLst>
            </p:cNvPr>
            <p:cNvSpPr/>
            <p:nvPr/>
          </p:nvSpPr>
          <p:spPr>
            <a:xfrm>
              <a:off x="6647233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Agent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下達指令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(Action)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95D50BE-B463-A3B9-1FD1-F59FCEAAD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048" y="5602279"/>
              <a:ext cx="1" cy="373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6567E813-BF45-A20C-A1F9-A48E769DAB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1449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E77FBF-B193-482F-D36F-E67E0D2A26E3}"/>
                </a:ext>
              </a:extLst>
            </p:cNvPr>
            <p:cNvSpPr/>
            <p:nvPr/>
          </p:nvSpPr>
          <p:spPr>
            <a:xfrm>
              <a:off x="6647233" y="300796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是否得分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E56606A2-6E72-00E7-9730-28469B8019F0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7256833" y="3571387"/>
              <a:ext cx="4617" cy="45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0103F415-E8FC-8A98-0E14-C9274ED75056}"/>
                </a:ext>
              </a:extLst>
            </p:cNvPr>
            <p:cNvSpPr txBox="1"/>
            <p:nvPr/>
          </p:nvSpPr>
          <p:spPr>
            <a:xfrm>
              <a:off x="7261449" y="3634719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73EFDE8-EA8C-E15E-D0B9-CB19E0B00C1D}"/>
                </a:ext>
              </a:extLst>
            </p:cNvPr>
            <p:cNvSpPr/>
            <p:nvPr/>
          </p:nvSpPr>
          <p:spPr>
            <a:xfrm>
              <a:off x="6577637" y="5072079"/>
              <a:ext cx="1358388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3A12861-12E4-AB10-66BF-0C8CC0883779}"/>
                </a:ext>
              </a:extLst>
            </p:cNvPr>
            <p:cNvSpPr/>
            <p:nvPr/>
          </p:nvSpPr>
          <p:spPr>
            <a:xfrm>
              <a:off x="6647232" y="4031414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是否失分</a:t>
              </a:r>
            </a:p>
          </p:txBody>
        </p: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5D473B6-0BCF-203C-80FD-809877B84B67}"/>
                </a:ext>
              </a:extLst>
            </p:cNvPr>
            <p:cNvCxnSpPr>
              <a:cxnSpLocks/>
            </p:cNvCxnSpPr>
            <p:nvPr/>
          </p:nvCxnSpPr>
          <p:spPr>
            <a:xfrm>
              <a:off x="7257860" y="4610162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85A9E831-19B4-ABF5-13EC-A62CF8797875}"/>
                </a:ext>
              </a:extLst>
            </p:cNvPr>
            <p:cNvSpPr txBox="1"/>
            <p:nvPr/>
          </p:nvSpPr>
          <p:spPr>
            <a:xfrm>
              <a:off x="7257859" y="46918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676BCE62-0847-AF57-8F26-EE392E34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380038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8299B2A-DEB8-7201-D281-81020628F235}"/>
                </a:ext>
              </a:extLst>
            </p:cNvPr>
            <p:cNvCxnSpPr>
              <a:cxnSpLocks/>
            </p:cNvCxnSpPr>
            <p:nvPr/>
          </p:nvCxnSpPr>
          <p:spPr>
            <a:xfrm>
              <a:off x="4208836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6D55570-7EBB-46D3-8E8D-214121EC7C98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3276645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2AC4DAE-2E7F-12DF-4424-C10E2B206E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4313123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401C10-3F43-C91D-96AB-B205F0C5C717}"/>
                </a:ext>
              </a:extLst>
            </p:cNvPr>
            <p:cNvSpPr/>
            <p:nvPr/>
          </p:nvSpPr>
          <p:spPr>
            <a:xfrm>
              <a:off x="8476029" y="3019151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423F49D-7872-613B-2DEE-686AEE0DF684}"/>
                </a:ext>
              </a:extLst>
            </p:cNvPr>
            <p:cNvSpPr/>
            <p:nvPr/>
          </p:nvSpPr>
          <p:spPr>
            <a:xfrm>
              <a:off x="8484622" y="4024135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27BB2232-9064-F5E1-EF71-F4FC511E57E4}"/>
                </a:ext>
              </a:extLst>
            </p:cNvPr>
            <p:cNvCxnSpPr>
              <a:stCxn id="95" idx="3"/>
            </p:cNvCxnSpPr>
            <p:nvPr/>
          </p:nvCxnSpPr>
          <p:spPr>
            <a:xfrm>
              <a:off x="9912926" y="3300860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0C393DEB-903A-4108-266C-58A5A2CD52B2}"/>
                </a:ext>
              </a:extLst>
            </p:cNvPr>
            <p:cNvCxnSpPr/>
            <p:nvPr/>
          </p:nvCxnSpPr>
          <p:spPr>
            <a:xfrm>
              <a:off x="9912926" y="4301529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5982BE03-8AD5-1F7A-10D9-17714AA2587A}"/>
                </a:ext>
              </a:extLst>
            </p:cNvPr>
            <p:cNvCxnSpPr/>
            <p:nvPr/>
          </p:nvCxnSpPr>
          <p:spPr>
            <a:xfrm>
              <a:off x="10325100" y="3300860"/>
              <a:ext cx="0" cy="267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8AC8C01-DFA6-34DA-5090-B6111036D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635" y="5976041"/>
              <a:ext cx="5811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C56D5A8-DE51-820E-CA18-1223D470E397}"/>
                </a:ext>
              </a:extLst>
            </p:cNvPr>
            <p:cNvCxnSpPr/>
            <p:nvPr/>
          </p:nvCxnSpPr>
          <p:spPr>
            <a:xfrm flipV="1">
              <a:off x="4513635" y="2239220"/>
              <a:ext cx="0" cy="3733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EE9538F1-6F3E-02BD-7938-D15827B4BA93}"/>
                </a:ext>
              </a:extLst>
            </p:cNvPr>
            <p:cNvSpPr txBox="1"/>
            <p:nvPr/>
          </p:nvSpPr>
          <p:spPr>
            <a:xfrm>
              <a:off x="7986822" y="29375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55279DDA-F5C0-A228-8E1F-087D51337BC5}"/>
                </a:ext>
              </a:extLst>
            </p:cNvPr>
            <p:cNvSpPr txBox="1"/>
            <p:nvPr/>
          </p:nvSpPr>
          <p:spPr>
            <a:xfrm>
              <a:off x="7993425" y="395421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4322619" y="1536836"/>
            <a:ext cx="6377050" cy="4840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9416699" y="1466190"/>
            <a:ext cx="239133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72" y="3415068"/>
            <a:ext cx="2494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模型統整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801" y="55991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獎勵回傳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598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3471183"/>
            <a:ext cx="12192000" cy="3197471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32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接點 108"/>
          <p:cNvCxnSpPr>
            <a:stCxn id="65" idx="2"/>
          </p:cNvCxnSpPr>
          <p:nvPr/>
        </p:nvCxnSpPr>
        <p:spPr>
          <a:xfrm flipH="1">
            <a:off x="6310739" y="2785337"/>
            <a:ext cx="2" cy="217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281119" y="97255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957661" y="459487"/>
            <a:ext cx="1462001" cy="513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98040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cxnSp>
        <p:nvCxnSpPr>
          <p:cNvPr id="31" name="直線接點 30"/>
          <p:cNvCxnSpPr>
            <a:stCxn id="35" idx="2"/>
          </p:cNvCxnSpPr>
          <p:nvPr/>
        </p:nvCxnSpPr>
        <p:spPr>
          <a:xfrm flipH="1">
            <a:off x="4957659" y="1814368"/>
            <a:ext cx="1" cy="55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7" idx="3"/>
            <a:endCxn id="65" idx="1"/>
          </p:cNvCxnSpPr>
          <p:nvPr/>
        </p:nvCxnSpPr>
        <p:spPr>
          <a:xfrm>
            <a:off x="4251121" y="2364429"/>
            <a:ext cx="1383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130168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246792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868231" y="1722591"/>
            <a:ext cx="1029809" cy="641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868231" y="2364429"/>
            <a:ext cx="1029809" cy="52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663807" y="4967318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29293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406869" y="3874979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161086" y="4964621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cxnSp>
        <p:nvCxnSpPr>
          <p:cNvPr id="111" name="直線單箭頭接點 110"/>
          <p:cNvCxnSpPr>
            <a:stCxn id="105" idx="1"/>
            <a:endCxn id="85" idx="3"/>
          </p:cNvCxnSpPr>
          <p:nvPr/>
        </p:nvCxnSpPr>
        <p:spPr>
          <a:xfrm flipH="1">
            <a:off x="3769813" y="5385529"/>
            <a:ext cx="1391273" cy="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85" idx="0"/>
            <a:endCxn id="35" idx="2"/>
          </p:cNvCxnSpPr>
          <p:nvPr/>
        </p:nvCxnSpPr>
        <p:spPr>
          <a:xfrm rot="5400000" flipH="1" flipV="1">
            <a:off x="2260760" y="2270418"/>
            <a:ext cx="3152950" cy="2240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(Message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6090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1706934"/>
            <a:ext cx="12192000" cy="1713972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9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8510794" y="3157958"/>
            <a:ext cx="2937822" cy="16240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A2EBCE-972D-0EC8-8D96-AF9CE51EBDE6}"/>
              </a:ext>
            </a:extLst>
          </p:cNvPr>
          <p:cNvSpPr txBox="1"/>
          <p:nvPr/>
        </p:nvSpPr>
        <p:spPr>
          <a:xfrm>
            <a:off x="7981676" y="213439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Environment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885B430-29F1-7F9F-8753-194AAA1885EA}"/>
              </a:ext>
            </a:extLst>
          </p:cNvPr>
          <p:cNvCxnSpPr>
            <a:cxnSpLocks/>
          </p:cNvCxnSpPr>
          <p:nvPr/>
        </p:nvCxnSpPr>
        <p:spPr>
          <a:xfrm flipH="1">
            <a:off x="4969838" y="4140089"/>
            <a:ext cx="322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515476-6934-DE1A-DFB4-F1276B9663DE}"/>
              </a:ext>
            </a:extLst>
          </p:cNvPr>
          <p:cNvSpPr txBox="1"/>
          <p:nvPr/>
        </p:nvSpPr>
        <p:spPr>
          <a:xfrm>
            <a:off x="5749089" y="353762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549DC5E-2224-E58D-91DE-F6555377928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808495" y="2319062"/>
            <a:ext cx="1294486" cy="6991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01A84E-B88F-FE59-2462-5EF1095BF033}"/>
              </a:ext>
            </a:extLst>
          </p:cNvPr>
          <p:cNvSpPr txBox="1"/>
          <p:nvPr/>
        </p:nvSpPr>
        <p:spPr>
          <a:xfrm>
            <a:off x="4969838" y="5880602"/>
            <a:ext cx="2960555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State(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當前畫面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A160E5-27C3-0A40-F899-164A80AEB02A}"/>
              </a:ext>
            </a:extLst>
          </p:cNvPr>
          <p:cNvSpPr/>
          <p:nvPr/>
        </p:nvSpPr>
        <p:spPr>
          <a:xfrm>
            <a:off x="8193686" y="2746705"/>
            <a:ext cx="3515454" cy="242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A551CB-BC2B-CE20-9E16-C1970F4E4296}"/>
              </a:ext>
            </a:extLst>
          </p:cNvPr>
          <p:cNvSpPr/>
          <p:nvPr/>
        </p:nvSpPr>
        <p:spPr>
          <a:xfrm>
            <a:off x="650056" y="2425084"/>
            <a:ext cx="4319781" cy="37190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7BE0630-BCF8-453E-A218-FF21502BF22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2935224" y="5340733"/>
            <a:ext cx="8052" cy="112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572768" y="4232737"/>
            <a:ext cx="272491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找出特徵</a:t>
            </a:r>
          </a:p>
          <a:p>
            <a:pPr algn="ctr">
              <a:lnSpc>
                <a:spcPct val="150000"/>
              </a:lnSpc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AC0F136-6D4E-3AC1-00CA-D37622C199FC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flipH="1" flipV="1">
            <a:off x="2931768" y="3873687"/>
            <a:ext cx="3456" cy="35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551943" y="1771406"/>
            <a:ext cx="2391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Agent-DQN(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1280131" y="2765691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表及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特徵預測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獲得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27" name="接點: 肘形 1026">
            <a:extLst>
              <a:ext uri="{FF2B5EF4-FFF2-40B4-BE49-F238E27FC236}">
                <a16:creationId xmlns:a16="http://schemas.microsoft.com/office/drawing/2014/main" id="{588B62E0-30E1-5790-AE5B-12845674627C}"/>
              </a:ext>
            </a:extLst>
          </p:cNvPr>
          <p:cNvCxnSpPr>
            <a:stCxn id="1024" idx="0"/>
            <a:endCxn id="18" idx="0"/>
          </p:cNvCxnSpPr>
          <p:nvPr/>
        </p:nvCxnSpPr>
        <p:spPr>
          <a:xfrm rot="5400000" flipH="1" flipV="1">
            <a:off x="6432097" y="-753624"/>
            <a:ext cx="18986" cy="7019645"/>
          </a:xfrm>
          <a:prstGeom prst="bentConnector3">
            <a:avLst>
              <a:gd name="adj1" fmla="val 28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文字方塊 1029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5545909" y="1528894"/>
            <a:ext cx="4002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1412809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9250" y="1507550"/>
            <a:ext cx="2391333" cy="4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(P1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935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381212" y="1602608"/>
            <a:ext cx="272491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92029" y="2960970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表及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獲得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300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Agent-DQN</a:t>
            </a:r>
            <a:r>
              <a:rPr lang="zh-TW" altLang="en-US" sz="24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內部參數</a:t>
            </a:r>
            <a:r>
              <a:rPr lang="en-US" altLang="zh-TW" sz="24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106557" r="-23655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206557" r="-2365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46618" y="4886668"/>
            <a:ext cx="3194093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上移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0" name="直線單箭頭接點 9"/>
          <p:cNvCxnSpPr>
            <a:stCxn id="27" idx="2"/>
            <a:endCxn id="1024" idx="0"/>
          </p:cNvCxnSpPr>
          <p:nvPr/>
        </p:nvCxnSpPr>
        <p:spPr>
          <a:xfrm flipH="1">
            <a:off x="1743666" y="2202772"/>
            <a:ext cx="2" cy="75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24" idx="2"/>
            <a:endCxn id="22" idx="0"/>
          </p:cNvCxnSpPr>
          <p:nvPr/>
        </p:nvCxnSpPr>
        <p:spPr>
          <a:xfrm flipH="1">
            <a:off x="1743665" y="4068966"/>
            <a:ext cx="1" cy="81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87" t="44167" r="32366" b="24777"/>
          <a:stretch/>
        </p:blipFill>
        <p:spPr>
          <a:xfrm>
            <a:off x="4897757" y="941199"/>
            <a:ext cx="5542383" cy="30986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20640" y="1150073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124077" y="1614666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20640" y="2088220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124077" y="2561957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117203" y="3023702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120640" y="3497439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10537286" y="1092735"/>
            <a:ext cx="634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S6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S5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S4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S3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S2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S1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7080616" y="6000009"/>
            <a:ext cx="160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表建立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1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 smtClean="0"/>
              <a:t>CPU:12</a:t>
            </a:r>
            <a:r>
              <a:rPr lang="zh-TW" altLang="en-US" sz="3600" dirty="0" smtClean="0"/>
              <a:t>代</a:t>
            </a:r>
            <a:r>
              <a:rPr lang="en-US" altLang="zh-TW" sz="3600" dirty="0" smtClean="0"/>
              <a:t>Intel</a:t>
            </a:r>
            <a:r>
              <a:rPr lang="en-US" altLang="zh-TW" sz="3600" dirty="0"/>
              <a:t>® Core™ i5-12400 </a:t>
            </a:r>
            <a:r>
              <a:rPr lang="zh-TW" altLang="en-US" sz="3600" dirty="0" smtClean="0"/>
              <a:t>處理器</a:t>
            </a:r>
            <a:endParaRPr lang="en-US" altLang="zh-TW" sz="3600" dirty="0"/>
          </a:p>
          <a:p>
            <a:r>
              <a:rPr lang="en-US" altLang="zh-TW" sz="3600" dirty="0" err="1" smtClean="0"/>
              <a:t>GPU:GeForce</a:t>
            </a:r>
            <a:r>
              <a:rPr lang="en-US" altLang="zh-TW" sz="3600" dirty="0"/>
              <a:t> RTX </a:t>
            </a:r>
            <a:r>
              <a:rPr lang="en-US" altLang="zh-TW" sz="3600" dirty="0" smtClean="0"/>
              <a:t>3060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Ti</a:t>
            </a:r>
            <a:endParaRPr lang="en-US" altLang="zh-TW" sz="3600" dirty="0" smtClean="0"/>
          </a:p>
          <a:p>
            <a:r>
              <a:rPr lang="en-US" altLang="zh-TW" sz="3600" dirty="0" smtClean="0"/>
              <a:t>RAM:16GB</a:t>
            </a:r>
          </a:p>
          <a:p>
            <a:r>
              <a:rPr lang="zh-TW" altLang="en-US" sz="3600" dirty="0" smtClean="0"/>
              <a:t>系統</a:t>
            </a:r>
            <a:r>
              <a:rPr lang="en-US" altLang="zh-TW" sz="3600" dirty="0" smtClean="0"/>
              <a:t>:Windows 10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軟體開發環境</a:t>
            </a:r>
            <a:endParaRPr lang="zh-TW" altLang="en-US" dirty="0"/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 smtClean="0"/>
              <a:t>Pygame</a:t>
            </a:r>
            <a:endParaRPr lang="en-US" altLang="zh-TW" sz="3600" dirty="0" smtClean="0"/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1446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把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拉長尺寸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隨機直線移動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達到不會失分的條件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全自動樣本蒐集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記錄球的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落點位置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模型偵測點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球進門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的時間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2727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偵測球的位置及移動軌跡 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碰到控制盤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判斷球的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移動軌跡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 err="1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 smtClean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 smtClean="0"/>
              <a:t>(Evolving </a:t>
            </a:r>
            <a:r>
              <a:rPr lang="en-US" altLang="zh-TW" dirty="0"/>
              <a:t>Neural Networks through Augmenting </a:t>
            </a:r>
            <a:r>
              <a:rPr lang="en-US" altLang="zh-TW" dirty="0" smtClean="0"/>
              <a:t>Topologies)</a:t>
            </a:r>
            <a:r>
              <a:rPr lang="en-US" altLang="zh-TW" sz="2400" dirty="0" smtClean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 smtClean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和修改網絡的權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網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絡拓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撲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結構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所需的參數流程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5185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神經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網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找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出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最好的</a:t>
              </a:r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P2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0812" y="2495353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球的位置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球的距離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  <a:endParaRPr lang="en-US" altLang="zh-TW"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  <a:endParaRPr lang="en-US" altLang="zh-TW"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38"/>
            <a:ext cx="2085582" cy="15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88766" y="5041163"/>
            <a:ext cx="3552492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組神經網絡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隱藏節點不同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拉出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最高𝑤值的節點組合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</TotalTime>
  <Words>2321</Words>
  <Application>Microsoft Office PowerPoint</Application>
  <PresentationFormat>寬螢幕</PresentationFormat>
  <Paragraphs>582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正翰</cp:lastModifiedBy>
  <cp:revision>252</cp:revision>
  <dcterms:created xsi:type="dcterms:W3CDTF">2022-10-18T08:24:58Z</dcterms:created>
  <dcterms:modified xsi:type="dcterms:W3CDTF">2022-12-08T03:17:49Z</dcterms:modified>
</cp:coreProperties>
</file>