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4"/>
  </p:notesMasterIdLst>
  <p:sldIdLst>
    <p:sldId id="261" r:id="rId2"/>
    <p:sldId id="307" r:id="rId3"/>
    <p:sldId id="265" r:id="rId4"/>
    <p:sldId id="270" r:id="rId5"/>
    <p:sldId id="271" r:id="rId6"/>
    <p:sldId id="262" r:id="rId7"/>
    <p:sldId id="273" r:id="rId8"/>
    <p:sldId id="267" r:id="rId9"/>
    <p:sldId id="287" r:id="rId10"/>
    <p:sldId id="298" r:id="rId11"/>
    <p:sldId id="299" r:id="rId12"/>
    <p:sldId id="284" r:id="rId13"/>
    <p:sldId id="310" r:id="rId14"/>
    <p:sldId id="309" r:id="rId15"/>
    <p:sldId id="296" r:id="rId16"/>
    <p:sldId id="312" r:id="rId17"/>
    <p:sldId id="311" r:id="rId18"/>
    <p:sldId id="315" r:id="rId19"/>
    <p:sldId id="272" r:id="rId20"/>
    <p:sldId id="274" r:id="rId21"/>
    <p:sldId id="308" r:id="rId22"/>
    <p:sldId id="297" r:id="rId23"/>
    <p:sldId id="292" r:id="rId24"/>
    <p:sldId id="305" r:id="rId25"/>
    <p:sldId id="260" r:id="rId26"/>
    <p:sldId id="266" r:id="rId27"/>
    <p:sldId id="281" r:id="rId28"/>
    <p:sldId id="288" r:id="rId29"/>
    <p:sldId id="282" r:id="rId30"/>
    <p:sldId id="269" r:id="rId31"/>
    <p:sldId id="283" r:id="rId32"/>
    <p:sldId id="30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5185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3116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8617004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8078052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8617004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19121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8116845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43206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45281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5" y="3686893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32236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155079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918635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float:fitness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060392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清單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</a:t>
                      </a:r>
                      <a:r>
                        <a:rPr lang="en-US" altLang="zh-TW" dirty="0" smtClean="0"/>
                        <a:t>:values(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252074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清單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66982"/>
              </p:ext>
            </p:extLst>
          </p:nvPr>
        </p:nvGraphicFramePr>
        <p:xfrm>
          <a:off x="838200" y="1653160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int:up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935661"/>
              </p:ext>
            </p:extLst>
          </p:nvPr>
        </p:nvGraphicFramePr>
        <p:xfrm>
          <a:off x="838200" y="367480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字串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</a:t>
                      </a:r>
                      <a:r>
                        <a:rPr lang="en-US" altLang="zh-TW" dirty="0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759715"/>
              </p:ext>
            </p:extLst>
          </p:nvPr>
        </p:nvGraphicFramePr>
        <p:xfrm>
          <a:off x="6522720" y="3674809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129750"/>
              </p:ext>
            </p:extLst>
          </p:nvPr>
        </p:nvGraphicFramePr>
        <p:xfrm>
          <a:off x="6522720" y="142496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int:x,y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550631"/>
              </p:ext>
            </p:extLst>
          </p:nvPr>
        </p:nvGraphicFramePr>
        <p:xfrm>
          <a:off x="6522720" y="1927416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int:x,y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102" y="412831"/>
            <a:ext cx="64463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本次更新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Break Down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輸出結果標記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MSC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分級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說明完整變數型態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如何編碼，配對突變編碼方式</a:t>
            </a:r>
            <a:r>
              <a:rPr lang="en-US" altLang="zh-TW" sz="32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sz="32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編碼排列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拓樸方式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權重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模型檔要給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47976" y="412830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64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衍生出 方塊的詳細參數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輸出入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41224" y="978723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546714" y="262814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839" y="2257903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5522" y="174679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664511" y="975788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10267" y="1399630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189" y="23372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94924" y="244105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3" y="4050841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794305" y="1399631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3128" y="334260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>
            <a:stCxn id="88" idx="0"/>
          </p:cNvCxnSpPr>
          <p:nvPr/>
        </p:nvCxnSpPr>
        <p:spPr>
          <a:xfrm rot="16200000" flipV="1">
            <a:off x="6473097" y="2244915"/>
            <a:ext cx="1179924" cy="24419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71741" y="247766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2" y="5505107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778661" y="4892656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582433" y="51068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398313" y="4898023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98313" y="510682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165524" y="3282873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56138" y="3842240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875099" y="4471749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29572" y="392925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6360305" y="391793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9719340" y="1763153"/>
            <a:ext cx="100540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訓練樣本</a:t>
            </a:r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10154522" y="3842240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07514" y="405587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75" idx="2"/>
            <a:endCxn id="11" idx="0"/>
          </p:cNvCxnSpPr>
          <p:nvPr/>
        </p:nvCxnSpPr>
        <p:spPr>
          <a:xfrm>
            <a:off x="10222042" y="2224818"/>
            <a:ext cx="1213" cy="403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88" idx="3"/>
          </p:cNvCxnSpPr>
          <p:nvPr/>
        </p:nvCxnSpPr>
        <p:spPr>
          <a:xfrm rot="5400000">
            <a:off x="9088516" y="3342041"/>
            <a:ext cx="1006819" cy="1262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3" idx="3"/>
            <a:endCxn id="88" idx="1"/>
          </p:cNvCxnSpPr>
          <p:nvPr/>
        </p:nvCxnSpPr>
        <p:spPr>
          <a:xfrm>
            <a:off x="5842064" y="4471749"/>
            <a:ext cx="1765450" cy="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6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93978" y="1154569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5083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94593" y="2433749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276" y="192263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717265" y="1151634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63021" y="1575476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943" y="25130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7678" y="2616904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7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847059" y="1575477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45882" y="351844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/>
          <p:nvPr/>
        </p:nvCxnSpPr>
        <p:spPr>
          <a:xfrm rot="5400000">
            <a:off x="6493837" y="1642802"/>
            <a:ext cx="778407" cy="1976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9683" y="26637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6" y="568095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831415" y="5068502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35187" y="52826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451067" y="5073869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451067" y="52826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218278" y="3458719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8892" y="4018086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927853" y="4647595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82326" y="4105096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cxnSp>
        <p:nvCxnSpPr>
          <p:cNvPr id="67" name="直線單箭頭接點 66"/>
          <p:cNvCxnSpPr>
            <a:endCxn id="11" idx="1"/>
          </p:cNvCxnSpPr>
          <p:nvPr/>
        </p:nvCxnSpPr>
        <p:spPr>
          <a:xfrm>
            <a:off x="5770906" y="4647595"/>
            <a:ext cx="1864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13059" y="4093785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7346044" y="5728598"/>
            <a:ext cx="192873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zh-TW" altLang="en-US" sz="1600" dirty="0"/>
          </a:p>
        </p:txBody>
      </p:sp>
      <p:cxnSp>
        <p:nvCxnSpPr>
          <p:cNvPr id="76" name="直線單箭頭接點 75"/>
          <p:cNvCxnSpPr>
            <a:stCxn id="75" idx="0"/>
            <a:endCxn id="11" idx="2"/>
          </p:cNvCxnSpPr>
          <p:nvPr/>
        </p:nvCxnSpPr>
        <p:spPr>
          <a:xfrm flipV="1">
            <a:off x="8310411" y="5068502"/>
            <a:ext cx="1213" cy="66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10410" y="522927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3870" y="140000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>
            <a:stCxn id="11" idx="0"/>
            <a:endCxn id="88" idx="2"/>
          </p:cNvCxnSpPr>
          <p:nvPr/>
        </p:nvCxnSpPr>
        <p:spPr>
          <a:xfrm flipH="1" flipV="1">
            <a:off x="8310411" y="2241820"/>
            <a:ext cx="1213" cy="198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310410" y="31418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回擊率高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的移動方向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39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17970" y="283323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偵測方法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624067" y="385728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移動方式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58281" y="4942026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移動種類</a:t>
            </a:r>
          </a:p>
        </p:txBody>
      </p:sp>
    </p:spTree>
    <p:extLst>
      <p:ext uri="{BB962C8B-B14F-4D97-AF65-F5344CB8AC3E}">
        <p14:creationId xmlns:p14="http://schemas.microsoft.com/office/powerpoint/2010/main" val="258498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0733893" y="873933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917032" y="873933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user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74010" y="1737654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分數載入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含上次分數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球隨機產生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856512" y="3508482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218427" y="3507004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384332" y="4988516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38207" y="3202862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667735" y="316845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控制盤與球的座標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939440" y="3420229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414327" y="4005246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482088" y="4649479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461606" y="873933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4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414327" y="1909439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載入節點資料</a:t>
            </a:r>
            <a:endParaRPr lang="zh-TW" altLang="en-US" sz="1600" dirty="0"/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1600" dirty="0"/>
              <a:t>)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189319" y="873935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78405" y="1715750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3753" y="5404259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2036" y="2907179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419273" y="555814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509011" y="1715748"/>
            <a:ext cx="258894" cy="1487113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57035" y="2691819"/>
            <a:ext cx="261787" cy="684172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1331316" y="1715749"/>
            <a:ext cx="258894" cy="202133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18427" y="6107752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80769" y="6192527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2036" y="6043100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5" idx="1"/>
          </p:cNvCxnSpPr>
          <p:nvPr/>
        </p:nvCxnSpPr>
        <p:spPr>
          <a:xfrm rot="10800000">
            <a:off x="801532" y="2149721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上台報告內容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捲積時間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接點 108"/>
          <p:cNvCxnSpPr>
            <a:stCxn id="65" idx="2"/>
          </p:cNvCxnSpPr>
          <p:nvPr/>
        </p:nvCxnSpPr>
        <p:spPr>
          <a:xfrm flipH="1">
            <a:off x="6310739" y="2785337"/>
            <a:ext cx="2" cy="2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281119" y="97255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957661" y="459487"/>
            <a:ext cx="1462001" cy="513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98040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cxnSp>
        <p:nvCxnSpPr>
          <p:cNvPr id="31" name="直線接點 30"/>
          <p:cNvCxnSpPr>
            <a:stCxn id="35" idx="2"/>
          </p:cNvCxnSpPr>
          <p:nvPr/>
        </p:nvCxnSpPr>
        <p:spPr>
          <a:xfrm flipH="1">
            <a:off x="4957659" y="1814368"/>
            <a:ext cx="1" cy="5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7" idx="3"/>
            <a:endCxn id="65" idx="1"/>
          </p:cNvCxnSpPr>
          <p:nvPr/>
        </p:nvCxnSpPr>
        <p:spPr>
          <a:xfrm>
            <a:off x="4251121" y="2364429"/>
            <a:ext cx="1383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130168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246792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868231" y="1722591"/>
            <a:ext cx="1029809" cy="641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868231" y="2364429"/>
            <a:ext cx="1029809" cy="52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663807" y="4967318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29293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406869" y="3874979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161086" y="4964621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cxnSp>
        <p:nvCxnSpPr>
          <p:cNvPr id="111" name="直線單箭頭接點 110"/>
          <p:cNvCxnSpPr>
            <a:stCxn id="105" idx="1"/>
            <a:endCxn id="85" idx="3"/>
          </p:cNvCxnSpPr>
          <p:nvPr/>
        </p:nvCxnSpPr>
        <p:spPr>
          <a:xfrm flipH="1">
            <a:off x="3769813" y="5385529"/>
            <a:ext cx="139127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85" idx="0"/>
            <a:endCxn id="35" idx="2"/>
          </p:cNvCxnSpPr>
          <p:nvPr/>
        </p:nvCxnSpPr>
        <p:spPr>
          <a:xfrm rot="5400000" flipH="1" flipV="1">
            <a:off x="2260760" y="2270418"/>
            <a:ext cx="3152950" cy="2240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09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7981676" y="213439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5224" y="5340733"/>
            <a:ext cx="8052" cy="11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572768" y="4232737"/>
            <a:ext cx="272491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找出特徵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73687"/>
            <a:ext cx="3456" cy="35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表及特徵預測能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28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545909" y="1528894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9250" y="1507550"/>
            <a:ext cx="2391333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(P1/P2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4" name="橢圓 23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381212" y="1602608"/>
            <a:ext cx="272491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92029" y="2960970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3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內部參數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06557" r="-236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06557" r="-2365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46618" y="4886668"/>
            <a:ext cx="319409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0" name="直線單箭頭接點 9"/>
          <p:cNvCxnSpPr>
            <a:stCxn id="27" idx="2"/>
            <a:endCxn id="1024" idx="0"/>
          </p:cNvCxnSpPr>
          <p:nvPr/>
        </p:nvCxnSpPr>
        <p:spPr>
          <a:xfrm flipH="1">
            <a:off x="1743666" y="2202772"/>
            <a:ext cx="2" cy="7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4" idx="2"/>
            <a:endCxn id="22" idx="0"/>
          </p:cNvCxnSpPr>
          <p:nvPr/>
        </p:nvCxnSpPr>
        <p:spPr>
          <a:xfrm flipH="1">
            <a:off x="1743665" y="4068966"/>
            <a:ext cx="1" cy="8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7" t="44167" r="32366" b="24777"/>
          <a:stretch/>
        </p:blipFill>
        <p:spPr>
          <a:xfrm>
            <a:off x="4897757" y="941199"/>
            <a:ext cx="5542383" cy="30986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20640" y="1150073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24077" y="1614666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20640" y="2088220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24077" y="2561957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117203" y="3023702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20640" y="3497439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10537286" y="1092735"/>
            <a:ext cx="634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S6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S5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S4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S1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7080616" y="6000009"/>
            <a:ext cx="16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表建立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1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3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446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把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拉長尺寸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隨機直線移動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達到不會失分的條件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全自動樣本蒐集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記錄球的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落點位置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模型偵測點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球進門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的時間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所需的參數流程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2614</Words>
  <Application>Microsoft Office PowerPoint</Application>
  <PresentationFormat>寬螢幕</PresentationFormat>
  <Paragraphs>671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310</cp:revision>
  <dcterms:created xsi:type="dcterms:W3CDTF">2022-10-18T08:24:58Z</dcterms:created>
  <dcterms:modified xsi:type="dcterms:W3CDTF">2022-12-29T08:06:21Z</dcterms:modified>
</cp:coreProperties>
</file>