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20" r:id="rId14"/>
    <p:sldId id="318" r:id="rId15"/>
    <p:sldId id="321" r:id="rId16"/>
    <p:sldId id="319" r:id="rId17"/>
    <p:sldId id="322" r:id="rId18"/>
    <p:sldId id="310" r:id="rId19"/>
    <p:sldId id="309" r:id="rId20"/>
    <p:sldId id="296" r:id="rId21"/>
    <p:sldId id="312" r:id="rId22"/>
    <p:sldId id="311" r:id="rId23"/>
    <p:sldId id="315" r:id="rId24"/>
    <p:sldId id="272" r:id="rId25"/>
    <p:sldId id="323" r:id="rId26"/>
    <p:sldId id="31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azBus0FqecA" TargetMode="External"/><Relationship Id="rId4" Type="http://schemas.openxmlformats.org/officeDocument/2006/relationships/hyperlink" Target="https://meet.google.com/mui-qxnp-pd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清單索引值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3548" cy="4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3301695"/>
            <a:ext cx="6275832" cy="35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43548" y="2529684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NEAT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演算法的激活</a:t>
            </a:r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函數</a:t>
            </a:r>
            <a:endParaRPr lang="en-US" altLang="zh-TW" sz="2000" b="1" dirty="0" smtClean="0">
              <a:solidFill>
                <a:srgbClr val="24292F"/>
              </a:solidFill>
              <a:latin typeface="-apple-system"/>
            </a:endParaRPr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與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編碼方式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6256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串接輸入節點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隱藏節點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輸出節點成為基因組，並在 </a:t>
            </a:r>
            <a:r>
              <a:rPr lang="en-US" altLang="zh-TW" sz="2000" b="1" dirty="0" err="1">
                <a:solidFill>
                  <a:srgbClr val="24292F"/>
                </a:solidFill>
                <a:latin typeface="-apple-system"/>
              </a:rPr>
              <a:t>node_evals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函式中紀錄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"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基因組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激活函數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(sum)/bias/response/inputs"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0" y="5952744"/>
            <a:ext cx="5297424" cy="530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7" y="571499"/>
            <a:ext cx="82677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375" y="313460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配對的編碼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透過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同源基因組交叉配對節點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9160" y="4910328"/>
            <a:ext cx="5297424" cy="1828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2548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757934" y="520573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7106629" y="4199003"/>
            <a:ext cx="239597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演化過程會淘汰分數低的節點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11454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13398"/>
            <a:ext cx="8267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4633" y="194621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突變的編碼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隨機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選擇節點及連接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632" y="5070417"/>
            <a:ext cx="337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演化</a:t>
            </a:r>
            <a:r>
              <a:rPr lang="zh-TW" altLang="en-US" sz="2000" b="1" dirty="0"/>
              <a:t>及</a:t>
            </a:r>
            <a:r>
              <a:rPr lang="en-US" altLang="zh-TW" sz="2000" b="1" dirty="0" smtClean="0"/>
              <a:t>fitness</a:t>
            </a:r>
            <a:r>
              <a:rPr lang="zh-TW" altLang="en-US" sz="2000" b="1" dirty="0" smtClean="0"/>
              <a:t>計算</a:t>
            </a:r>
            <a:r>
              <a:rPr lang="en-US" altLang="zh-TW" sz="2000" b="1" dirty="0" smtClean="0"/>
              <a:t>:</a:t>
            </a:r>
          </a:p>
          <a:p>
            <a:r>
              <a:rPr lang="zh-TW" altLang="en-US" sz="2000" b="1" dirty="0"/>
              <a:t>依觸球結果進行</a:t>
            </a:r>
            <a:r>
              <a:rPr lang="en-US" altLang="zh-TW" sz="2000" b="1" dirty="0"/>
              <a:t>fitness</a:t>
            </a:r>
            <a:r>
              <a:rPr lang="zh-TW" altLang="en-US" sz="2000" b="1" dirty="0" smtClean="0"/>
              <a:t>計算</a:t>
            </a:r>
            <a:endParaRPr lang="zh-TW" altLang="en-US" sz="2000" b="1" dirty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4212019"/>
            <a:ext cx="7917531" cy="25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74336" y="1271016"/>
            <a:ext cx="6181344" cy="1033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69504" y="5983257"/>
            <a:ext cx="552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現場驗收展示</a:t>
            </a:r>
            <a:r>
              <a:rPr lang="en-US" altLang="zh-TW" b="1" dirty="0" smtClean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TW" altLang="en-US" dirty="0" smtClean="0">
                <a:hlinkClick r:id="rId4"/>
              </a:rPr>
              <a:t>https</a:t>
            </a:r>
            <a:r>
              <a:rPr lang="zh-TW" altLang="en-US" dirty="0">
                <a:hlinkClick r:id="rId4"/>
              </a:rPr>
              <a:t>://meet.google.com/mui-qxnp-pd</a:t>
            </a:r>
            <a:r>
              <a:rPr lang="zh-TW" altLang="en-US" dirty="0" smtClean="0">
                <a:hlinkClick r:id="rId4"/>
              </a:rPr>
              <a:t>m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訓練影片</a:t>
            </a:r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網址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https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  <a:hlinkClick r:id="rId5"/>
              </a:rPr>
              <a:t>://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youtu.be/azBus0FqecA</a:t>
            </a:r>
            <a:endParaRPr lang="en-US" altLang="zh-TW" sz="1600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5671" y="4076227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3" y="1657104"/>
            <a:ext cx="9856171" cy="1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921211" y="74645"/>
            <a:ext cx="5391229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6368" y="571092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1768</Words>
  <Application>Microsoft Office PowerPoint</Application>
  <PresentationFormat>寬螢幕</PresentationFormat>
  <Paragraphs>492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-apple-system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355</cp:revision>
  <dcterms:created xsi:type="dcterms:W3CDTF">2022-10-18T08:24:58Z</dcterms:created>
  <dcterms:modified xsi:type="dcterms:W3CDTF">2023-01-12T06:23:22Z</dcterms:modified>
</cp:coreProperties>
</file>