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29E85-EF86-4442-8BB2-6626DF5A0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D98B05-C766-44E3-88D6-4307FBBB2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1999ED-9416-4B96-95FF-7B2F6DBE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403B49-19AB-4583-916B-31B6E1C0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4F1E48-CC6B-4B20-A8CE-BDF1FA7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4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77418-1A3B-4441-A83F-74B06B45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F5B778-A0EF-44FD-A0E7-DFCC2540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F7EADE-05D7-461F-9EAF-668AEF48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8EA084-0CBF-43B3-8057-F606BEE7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700CF0-50C4-49E1-B2E1-8ED7EA91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18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2972681-5859-4829-93F7-C4EC7476A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1F2B66-7611-4538-8880-67B24269C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BFD004-9653-49F8-8828-23246410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698BD0-5048-438F-B37E-F3ECBBA4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FC1F09-D08F-4B62-A689-9E682024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8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A69AC-623A-42E3-B937-9CBBCA82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27139-BA37-4090-84DA-060395D7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B9EA2-4FD2-4DA9-AA2A-592D07D9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F62737-27E7-4F80-84A4-19FD2150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2D0F0E-8AA4-4740-9FA0-13DC081F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17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C4D7C-0379-4E0B-B7ED-FFD575E1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434BA4-FFCC-47AC-BB84-6C4DBDE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2F3E7-D006-41E9-9107-F86A6CCB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002F0E-B0D8-411B-A3EF-328B6F3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D988E5-75E4-4801-BBF4-E36DA40C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3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16802-92FB-451E-A2AC-4189A8DE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1D62F6-35FC-43B2-9B54-D389A806A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5C8A7F-7EFE-4186-A6BF-635B72AE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C43951-829D-4CE0-8C79-F2D129D3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F36D46-1DEB-470F-9E0C-06A69291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5437-C8D2-4CCE-A026-486AF64D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43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768EA-6E47-4508-89D3-F7A9E734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0CF557-D870-44D6-99ED-640AF65C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CB8B8D-66FF-4E25-B611-15C1FBCD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4CF735-CA6E-4C0F-B917-A4BE398C0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A9F6283-2E94-492F-B63D-93B8BD4FF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C9FB8D1-25C8-4B00-A23A-EB4FCCE6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251BEB-1AF5-437A-AE59-3F473E91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C022814-5BBC-4A67-B4A4-9C0AFA98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3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32A33-C778-4164-B065-D682F169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41675C7-EDB5-421B-AB26-3AFF9949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CE26C65-F471-41A5-87A3-9852072D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A4BA739-F015-40A2-8B89-05FD1E0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1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B7812A-D82F-49C9-9F41-23FE173B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DCC6310-0610-43E9-96F1-CF29D40D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D8467B-5D47-4C56-AD4D-D638FC96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82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9A098-0553-43D5-98FD-01E667EB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E3458B-ED06-4D01-BB72-B3FB08D4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9E9607-F79E-4BCF-A47F-2BAEA4EC8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B5381C-AAF1-49D0-AEF5-2EC5BBD2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04E929-D784-4D16-83C7-2A66FAB5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E2587A-C70D-4D7E-BDE6-58232B74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1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86DDA-07CB-4E1B-B2ED-73758F55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B222229-E40E-436F-A86D-0352B3EB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3C0B00-7282-47E7-8695-5257CBA8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A1FC2D-920F-4C29-A4B1-81DD0FF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017390-672B-4117-8161-4CE2A7A7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77929C-E2A7-43C3-B500-010AAD6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1981AC7-6950-4A48-8950-BADED676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C9F88D-3059-4DB1-95EA-155692B0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1B5402-61C8-4550-AC69-29F342C51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AEED-66AE-46F8-A9B2-7C71079DD290}" type="datetimeFigureOut">
              <a:rPr lang="nl-NL" smtClean="0"/>
              <a:t>8-1-2019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2B0BE9-20AD-4772-9B0D-F6BEAE926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53AB1E-2DAD-424E-B394-CB45758B6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8160-E6E5-4D85-8426-F8FCC1FD1D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35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E90C26B-4BB9-41B5-9B93-95C6DAD3E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1" t="4603" r="20014" b="5275"/>
          <a:stretch/>
        </p:blipFill>
        <p:spPr>
          <a:xfrm>
            <a:off x="1056230" y="614404"/>
            <a:ext cx="1606061" cy="1570892"/>
          </a:xfrm>
          <a:prstGeom prst="rect">
            <a:avLst/>
          </a:prstGeom>
        </p:spPr>
      </p:pic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9DCD385-2D9F-405B-8CC7-DBD11D84D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33763"/>
              </p:ext>
            </p:extLst>
          </p:nvPr>
        </p:nvGraphicFramePr>
        <p:xfrm>
          <a:off x="6943132" y="798844"/>
          <a:ext cx="4665784" cy="167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40">
                  <a:extLst>
                    <a:ext uri="{9D8B030D-6E8A-4147-A177-3AD203B41FA5}">
                      <a16:colId xmlns:a16="http://schemas.microsoft.com/office/drawing/2014/main" val="1157230695"/>
                    </a:ext>
                  </a:extLst>
                </a:gridCol>
                <a:gridCol w="1777442">
                  <a:extLst>
                    <a:ext uri="{9D8B030D-6E8A-4147-A177-3AD203B41FA5}">
                      <a16:colId xmlns:a16="http://schemas.microsoft.com/office/drawing/2014/main" val="3169303484"/>
                    </a:ext>
                  </a:extLst>
                </a:gridCol>
                <a:gridCol w="2539202">
                  <a:extLst>
                    <a:ext uri="{9D8B030D-6E8A-4147-A177-3AD203B41FA5}">
                      <a16:colId xmlns:a16="http://schemas.microsoft.com/office/drawing/2014/main" val="379924285"/>
                    </a:ext>
                  </a:extLst>
                </a:gridCol>
              </a:tblGrid>
              <a:tr h="278641"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Top 5: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29350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nl-NL" sz="12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Bohemian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Rhapsody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95238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nl-NL" sz="12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etc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40865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nl-NL" sz="12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etc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51028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nl-NL" sz="12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63038"/>
                  </a:ext>
                </a:extLst>
              </a:tr>
              <a:tr h="278641">
                <a:tc>
                  <a:txBody>
                    <a:bodyPr/>
                    <a:lstStyle/>
                    <a:p>
                      <a:r>
                        <a:rPr lang="nl-NL" sz="12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90577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7C30257F-D51D-4601-B4CE-1FC48846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4" y="3212840"/>
            <a:ext cx="4202999" cy="261164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D361B3-4A4C-4897-A405-B33DE5CF7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4" y="2470690"/>
            <a:ext cx="5135949" cy="3480405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9DB14DDC-C371-4738-B5D6-C8F3F5D406BD}"/>
              </a:ext>
            </a:extLst>
          </p:cNvPr>
          <p:cNvCxnSpPr/>
          <p:nvPr/>
        </p:nvCxnSpPr>
        <p:spPr>
          <a:xfrm>
            <a:off x="2301132" y="1935270"/>
            <a:ext cx="344774" cy="10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C77AE52-F8A2-473C-A84A-679F9FAA4C1B}"/>
              </a:ext>
            </a:extLst>
          </p:cNvPr>
          <p:cNvCxnSpPr/>
          <p:nvPr/>
        </p:nvCxnSpPr>
        <p:spPr>
          <a:xfrm>
            <a:off x="2662291" y="1634767"/>
            <a:ext cx="4280841" cy="15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481DC00-DA2B-47F3-87FD-7323583F1ADF}"/>
              </a:ext>
            </a:extLst>
          </p:cNvPr>
          <p:cNvCxnSpPr/>
          <p:nvPr/>
        </p:nvCxnSpPr>
        <p:spPr>
          <a:xfrm>
            <a:off x="2662291" y="1935270"/>
            <a:ext cx="4793586" cy="200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D9D5550-2BAE-48DF-9042-0AFF98205B7E}"/>
              </a:ext>
            </a:extLst>
          </p:cNvPr>
          <p:cNvCxnSpPr/>
          <p:nvPr/>
        </p:nvCxnSpPr>
        <p:spPr>
          <a:xfrm flipV="1">
            <a:off x="4513385" y="2555631"/>
            <a:ext cx="2429747" cy="155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7A60C820-0117-4C0E-9657-607C48D6C07A}"/>
              </a:ext>
            </a:extLst>
          </p:cNvPr>
          <p:cNvCxnSpPr/>
          <p:nvPr/>
        </p:nvCxnSpPr>
        <p:spPr>
          <a:xfrm>
            <a:off x="4513385" y="4114800"/>
            <a:ext cx="2942492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D9DD3B7-5FDB-4764-809C-BAB651CADBAA}"/>
              </a:ext>
            </a:extLst>
          </p:cNvPr>
          <p:cNvSpPr txBox="1"/>
          <p:nvPr/>
        </p:nvSpPr>
        <p:spPr>
          <a:xfrm>
            <a:off x="4513385" y="13998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2C4FB2B-F08F-4715-BE8B-F3DF3C099785}"/>
              </a:ext>
            </a:extLst>
          </p:cNvPr>
          <p:cNvSpPr txBox="1"/>
          <p:nvPr/>
        </p:nvSpPr>
        <p:spPr>
          <a:xfrm>
            <a:off x="3907193" y="21563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EA67AD98-15B8-4509-B4CC-8746FD3E1B94}"/>
              </a:ext>
            </a:extLst>
          </p:cNvPr>
          <p:cNvSpPr txBox="1"/>
          <p:nvPr/>
        </p:nvSpPr>
        <p:spPr>
          <a:xfrm>
            <a:off x="2484158" y="24333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085253E-6A72-4F0F-A41A-7A15267C279D}"/>
              </a:ext>
            </a:extLst>
          </p:cNvPr>
          <p:cNvSpPr txBox="1"/>
          <p:nvPr/>
        </p:nvSpPr>
        <p:spPr>
          <a:xfrm>
            <a:off x="6341362" y="28676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3357C34F-1C0C-4268-B017-D98B3A806A06}"/>
              </a:ext>
            </a:extLst>
          </p:cNvPr>
          <p:cNvSpPr txBox="1"/>
          <p:nvPr/>
        </p:nvSpPr>
        <p:spPr>
          <a:xfrm>
            <a:off x="6188883" y="42610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9172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167E52D-059A-4EE0-A552-E0C7D1EB4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1" t="4603" r="20014" b="5275"/>
          <a:stretch/>
        </p:blipFill>
        <p:spPr>
          <a:xfrm>
            <a:off x="411653" y="404542"/>
            <a:ext cx="1606061" cy="157089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35ED1DC-490B-43EC-910C-E1BF3C19C38C}"/>
              </a:ext>
            </a:extLst>
          </p:cNvPr>
          <p:cNvSpPr txBox="1"/>
          <p:nvPr/>
        </p:nvSpPr>
        <p:spPr>
          <a:xfrm>
            <a:off x="2168769" y="1005322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vs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03ECEB-3395-4158-9FB3-59B8161AB499}"/>
              </a:ext>
            </a:extLst>
          </p:cNvPr>
          <p:cNvSpPr txBox="1"/>
          <p:nvPr/>
        </p:nvSpPr>
        <p:spPr>
          <a:xfrm>
            <a:off x="2697428" y="1028768"/>
            <a:ext cx="24618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“Vul hier een artiest in”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8F269A8-FCAC-4D1A-A514-678EC9B5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3" y="2767733"/>
            <a:ext cx="5133277" cy="348111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AEAFA53-3979-4ABE-B2F5-5D46A995F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30" y="564662"/>
            <a:ext cx="4871002" cy="166687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DC99061-AFFF-44AB-90A9-F33A4C0BC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30" y="2605105"/>
            <a:ext cx="4871002" cy="166687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3547331-6912-49EA-A2C1-7947F392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30" y="4626463"/>
            <a:ext cx="4871002" cy="1666875"/>
          </a:xfrm>
          <a:prstGeom prst="rect">
            <a:avLst/>
          </a:prstGeom>
        </p:spPr>
      </p:pic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176A4C45-D10B-44A4-A34F-60322F2B94BB}"/>
              </a:ext>
            </a:extLst>
          </p:cNvPr>
          <p:cNvCxnSpPr/>
          <p:nvPr/>
        </p:nvCxnSpPr>
        <p:spPr>
          <a:xfrm>
            <a:off x="2357571" y="1975434"/>
            <a:ext cx="188802" cy="14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1F90842-710C-4147-922F-A2A0D52EF90C}"/>
              </a:ext>
            </a:extLst>
          </p:cNvPr>
          <p:cNvCxnSpPr/>
          <p:nvPr/>
        </p:nvCxnSpPr>
        <p:spPr>
          <a:xfrm flipV="1">
            <a:off x="2587063" y="1398099"/>
            <a:ext cx="4366223" cy="24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7F9769C8-D343-4910-B9F9-F2D436FAC092}"/>
              </a:ext>
            </a:extLst>
          </p:cNvPr>
          <p:cNvCxnSpPr/>
          <p:nvPr/>
        </p:nvCxnSpPr>
        <p:spPr>
          <a:xfrm>
            <a:off x="2546373" y="1950228"/>
            <a:ext cx="4733658" cy="133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6C82D45-6BE2-4E06-B99D-0F46F2D3DB31}"/>
              </a:ext>
            </a:extLst>
          </p:cNvPr>
          <p:cNvCxnSpPr/>
          <p:nvPr/>
        </p:nvCxnSpPr>
        <p:spPr>
          <a:xfrm>
            <a:off x="2451972" y="1975434"/>
            <a:ext cx="4501314" cy="308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1C459CEB-9D6D-4A98-961F-98B8CE3A7A63}"/>
              </a:ext>
            </a:extLst>
          </p:cNvPr>
          <p:cNvSpPr txBox="1"/>
          <p:nvPr/>
        </p:nvSpPr>
        <p:spPr>
          <a:xfrm>
            <a:off x="8718878" y="235579"/>
            <a:ext cx="28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Best </a:t>
            </a:r>
            <a:r>
              <a:rPr lang="nl-NL" dirty="0" err="1"/>
              <a:t>place</a:t>
            </a:r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A3AAD47-99EE-4305-A475-173DBCF2B1C8}"/>
              </a:ext>
            </a:extLst>
          </p:cNvPr>
          <p:cNvSpPr txBox="1"/>
          <p:nvPr/>
        </p:nvSpPr>
        <p:spPr>
          <a:xfrm>
            <a:off x="8581534" y="2264435"/>
            <a:ext cx="28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Score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0FB4B59-7ABF-47B9-AC11-4F3AE3F8E40B}"/>
              </a:ext>
            </a:extLst>
          </p:cNvPr>
          <p:cNvSpPr txBox="1"/>
          <p:nvPr/>
        </p:nvSpPr>
        <p:spPr>
          <a:xfrm>
            <a:off x="8581534" y="4314455"/>
            <a:ext cx="28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Worst </a:t>
            </a:r>
            <a:r>
              <a:rPr lang="nl-NL" dirty="0" err="1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17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B0B18BC-FF47-4552-A9BD-9004464F586C}"/>
              </a:ext>
            </a:extLst>
          </p:cNvPr>
          <p:cNvSpPr txBox="1"/>
          <p:nvPr/>
        </p:nvSpPr>
        <p:spPr>
          <a:xfrm>
            <a:off x="3807502" y="389744"/>
            <a:ext cx="54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DataSet</a:t>
            </a:r>
            <a:r>
              <a:rPr lang="nl-NL" dirty="0"/>
              <a:t>; Wikipedia/top2000</a:t>
            </a:r>
          </a:p>
        </p:txBody>
      </p:sp>
      <p:sp>
        <p:nvSpPr>
          <p:cNvPr id="5" name="Pijl: omlaag 4">
            <a:extLst>
              <a:ext uri="{FF2B5EF4-FFF2-40B4-BE49-F238E27FC236}">
                <a16:creationId xmlns:a16="http://schemas.microsoft.com/office/drawing/2014/main" id="{3E944677-7B48-4A22-97E8-5EDE20B08927}"/>
              </a:ext>
            </a:extLst>
          </p:cNvPr>
          <p:cNvSpPr/>
          <p:nvPr/>
        </p:nvSpPr>
        <p:spPr>
          <a:xfrm>
            <a:off x="4976734" y="941882"/>
            <a:ext cx="314794" cy="9443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55E8798-8E1B-4514-978F-5CC8CC28E470}"/>
              </a:ext>
            </a:extLst>
          </p:cNvPr>
          <p:cNvSpPr/>
          <p:nvPr/>
        </p:nvSpPr>
        <p:spPr>
          <a:xfrm>
            <a:off x="4098302" y="2069068"/>
            <a:ext cx="207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Excelsheet met data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786A251-0B00-41E5-ADFB-FB97DA8364E8}"/>
              </a:ext>
            </a:extLst>
          </p:cNvPr>
          <p:cNvSpPr/>
          <p:nvPr/>
        </p:nvSpPr>
        <p:spPr>
          <a:xfrm>
            <a:off x="5331387" y="1090906"/>
            <a:ext cx="3138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/>
              <a:t>Copy/Paste</a:t>
            </a:r>
          </a:p>
        </p:txBody>
      </p:sp>
      <p:sp>
        <p:nvSpPr>
          <p:cNvPr id="8" name="Pijl: omlaag 7">
            <a:extLst>
              <a:ext uri="{FF2B5EF4-FFF2-40B4-BE49-F238E27FC236}">
                <a16:creationId xmlns:a16="http://schemas.microsoft.com/office/drawing/2014/main" id="{9A969B2F-9C9C-493B-930D-3A5ACCDF5853}"/>
              </a:ext>
            </a:extLst>
          </p:cNvPr>
          <p:cNvSpPr/>
          <p:nvPr/>
        </p:nvSpPr>
        <p:spPr>
          <a:xfrm>
            <a:off x="4976734" y="2575040"/>
            <a:ext cx="314794" cy="9443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6EEF164-9F4B-4ADD-B7B4-762F1D647B3F}"/>
              </a:ext>
            </a:extLst>
          </p:cNvPr>
          <p:cNvSpPr/>
          <p:nvPr/>
        </p:nvSpPr>
        <p:spPr>
          <a:xfrm>
            <a:off x="4681121" y="3748392"/>
            <a:ext cx="1899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CSV-file (alle data)</a:t>
            </a:r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59FBC600-3D19-4B02-8B27-80C8CFC88E00}"/>
              </a:ext>
            </a:extLst>
          </p:cNvPr>
          <p:cNvSpPr/>
          <p:nvPr/>
        </p:nvSpPr>
        <p:spPr>
          <a:xfrm rot="2199241">
            <a:off x="4349066" y="4118313"/>
            <a:ext cx="314794" cy="9443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F1235126-C8F7-47BD-9F7C-E2E2A0FC0BF5}"/>
              </a:ext>
            </a:extLst>
          </p:cNvPr>
          <p:cNvSpPr/>
          <p:nvPr/>
        </p:nvSpPr>
        <p:spPr>
          <a:xfrm rot="19941499">
            <a:off x="6213034" y="4136854"/>
            <a:ext cx="314794" cy="9443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83199AF-4C73-4431-A898-905F94BE21BD}"/>
              </a:ext>
            </a:extLst>
          </p:cNvPr>
          <p:cNvSpPr/>
          <p:nvPr/>
        </p:nvSpPr>
        <p:spPr>
          <a:xfrm>
            <a:off x="2097519" y="5196346"/>
            <a:ext cx="281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TSV-file met alle info van elk jaar gecombineerd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D7AF304-F26C-4B5C-8F7C-7FA4989E106F}"/>
              </a:ext>
            </a:extLst>
          </p:cNvPr>
          <p:cNvSpPr/>
          <p:nvPr/>
        </p:nvSpPr>
        <p:spPr>
          <a:xfrm>
            <a:off x="6169959" y="5208726"/>
            <a:ext cx="2575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TSV-file van de data opgeslagen per jaar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3423F2FF-25F2-44F6-87AE-7A9EDB287DFF}"/>
              </a:ext>
            </a:extLst>
          </p:cNvPr>
          <p:cNvSpPr/>
          <p:nvPr/>
        </p:nvSpPr>
        <p:spPr>
          <a:xfrm>
            <a:off x="6569809" y="4322898"/>
            <a:ext cx="473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err="1"/>
              <a:t>Python.pandas</a:t>
            </a:r>
            <a:r>
              <a:rPr lang="nl-NL" i="1" dirty="0"/>
              <a:t> processing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converting</a:t>
            </a:r>
            <a:r>
              <a:rPr lang="nl-NL" i="1" dirty="0"/>
              <a:t> </a:t>
            </a:r>
            <a:r>
              <a:rPr lang="nl-NL" i="1" dirty="0" err="1"/>
              <a:t>to</a:t>
            </a:r>
            <a:r>
              <a:rPr lang="nl-NL" i="1" dirty="0"/>
              <a:t> TSV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D14442C-F9B8-4E41-8018-CCEEE4D186D7}"/>
              </a:ext>
            </a:extLst>
          </p:cNvPr>
          <p:cNvSpPr/>
          <p:nvPr/>
        </p:nvSpPr>
        <p:spPr>
          <a:xfrm>
            <a:off x="1507332" y="4184398"/>
            <a:ext cx="281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 err="1"/>
              <a:t>Python.pandas</a:t>
            </a:r>
            <a:r>
              <a:rPr lang="nl-NL" i="1" dirty="0"/>
              <a:t> processing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converting</a:t>
            </a:r>
            <a:r>
              <a:rPr lang="nl-NL" i="1" dirty="0"/>
              <a:t> </a:t>
            </a:r>
            <a:r>
              <a:rPr lang="nl-NL" i="1" dirty="0" err="1"/>
              <a:t>to</a:t>
            </a:r>
            <a:r>
              <a:rPr lang="nl-NL" i="1" dirty="0"/>
              <a:t> TSV</a:t>
            </a:r>
          </a:p>
        </p:txBody>
      </p:sp>
    </p:spTree>
    <p:extLst>
      <p:ext uri="{BB962C8B-B14F-4D97-AF65-F5344CB8AC3E}">
        <p14:creationId xmlns:p14="http://schemas.microsoft.com/office/powerpoint/2010/main" val="37482039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83</Words>
  <Application>Microsoft Office PowerPoint</Application>
  <PresentationFormat>Breedbeeld</PresentationFormat>
  <Paragraphs>28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Sam Kuilboer</dc:creator>
  <cp:lastModifiedBy>Sam Kuilboer</cp:lastModifiedBy>
  <cp:revision>4</cp:revision>
  <dcterms:created xsi:type="dcterms:W3CDTF">2019-01-08T14:41:15Z</dcterms:created>
  <dcterms:modified xsi:type="dcterms:W3CDTF">2019-01-09T18:33:05Z</dcterms:modified>
</cp:coreProperties>
</file>