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yWonder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Prajwol Thapa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https://github.com/BoyWonder10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676400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95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000" dirty="0">
                <a:latin typeface="Carlito"/>
                <a:cs typeface="Carlito"/>
                <a:hlinkClick r:id="rId2" action="ppaction://hlinksldjump"/>
              </a:rPr>
              <a:t>https://github.com/BoyWonder10/DataScienceCapstone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2621</Words>
  <Application>Microsoft Office PowerPoint</Application>
  <PresentationFormat>Widescreen</PresentationFormat>
  <Paragraphs>276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Prajwol Thapa</cp:lastModifiedBy>
  <cp:revision>2</cp:revision>
  <dcterms:created xsi:type="dcterms:W3CDTF">2021-08-26T16:53:12Z</dcterms:created>
  <dcterms:modified xsi:type="dcterms:W3CDTF">2023-12-09T05:25:53Z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