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310" r:id="rId5"/>
    <p:sldId id="306" r:id="rId6"/>
    <p:sldId id="311" r:id="rId7"/>
    <p:sldId id="307" r:id="rId8"/>
    <p:sldId id="312" r:id="rId9"/>
    <p:sldId id="308" r:id="rId10"/>
    <p:sldId id="313" r:id="rId11"/>
    <p:sldId id="309" r:id="rId12"/>
    <p:sldId id="304" r:id="rId13"/>
    <p:sldId id="283" r:id="rId14"/>
  </p:sldIdLst>
  <p:sldSz cx="9144000" cy="5143500" type="screen16x9"/>
  <p:notesSz cx="6858000" cy="9144000"/>
  <p:embeddedFontLs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96B8F16-F95E-43C7-97B3-44A25F5DF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0"/>
    <p:restoredTop sz="94650"/>
  </p:normalViewPr>
  <p:slideViewPr>
    <p:cSldViewPr snapToGrid="0">
      <p:cViewPr>
        <p:scale>
          <a:sx n="156" d="100"/>
          <a:sy n="156" d="100"/>
        </p:scale>
        <p:origin x="5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79e9cc359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79e9cc359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79e9cc359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79e9cc359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9686f69e8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9686f69e8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8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79686f69e8_0_2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79686f69e8_0_2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4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9686f69e8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9686f69e8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b878ddc85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b878ddc85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759926" y="158350"/>
            <a:ext cx="8168276" cy="498489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39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7239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342915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342915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61344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6"/>
          </p:nvPr>
        </p:nvSpPr>
        <p:spPr>
          <a:xfrm>
            <a:off x="61344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 flipH="1">
            <a:off x="723900" y="-4313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-38800" y="3533338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 hasCustomPrompt="1"/>
          </p:nvPr>
        </p:nvSpPr>
        <p:spPr>
          <a:xfrm>
            <a:off x="720000" y="1919700"/>
            <a:ext cx="22440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1520" y="2937600"/>
            <a:ext cx="2244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2" hasCustomPrompt="1"/>
          </p:nvPr>
        </p:nvSpPr>
        <p:spPr>
          <a:xfrm>
            <a:off x="3450000" y="1919700"/>
            <a:ext cx="22425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51519" y="2937600"/>
            <a:ext cx="2242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" hasCustomPrompt="1"/>
          </p:nvPr>
        </p:nvSpPr>
        <p:spPr>
          <a:xfrm>
            <a:off x="6180000" y="1919700"/>
            <a:ext cx="22425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181520" y="2937600"/>
            <a:ext cx="2242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/>
          <p:nvPr/>
        </p:nvSpPr>
        <p:spPr>
          <a:xfrm rot="10800000" flipH="1">
            <a:off x="5514051" y="-529690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rot="10800000" flipH="1">
            <a:off x="6311974" y="-145540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6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dk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560100" y="948625"/>
            <a:ext cx="6975075" cy="4194941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8854FD">
              <a:alpha val="80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5533650" y="2986150"/>
            <a:ext cx="28863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/>
          <p:nvPr/>
        </p:nvSpPr>
        <p:spPr>
          <a:xfrm rot="10800000">
            <a:off x="52" y="25"/>
            <a:ext cx="3240326" cy="128212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3900" y="1341175"/>
            <a:ext cx="77001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/>
          <p:nvPr/>
        </p:nvSpPr>
        <p:spPr>
          <a:xfrm rot="10800000" flipH="1">
            <a:off x="5564476" y="-146146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 rot="10800000" flipH="1">
            <a:off x="6362399" y="-117695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7_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713322" y="2132325"/>
            <a:ext cx="38586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713225" y="1074175"/>
            <a:ext cx="38586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955225" y="2655075"/>
            <a:ext cx="34755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</a:t>
            </a:r>
            <a:r>
              <a:rPr lang="en-GB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3"/>
          <p:cNvSpPr/>
          <p:nvPr/>
        </p:nvSpPr>
        <p:spPr>
          <a:xfrm flipH="1">
            <a:off x="1853191" y="-832025"/>
            <a:ext cx="7290809" cy="3269501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40000"/>
                </a:schemeClr>
              </a:gs>
              <a:gs pos="100000">
                <a:srgbClr val="FFFFFF">
                  <a:alpha val="0"/>
                  <a:alpha val="4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 rot="-5400000" flipH="1">
            <a:off x="4901349" y="623502"/>
            <a:ext cx="4866175" cy="3619171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-895406" y="-251554"/>
            <a:ext cx="4740431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08075" y="1956298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4303175" y="-417364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/>
          <p:nvPr/>
        </p:nvSpPr>
        <p:spPr>
          <a:xfrm rot="10800000" flipH="1">
            <a:off x="4542425" y="-381013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10800000" flipH="1">
            <a:off x="5468505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840950" y="3377925"/>
            <a:ext cx="3582900" cy="12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190975" y="2285998"/>
            <a:ext cx="7461073" cy="3251072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4971075" y="-410499"/>
            <a:ext cx="6192507" cy="5713642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20134F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/>
          <p:nvPr/>
        </p:nvSpPr>
        <p:spPr>
          <a:xfrm rot="10800000">
            <a:off x="-1800626" y="-563713"/>
            <a:ext cx="3669634" cy="1961778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-994107" y="-451600"/>
            <a:ext cx="2957135" cy="212472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D5D2E2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659175" y="1914725"/>
            <a:ext cx="27609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5659200" y="3668525"/>
            <a:ext cx="27609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2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655100" y="2261050"/>
            <a:ext cx="25362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-153525" y="3159523"/>
            <a:ext cx="9454943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0" y="3355279"/>
            <a:ext cx="9454905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9" r:id="rId13"/>
    <p:sldLayoutId id="2147483670" r:id="rId14"/>
    <p:sldLayoutId id="2147483671" r:id="rId15"/>
    <p:sldLayoutId id="214748367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ya-Z/Fraud-Detecto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4155440" y="866775"/>
            <a:ext cx="4614545" cy="2484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CREDIT CARD FRAUD DETECTION </a:t>
            </a:r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5220455" y="346923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Boya Zeng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2024 May</a:t>
            </a: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724179" y="1043769"/>
            <a:ext cx="4381522" cy="3568450"/>
            <a:chOff x="-4712334" y="1264042"/>
            <a:chExt cx="4111403" cy="3348456"/>
          </a:xfrm>
        </p:grpSpPr>
        <p:sp>
          <p:nvSpPr>
            <p:cNvPr id="173" name="Google Shape;173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extrusionOk="0">
                  <a:moveTo>
                    <a:pt x="4967" y="0"/>
                  </a:moveTo>
                  <a:lnTo>
                    <a:pt x="4717" y="18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fill="none" extrusionOk="0">
                  <a:moveTo>
                    <a:pt x="11575" y="10418"/>
                  </a:move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lnTo>
                    <a:pt x="5451" y="0"/>
                  </a:lnTo>
                  <a:lnTo>
                    <a:pt x="5209" y="0"/>
                  </a:lnTo>
                  <a:lnTo>
                    <a:pt x="4967" y="0"/>
                  </a:lnTo>
                  <a:lnTo>
                    <a:pt x="4717" y="18"/>
                  </a:lnTo>
                  <a:lnTo>
                    <a:pt x="4475" y="35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extrusionOk="0">
                  <a:moveTo>
                    <a:pt x="3067" y="0"/>
                  </a:moveTo>
                  <a:lnTo>
                    <a:pt x="2912" y="9"/>
                  </a:lnTo>
                  <a:lnTo>
                    <a:pt x="2756" y="18"/>
                  </a:lnTo>
                  <a:lnTo>
                    <a:pt x="2601" y="44"/>
                  </a:lnTo>
                  <a:lnTo>
                    <a:pt x="2454" y="69"/>
                  </a:lnTo>
                  <a:lnTo>
                    <a:pt x="2307" y="104"/>
                  </a:lnTo>
                  <a:lnTo>
                    <a:pt x="2160" y="156"/>
                  </a:lnTo>
                  <a:lnTo>
                    <a:pt x="2013" y="208"/>
                  </a:lnTo>
                  <a:lnTo>
                    <a:pt x="1875" y="268"/>
                  </a:lnTo>
                  <a:lnTo>
                    <a:pt x="1737" y="337"/>
                  </a:lnTo>
                  <a:lnTo>
                    <a:pt x="1607" y="406"/>
                  </a:lnTo>
                  <a:lnTo>
                    <a:pt x="1478" y="493"/>
                  </a:lnTo>
                  <a:lnTo>
                    <a:pt x="1357" y="579"/>
                  </a:lnTo>
                  <a:lnTo>
                    <a:pt x="1236" y="674"/>
                  </a:lnTo>
                  <a:lnTo>
                    <a:pt x="1115" y="769"/>
                  </a:lnTo>
                  <a:lnTo>
                    <a:pt x="1003" y="881"/>
                  </a:lnTo>
                  <a:lnTo>
                    <a:pt x="899" y="994"/>
                  </a:lnTo>
                  <a:lnTo>
                    <a:pt x="795" y="1106"/>
                  </a:lnTo>
                  <a:lnTo>
                    <a:pt x="700" y="1227"/>
                  </a:lnTo>
                  <a:lnTo>
                    <a:pt x="614" y="1356"/>
                  </a:lnTo>
                  <a:lnTo>
                    <a:pt x="528" y="1495"/>
                  </a:lnTo>
                  <a:lnTo>
                    <a:pt x="450" y="1624"/>
                  </a:lnTo>
                  <a:lnTo>
                    <a:pt x="372" y="1771"/>
                  </a:lnTo>
                  <a:lnTo>
                    <a:pt x="303" y="1918"/>
                  </a:lnTo>
                  <a:lnTo>
                    <a:pt x="243" y="2065"/>
                  </a:lnTo>
                  <a:lnTo>
                    <a:pt x="191" y="2220"/>
                  </a:lnTo>
                  <a:lnTo>
                    <a:pt x="139" y="2376"/>
                  </a:lnTo>
                  <a:lnTo>
                    <a:pt x="96" y="2540"/>
                  </a:lnTo>
                  <a:lnTo>
                    <a:pt x="61" y="2695"/>
                  </a:lnTo>
                  <a:lnTo>
                    <a:pt x="35" y="2868"/>
                  </a:lnTo>
                  <a:lnTo>
                    <a:pt x="18" y="3032"/>
                  </a:lnTo>
                  <a:lnTo>
                    <a:pt x="9" y="3205"/>
                  </a:lnTo>
                  <a:lnTo>
                    <a:pt x="1" y="3378"/>
                  </a:lnTo>
                  <a:lnTo>
                    <a:pt x="9" y="3551"/>
                  </a:lnTo>
                  <a:lnTo>
                    <a:pt x="18" y="3723"/>
                  </a:lnTo>
                  <a:lnTo>
                    <a:pt x="35" y="3896"/>
                  </a:lnTo>
                  <a:lnTo>
                    <a:pt x="61" y="4060"/>
                  </a:lnTo>
                  <a:lnTo>
                    <a:pt x="96" y="4224"/>
                  </a:lnTo>
                  <a:lnTo>
                    <a:pt x="139" y="4388"/>
                  </a:lnTo>
                  <a:lnTo>
                    <a:pt x="191" y="4544"/>
                  </a:lnTo>
                  <a:lnTo>
                    <a:pt x="243" y="4699"/>
                  </a:lnTo>
                  <a:lnTo>
                    <a:pt x="303" y="4846"/>
                  </a:lnTo>
                  <a:lnTo>
                    <a:pt x="372" y="4993"/>
                  </a:lnTo>
                  <a:lnTo>
                    <a:pt x="450" y="5131"/>
                  </a:lnTo>
                  <a:lnTo>
                    <a:pt x="528" y="5270"/>
                  </a:lnTo>
                  <a:lnTo>
                    <a:pt x="614" y="5399"/>
                  </a:lnTo>
                  <a:lnTo>
                    <a:pt x="700" y="5529"/>
                  </a:lnTo>
                  <a:lnTo>
                    <a:pt x="795" y="5650"/>
                  </a:lnTo>
                  <a:lnTo>
                    <a:pt x="899" y="5771"/>
                  </a:lnTo>
                  <a:lnTo>
                    <a:pt x="1003" y="5883"/>
                  </a:lnTo>
                  <a:lnTo>
                    <a:pt x="1115" y="5986"/>
                  </a:lnTo>
                  <a:lnTo>
                    <a:pt x="1236" y="6090"/>
                  </a:lnTo>
                  <a:lnTo>
                    <a:pt x="1357" y="6185"/>
                  </a:lnTo>
                  <a:lnTo>
                    <a:pt x="1478" y="6272"/>
                  </a:lnTo>
                  <a:lnTo>
                    <a:pt x="1607" y="6349"/>
                  </a:lnTo>
                  <a:lnTo>
                    <a:pt x="1737" y="6427"/>
                  </a:lnTo>
                  <a:lnTo>
                    <a:pt x="1875" y="6496"/>
                  </a:lnTo>
                  <a:lnTo>
                    <a:pt x="2013" y="6557"/>
                  </a:lnTo>
                  <a:lnTo>
                    <a:pt x="2160" y="6608"/>
                  </a:lnTo>
                  <a:lnTo>
                    <a:pt x="2307" y="6652"/>
                  </a:lnTo>
                  <a:lnTo>
                    <a:pt x="2454" y="6695"/>
                  </a:lnTo>
                  <a:lnTo>
                    <a:pt x="2601" y="6721"/>
                  </a:lnTo>
                  <a:lnTo>
                    <a:pt x="2756" y="6747"/>
                  </a:lnTo>
                  <a:lnTo>
                    <a:pt x="2912" y="6755"/>
                  </a:lnTo>
                  <a:lnTo>
                    <a:pt x="3067" y="6764"/>
                  </a:lnTo>
                  <a:lnTo>
                    <a:pt x="3231" y="6755"/>
                  </a:lnTo>
                  <a:lnTo>
                    <a:pt x="3387" y="6747"/>
                  </a:lnTo>
                  <a:lnTo>
                    <a:pt x="3534" y="6721"/>
                  </a:lnTo>
                  <a:lnTo>
                    <a:pt x="3689" y="6695"/>
                  </a:lnTo>
                  <a:lnTo>
                    <a:pt x="3836" y="6652"/>
                  </a:lnTo>
                  <a:lnTo>
                    <a:pt x="3983" y="6608"/>
                  </a:lnTo>
                  <a:lnTo>
                    <a:pt x="4121" y="6557"/>
                  </a:lnTo>
                  <a:lnTo>
                    <a:pt x="4268" y="6496"/>
                  </a:lnTo>
                  <a:lnTo>
                    <a:pt x="4398" y="6427"/>
                  </a:lnTo>
                  <a:lnTo>
                    <a:pt x="4536" y="6349"/>
                  </a:lnTo>
                  <a:lnTo>
                    <a:pt x="4657" y="6272"/>
                  </a:lnTo>
                  <a:lnTo>
                    <a:pt x="4786" y="6185"/>
                  </a:lnTo>
                  <a:lnTo>
                    <a:pt x="4907" y="6090"/>
                  </a:lnTo>
                  <a:lnTo>
                    <a:pt x="5019" y="5986"/>
                  </a:lnTo>
                  <a:lnTo>
                    <a:pt x="5132" y="5883"/>
                  </a:lnTo>
                  <a:lnTo>
                    <a:pt x="5235" y="5771"/>
                  </a:lnTo>
                  <a:lnTo>
                    <a:pt x="5339" y="5650"/>
                  </a:lnTo>
                  <a:lnTo>
                    <a:pt x="5434" y="5529"/>
                  </a:lnTo>
                  <a:lnTo>
                    <a:pt x="5529" y="5399"/>
                  </a:lnTo>
                  <a:lnTo>
                    <a:pt x="5616" y="5270"/>
                  </a:lnTo>
                  <a:lnTo>
                    <a:pt x="5693" y="5131"/>
                  </a:lnTo>
                  <a:lnTo>
                    <a:pt x="5771" y="4993"/>
                  </a:lnTo>
                  <a:lnTo>
                    <a:pt x="5831" y="4846"/>
                  </a:lnTo>
                  <a:lnTo>
                    <a:pt x="5901" y="4699"/>
                  </a:lnTo>
                  <a:lnTo>
                    <a:pt x="5952" y="4544"/>
                  </a:lnTo>
                  <a:lnTo>
                    <a:pt x="6004" y="4388"/>
                  </a:lnTo>
                  <a:lnTo>
                    <a:pt x="6039" y="4224"/>
                  </a:lnTo>
                  <a:lnTo>
                    <a:pt x="6073" y="4060"/>
                  </a:lnTo>
                  <a:lnTo>
                    <a:pt x="6099" y="3896"/>
                  </a:lnTo>
                  <a:lnTo>
                    <a:pt x="6125" y="3723"/>
                  </a:lnTo>
                  <a:lnTo>
                    <a:pt x="6134" y="3551"/>
                  </a:lnTo>
                  <a:lnTo>
                    <a:pt x="6134" y="3378"/>
                  </a:lnTo>
                  <a:lnTo>
                    <a:pt x="6134" y="3205"/>
                  </a:lnTo>
                  <a:lnTo>
                    <a:pt x="6125" y="3032"/>
                  </a:lnTo>
                  <a:lnTo>
                    <a:pt x="6099" y="2868"/>
                  </a:lnTo>
                  <a:lnTo>
                    <a:pt x="6073" y="2695"/>
                  </a:lnTo>
                  <a:lnTo>
                    <a:pt x="6039" y="2540"/>
                  </a:lnTo>
                  <a:lnTo>
                    <a:pt x="6004" y="2376"/>
                  </a:lnTo>
                  <a:lnTo>
                    <a:pt x="5952" y="2220"/>
                  </a:lnTo>
                  <a:lnTo>
                    <a:pt x="5901" y="2065"/>
                  </a:lnTo>
                  <a:lnTo>
                    <a:pt x="5831" y="1918"/>
                  </a:lnTo>
                  <a:lnTo>
                    <a:pt x="5771" y="1771"/>
                  </a:lnTo>
                  <a:lnTo>
                    <a:pt x="5693" y="1624"/>
                  </a:lnTo>
                  <a:lnTo>
                    <a:pt x="5616" y="1495"/>
                  </a:lnTo>
                  <a:lnTo>
                    <a:pt x="5529" y="1356"/>
                  </a:lnTo>
                  <a:lnTo>
                    <a:pt x="5434" y="1227"/>
                  </a:lnTo>
                  <a:lnTo>
                    <a:pt x="5339" y="1106"/>
                  </a:lnTo>
                  <a:lnTo>
                    <a:pt x="5235" y="994"/>
                  </a:lnTo>
                  <a:lnTo>
                    <a:pt x="5132" y="881"/>
                  </a:lnTo>
                  <a:lnTo>
                    <a:pt x="5019" y="769"/>
                  </a:lnTo>
                  <a:lnTo>
                    <a:pt x="4907" y="674"/>
                  </a:lnTo>
                  <a:lnTo>
                    <a:pt x="4786" y="579"/>
                  </a:lnTo>
                  <a:lnTo>
                    <a:pt x="4657" y="493"/>
                  </a:lnTo>
                  <a:lnTo>
                    <a:pt x="4536" y="406"/>
                  </a:lnTo>
                  <a:lnTo>
                    <a:pt x="4398" y="337"/>
                  </a:lnTo>
                  <a:lnTo>
                    <a:pt x="4268" y="268"/>
                  </a:lnTo>
                  <a:lnTo>
                    <a:pt x="4121" y="208"/>
                  </a:lnTo>
                  <a:lnTo>
                    <a:pt x="3983" y="156"/>
                  </a:lnTo>
                  <a:lnTo>
                    <a:pt x="3836" y="104"/>
                  </a:lnTo>
                  <a:lnTo>
                    <a:pt x="3689" y="69"/>
                  </a:lnTo>
                  <a:lnTo>
                    <a:pt x="3534" y="44"/>
                  </a:lnTo>
                  <a:lnTo>
                    <a:pt x="3387" y="18"/>
                  </a:lnTo>
                  <a:lnTo>
                    <a:pt x="3231" y="9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fill="none" extrusionOk="0">
                  <a:moveTo>
                    <a:pt x="6134" y="3378"/>
                  </a:moveTo>
                  <a:lnTo>
                    <a:pt x="6134" y="3378"/>
                  </a:lnTo>
                  <a:lnTo>
                    <a:pt x="6134" y="3551"/>
                  </a:lnTo>
                  <a:lnTo>
                    <a:pt x="6125" y="3723"/>
                  </a:lnTo>
                  <a:lnTo>
                    <a:pt x="6099" y="3896"/>
                  </a:lnTo>
                  <a:lnTo>
                    <a:pt x="6073" y="4060"/>
                  </a:lnTo>
                  <a:lnTo>
                    <a:pt x="6039" y="4224"/>
                  </a:lnTo>
                  <a:lnTo>
                    <a:pt x="6004" y="4388"/>
                  </a:lnTo>
                  <a:lnTo>
                    <a:pt x="5952" y="4544"/>
                  </a:lnTo>
                  <a:lnTo>
                    <a:pt x="5901" y="4699"/>
                  </a:lnTo>
                  <a:lnTo>
                    <a:pt x="5831" y="4846"/>
                  </a:lnTo>
                  <a:lnTo>
                    <a:pt x="5771" y="4993"/>
                  </a:lnTo>
                  <a:lnTo>
                    <a:pt x="5693" y="5131"/>
                  </a:lnTo>
                  <a:lnTo>
                    <a:pt x="5616" y="5270"/>
                  </a:lnTo>
                  <a:lnTo>
                    <a:pt x="5529" y="5399"/>
                  </a:lnTo>
                  <a:lnTo>
                    <a:pt x="5434" y="5529"/>
                  </a:lnTo>
                  <a:lnTo>
                    <a:pt x="5339" y="5650"/>
                  </a:lnTo>
                  <a:lnTo>
                    <a:pt x="5235" y="5771"/>
                  </a:lnTo>
                  <a:lnTo>
                    <a:pt x="5132" y="5883"/>
                  </a:lnTo>
                  <a:lnTo>
                    <a:pt x="5019" y="5986"/>
                  </a:lnTo>
                  <a:lnTo>
                    <a:pt x="4907" y="6090"/>
                  </a:lnTo>
                  <a:lnTo>
                    <a:pt x="4786" y="6185"/>
                  </a:lnTo>
                  <a:lnTo>
                    <a:pt x="4657" y="6272"/>
                  </a:lnTo>
                  <a:lnTo>
                    <a:pt x="4536" y="6349"/>
                  </a:lnTo>
                  <a:lnTo>
                    <a:pt x="4398" y="6427"/>
                  </a:lnTo>
                  <a:lnTo>
                    <a:pt x="4268" y="6496"/>
                  </a:lnTo>
                  <a:lnTo>
                    <a:pt x="4121" y="6557"/>
                  </a:lnTo>
                  <a:lnTo>
                    <a:pt x="3983" y="6608"/>
                  </a:lnTo>
                  <a:lnTo>
                    <a:pt x="3836" y="6652"/>
                  </a:lnTo>
                  <a:lnTo>
                    <a:pt x="3689" y="6695"/>
                  </a:lnTo>
                  <a:lnTo>
                    <a:pt x="3534" y="6721"/>
                  </a:lnTo>
                  <a:lnTo>
                    <a:pt x="3387" y="6747"/>
                  </a:lnTo>
                  <a:lnTo>
                    <a:pt x="3231" y="6755"/>
                  </a:lnTo>
                  <a:lnTo>
                    <a:pt x="3067" y="6764"/>
                  </a:lnTo>
                  <a:lnTo>
                    <a:pt x="3067" y="6764"/>
                  </a:lnTo>
                  <a:lnTo>
                    <a:pt x="2912" y="6755"/>
                  </a:lnTo>
                  <a:lnTo>
                    <a:pt x="2756" y="6747"/>
                  </a:lnTo>
                  <a:lnTo>
                    <a:pt x="2601" y="6721"/>
                  </a:lnTo>
                  <a:lnTo>
                    <a:pt x="2454" y="6695"/>
                  </a:lnTo>
                  <a:lnTo>
                    <a:pt x="2307" y="6652"/>
                  </a:lnTo>
                  <a:lnTo>
                    <a:pt x="2160" y="6608"/>
                  </a:lnTo>
                  <a:lnTo>
                    <a:pt x="2013" y="6557"/>
                  </a:lnTo>
                  <a:lnTo>
                    <a:pt x="1875" y="6496"/>
                  </a:lnTo>
                  <a:lnTo>
                    <a:pt x="1737" y="6427"/>
                  </a:lnTo>
                  <a:lnTo>
                    <a:pt x="1607" y="6349"/>
                  </a:lnTo>
                  <a:lnTo>
                    <a:pt x="1478" y="6272"/>
                  </a:lnTo>
                  <a:lnTo>
                    <a:pt x="1357" y="6185"/>
                  </a:lnTo>
                  <a:lnTo>
                    <a:pt x="1236" y="6090"/>
                  </a:lnTo>
                  <a:lnTo>
                    <a:pt x="1115" y="5986"/>
                  </a:lnTo>
                  <a:lnTo>
                    <a:pt x="1003" y="5883"/>
                  </a:lnTo>
                  <a:lnTo>
                    <a:pt x="899" y="5771"/>
                  </a:lnTo>
                  <a:lnTo>
                    <a:pt x="795" y="5650"/>
                  </a:lnTo>
                  <a:lnTo>
                    <a:pt x="700" y="5529"/>
                  </a:lnTo>
                  <a:lnTo>
                    <a:pt x="614" y="5399"/>
                  </a:lnTo>
                  <a:lnTo>
                    <a:pt x="528" y="5270"/>
                  </a:lnTo>
                  <a:lnTo>
                    <a:pt x="450" y="5131"/>
                  </a:lnTo>
                  <a:lnTo>
                    <a:pt x="372" y="4993"/>
                  </a:lnTo>
                  <a:lnTo>
                    <a:pt x="303" y="4846"/>
                  </a:lnTo>
                  <a:lnTo>
                    <a:pt x="243" y="4699"/>
                  </a:lnTo>
                  <a:lnTo>
                    <a:pt x="191" y="4544"/>
                  </a:lnTo>
                  <a:lnTo>
                    <a:pt x="139" y="4388"/>
                  </a:lnTo>
                  <a:lnTo>
                    <a:pt x="96" y="4224"/>
                  </a:lnTo>
                  <a:lnTo>
                    <a:pt x="61" y="4060"/>
                  </a:lnTo>
                  <a:lnTo>
                    <a:pt x="35" y="3896"/>
                  </a:lnTo>
                  <a:lnTo>
                    <a:pt x="18" y="3723"/>
                  </a:lnTo>
                  <a:lnTo>
                    <a:pt x="9" y="3551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9" y="3205"/>
                  </a:lnTo>
                  <a:lnTo>
                    <a:pt x="18" y="3032"/>
                  </a:lnTo>
                  <a:lnTo>
                    <a:pt x="35" y="2868"/>
                  </a:lnTo>
                  <a:lnTo>
                    <a:pt x="61" y="2695"/>
                  </a:lnTo>
                  <a:lnTo>
                    <a:pt x="96" y="2540"/>
                  </a:lnTo>
                  <a:lnTo>
                    <a:pt x="139" y="2376"/>
                  </a:lnTo>
                  <a:lnTo>
                    <a:pt x="191" y="2220"/>
                  </a:lnTo>
                  <a:lnTo>
                    <a:pt x="243" y="2065"/>
                  </a:lnTo>
                  <a:lnTo>
                    <a:pt x="303" y="1918"/>
                  </a:lnTo>
                  <a:lnTo>
                    <a:pt x="372" y="1771"/>
                  </a:lnTo>
                  <a:lnTo>
                    <a:pt x="450" y="1624"/>
                  </a:lnTo>
                  <a:lnTo>
                    <a:pt x="528" y="1495"/>
                  </a:lnTo>
                  <a:lnTo>
                    <a:pt x="614" y="1356"/>
                  </a:lnTo>
                  <a:lnTo>
                    <a:pt x="700" y="1227"/>
                  </a:lnTo>
                  <a:lnTo>
                    <a:pt x="795" y="1106"/>
                  </a:lnTo>
                  <a:lnTo>
                    <a:pt x="899" y="994"/>
                  </a:lnTo>
                  <a:lnTo>
                    <a:pt x="1003" y="881"/>
                  </a:lnTo>
                  <a:lnTo>
                    <a:pt x="1115" y="769"/>
                  </a:lnTo>
                  <a:lnTo>
                    <a:pt x="1236" y="674"/>
                  </a:lnTo>
                  <a:lnTo>
                    <a:pt x="1357" y="579"/>
                  </a:lnTo>
                  <a:lnTo>
                    <a:pt x="1478" y="493"/>
                  </a:lnTo>
                  <a:lnTo>
                    <a:pt x="1607" y="406"/>
                  </a:lnTo>
                  <a:lnTo>
                    <a:pt x="1737" y="337"/>
                  </a:lnTo>
                  <a:lnTo>
                    <a:pt x="1875" y="268"/>
                  </a:lnTo>
                  <a:lnTo>
                    <a:pt x="2013" y="208"/>
                  </a:lnTo>
                  <a:lnTo>
                    <a:pt x="2160" y="156"/>
                  </a:lnTo>
                  <a:lnTo>
                    <a:pt x="2307" y="104"/>
                  </a:lnTo>
                  <a:lnTo>
                    <a:pt x="2454" y="69"/>
                  </a:lnTo>
                  <a:lnTo>
                    <a:pt x="2601" y="44"/>
                  </a:lnTo>
                  <a:lnTo>
                    <a:pt x="2756" y="18"/>
                  </a:lnTo>
                  <a:lnTo>
                    <a:pt x="2912" y="9"/>
                  </a:lnTo>
                  <a:lnTo>
                    <a:pt x="3067" y="0"/>
                  </a:lnTo>
                  <a:lnTo>
                    <a:pt x="3067" y="0"/>
                  </a:lnTo>
                  <a:lnTo>
                    <a:pt x="3231" y="9"/>
                  </a:lnTo>
                  <a:lnTo>
                    <a:pt x="3387" y="18"/>
                  </a:lnTo>
                  <a:lnTo>
                    <a:pt x="3534" y="44"/>
                  </a:lnTo>
                  <a:lnTo>
                    <a:pt x="3689" y="69"/>
                  </a:lnTo>
                  <a:lnTo>
                    <a:pt x="3836" y="104"/>
                  </a:lnTo>
                  <a:lnTo>
                    <a:pt x="3983" y="156"/>
                  </a:lnTo>
                  <a:lnTo>
                    <a:pt x="4121" y="208"/>
                  </a:lnTo>
                  <a:lnTo>
                    <a:pt x="4268" y="268"/>
                  </a:lnTo>
                  <a:lnTo>
                    <a:pt x="4398" y="337"/>
                  </a:lnTo>
                  <a:lnTo>
                    <a:pt x="4536" y="406"/>
                  </a:lnTo>
                  <a:lnTo>
                    <a:pt x="4657" y="493"/>
                  </a:lnTo>
                  <a:lnTo>
                    <a:pt x="4786" y="579"/>
                  </a:lnTo>
                  <a:lnTo>
                    <a:pt x="4907" y="674"/>
                  </a:lnTo>
                  <a:lnTo>
                    <a:pt x="5019" y="769"/>
                  </a:lnTo>
                  <a:lnTo>
                    <a:pt x="5132" y="881"/>
                  </a:lnTo>
                  <a:lnTo>
                    <a:pt x="5235" y="994"/>
                  </a:lnTo>
                  <a:lnTo>
                    <a:pt x="5339" y="1106"/>
                  </a:lnTo>
                  <a:lnTo>
                    <a:pt x="5434" y="1227"/>
                  </a:lnTo>
                  <a:lnTo>
                    <a:pt x="5529" y="1356"/>
                  </a:lnTo>
                  <a:lnTo>
                    <a:pt x="5616" y="1495"/>
                  </a:lnTo>
                  <a:lnTo>
                    <a:pt x="5693" y="1624"/>
                  </a:lnTo>
                  <a:lnTo>
                    <a:pt x="5771" y="1771"/>
                  </a:lnTo>
                  <a:lnTo>
                    <a:pt x="5831" y="1918"/>
                  </a:lnTo>
                  <a:lnTo>
                    <a:pt x="5901" y="2065"/>
                  </a:lnTo>
                  <a:lnTo>
                    <a:pt x="5952" y="2220"/>
                  </a:lnTo>
                  <a:lnTo>
                    <a:pt x="6004" y="2376"/>
                  </a:lnTo>
                  <a:lnTo>
                    <a:pt x="6039" y="2540"/>
                  </a:lnTo>
                  <a:lnTo>
                    <a:pt x="6073" y="2695"/>
                  </a:lnTo>
                  <a:lnTo>
                    <a:pt x="6099" y="2868"/>
                  </a:lnTo>
                  <a:lnTo>
                    <a:pt x="6125" y="3032"/>
                  </a:lnTo>
                  <a:lnTo>
                    <a:pt x="6134" y="3205"/>
                  </a:lnTo>
                  <a:lnTo>
                    <a:pt x="6134" y="3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093257" y="3063082"/>
              <a:ext cx="167352" cy="35542"/>
            </a:xfrm>
            <a:custGeom>
              <a:avLst/>
              <a:gdLst/>
              <a:ahLst/>
              <a:cxnLst/>
              <a:rect l="l" t="t" r="r" b="b"/>
              <a:pathLst>
                <a:path w="4233" h="899" extrusionOk="0">
                  <a:moveTo>
                    <a:pt x="2125" y="0"/>
                  </a:moveTo>
                  <a:lnTo>
                    <a:pt x="1849" y="9"/>
                  </a:lnTo>
                  <a:lnTo>
                    <a:pt x="1572" y="26"/>
                  </a:lnTo>
                  <a:lnTo>
                    <a:pt x="1296" y="52"/>
                  </a:lnTo>
                  <a:lnTo>
                    <a:pt x="1115" y="69"/>
                  </a:lnTo>
                  <a:lnTo>
                    <a:pt x="942" y="104"/>
                  </a:lnTo>
                  <a:lnTo>
                    <a:pt x="769" y="147"/>
                  </a:lnTo>
                  <a:lnTo>
                    <a:pt x="605" y="208"/>
                  </a:lnTo>
                  <a:lnTo>
                    <a:pt x="441" y="285"/>
                  </a:lnTo>
                  <a:lnTo>
                    <a:pt x="372" y="329"/>
                  </a:lnTo>
                  <a:lnTo>
                    <a:pt x="303" y="372"/>
                  </a:lnTo>
                  <a:lnTo>
                    <a:pt x="234" y="424"/>
                  </a:lnTo>
                  <a:lnTo>
                    <a:pt x="173" y="484"/>
                  </a:lnTo>
                  <a:lnTo>
                    <a:pt x="113" y="553"/>
                  </a:lnTo>
                  <a:lnTo>
                    <a:pt x="61" y="622"/>
                  </a:lnTo>
                  <a:lnTo>
                    <a:pt x="26" y="691"/>
                  </a:lnTo>
                  <a:lnTo>
                    <a:pt x="0" y="752"/>
                  </a:lnTo>
                  <a:lnTo>
                    <a:pt x="0" y="804"/>
                  </a:lnTo>
                  <a:lnTo>
                    <a:pt x="18" y="855"/>
                  </a:lnTo>
                  <a:lnTo>
                    <a:pt x="26" y="873"/>
                  </a:lnTo>
                  <a:lnTo>
                    <a:pt x="43" y="881"/>
                  </a:lnTo>
                  <a:lnTo>
                    <a:pt x="61" y="890"/>
                  </a:lnTo>
                  <a:lnTo>
                    <a:pt x="87" y="899"/>
                  </a:lnTo>
                  <a:lnTo>
                    <a:pt x="147" y="890"/>
                  </a:lnTo>
                  <a:lnTo>
                    <a:pt x="216" y="864"/>
                  </a:lnTo>
                  <a:lnTo>
                    <a:pt x="354" y="786"/>
                  </a:lnTo>
                  <a:lnTo>
                    <a:pt x="493" y="691"/>
                  </a:lnTo>
                  <a:lnTo>
                    <a:pt x="639" y="605"/>
                  </a:lnTo>
                  <a:lnTo>
                    <a:pt x="778" y="527"/>
                  </a:lnTo>
                  <a:lnTo>
                    <a:pt x="933" y="458"/>
                  </a:lnTo>
                  <a:lnTo>
                    <a:pt x="1080" y="398"/>
                  </a:lnTo>
                  <a:lnTo>
                    <a:pt x="1236" y="346"/>
                  </a:lnTo>
                  <a:lnTo>
                    <a:pt x="1391" y="294"/>
                  </a:lnTo>
                  <a:lnTo>
                    <a:pt x="1555" y="259"/>
                  </a:lnTo>
                  <a:lnTo>
                    <a:pt x="1711" y="225"/>
                  </a:lnTo>
                  <a:lnTo>
                    <a:pt x="1875" y="208"/>
                  </a:lnTo>
                  <a:lnTo>
                    <a:pt x="2039" y="190"/>
                  </a:lnTo>
                  <a:lnTo>
                    <a:pt x="2168" y="182"/>
                  </a:lnTo>
                  <a:lnTo>
                    <a:pt x="2307" y="182"/>
                  </a:lnTo>
                  <a:lnTo>
                    <a:pt x="2566" y="199"/>
                  </a:lnTo>
                  <a:lnTo>
                    <a:pt x="2834" y="225"/>
                  </a:lnTo>
                  <a:lnTo>
                    <a:pt x="3093" y="277"/>
                  </a:lnTo>
                  <a:lnTo>
                    <a:pt x="3343" y="354"/>
                  </a:lnTo>
                  <a:lnTo>
                    <a:pt x="3594" y="441"/>
                  </a:lnTo>
                  <a:lnTo>
                    <a:pt x="3836" y="553"/>
                  </a:lnTo>
                  <a:lnTo>
                    <a:pt x="3956" y="614"/>
                  </a:lnTo>
                  <a:lnTo>
                    <a:pt x="4069" y="683"/>
                  </a:lnTo>
                  <a:lnTo>
                    <a:pt x="4103" y="700"/>
                  </a:lnTo>
                  <a:lnTo>
                    <a:pt x="4147" y="717"/>
                  </a:lnTo>
                  <a:lnTo>
                    <a:pt x="4181" y="717"/>
                  </a:lnTo>
                  <a:lnTo>
                    <a:pt x="4198" y="709"/>
                  </a:lnTo>
                  <a:lnTo>
                    <a:pt x="4216" y="700"/>
                  </a:lnTo>
                  <a:lnTo>
                    <a:pt x="4224" y="674"/>
                  </a:lnTo>
                  <a:lnTo>
                    <a:pt x="4233" y="639"/>
                  </a:lnTo>
                  <a:lnTo>
                    <a:pt x="4233" y="579"/>
                  </a:lnTo>
                  <a:lnTo>
                    <a:pt x="4224" y="519"/>
                  </a:lnTo>
                  <a:lnTo>
                    <a:pt x="4207" y="458"/>
                  </a:lnTo>
                  <a:lnTo>
                    <a:pt x="4172" y="406"/>
                  </a:lnTo>
                  <a:lnTo>
                    <a:pt x="4138" y="354"/>
                  </a:lnTo>
                  <a:lnTo>
                    <a:pt x="4095" y="311"/>
                  </a:lnTo>
                  <a:lnTo>
                    <a:pt x="4052" y="268"/>
                  </a:lnTo>
                  <a:lnTo>
                    <a:pt x="4000" y="233"/>
                  </a:lnTo>
                  <a:lnTo>
                    <a:pt x="3939" y="199"/>
                  </a:lnTo>
                  <a:lnTo>
                    <a:pt x="3887" y="173"/>
                  </a:lnTo>
                  <a:lnTo>
                    <a:pt x="3766" y="138"/>
                  </a:lnTo>
                  <a:lnTo>
                    <a:pt x="3646" y="113"/>
                  </a:lnTo>
                  <a:lnTo>
                    <a:pt x="3516" y="95"/>
                  </a:lnTo>
                  <a:lnTo>
                    <a:pt x="3240" y="61"/>
                  </a:lnTo>
                  <a:lnTo>
                    <a:pt x="2963" y="35"/>
                  </a:lnTo>
                  <a:lnTo>
                    <a:pt x="2687" y="18"/>
                  </a:lnTo>
                  <a:lnTo>
                    <a:pt x="2410" y="9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093257" y="3042247"/>
              <a:ext cx="170119" cy="37954"/>
            </a:xfrm>
            <a:custGeom>
              <a:avLst/>
              <a:gdLst/>
              <a:ahLst/>
              <a:cxnLst/>
              <a:rect l="l" t="t" r="r" b="b"/>
              <a:pathLst>
                <a:path w="4303" h="960" extrusionOk="0">
                  <a:moveTo>
                    <a:pt x="1987" y="0"/>
                  </a:moveTo>
                  <a:lnTo>
                    <a:pt x="1737" y="9"/>
                  </a:lnTo>
                  <a:lnTo>
                    <a:pt x="1477" y="26"/>
                  </a:lnTo>
                  <a:lnTo>
                    <a:pt x="1218" y="44"/>
                  </a:lnTo>
                  <a:lnTo>
                    <a:pt x="959" y="78"/>
                  </a:lnTo>
                  <a:lnTo>
                    <a:pt x="830" y="95"/>
                  </a:lnTo>
                  <a:lnTo>
                    <a:pt x="700" y="130"/>
                  </a:lnTo>
                  <a:lnTo>
                    <a:pt x="579" y="164"/>
                  </a:lnTo>
                  <a:lnTo>
                    <a:pt x="449" y="208"/>
                  </a:lnTo>
                  <a:lnTo>
                    <a:pt x="337" y="259"/>
                  </a:lnTo>
                  <a:lnTo>
                    <a:pt x="234" y="329"/>
                  </a:lnTo>
                  <a:lnTo>
                    <a:pt x="182" y="372"/>
                  </a:lnTo>
                  <a:lnTo>
                    <a:pt x="138" y="415"/>
                  </a:lnTo>
                  <a:lnTo>
                    <a:pt x="95" y="467"/>
                  </a:lnTo>
                  <a:lnTo>
                    <a:pt x="61" y="519"/>
                  </a:lnTo>
                  <a:lnTo>
                    <a:pt x="18" y="588"/>
                  </a:lnTo>
                  <a:lnTo>
                    <a:pt x="9" y="622"/>
                  </a:lnTo>
                  <a:lnTo>
                    <a:pt x="0" y="657"/>
                  </a:lnTo>
                  <a:lnTo>
                    <a:pt x="9" y="709"/>
                  </a:lnTo>
                  <a:lnTo>
                    <a:pt x="26" y="760"/>
                  </a:lnTo>
                  <a:lnTo>
                    <a:pt x="61" y="821"/>
                  </a:lnTo>
                  <a:lnTo>
                    <a:pt x="104" y="873"/>
                  </a:lnTo>
                  <a:lnTo>
                    <a:pt x="156" y="916"/>
                  </a:lnTo>
                  <a:lnTo>
                    <a:pt x="208" y="942"/>
                  </a:lnTo>
                  <a:lnTo>
                    <a:pt x="234" y="951"/>
                  </a:lnTo>
                  <a:lnTo>
                    <a:pt x="268" y="959"/>
                  </a:lnTo>
                  <a:lnTo>
                    <a:pt x="294" y="959"/>
                  </a:lnTo>
                  <a:lnTo>
                    <a:pt x="320" y="951"/>
                  </a:lnTo>
                  <a:lnTo>
                    <a:pt x="346" y="933"/>
                  </a:lnTo>
                  <a:lnTo>
                    <a:pt x="354" y="916"/>
                  </a:lnTo>
                  <a:lnTo>
                    <a:pt x="372" y="873"/>
                  </a:lnTo>
                  <a:lnTo>
                    <a:pt x="380" y="821"/>
                  </a:lnTo>
                  <a:lnTo>
                    <a:pt x="389" y="795"/>
                  </a:lnTo>
                  <a:lnTo>
                    <a:pt x="398" y="769"/>
                  </a:lnTo>
                  <a:lnTo>
                    <a:pt x="441" y="717"/>
                  </a:lnTo>
                  <a:lnTo>
                    <a:pt x="493" y="674"/>
                  </a:lnTo>
                  <a:lnTo>
                    <a:pt x="553" y="631"/>
                  </a:lnTo>
                  <a:lnTo>
                    <a:pt x="622" y="605"/>
                  </a:lnTo>
                  <a:lnTo>
                    <a:pt x="743" y="545"/>
                  </a:lnTo>
                  <a:lnTo>
                    <a:pt x="873" y="501"/>
                  </a:lnTo>
                  <a:lnTo>
                    <a:pt x="1002" y="467"/>
                  </a:lnTo>
                  <a:lnTo>
                    <a:pt x="1132" y="432"/>
                  </a:lnTo>
                  <a:lnTo>
                    <a:pt x="1261" y="415"/>
                  </a:lnTo>
                  <a:lnTo>
                    <a:pt x="1391" y="398"/>
                  </a:lnTo>
                  <a:lnTo>
                    <a:pt x="1529" y="380"/>
                  </a:lnTo>
                  <a:lnTo>
                    <a:pt x="1935" y="380"/>
                  </a:lnTo>
                  <a:lnTo>
                    <a:pt x="2212" y="389"/>
                  </a:lnTo>
                  <a:lnTo>
                    <a:pt x="2488" y="415"/>
                  </a:lnTo>
                  <a:lnTo>
                    <a:pt x="2756" y="450"/>
                  </a:lnTo>
                  <a:lnTo>
                    <a:pt x="3093" y="501"/>
                  </a:lnTo>
                  <a:lnTo>
                    <a:pt x="3257" y="527"/>
                  </a:lnTo>
                  <a:lnTo>
                    <a:pt x="3430" y="570"/>
                  </a:lnTo>
                  <a:lnTo>
                    <a:pt x="3585" y="614"/>
                  </a:lnTo>
                  <a:lnTo>
                    <a:pt x="3749" y="665"/>
                  </a:lnTo>
                  <a:lnTo>
                    <a:pt x="3905" y="735"/>
                  </a:lnTo>
                  <a:lnTo>
                    <a:pt x="4052" y="812"/>
                  </a:lnTo>
                  <a:lnTo>
                    <a:pt x="4103" y="847"/>
                  </a:lnTo>
                  <a:lnTo>
                    <a:pt x="4155" y="864"/>
                  </a:lnTo>
                  <a:lnTo>
                    <a:pt x="4207" y="873"/>
                  </a:lnTo>
                  <a:lnTo>
                    <a:pt x="4233" y="864"/>
                  </a:lnTo>
                  <a:lnTo>
                    <a:pt x="4259" y="856"/>
                  </a:lnTo>
                  <a:lnTo>
                    <a:pt x="4285" y="830"/>
                  </a:lnTo>
                  <a:lnTo>
                    <a:pt x="4302" y="804"/>
                  </a:lnTo>
                  <a:lnTo>
                    <a:pt x="4302" y="769"/>
                  </a:lnTo>
                  <a:lnTo>
                    <a:pt x="4302" y="726"/>
                  </a:lnTo>
                  <a:lnTo>
                    <a:pt x="4293" y="691"/>
                  </a:lnTo>
                  <a:lnTo>
                    <a:pt x="4276" y="648"/>
                  </a:lnTo>
                  <a:lnTo>
                    <a:pt x="4224" y="588"/>
                  </a:lnTo>
                  <a:lnTo>
                    <a:pt x="4164" y="527"/>
                  </a:lnTo>
                  <a:lnTo>
                    <a:pt x="4103" y="467"/>
                  </a:lnTo>
                  <a:lnTo>
                    <a:pt x="4043" y="424"/>
                  </a:lnTo>
                  <a:lnTo>
                    <a:pt x="3974" y="372"/>
                  </a:lnTo>
                  <a:lnTo>
                    <a:pt x="3827" y="294"/>
                  </a:lnTo>
                  <a:lnTo>
                    <a:pt x="3671" y="234"/>
                  </a:lnTo>
                  <a:lnTo>
                    <a:pt x="3516" y="173"/>
                  </a:lnTo>
                  <a:lnTo>
                    <a:pt x="3352" y="130"/>
                  </a:lnTo>
                  <a:lnTo>
                    <a:pt x="3188" y="104"/>
                  </a:lnTo>
                  <a:lnTo>
                    <a:pt x="3015" y="78"/>
                  </a:lnTo>
                  <a:lnTo>
                    <a:pt x="2764" y="44"/>
                  </a:lnTo>
                  <a:lnTo>
                    <a:pt x="2505" y="18"/>
                  </a:lnTo>
                  <a:lnTo>
                    <a:pt x="2246" y="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extrusionOk="0">
                  <a:moveTo>
                    <a:pt x="1210" y="570"/>
                  </a:moveTo>
                  <a:lnTo>
                    <a:pt x="1141" y="1693"/>
                  </a:lnTo>
                  <a:lnTo>
                    <a:pt x="977" y="1641"/>
                  </a:lnTo>
                  <a:lnTo>
                    <a:pt x="847" y="1581"/>
                  </a:lnTo>
                  <a:lnTo>
                    <a:pt x="735" y="1521"/>
                  </a:lnTo>
                  <a:lnTo>
                    <a:pt x="640" y="1451"/>
                  </a:lnTo>
                  <a:lnTo>
                    <a:pt x="571" y="1374"/>
                  </a:lnTo>
                  <a:lnTo>
                    <a:pt x="528" y="1296"/>
                  </a:lnTo>
                  <a:lnTo>
                    <a:pt x="493" y="1210"/>
                  </a:lnTo>
                  <a:lnTo>
                    <a:pt x="485" y="1115"/>
                  </a:lnTo>
                  <a:lnTo>
                    <a:pt x="485" y="1054"/>
                  </a:lnTo>
                  <a:lnTo>
                    <a:pt x="493" y="1002"/>
                  </a:lnTo>
                  <a:lnTo>
                    <a:pt x="511" y="950"/>
                  </a:lnTo>
                  <a:lnTo>
                    <a:pt x="528" y="899"/>
                  </a:lnTo>
                  <a:lnTo>
                    <a:pt x="562" y="847"/>
                  </a:lnTo>
                  <a:lnTo>
                    <a:pt x="597" y="804"/>
                  </a:lnTo>
                  <a:lnTo>
                    <a:pt x="631" y="769"/>
                  </a:lnTo>
                  <a:lnTo>
                    <a:pt x="675" y="734"/>
                  </a:lnTo>
                  <a:lnTo>
                    <a:pt x="727" y="700"/>
                  </a:lnTo>
                  <a:lnTo>
                    <a:pt x="787" y="665"/>
                  </a:lnTo>
                  <a:lnTo>
                    <a:pt x="908" y="622"/>
                  </a:lnTo>
                  <a:lnTo>
                    <a:pt x="1046" y="588"/>
                  </a:lnTo>
                  <a:lnTo>
                    <a:pt x="1202" y="570"/>
                  </a:lnTo>
                  <a:close/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-3093613" y="3344137"/>
              <a:ext cx="28742" cy="44437"/>
            </a:xfrm>
            <a:custGeom>
              <a:avLst/>
              <a:gdLst/>
              <a:ahLst/>
              <a:cxnLst/>
              <a:rect l="l" t="t" r="r" b="b"/>
              <a:pathLst>
                <a:path w="727" h="1124" fill="none" extrusionOk="0">
                  <a:moveTo>
                    <a:pt x="657" y="1123"/>
                  </a:moveTo>
                  <a:lnTo>
                    <a:pt x="657" y="1123"/>
                  </a:lnTo>
                  <a:lnTo>
                    <a:pt x="493" y="1071"/>
                  </a:lnTo>
                  <a:lnTo>
                    <a:pt x="363" y="1011"/>
                  </a:lnTo>
                  <a:lnTo>
                    <a:pt x="251" y="951"/>
                  </a:lnTo>
                  <a:lnTo>
                    <a:pt x="156" y="881"/>
                  </a:lnTo>
                  <a:lnTo>
                    <a:pt x="87" y="804"/>
                  </a:lnTo>
                  <a:lnTo>
                    <a:pt x="44" y="726"/>
                  </a:lnTo>
                  <a:lnTo>
                    <a:pt x="9" y="640"/>
                  </a:lnTo>
                  <a:lnTo>
                    <a:pt x="1" y="545"/>
                  </a:lnTo>
                  <a:lnTo>
                    <a:pt x="1" y="545"/>
                  </a:lnTo>
                  <a:lnTo>
                    <a:pt x="1" y="484"/>
                  </a:lnTo>
                  <a:lnTo>
                    <a:pt x="9" y="432"/>
                  </a:lnTo>
                  <a:lnTo>
                    <a:pt x="27" y="380"/>
                  </a:lnTo>
                  <a:lnTo>
                    <a:pt x="44" y="329"/>
                  </a:lnTo>
                  <a:lnTo>
                    <a:pt x="78" y="277"/>
                  </a:lnTo>
                  <a:lnTo>
                    <a:pt x="113" y="234"/>
                  </a:lnTo>
                  <a:lnTo>
                    <a:pt x="147" y="199"/>
                  </a:lnTo>
                  <a:lnTo>
                    <a:pt x="191" y="164"/>
                  </a:lnTo>
                  <a:lnTo>
                    <a:pt x="243" y="130"/>
                  </a:lnTo>
                  <a:lnTo>
                    <a:pt x="303" y="95"/>
                  </a:lnTo>
                  <a:lnTo>
                    <a:pt x="424" y="52"/>
                  </a:lnTo>
                  <a:lnTo>
                    <a:pt x="562" y="18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6" y="0"/>
                  </a:lnTo>
                  <a:lnTo>
                    <a:pt x="657" y="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fill="none" extrusionOk="0"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extrusionOk="0">
                  <a:moveTo>
                    <a:pt x="3818" y="0"/>
                  </a:move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fill="none" extrusionOk="0">
                  <a:moveTo>
                    <a:pt x="15247" y="5028"/>
                  </a:move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extrusionOk="0">
                  <a:moveTo>
                    <a:pt x="3240" y="1"/>
                  </a:moveTo>
                  <a:lnTo>
                    <a:pt x="3059" y="18"/>
                  </a:lnTo>
                  <a:lnTo>
                    <a:pt x="2877" y="44"/>
                  </a:lnTo>
                  <a:lnTo>
                    <a:pt x="2704" y="70"/>
                  </a:lnTo>
                  <a:lnTo>
                    <a:pt x="2532" y="113"/>
                  </a:lnTo>
                  <a:lnTo>
                    <a:pt x="2359" y="165"/>
                  </a:lnTo>
                  <a:lnTo>
                    <a:pt x="2186" y="217"/>
                  </a:lnTo>
                  <a:lnTo>
                    <a:pt x="2022" y="286"/>
                  </a:lnTo>
                  <a:lnTo>
                    <a:pt x="1858" y="364"/>
                  </a:lnTo>
                  <a:lnTo>
                    <a:pt x="1702" y="450"/>
                  </a:lnTo>
                  <a:lnTo>
                    <a:pt x="1547" y="545"/>
                  </a:lnTo>
                  <a:lnTo>
                    <a:pt x="1391" y="640"/>
                  </a:lnTo>
                  <a:lnTo>
                    <a:pt x="1245" y="752"/>
                  </a:lnTo>
                  <a:lnTo>
                    <a:pt x="1106" y="873"/>
                  </a:lnTo>
                  <a:lnTo>
                    <a:pt x="977" y="1003"/>
                  </a:lnTo>
                  <a:lnTo>
                    <a:pt x="847" y="1141"/>
                  </a:lnTo>
                  <a:lnTo>
                    <a:pt x="726" y="1279"/>
                  </a:lnTo>
                  <a:lnTo>
                    <a:pt x="623" y="1426"/>
                  </a:lnTo>
                  <a:lnTo>
                    <a:pt x="519" y="1582"/>
                  </a:lnTo>
                  <a:lnTo>
                    <a:pt x="424" y="1737"/>
                  </a:lnTo>
                  <a:lnTo>
                    <a:pt x="346" y="1901"/>
                  </a:lnTo>
                  <a:lnTo>
                    <a:pt x="268" y="2065"/>
                  </a:lnTo>
                  <a:lnTo>
                    <a:pt x="208" y="2230"/>
                  </a:lnTo>
                  <a:lnTo>
                    <a:pt x="156" y="2402"/>
                  </a:lnTo>
                  <a:lnTo>
                    <a:pt x="104" y="2575"/>
                  </a:lnTo>
                  <a:lnTo>
                    <a:pt x="70" y="2748"/>
                  </a:lnTo>
                  <a:lnTo>
                    <a:pt x="35" y="2929"/>
                  </a:lnTo>
                  <a:lnTo>
                    <a:pt x="18" y="3102"/>
                  </a:lnTo>
                  <a:lnTo>
                    <a:pt x="9" y="3283"/>
                  </a:lnTo>
                  <a:lnTo>
                    <a:pt x="1" y="3465"/>
                  </a:lnTo>
                  <a:lnTo>
                    <a:pt x="9" y="3646"/>
                  </a:lnTo>
                  <a:lnTo>
                    <a:pt x="27" y="3828"/>
                  </a:lnTo>
                  <a:lnTo>
                    <a:pt x="44" y="4018"/>
                  </a:lnTo>
                  <a:lnTo>
                    <a:pt x="78" y="4199"/>
                  </a:lnTo>
                  <a:lnTo>
                    <a:pt x="122" y="4380"/>
                  </a:lnTo>
                  <a:lnTo>
                    <a:pt x="165" y="4562"/>
                  </a:lnTo>
                  <a:lnTo>
                    <a:pt x="225" y="4735"/>
                  </a:lnTo>
                  <a:lnTo>
                    <a:pt x="294" y="4916"/>
                  </a:lnTo>
                  <a:lnTo>
                    <a:pt x="363" y="5089"/>
                  </a:lnTo>
                  <a:lnTo>
                    <a:pt x="450" y="5261"/>
                  </a:lnTo>
                  <a:lnTo>
                    <a:pt x="545" y="5434"/>
                  </a:lnTo>
                  <a:lnTo>
                    <a:pt x="640" y="5607"/>
                  </a:lnTo>
                  <a:lnTo>
                    <a:pt x="752" y="5771"/>
                  </a:lnTo>
                  <a:lnTo>
                    <a:pt x="873" y="5927"/>
                  </a:lnTo>
                  <a:lnTo>
                    <a:pt x="994" y="6082"/>
                  </a:lnTo>
                  <a:lnTo>
                    <a:pt x="1132" y="6238"/>
                  </a:lnTo>
                  <a:lnTo>
                    <a:pt x="1270" y="6384"/>
                  </a:lnTo>
                  <a:lnTo>
                    <a:pt x="1426" y="6523"/>
                  </a:lnTo>
                  <a:lnTo>
                    <a:pt x="1573" y="6661"/>
                  </a:lnTo>
                  <a:lnTo>
                    <a:pt x="1737" y="6782"/>
                  </a:lnTo>
                  <a:lnTo>
                    <a:pt x="1901" y="6894"/>
                  </a:lnTo>
                  <a:lnTo>
                    <a:pt x="2065" y="7006"/>
                  </a:lnTo>
                  <a:lnTo>
                    <a:pt x="2229" y="7101"/>
                  </a:lnTo>
                  <a:lnTo>
                    <a:pt x="2402" y="7188"/>
                  </a:lnTo>
                  <a:lnTo>
                    <a:pt x="2575" y="7274"/>
                  </a:lnTo>
                  <a:lnTo>
                    <a:pt x="2756" y="7343"/>
                  </a:lnTo>
                  <a:lnTo>
                    <a:pt x="2938" y="7404"/>
                  </a:lnTo>
                  <a:lnTo>
                    <a:pt x="3110" y="7464"/>
                  </a:lnTo>
                  <a:lnTo>
                    <a:pt x="3292" y="7507"/>
                  </a:lnTo>
                  <a:lnTo>
                    <a:pt x="3482" y="7551"/>
                  </a:lnTo>
                  <a:lnTo>
                    <a:pt x="3663" y="7576"/>
                  </a:lnTo>
                  <a:lnTo>
                    <a:pt x="3845" y="7594"/>
                  </a:lnTo>
                  <a:lnTo>
                    <a:pt x="4026" y="7611"/>
                  </a:lnTo>
                  <a:lnTo>
                    <a:pt x="4207" y="7611"/>
                  </a:lnTo>
                  <a:lnTo>
                    <a:pt x="4389" y="7602"/>
                  </a:lnTo>
                  <a:lnTo>
                    <a:pt x="4570" y="7594"/>
                  </a:lnTo>
                  <a:lnTo>
                    <a:pt x="4752" y="7568"/>
                  </a:lnTo>
                  <a:lnTo>
                    <a:pt x="4924" y="7533"/>
                  </a:lnTo>
                  <a:lnTo>
                    <a:pt x="5097" y="7499"/>
                  </a:lnTo>
                  <a:lnTo>
                    <a:pt x="5270" y="7447"/>
                  </a:lnTo>
                  <a:lnTo>
                    <a:pt x="5443" y="7386"/>
                  </a:lnTo>
                  <a:lnTo>
                    <a:pt x="5607" y="7317"/>
                  </a:lnTo>
                  <a:lnTo>
                    <a:pt x="5771" y="7248"/>
                  </a:lnTo>
                  <a:lnTo>
                    <a:pt x="5935" y="7162"/>
                  </a:lnTo>
                  <a:lnTo>
                    <a:pt x="6082" y="7067"/>
                  </a:lnTo>
                  <a:lnTo>
                    <a:pt x="6237" y="6963"/>
                  </a:lnTo>
                  <a:lnTo>
                    <a:pt x="6384" y="6851"/>
                  </a:lnTo>
                  <a:lnTo>
                    <a:pt x="6522" y="6730"/>
                  </a:lnTo>
                  <a:lnTo>
                    <a:pt x="6652" y="6600"/>
                  </a:lnTo>
                  <a:lnTo>
                    <a:pt x="6782" y="6471"/>
                  </a:lnTo>
                  <a:lnTo>
                    <a:pt x="6902" y="6324"/>
                  </a:lnTo>
                  <a:lnTo>
                    <a:pt x="7006" y="6177"/>
                  </a:lnTo>
                  <a:lnTo>
                    <a:pt x="7110" y="6030"/>
                  </a:lnTo>
                  <a:lnTo>
                    <a:pt x="7205" y="5875"/>
                  </a:lnTo>
                  <a:lnTo>
                    <a:pt x="7283" y="5711"/>
                  </a:lnTo>
                  <a:lnTo>
                    <a:pt x="7360" y="5547"/>
                  </a:lnTo>
                  <a:lnTo>
                    <a:pt x="7421" y="5382"/>
                  </a:lnTo>
                  <a:lnTo>
                    <a:pt x="7481" y="5210"/>
                  </a:lnTo>
                  <a:lnTo>
                    <a:pt x="7524" y="5037"/>
                  </a:lnTo>
                  <a:lnTo>
                    <a:pt x="7559" y="4864"/>
                  </a:lnTo>
                  <a:lnTo>
                    <a:pt x="7594" y="4683"/>
                  </a:lnTo>
                  <a:lnTo>
                    <a:pt x="7611" y="4501"/>
                  </a:lnTo>
                  <a:lnTo>
                    <a:pt x="7628" y="4320"/>
                  </a:lnTo>
                  <a:lnTo>
                    <a:pt x="7628" y="4139"/>
                  </a:lnTo>
                  <a:lnTo>
                    <a:pt x="7619" y="3957"/>
                  </a:lnTo>
                  <a:lnTo>
                    <a:pt x="7611" y="3776"/>
                  </a:lnTo>
                  <a:lnTo>
                    <a:pt x="7585" y="3594"/>
                  </a:lnTo>
                  <a:lnTo>
                    <a:pt x="7550" y="3413"/>
                  </a:lnTo>
                  <a:lnTo>
                    <a:pt x="7507" y="3232"/>
                  </a:lnTo>
                  <a:lnTo>
                    <a:pt x="7464" y="3050"/>
                  </a:lnTo>
                  <a:lnTo>
                    <a:pt x="7403" y="2869"/>
                  </a:lnTo>
                  <a:lnTo>
                    <a:pt x="7334" y="2696"/>
                  </a:lnTo>
                  <a:lnTo>
                    <a:pt x="7265" y="2515"/>
                  </a:lnTo>
                  <a:lnTo>
                    <a:pt x="7179" y="2342"/>
                  </a:lnTo>
                  <a:lnTo>
                    <a:pt x="7084" y="2169"/>
                  </a:lnTo>
                  <a:lnTo>
                    <a:pt x="6989" y="2005"/>
                  </a:lnTo>
                  <a:lnTo>
                    <a:pt x="6877" y="1841"/>
                  </a:lnTo>
                  <a:lnTo>
                    <a:pt x="6764" y="1677"/>
                  </a:lnTo>
                  <a:lnTo>
                    <a:pt x="6635" y="1521"/>
                  </a:lnTo>
                  <a:lnTo>
                    <a:pt x="6496" y="1374"/>
                  </a:lnTo>
                  <a:lnTo>
                    <a:pt x="6358" y="1227"/>
                  </a:lnTo>
                  <a:lnTo>
                    <a:pt x="6211" y="1081"/>
                  </a:lnTo>
                  <a:lnTo>
                    <a:pt x="6056" y="951"/>
                  </a:lnTo>
                  <a:lnTo>
                    <a:pt x="5892" y="830"/>
                  </a:lnTo>
                  <a:lnTo>
                    <a:pt x="5736" y="709"/>
                  </a:lnTo>
                  <a:lnTo>
                    <a:pt x="5564" y="606"/>
                  </a:lnTo>
                  <a:lnTo>
                    <a:pt x="5399" y="511"/>
                  </a:lnTo>
                  <a:lnTo>
                    <a:pt x="5227" y="416"/>
                  </a:lnTo>
                  <a:lnTo>
                    <a:pt x="5054" y="338"/>
                  </a:lnTo>
                  <a:lnTo>
                    <a:pt x="4873" y="269"/>
                  </a:lnTo>
                  <a:lnTo>
                    <a:pt x="4700" y="200"/>
                  </a:lnTo>
                  <a:lnTo>
                    <a:pt x="4518" y="148"/>
                  </a:lnTo>
                  <a:lnTo>
                    <a:pt x="4337" y="96"/>
                  </a:lnTo>
                  <a:lnTo>
                    <a:pt x="4156" y="61"/>
                  </a:lnTo>
                  <a:lnTo>
                    <a:pt x="3966" y="35"/>
                  </a:lnTo>
                  <a:lnTo>
                    <a:pt x="3784" y="1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fill="none" extrusionOk="0">
                  <a:moveTo>
                    <a:pt x="6358" y="1227"/>
                  </a:moveTo>
                  <a:lnTo>
                    <a:pt x="6358" y="1227"/>
                  </a:lnTo>
                  <a:lnTo>
                    <a:pt x="6496" y="1374"/>
                  </a:lnTo>
                  <a:lnTo>
                    <a:pt x="6635" y="1521"/>
                  </a:lnTo>
                  <a:lnTo>
                    <a:pt x="6764" y="1677"/>
                  </a:lnTo>
                  <a:lnTo>
                    <a:pt x="6877" y="1841"/>
                  </a:lnTo>
                  <a:lnTo>
                    <a:pt x="6989" y="2005"/>
                  </a:lnTo>
                  <a:lnTo>
                    <a:pt x="7084" y="2169"/>
                  </a:lnTo>
                  <a:lnTo>
                    <a:pt x="7179" y="2342"/>
                  </a:lnTo>
                  <a:lnTo>
                    <a:pt x="7265" y="2515"/>
                  </a:lnTo>
                  <a:lnTo>
                    <a:pt x="7334" y="2696"/>
                  </a:lnTo>
                  <a:lnTo>
                    <a:pt x="7403" y="2869"/>
                  </a:lnTo>
                  <a:lnTo>
                    <a:pt x="7464" y="3050"/>
                  </a:lnTo>
                  <a:lnTo>
                    <a:pt x="7507" y="3232"/>
                  </a:lnTo>
                  <a:lnTo>
                    <a:pt x="7550" y="3413"/>
                  </a:lnTo>
                  <a:lnTo>
                    <a:pt x="7585" y="3594"/>
                  </a:lnTo>
                  <a:lnTo>
                    <a:pt x="7611" y="3776"/>
                  </a:lnTo>
                  <a:lnTo>
                    <a:pt x="7619" y="3957"/>
                  </a:lnTo>
                  <a:lnTo>
                    <a:pt x="7628" y="4139"/>
                  </a:lnTo>
                  <a:lnTo>
                    <a:pt x="7628" y="4320"/>
                  </a:lnTo>
                  <a:lnTo>
                    <a:pt x="7611" y="4501"/>
                  </a:lnTo>
                  <a:lnTo>
                    <a:pt x="7594" y="4683"/>
                  </a:lnTo>
                  <a:lnTo>
                    <a:pt x="7559" y="4864"/>
                  </a:lnTo>
                  <a:lnTo>
                    <a:pt x="7524" y="5037"/>
                  </a:lnTo>
                  <a:lnTo>
                    <a:pt x="7481" y="5210"/>
                  </a:lnTo>
                  <a:lnTo>
                    <a:pt x="7421" y="5382"/>
                  </a:lnTo>
                  <a:lnTo>
                    <a:pt x="7360" y="5547"/>
                  </a:lnTo>
                  <a:lnTo>
                    <a:pt x="7283" y="5711"/>
                  </a:lnTo>
                  <a:lnTo>
                    <a:pt x="7205" y="5875"/>
                  </a:lnTo>
                  <a:lnTo>
                    <a:pt x="7110" y="6030"/>
                  </a:lnTo>
                  <a:lnTo>
                    <a:pt x="7006" y="6177"/>
                  </a:lnTo>
                  <a:lnTo>
                    <a:pt x="6902" y="6324"/>
                  </a:lnTo>
                  <a:lnTo>
                    <a:pt x="6782" y="6471"/>
                  </a:lnTo>
                  <a:lnTo>
                    <a:pt x="6652" y="6600"/>
                  </a:lnTo>
                  <a:lnTo>
                    <a:pt x="6652" y="6600"/>
                  </a:lnTo>
                  <a:lnTo>
                    <a:pt x="6522" y="6730"/>
                  </a:lnTo>
                  <a:lnTo>
                    <a:pt x="6384" y="6851"/>
                  </a:lnTo>
                  <a:lnTo>
                    <a:pt x="6237" y="6963"/>
                  </a:lnTo>
                  <a:lnTo>
                    <a:pt x="6082" y="7067"/>
                  </a:lnTo>
                  <a:lnTo>
                    <a:pt x="5935" y="7162"/>
                  </a:lnTo>
                  <a:lnTo>
                    <a:pt x="5771" y="7248"/>
                  </a:lnTo>
                  <a:lnTo>
                    <a:pt x="5607" y="7317"/>
                  </a:lnTo>
                  <a:lnTo>
                    <a:pt x="5443" y="7386"/>
                  </a:lnTo>
                  <a:lnTo>
                    <a:pt x="5270" y="7447"/>
                  </a:lnTo>
                  <a:lnTo>
                    <a:pt x="5097" y="7499"/>
                  </a:lnTo>
                  <a:lnTo>
                    <a:pt x="4924" y="7533"/>
                  </a:lnTo>
                  <a:lnTo>
                    <a:pt x="4752" y="7568"/>
                  </a:lnTo>
                  <a:lnTo>
                    <a:pt x="4570" y="7594"/>
                  </a:lnTo>
                  <a:lnTo>
                    <a:pt x="4389" y="7602"/>
                  </a:lnTo>
                  <a:lnTo>
                    <a:pt x="4207" y="7611"/>
                  </a:lnTo>
                  <a:lnTo>
                    <a:pt x="4026" y="7611"/>
                  </a:lnTo>
                  <a:lnTo>
                    <a:pt x="3845" y="7594"/>
                  </a:lnTo>
                  <a:lnTo>
                    <a:pt x="3663" y="7576"/>
                  </a:lnTo>
                  <a:lnTo>
                    <a:pt x="3482" y="7551"/>
                  </a:lnTo>
                  <a:lnTo>
                    <a:pt x="3292" y="7507"/>
                  </a:lnTo>
                  <a:lnTo>
                    <a:pt x="3110" y="7464"/>
                  </a:lnTo>
                  <a:lnTo>
                    <a:pt x="2938" y="7404"/>
                  </a:lnTo>
                  <a:lnTo>
                    <a:pt x="2756" y="7343"/>
                  </a:lnTo>
                  <a:lnTo>
                    <a:pt x="2575" y="7274"/>
                  </a:lnTo>
                  <a:lnTo>
                    <a:pt x="2402" y="7188"/>
                  </a:lnTo>
                  <a:lnTo>
                    <a:pt x="2229" y="7101"/>
                  </a:lnTo>
                  <a:lnTo>
                    <a:pt x="2065" y="7006"/>
                  </a:lnTo>
                  <a:lnTo>
                    <a:pt x="1901" y="6894"/>
                  </a:lnTo>
                  <a:lnTo>
                    <a:pt x="1737" y="6782"/>
                  </a:lnTo>
                  <a:lnTo>
                    <a:pt x="1573" y="6661"/>
                  </a:lnTo>
                  <a:lnTo>
                    <a:pt x="1426" y="6523"/>
                  </a:lnTo>
                  <a:lnTo>
                    <a:pt x="1270" y="6384"/>
                  </a:lnTo>
                  <a:lnTo>
                    <a:pt x="1270" y="6384"/>
                  </a:lnTo>
                  <a:lnTo>
                    <a:pt x="1132" y="6238"/>
                  </a:lnTo>
                  <a:lnTo>
                    <a:pt x="994" y="6082"/>
                  </a:lnTo>
                  <a:lnTo>
                    <a:pt x="873" y="5927"/>
                  </a:lnTo>
                  <a:lnTo>
                    <a:pt x="752" y="5771"/>
                  </a:lnTo>
                  <a:lnTo>
                    <a:pt x="640" y="5607"/>
                  </a:lnTo>
                  <a:lnTo>
                    <a:pt x="545" y="5434"/>
                  </a:lnTo>
                  <a:lnTo>
                    <a:pt x="450" y="5261"/>
                  </a:lnTo>
                  <a:lnTo>
                    <a:pt x="363" y="5089"/>
                  </a:lnTo>
                  <a:lnTo>
                    <a:pt x="294" y="4916"/>
                  </a:lnTo>
                  <a:lnTo>
                    <a:pt x="225" y="4735"/>
                  </a:lnTo>
                  <a:lnTo>
                    <a:pt x="165" y="4562"/>
                  </a:lnTo>
                  <a:lnTo>
                    <a:pt x="122" y="4380"/>
                  </a:lnTo>
                  <a:lnTo>
                    <a:pt x="78" y="4199"/>
                  </a:lnTo>
                  <a:lnTo>
                    <a:pt x="44" y="4018"/>
                  </a:lnTo>
                  <a:lnTo>
                    <a:pt x="27" y="3828"/>
                  </a:lnTo>
                  <a:lnTo>
                    <a:pt x="9" y="3646"/>
                  </a:lnTo>
                  <a:lnTo>
                    <a:pt x="1" y="3465"/>
                  </a:lnTo>
                  <a:lnTo>
                    <a:pt x="9" y="3283"/>
                  </a:lnTo>
                  <a:lnTo>
                    <a:pt x="18" y="3102"/>
                  </a:lnTo>
                  <a:lnTo>
                    <a:pt x="35" y="2929"/>
                  </a:lnTo>
                  <a:lnTo>
                    <a:pt x="70" y="2748"/>
                  </a:lnTo>
                  <a:lnTo>
                    <a:pt x="104" y="2575"/>
                  </a:lnTo>
                  <a:lnTo>
                    <a:pt x="156" y="2402"/>
                  </a:lnTo>
                  <a:lnTo>
                    <a:pt x="208" y="2230"/>
                  </a:lnTo>
                  <a:lnTo>
                    <a:pt x="268" y="2065"/>
                  </a:lnTo>
                  <a:lnTo>
                    <a:pt x="346" y="1901"/>
                  </a:lnTo>
                  <a:lnTo>
                    <a:pt x="424" y="1737"/>
                  </a:lnTo>
                  <a:lnTo>
                    <a:pt x="519" y="1582"/>
                  </a:lnTo>
                  <a:lnTo>
                    <a:pt x="623" y="1426"/>
                  </a:lnTo>
                  <a:lnTo>
                    <a:pt x="726" y="1279"/>
                  </a:lnTo>
                  <a:lnTo>
                    <a:pt x="847" y="1141"/>
                  </a:lnTo>
                  <a:lnTo>
                    <a:pt x="977" y="1003"/>
                  </a:lnTo>
                  <a:lnTo>
                    <a:pt x="977" y="1003"/>
                  </a:lnTo>
                  <a:lnTo>
                    <a:pt x="1106" y="873"/>
                  </a:lnTo>
                  <a:lnTo>
                    <a:pt x="1245" y="752"/>
                  </a:lnTo>
                  <a:lnTo>
                    <a:pt x="1391" y="640"/>
                  </a:lnTo>
                  <a:lnTo>
                    <a:pt x="1547" y="545"/>
                  </a:lnTo>
                  <a:lnTo>
                    <a:pt x="1702" y="450"/>
                  </a:lnTo>
                  <a:lnTo>
                    <a:pt x="1858" y="364"/>
                  </a:lnTo>
                  <a:lnTo>
                    <a:pt x="2022" y="286"/>
                  </a:lnTo>
                  <a:lnTo>
                    <a:pt x="2186" y="217"/>
                  </a:lnTo>
                  <a:lnTo>
                    <a:pt x="2359" y="165"/>
                  </a:lnTo>
                  <a:lnTo>
                    <a:pt x="2532" y="113"/>
                  </a:lnTo>
                  <a:lnTo>
                    <a:pt x="2704" y="70"/>
                  </a:lnTo>
                  <a:lnTo>
                    <a:pt x="2877" y="44"/>
                  </a:lnTo>
                  <a:lnTo>
                    <a:pt x="3059" y="18"/>
                  </a:lnTo>
                  <a:lnTo>
                    <a:pt x="3240" y="1"/>
                  </a:lnTo>
                  <a:lnTo>
                    <a:pt x="3421" y="1"/>
                  </a:lnTo>
                  <a:lnTo>
                    <a:pt x="3603" y="1"/>
                  </a:lnTo>
                  <a:lnTo>
                    <a:pt x="3784" y="10"/>
                  </a:lnTo>
                  <a:lnTo>
                    <a:pt x="3966" y="35"/>
                  </a:lnTo>
                  <a:lnTo>
                    <a:pt x="4156" y="61"/>
                  </a:lnTo>
                  <a:lnTo>
                    <a:pt x="4337" y="96"/>
                  </a:lnTo>
                  <a:lnTo>
                    <a:pt x="4518" y="148"/>
                  </a:lnTo>
                  <a:lnTo>
                    <a:pt x="4700" y="200"/>
                  </a:lnTo>
                  <a:lnTo>
                    <a:pt x="4873" y="269"/>
                  </a:lnTo>
                  <a:lnTo>
                    <a:pt x="5054" y="338"/>
                  </a:lnTo>
                  <a:lnTo>
                    <a:pt x="5227" y="416"/>
                  </a:lnTo>
                  <a:lnTo>
                    <a:pt x="5399" y="511"/>
                  </a:lnTo>
                  <a:lnTo>
                    <a:pt x="5564" y="606"/>
                  </a:lnTo>
                  <a:lnTo>
                    <a:pt x="5736" y="709"/>
                  </a:lnTo>
                  <a:lnTo>
                    <a:pt x="5892" y="830"/>
                  </a:lnTo>
                  <a:lnTo>
                    <a:pt x="6056" y="951"/>
                  </a:lnTo>
                  <a:lnTo>
                    <a:pt x="6211" y="1081"/>
                  </a:lnTo>
                  <a:lnTo>
                    <a:pt x="6358" y="1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-4608515" y="3311362"/>
              <a:ext cx="139361" cy="153712"/>
            </a:xfrm>
            <a:custGeom>
              <a:avLst/>
              <a:gdLst/>
              <a:ahLst/>
              <a:cxnLst/>
              <a:rect l="l" t="t" r="r" b="b"/>
              <a:pathLst>
                <a:path w="3525" h="3888" extrusionOk="0">
                  <a:moveTo>
                    <a:pt x="3101" y="0"/>
                  </a:moveTo>
                  <a:lnTo>
                    <a:pt x="3032" y="9"/>
                  </a:lnTo>
                  <a:lnTo>
                    <a:pt x="2955" y="26"/>
                  </a:lnTo>
                  <a:lnTo>
                    <a:pt x="2885" y="43"/>
                  </a:lnTo>
                  <a:lnTo>
                    <a:pt x="2816" y="69"/>
                  </a:lnTo>
                  <a:lnTo>
                    <a:pt x="2687" y="138"/>
                  </a:lnTo>
                  <a:lnTo>
                    <a:pt x="2566" y="225"/>
                  </a:lnTo>
                  <a:lnTo>
                    <a:pt x="2445" y="311"/>
                  </a:lnTo>
                  <a:lnTo>
                    <a:pt x="2186" y="518"/>
                  </a:lnTo>
                  <a:lnTo>
                    <a:pt x="1935" y="726"/>
                  </a:lnTo>
                  <a:lnTo>
                    <a:pt x="1693" y="950"/>
                  </a:lnTo>
                  <a:lnTo>
                    <a:pt x="1452" y="1175"/>
                  </a:lnTo>
                  <a:lnTo>
                    <a:pt x="1218" y="1399"/>
                  </a:lnTo>
                  <a:lnTo>
                    <a:pt x="994" y="1641"/>
                  </a:lnTo>
                  <a:lnTo>
                    <a:pt x="778" y="1892"/>
                  </a:lnTo>
                  <a:lnTo>
                    <a:pt x="570" y="2142"/>
                  </a:lnTo>
                  <a:lnTo>
                    <a:pt x="441" y="2315"/>
                  </a:lnTo>
                  <a:lnTo>
                    <a:pt x="320" y="2488"/>
                  </a:lnTo>
                  <a:lnTo>
                    <a:pt x="216" y="2669"/>
                  </a:lnTo>
                  <a:lnTo>
                    <a:pt x="121" y="2859"/>
                  </a:lnTo>
                  <a:lnTo>
                    <a:pt x="87" y="2954"/>
                  </a:lnTo>
                  <a:lnTo>
                    <a:pt x="52" y="3049"/>
                  </a:lnTo>
                  <a:lnTo>
                    <a:pt x="35" y="3153"/>
                  </a:lnTo>
                  <a:lnTo>
                    <a:pt x="9" y="3248"/>
                  </a:lnTo>
                  <a:lnTo>
                    <a:pt x="0" y="3352"/>
                  </a:lnTo>
                  <a:lnTo>
                    <a:pt x="0" y="3447"/>
                  </a:lnTo>
                  <a:lnTo>
                    <a:pt x="9" y="3550"/>
                  </a:lnTo>
                  <a:lnTo>
                    <a:pt x="26" y="3654"/>
                  </a:lnTo>
                  <a:lnTo>
                    <a:pt x="52" y="3740"/>
                  </a:lnTo>
                  <a:lnTo>
                    <a:pt x="87" y="3809"/>
                  </a:lnTo>
                  <a:lnTo>
                    <a:pt x="130" y="3861"/>
                  </a:lnTo>
                  <a:lnTo>
                    <a:pt x="156" y="3879"/>
                  </a:lnTo>
                  <a:lnTo>
                    <a:pt x="182" y="3887"/>
                  </a:lnTo>
                  <a:lnTo>
                    <a:pt x="225" y="3887"/>
                  </a:lnTo>
                  <a:lnTo>
                    <a:pt x="251" y="3879"/>
                  </a:lnTo>
                  <a:lnTo>
                    <a:pt x="277" y="3861"/>
                  </a:lnTo>
                  <a:lnTo>
                    <a:pt x="303" y="3835"/>
                  </a:lnTo>
                  <a:lnTo>
                    <a:pt x="320" y="3809"/>
                  </a:lnTo>
                  <a:lnTo>
                    <a:pt x="337" y="3775"/>
                  </a:lnTo>
                  <a:lnTo>
                    <a:pt x="355" y="3723"/>
                  </a:lnTo>
                  <a:lnTo>
                    <a:pt x="406" y="3542"/>
                  </a:lnTo>
                  <a:lnTo>
                    <a:pt x="450" y="3352"/>
                  </a:lnTo>
                  <a:lnTo>
                    <a:pt x="484" y="3153"/>
                  </a:lnTo>
                  <a:lnTo>
                    <a:pt x="510" y="3058"/>
                  </a:lnTo>
                  <a:lnTo>
                    <a:pt x="536" y="2963"/>
                  </a:lnTo>
                  <a:lnTo>
                    <a:pt x="605" y="2790"/>
                  </a:lnTo>
                  <a:lnTo>
                    <a:pt x="683" y="2609"/>
                  </a:lnTo>
                  <a:lnTo>
                    <a:pt x="769" y="2436"/>
                  </a:lnTo>
                  <a:lnTo>
                    <a:pt x="856" y="2263"/>
                  </a:lnTo>
                  <a:lnTo>
                    <a:pt x="959" y="2099"/>
                  </a:lnTo>
                  <a:lnTo>
                    <a:pt x="1063" y="1935"/>
                  </a:lnTo>
                  <a:lnTo>
                    <a:pt x="1175" y="1788"/>
                  </a:lnTo>
                  <a:lnTo>
                    <a:pt x="1305" y="1633"/>
                  </a:lnTo>
                  <a:lnTo>
                    <a:pt x="1408" y="1520"/>
                  </a:lnTo>
                  <a:lnTo>
                    <a:pt x="1512" y="1408"/>
                  </a:lnTo>
                  <a:lnTo>
                    <a:pt x="1624" y="1296"/>
                  </a:lnTo>
                  <a:lnTo>
                    <a:pt x="1745" y="1192"/>
                  </a:lnTo>
                  <a:lnTo>
                    <a:pt x="1866" y="1097"/>
                  </a:lnTo>
                  <a:lnTo>
                    <a:pt x="1987" y="1002"/>
                  </a:lnTo>
                  <a:lnTo>
                    <a:pt x="2117" y="907"/>
                  </a:lnTo>
                  <a:lnTo>
                    <a:pt x="2246" y="821"/>
                  </a:lnTo>
                  <a:lnTo>
                    <a:pt x="2384" y="743"/>
                  </a:lnTo>
                  <a:lnTo>
                    <a:pt x="2523" y="665"/>
                  </a:lnTo>
                  <a:lnTo>
                    <a:pt x="2661" y="596"/>
                  </a:lnTo>
                  <a:lnTo>
                    <a:pt x="2808" y="536"/>
                  </a:lnTo>
                  <a:lnTo>
                    <a:pt x="2946" y="475"/>
                  </a:lnTo>
                  <a:lnTo>
                    <a:pt x="3101" y="423"/>
                  </a:lnTo>
                  <a:lnTo>
                    <a:pt x="3248" y="380"/>
                  </a:lnTo>
                  <a:lnTo>
                    <a:pt x="3395" y="337"/>
                  </a:lnTo>
                  <a:lnTo>
                    <a:pt x="3447" y="320"/>
                  </a:lnTo>
                  <a:lnTo>
                    <a:pt x="3490" y="294"/>
                  </a:lnTo>
                  <a:lnTo>
                    <a:pt x="3516" y="268"/>
                  </a:lnTo>
                  <a:lnTo>
                    <a:pt x="3525" y="251"/>
                  </a:lnTo>
                  <a:lnTo>
                    <a:pt x="3525" y="225"/>
                  </a:lnTo>
                  <a:lnTo>
                    <a:pt x="3516" y="190"/>
                  </a:lnTo>
                  <a:lnTo>
                    <a:pt x="3499" y="164"/>
                  </a:lnTo>
                  <a:lnTo>
                    <a:pt x="3447" y="112"/>
                  </a:lnTo>
                  <a:lnTo>
                    <a:pt x="3386" y="69"/>
                  </a:lnTo>
                  <a:lnTo>
                    <a:pt x="3326" y="43"/>
                  </a:lnTo>
                  <a:lnTo>
                    <a:pt x="3248" y="17"/>
                  </a:lnTo>
                  <a:lnTo>
                    <a:pt x="3179" y="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4629350" y="3299067"/>
              <a:ext cx="149600" cy="146200"/>
            </a:xfrm>
            <a:custGeom>
              <a:avLst/>
              <a:gdLst/>
              <a:ahLst/>
              <a:cxnLst/>
              <a:rect l="l" t="t" r="r" b="b"/>
              <a:pathLst>
                <a:path w="3784" h="3698" extrusionOk="0">
                  <a:moveTo>
                    <a:pt x="3335" y="0"/>
                  </a:moveTo>
                  <a:lnTo>
                    <a:pt x="3240" y="17"/>
                  </a:lnTo>
                  <a:lnTo>
                    <a:pt x="3145" y="35"/>
                  </a:lnTo>
                  <a:lnTo>
                    <a:pt x="3050" y="61"/>
                  </a:lnTo>
                  <a:lnTo>
                    <a:pt x="2955" y="95"/>
                  </a:lnTo>
                  <a:lnTo>
                    <a:pt x="2773" y="164"/>
                  </a:lnTo>
                  <a:lnTo>
                    <a:pt x="2600" y="259"/>
                  </a:lnTo>
                  <a:lnTo>
                    <a:pt x="2428" y="363"/>
                  </a:lnTo>
                  <a:lnTo>
                    <a:pt x="2255" y="475"/>
                  </a:lnTo>
                  <a:lnTo>
                    <a:pt x="2099" y="588"/>
                  </a:lnTo>
                  <a:lnTo>
                    <a:pt x="1858" y="778"/>
                  </a:lnTo>
                  <a:lnTo>
                    <a:pt x="1633" y="976"/>
                  </a:lnTo>
                  <a:lnTo>
                    <a:pt x="1408" y="1184"/>
                  </a:lnTo>
                  <a:lnTo>
                    <a:pt x="1192" y="1400"/>
                  </a:lnTo>
                  <a:lnTo>
                    <a:pt x="977" y="1615"/>
                  </a:lnTo>
                  <a:lnTo>
                    <a:pt x="778" y="1840"/>
                  </a:lnTo>
                  <a:lnTo>
                    <a:pt x="588" y="2082"/>
                  </a:lnTo>
                  <a:lnTo>
                    <a:pt x="398" y="2324"/>
                  </a:lnTo>
                  <a:lnTo>
                    <a:pt x="311" y="2445"/>
                  </a:lnTo>
                  <a:lnTo>
                    <a:pt x="225" y="2583"/>
                  </a:lnTo>
                  <a:lnTo>
                    <a:pt x="147" y="2712"/>
                  </a:lnTo>
                  <a:lnTo>
                    <a:pt x="87" y="2859"/>
                  </a:lnTo>
                  <a:lnTo>
                    <a:pt x="35" y="2998"/>
                  </a:lnTo>
                  <a:lnTo>
                    <a:pt x="18" y="3075"/>
                  </a:lnTo>
                  <a:lnTo>
                    <a:pt x="9" y="3144"/>
                  </a:lnTo>
                  <a:lnTo>
                    <a:pt x="0" y="3222"/>
                  </a:lnTo>
                  <a:lnTo>
                    <a:pt x="0" y="3291"/>
                  </a:lnTo>
                  <a:lnTo>
                    <a:pt x="0" y="3369"/>
                  </a:lnTo>
                  <a:lnTo>
                    <a:pt x="18" y="3447"/>
                  </a:lnTo>
                  <a:lnTo>
                    <a:pt x="44" y="3533"/>
                  </a:lnTo>
                  <a:lnTo>
                    <a:pt x="70" y="3568"/>
                  </a:lnTo>
                  <a:lnTo>
                    <a:pt x="95" y="3611"/>
                  </a:lnTo>
                  <a:lnTo>
                    <a:pt x="139" y="3645"/>
                  </a:lnTo>
                  <a:lnTo>
                    <a:pt x="199" y="3671"/>
                  </a:lnTo>
                  <a:lnTo>
                    <a:pt x="277" y="3689"/>
                  </a:lnTo>
                  <a:lnTo>
                    <a:pt x="355" y="3697"/>
                  </a:lnTo>
                  <a:lnTo>
                    <a:pt x="432" y="3697"/>
                  </a:lnTo>
                  <a:lnTo>
                    <a:pt x="501" y="3671"/>
                  </a:lnTo>
                  <a:lnTo>
                    <a:pt x="536" y="3654"/>
                  </a:lnTo>
                  <a:lnTo>
                    <a:pt x="562" y="3637"/>
                  </a:lnTo>
                  <a:lnTo>
                    <a:pt x="579" y="3611"/>
                  </a:lnTo>
                  <a:lnTo>
                    <a:pt x="596" y="3585"/>
                  </a:lnTo>
                  <a:lnTo>
                    <a:pt x="605" y="3550"/>
                  </a:lnTo>
                  <a:lnTo>
                    <a:pt x="605" y="3524"/>
                  </a:lnTo>
                  <a:lnTo>
                    <a:pt x="588" y="3499"/>
                  </a:lnTo>
                  <a:lnTo>
                    <a:pt x="579" y="3473"/>
                  </a:lnTo>
                  <a:lnTo>
                    <a:pt x="545" y="3429"/>
                  </a:lnTo>
                  <a:lnTo>
                    <a:pt x="527" y="3404"/>
                  </a:lnTo>
                  <a:lnTo>
                    <a:pt x="519" y="3369"/>
                  </a:lnTo>
                  <a:lnTo>
                    <a:pt x="501" y="3291"/>
                  </a:lnTo>
                  <a:lnTo>
                    <a:pt x="510" y="3205"/>
                  </a:lnTo>
                  <a:lnTo>
                    <a:pt x="527" y="3118"/>
                  </a:lnTo>
                  <a:lnTo>
                    <a:pt x="553" y="3041"/>
                  </a:lnTo>
                  <a:lnTo>
                    <a:pt x="614" y="2894"/>
                  </a:lnTo>
                  <a:lnTo>
                    <a:pt x="683" y="2747"/>
                  </a:lnTo>
                  <a:lnTo>
                    <a:pt x="752" y="2609"/>
                  </a:lnTo>
                  <a:lnTo>
                    <a:pt x="838" y="2479"/>
                  </a:lnTo>
                  <a:lnTo>
                    <a:pt x="925" y="2350"/>
                  </a:lnTo>
                  <a:lnTo>
                    <a:pt x="1020" y="2220"/>
                  </a:lnTo>
                  <a:lnTo>
                    <a:pt x="1123" y="2099"/>
                  </a:lnTo>
                  <a:lnTo>
                    <a:pt x="1227" y="1978"/>
                  </a:lnTo>
                  <a:lnTo>
                    <a:pt x="1460" y="1745"/>
                  </a:lnTo>
                  <a:lnTo>
                    <a:pt x="1694" y="1529"/>
                  </a:lnTo>
                  <a:lnTo>
                    <a:pt x="1944" y="1322"/>
                  </a:lnTo>
                  <a:lnTo>
                    <a:pt x="2195" y="1123"/>
                  </a:lnTo>
                  <a:lnTo>
                    <a:pt x="2523" y="881"/>
                  </a:lnTo>
                  <a:lnTo>
                    <a:pt x="2687" y="769"/>
                  </a:lnTo>
                  <a:lnTo>
                    <a:pt x="2851" y="657"/>
                  </a:lnTo>
                  <a:lnTo>
                    <a:pt x="3024" y="553"/>
                  </a:lnTo>
                  <a:lnTo>
                    <a:pt x="3205" y="467"/>
                  </a:lnTo>
                  <a:lnTo>
                    <a:pt x="3387" y="389"/>
                  </a:lnTo>
                  <a:lnTo>
                    <a:pt x="3577" y="337"/>
                  </a:lnTo>
                  <a:lnTo>
                    <a:pt x="3646" y="311"/>
                  </a:lnTo>
                  <a:lnTo>
                    <a:pt x="3706" y="285"/>
                  </a:lnTo>
                  <a:lnTo>
                    <a:pt x="3732" y="268"/>
                  </a:lnTo>
                  <a:lnTo>
                    <a:pt x="3758" y="251"/>
                  </a:lnTo>
                  <a:lnTo>
                    <a:pt x="3775" y="225"/>
                  </a:lnTo>
                  <a:lnTo>
                    <a:pt x="3784" y="199"/>
                  </a:lnTo>
                  <a:lnTo>
                    <a:pt x="3784" y="156"/>
                  </a:lnTo>
                  <a:lnTo>
                    <a:pt x="3775" y="112"/>
                  </a:lnTo>
                  <a:lnTo>
                    <a:pt x="3749" y="78"/>
                  </a:lnTo>
                  <a:lnTo>
                    <a:pt x="3715" y="52"/>
                  </a:lnTo>
                  <a:lnTo>
                    <a:pt x="3672" y="26"/>
                  </a:lnTo>
                  <a:lnTo>
                    <a:pt x="3628" y="9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extrusionOk="0">
                  <a:moveTo>
                    <a:pt x="640" y="934"/>
                  </a:moveTo>
                  <a:lnTo>
                    <a:pt x="1530" y="1918"/>
                  </a:lnTo>
                  <a:lnTo>
                    <a:pt x="1340" y="2013"/>
                  </a:lnTo>
                  <a:lnTo>
                    <a:pt x="1167" y="2083"/>
                  </a:lnTo>
                  <a:lnTo>
                    <a:pt x="1089" y="2108"/>
                  </a:lnTo>
                  <a:lnTo>
                    <a:pt x="1012" y="2117"/>
                  </a:lnTo>
                  <a:lnTo>
                    <a:pt x="942" y="2134"/>
                  </a:lnTo>
                  <a:lnTo>
                    <a:pt x="873" y="2134"/>
                  </a:lnTo>
                  <a:lnTo>
                    <a:pt x="770" y="2126"/>
                  </a:lnTo>
                  <a:lnTo>
                    <a:pt x="666" y="2100"/>
                  </a:lnTo>
                  <a:lnTo>
                    <a:pt x="580" y="2048"/>
                  </a:lnTo>
                  <a:lnTo>
                    <a:pt x="502" y="1987"/>
                  </a:lnTo>
                  <a:lnTo>
                    <a:pt x="450" y="1944"/>
                  </a:lnTo>
                  <a:lnTo>
                    <a:pt x="407" y="1884"/>
                  </a:lnTo>
                  <a:lnTo>
                    <a:pt x="381" y="1832"/>
                  </a:lnTo>
                  <a:lnTo>
                    <a:pt x="355" y="1772"/>
                  </a:lnTo>
                  <a:lnTo>
                    <a:pt x="338" y="1711"/>
                  </a:lnTo>
                  <a:lnTo>
                    <a:pt x="329" y="1642"/>
                  </a:lnTo>
                  <a:lnTo>
                    <a:pt x="329" y="1573"/>
                  </a:lnTo>
                  <a:lnTo>
                    <a:pt x="338" y="1512"/>
                  </a:lnTo>
                  <a:lnTo>
                    <a:pt x="346" y="1435"/>
                  </a:lnTo>
                  <a:lnTo>
                    <a:pt x="372" y="1366"/>
                  </a:lnTo>
                  <a:lnTo>
                    <a:pt x="398" y="1296"/>
                  </a:lnTo>
                  <a:lnTo>
                    <a:pt x="433" y="1227"/>
                  </a:lnTo>
                  <a:lnTo>
                    <a:pt x="476" y="1150"/>
                  </a:lnTo>
                  <a:lnTo>
                    <a:pt x="519" y="1081"/>
                  </a:lnTo>
                  <a:lnTo>
                    <a:pt x="640" y="934"/>
                  </a:lnTo>
                  <a:close/>
                  <a:moveTo>
                    <a:pt x="2782" y="1944"/>
                  </a:moveTo>
                  <a:lnTo>
                    <a:pt x="2860" y="1970"/>
                  </a:lnTo>
                  <a:lnTo>
                    <a:pt x="2938" y="2013"/>
                  </a:lnTo>
                  <a:lnTo>
                    <a:pt x="3007" y="2065"/>
                  </a:lnTo>
                  <a:lnTo>
                    <a:pt x="3041" y="2100"/>
                  </a:lnTo>
                  <a:lnTo>
                    <a:pt x="3076" y="2143"/>
                  </a:lnTo>
                  <a:lnTo>
                    <a:pt x="3102" y="2186"/>
                  </a:lnTo>
                  <a:lnTo>
                    <a:pt x="3128" y="2238"/>
                  </a:lnTo>
                  <a:lnTo>
                    <a:pt x="3145" y="2298"/>
                  </a:lnTo>
                  <a:lnTo>
                    <a:pt x="3154" y="2350"/>
                  </a:lnTo>
                  <a:lnTo>
                    <a:pt x="3162" y="2411"/>
                  </a:lnTo>
                  <a:lnTo>
                    <a:pt x="3162" y="2480"/>
                  </a:lnTo>
                  <a:lnTo>
                    <a:pt x="3154" y="2540"/>
                  </a:lnTo>
                  <a:lnTo>
                    <a:pt x="3145" y="2609"/>
                  </a:lnTo>
                  <a:lnTo>
                    <a:pt x="3119" y="2679"/>
                  </a:lnTo>
                  <a:lnTo>
                    <a:pt x="3093" y="2756"/>
                  </a:lnTo>
                  <a:lnTo>
                    <a:pt x="3059" y="2825"/>
                  </a:lnTo>
                  <a:lnTo>
                    <a:pt x="3007" y="2903"/>
                  </a:lnTo>
                  <a:lnTo>
                    <a:pt x="2955" y="2972"/>
                  </a:lnTo>
                  <a:lnTo>
                    <a:pt x="2895" y="3050"/>
                  </a:lnTo>
                  <a:lnTo>
                    <a:pt x="2091" y="2152"/>
                  </a:lnTo>
                  <a:lnTo>
                    <a:pt x="2264" y="2057"/>
                  </a:lnTo>
                  <a:lnTo>
                    <a:pt x="2428" y="1996"/>
                  </a:lnTo>
                  <a:lnTo>
                    <a:pt x="2497" y="1970"/>
                  </a:lnTo>
                  <a:lnTo>
                    <a:pt x="2566" y="1953"/>
                  </a:lnTo>
                  <a:lnTo>
                    <a:pt x="2635" y="1944"/>
                  </a:lnTo>
                  <a:close/>
                  <a:moveTo>
                    <a:pt x="1487" y="1"/>
                  </a:move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4313109" y="3686668"/>
              <a:ext cx="42382" cy="43726"/>
            </a:xfrm>
            <a:custGeom>
              <a:avLst/>
              <a:gdLst/>
              <a:ahLst/>
              <a:cxnLst/>
              <a:rect l="l" t="t" r="r" b="b"/>
              <a:pathLst>
                <a:path w="1072" h="1106" fill="none" extrusionOk="0">
                  <a:moveTo>
                    <a:pt x="0" y="208"/>
                  </a:moveTo>
                  <a:lnTo>
                    <a:pt x="0" y="208"/>
                  </a:lnTo>
                  <a:lnTo>
                    <a:pt x="173" y="113"/>
                  </a:lnTo>
                  <a:lnTo>
                    <a:pt x="337" y="52"/>
                  </a:lnTo>
                  <a:lnTo>
                    <a:pt x="406" y="26"/>
                  </a:lnTo>
                  <a:lnTo>
                    <a:pt x="475" y="9"/>
                  </a:lnTo>
                  <a:lnTo>
                    <a:pt x="54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91" y="0"/>
                  </a:lnTo>
                  <a:lnTo>
                    <a:pt x="769" y="26"/>
                  </a:lnTo>
                  <a:lnTo>
                    <a:pt x="847" y="69"/>
                  </a:lnTo>
                  <a:lnTo>
                    <a:pt x="916" y="121"/>
                  </a:lnTo>
                  <a:lnTo>
                    <a:pt x="916" y="121"/>
                  </a:lnTo>
                  <a:lnTo>
                    <a:pt x="950" y="156"/>
                  </a:lnTo>
                  <a:lnTo>
                    <a:pt x="985" y="199"/>
                  </a:lnTo>
                  <a:lnTo>
                    <a:pt x="1011" y="242"/>
                  </a:lnTo>
                  <a:lnTo>
                    <a:pt x="1037" y="294"/>
                  </a:lnTo>
                  <a:lnTo>
                    <a:pt x="1054" y="354"/>
                  </a:lnTo>
                  <a:lnTo>
                    <a:pt x="1063" y="406"/>
                  </a:lnTo>
                  <a:lnTo>
                    <a:pt x="1071" y="467"/>
                  </a:lnTo>
                  <a:lnTo>
                    <a:pt x="1071" y="536"/>
                  </a:lnTo>
                  <a:lnTo>
                    <a:pt x="1063" y="596"/>
                  </a:lnTo>
                  <a:lnTo>
                    <a:pt x="1054" y="665"/>
                  </a:lnTo>
                  <a:lnTo>
                    <a:pt x="1028" y="735"/>
                  </a:lnTo>
                  <a:lnTo>
                    <a:pt x="1002" y="812"/>
                  </a:lnTo>
                  <a:lnTo>
                    <a:pt x="968" y="881"/>
                  </a:lnTo>
                  <a:lnTo>
                    <a:pt x="916" y="959"/>
                  </a:lnTo>
                  <a:lnTo>
                    <a:pt x="864" y="1028"/>
                  </a:lnTo>
                  <a:lnTo>
                    <a:pt x="804" y="1106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4382770" y="3646698"/>
              <a:ext cx="47482" cy="47521"/>
            </a:xfrm>
            <a:custGeom>
              <a:avLst/>
              <a:gdLst/>
              <a:ahLst/>
              <a:cxnLst/>
              <a:rect l="l" t="t" r="r" b="b"/>
              <a:pathLst>
                <a:path w="1201" h="1202" fill="none" extrusionOk="0">
                  <a:moveTo>
                    <a:pt x="544" y="1201"/>
                  </a:moveTo>
                  <a:lnTo>
                    <a:pt x="544" y="1201"/>
                  </a:lnTo>
                  <a:lnTo>
                    <a:pt x="441" y="1193"/>
                  </a:lnTo>
                  <a:lnTo>
                    <a:pt x="337" y="1167"/>
                  </a:lnTo>
                  <a:lnTo>
                    <a:pt x="251" y="1115"/>
                  </a:lnTo>
                  <a:lnTo>
                    <a:pt x="173" y="1054"/>
                  </a:lnTo>
                  <a:lnTo>
                    <a:pt x="173" y="1054"/>
                  </a:lnTo>
                  <a:lnTo>
                    <a:pt x="121" y="1011"/>
                  </a:lnTo>
                  <a:lnTo>
                    <a:pt x="78" y="951"/>
                  </a:lnTo>
                  <a:lnTo>
                    <a:pt x="52" y="899"/>
                  </a:lnTo>
                  <a:lnTo>
                    <a:pt x="26" y="839"/>
                  </a:lnTo>
                  <a:lnTo>
                    <a:pt x="9" y="778"/>
                  </a:lnTo>
                  <a:lnTo>
                    <a:pt x="0" y="709"/>
                  </a:lnTo>
                  <a:lnTo>
                    <a:pt x="0" y="640"/>
                  </a:lnTo>
                  <a:lnTo>
                    <a:pt x="9" y="579"/>
                  </a:lnTo>
                  <a:lnTo>
                    <a:pt x="17" y="502"/>
                  </a:lnTo>
                  <a:lnTo>
                    <a:pt x="43" y="433"/>
                  </a:lnTo>
                  <a:lnTo>
                    <a:pt x="69" y="363"/>
                  </a:lnTo>
                  <a:lnTo>
                    <a:pt x="104" y="294"/>
                  </a:lnTo>
                  <a:lnTo>
                    <a:pt x="147" y="217"/>
                  </a:lnTo>
                  <a:lnTo>
                    <a:pt x="190" y="148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1201" y="985"/>
                  </a:lnTo>
                  <a:lnTo>
                    <a:pt x="1201" y="985"/>
                  </a:lnTo>
                  <a:lnTo>
                    <a:pt x="1011" y="1080"/>
                  </a:lnTo>
                  <a:lnTo>
                    <a:pt x="838" y="1150"/>
                  </a:lnTo>
                  <a:lnTo>
                    <a:pt x="760" y="1175"/>
                  </a:lnTo>
                  <a:lnTo>
                    <a:pt x="683" y="1184"/>
                  </a:lnTo>
                  <a:lnTo>
                    <a:pt x="613" y="1201"/>
                  </a:lnTo>
                  <a:lnTo>
                    <a:pt x="544" y="1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fill="none" extrusionOk="0">
                  <a:moveTo>
                    <a:pt x="1487" y="1"/>
                  </a:moveTo>
                  <a:lnTo>
                    <a:pt x="1487" y="1"/>
                  </a:ln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109" y="3456"/>
                  </a:lnTo>
                  <a:lnTo>
                    <a:pt x="2109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extrusionOk="0">
                  <a:moveTo>
                    <a:pt x="16025" y="0"/>
                  </a:moveTo>
                  <a:lnTo>
                    <a:pt x="15981" y="9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fill="none" extrusionOk="0">
                  <a:moveTo>
                    <a:pt x="10729" y="14339"/>
                  </a:move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lnTo>
                    <a:pt x="15981" y="9"/>
                  </a:lnTo>
                  <a:lnTo>
                    <a:pt x="15930" y="17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extrusionOk="0">
                  <a:moveTo>
                    <a:pt x="3948" y="1"/>
                  </a:moveTo>
                  <a:lnTo>
                    <a:pt x="3766" y="18"/>
                  </a:lnTo>
                  <a:lnTo>
                    <a:pt x="3576" y="44"/>
                  </a:lnTo>
                  <a:lnTo>
                    <a:pt x="3386" y="79"/>
                  </a:lnTo>
                  <a:lnTo>
                    <a:pt x="3196" y="122"/>
                  </a:lnTo>
                  <a:lnTo>
                    <a:pt x="3006" y="182"/>
                  </a:lnTo>
                  <a:lnTo>
                    <a:pt x="2816" y="243"/>
                  </a:lnTo>
                  <a:lnTo>
                    <a:pt x="2635" y="312"/>
                  </a:lnTo>
                  <a:lnTo>
                    <a:pt x="2453" y="390"/>
                  </a:lnTo>
                  <a:lnTo>
                    <a:pt x="2263" y="485"/>
                  </a:lnTo>
                  <a:lnTo>
                    <a:pt x="2091" y="580"/>
                  </a:lnTo>
                  <a:lnTo>
                    <a:pt x="1909" y="683"/>
                  </a:lnTo>
                  <a:lnTo>
                    <a:pt x="1745" y="804"/>
                  </a:lnTo>
                  <a:lnTo>
                    <a:pt x="1581" y="917"/>
                  </a:lnTo>
                  <a:lnTo>
                    <a:pt x="1426" y="1046"/>
                  </a:lnTo>
                  <a:lnTo>
                    <a:pt x="1279" y="1176"/>
                  </a:lnTo>
                  <a:lnTo>
                    <a:pt x="1140" y="1314"/>
                  </a:lnTo>
                  <a:lnTo>
                    <a:pt x="1011" y="1461"/>
                  </a:lnTo>
                  <a:lnTo>
                    <a:pt x="890" y="1608"/>
                  </a:lnTo>
                  <a:lnTo>
                    <a:pt x="769" y="1754"/>
                  </a:lnTo>
                  <a:lnTo>
                    <a:pt x="665" y="1910"/>
                  </a:lnTo>
                  <a:lnTo>
                    <a:pt x="562" y="2074"/>
                  </a:lnTo>
                  <a:lnTo>
                    <a:pt x="467" y="2230"/>
                  </a:lnTo>
                  <a:lnTo>
                    <a:pt x="380" y="2402"/>
                  </a:lnTo>
                  <a:lnTo>
                    <a:pt x="303" y="2566"/>
                  </a:lnTo>
                  <a:lnTo>
                    <a:pt x="242" y="2739"/>
                  </a:lnTo>
                  <a:lnTo>
                    <a:pt x="182" y="2912"/>
                  </a:lnTo>
                  <a:lnTo>
                    <a:pt x="130" y="3085"/>
                  </a:lnTo>
                  <a:lnTo>
                    <a:pt x="87" y="3266"/>
                  </a:lnTo>
                  <a:lnTo>
                    <a:pt x="52" y="3439"/>
                  </a:lnTo>
                  <a:lnTo>
                    <a:pt x="26" y="3620"/>
                  </a:lnTo>
                  <a:lnTo>
                    <a:pt x="9" y="3802"/>
                  </a:lnTo>
                  <a:lnTo>
                    <a:pt x="0" y="3974"/>
                  </a:lnTo>
                  <a:lnTo>
                    <a:pt x="9" y="4156"/>
                  </a:lnTo>
                  <a:lnTo>
                    <a:pt x="18" y="4337"/>
                  </a:lnTo>
                  <a:lnTo>
                    <a:pt x="35" y="4510"/>
                  </a:lnTo>
                  <a:lnTo>
                    <a:pt x="69" y="4691"/>
                  </a:lnTo>
                  <a:lnTo>
                    <a:pt x="104" y="4864"/>
                  </a:lnTo>
                  <a:lnTo>
                    <a:pt x="156" y="5037"/>
                  </a:lnTo>
                  <a:lnTo>
                    <a:pt x="216" y="5210"/>
                  </a:lnTo>
                  <a:lnTo>
                    <a:pt x="285" y="5382"/>
                  </a:lnTo>
                  <a:lnTo>
                    <a:pt x="363" y="5547"/>
                  </a:lnTo>
                  <a:lnTo>
                    <a:pt x="449" y="5711"/>
                  </a:lnTo>
                  <a:lnTo>
                    <a:pt x="553" y="5875"/>
                  </a:lnTo>
                  <a:lnTo>
                    <a:pt x="657" y="6022"/>
                  </a:lnTo>
                  <a:lnTo>
                    <a:pt x="769" y="6168"/>
                  </a:lnTo>
                  <a:lnTo>
                    <a:pt x="890" y="6307"/>
                  </a:lnTo>
                  <a:lnTo>
                    <a:pt x="1011" y="6436"/>
                  </a:lnTo>
                  <a:lnTo>
                    <a:pt x="1149" y="6557"/>
                  </a:lnTo>
                  <a:lnTo>
                    <a:pt x="1287" y="6669"/>
                  </a:lnTo>
                  <a:lnTo>
                    <a:pt x="1426" y="6773"/>
                  </a:lnTo>
                  <a:lnTo>
                    <a:pt x="1581" y="6877"/>
                  </a:lnTo>
                  <a:lnTo>
                    <a:pt x="1736" y="6963"/>
                  </a:lnTo>
                  <a:lnTo>
                    <a:pt x="1892" y="7050"/>
                  </a:lnTo>
                  <a:lnTo>
                    <a:pt x="2056" y="7127"/>
                  </a:lnTo>
                  <a:lnTo>
                    <a:pt x="2220" y="7188"/>
                  </a:lnTo>
                  <a:lnTo>
                    <a:pt x="2393" y="7248"/>
                  </a:lnTo>
                  <a:lnTo>
                    <a:pt x="2566" y="7300"/>
                  </a:lnTo>
                  <a:lnTo>
                    <a:pt x="2747" y="7343"/>
                  </a:lnTo>
                  <a:lnTo>
                    <a:pt x="2929" y="7378"/>
                  </a:lnTo>
                  <a:lnTo>
                    <a:pt x="3110" y="7404"/>
                  </a:lnTo>
                  <a:lnTo>
                    <a:pt x="3291" y="7421"/>
                  </a:lnTo>
                  <a:lnTo>
                    <a:pt x="3481" y="7430"/>
                  </a:lnTo>
                  <a:lnTo>
                    <a:pt x="3663" y="7430"/>
                  </a:lnTo>
                  <a:lnTo>
                    <a:pt x="3853" y="7421"/>
                  </a:lnTo>
                  <a:lnTo>
                    <a:pt x="4043" y="7404"/>
                  </a:lnTo>
                  <a:lnTo>
                    <a:pt x="4233" y="7378"/>
                  </a:lnTo>
                  <a:lnTo>
                    <a:pt x="4423" y="7343"/>
                  </a:lnTo>
                  <a:lnTo>
                    <a:pt x="4613" y="7300"/>
                  </a:lnTo>
                  <a:lnTo>
                    <a:pt x="4794" y="7248"/>
                  </a:lnTo>
                  <a:lnTo>
                    <a:pt x="4984" y="7188"/>
                  </a:lnTo>
                  <a:lnTo>
                    <a:pt x="5174" y="7119"/>
                  </a:lnTo>
                  <a:lnTo>
                    <a:pt x="5356" y="7032"/>
                  </a:lnTo>
                  <a:lnTo>
                    <a:pt x="5537" y="6946"/>
                  </a:lnTo>
                  <a:lnTo>
                    <a:pt x="5719" y="6851"/>
                  </a:lnTo>
                  <a:lnTo>
                    <a:pt x="5891" y="6739"/>
                  </a:lnTo>
                  <a:lnTo>
                    <a:pt x="6064" y="6626"/>
                  </a:lnTo>
                  <a:lnTo>
                    <a:pt x="6220" y="6505"/>
                  </a:lnTo>
                  <a:lnTo>
                    <a:pt x="6375" y="6384"/>
                  </a:lnTo>
                  <a:lnTo>
                    <a:pt x="6522" y="6246"/>
                  </a:lnTo>
                  <a:lnTo>
                    <a:pt x="6660" y="6108"/>
                  </a:lnTo>
                  <a:lnTo>
                    <a:pt x="6798" y="5970"/>
                  </a:lnTo>
                  <a:lnTo>
                    <a:pt x="6919" y="5823"/>
                  </a:lnTo>
                  <a:lnTo>
                    <a:pt x="7032" y="5667"/>
                  </a:lnTo>
                  <a:lnTo>
                    <a:pt x="7144" y="5512"/>
                  </a:lnTo>
                  <a:lnTo>
                    <a:pt x="7248" y="5357"/>
                  </a:lnTo>
                  <a:lnTo>
                    <a:pt x="7334" y="5192"/>
                  </a:lnTo>
                  <a:lnTo>
                    <a:pt x="7420" y="5028"/>
                  </a:lnTo>
                  <a:lnTo>
                    <a:pt x="7498" y="4855"/>
                  </a:lnTo>
                  <a:lnTo>
                    <a:pt x="7567" y="4691"/>
                  </a:lnTo>
                  <a:lnTo>
                    <a:pt x="7628" y="4519"/>
                  </a:lnTo>
                  <a:lnTo>
                    <a:pt x="7679" y="4337"/>
                  </a:lnTo>
                  <a:lnTo>
                    <a:pt x="7723" y="4164"/>
                  </a:lnTo>
                  <a:lnTo>
                    <a:pt x="7757" y="3983"/>
                  </a:lnTo>
                  <a:lnTo>
                    <a:pt x="7783" y="3810"/>
                  </a:lnTo>
                  <a:lnTo>
                    <a:pt x="7792" y="3629"/>
                  </a:lnTo>
                  <a:lnTo>
                    <a:pt x="7800" y="3447"/>
                  </a:lnTo>
                  <a:lnTo>
                    <a:pt x="7800" y="3266"/>
                  </a:lnTo>
                  <a:lnTo>
                    <a:pt x="7792" y="3093"/>
                  </a:lnTo>
                  <a:lnTo>
                    <a:pt x="7766" y="2912"/>
                  </a:lnTo>
                  <a:lnTo>
                    <a:pt x="7740" y="2739"/>
                  </a:lnTo>
                  <a:lnTo>
                    <a:pt x="7697" y="2558"/>
                  </a:lnTo>
                  <a:lnTo>
                    <a:pt x="7654" y="2385"/>
                  </a:lnTo>
                  <a:lnTo>
                    <a:pt x="7593" y="2212"/>
                  </a:lnTo>
                  <a:lnTo>
                    <a:pt x="7524" y="2048"/>
                  </a:lnTo>
                  <a:lnTo>
                    <a:pt x="7446" y="1875"/>
                  </a:lnTo>
                  <a:lnTo>
                    <a:pt x="7351" y="1711"/>
                  </a:lnTo>
                  <a:lnTo>
                    <a:pt x="7256" y="1556"/>
                  </a:lnTo>
                  <a:lnTo>
                    <a:pt x="7153" y="1400"/>
                  </a:lnTo>
                  <a:lnTo>
                    <a:pt x="7040" y="1262"/>
                  </a:lnTo>
                  <a:lnTo>
                    <a:pt x="6919" y="1124"/>
                  </a:lnTo>
                  <a:lnTo>
                    <a:pt x="6790" y="994"/>
                  </a:lnTo>
                  <a:lnTo>
                    <a:pt x="6660" y="873"/>
                  </a:lnTo>
                  <a:lnTo>
                    <a:pt x="6522" y="761"/>
                  </a:lnTo>
                  <a:lnTo>
                    <a:pt x="6375" y="649"/>
                  </a:lnTo>
                  <a:lnTo>
                    <a:pt x="6228" y="554"/>
                  </a:lnTo>
                  <a:lnTo>
                    <a:pt x="6073" y="459"/>
                  </a:lnTo>
                  <a:lnTo>
                    <a:pt x="5917" y="381"/>
                  </a:lnTo>
                  <a:lnTo>
                    <a:pt x="5753" y="303"/>
                  </a:lnTo>
                  <a:lnTo>
                    <a:pt x="5580" y="234"/>
                  </a:lnTo>
                  <a:lnTo>
                    <a:pt x="5408" y="174"/>
                  </a:lnTo>
                  <a:lnTo>
                    <a:pt x="5235" y="130"/>
                  </a:lnTo>
                  <a:lnTo>
                    <a:pt x="5062" y="87"/>
                  </a:lnTo>
                  <a:lnTo>
                    <a:pt x="4881" y="53"/>
                  </a:lnTo>
                  <a:lnTo>
                    <a:pt x="4699" y="27"/>
                  </a:lnTo>
                  <a:lnTo>
                    <a:pt x="4509" y="1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fill="none" extrusionOk="0">
                  <a:moveTo>
                    <a:pt x="5719" y="6851"/>
                  </a:moveTo>
                  <a:lnTo>
                    <a:pt x="5719" y="6851"/>
                  </a:lnTo>
                  <a:lnTo>
                    <a:pt x="5537" y="6946"/>
                  </a:lnTo>
                  <a:lnTo>
                    <a:pt x="5356" y="7032"/>
                  </a:lnTo>
                  <a:lnTo>
                    <a:pt x="5174" y="7119"/>
                  </a:lnTo>
                  <a:lnTo>
                    <a:pt x="4984" y="7188"/>
                  </a:lnTo>
                  <a:lnTo>
                    <a:pt x="4794" y="7248"/>
                  </a:lnTo>
                  <a:lnTo>
                    <a:pt x="4613" y="7300"/>
                  </a:lnTo>
                  <a:lnTo>
                    <a:pt x="4423" y="7343"/>
                  </a:lnTo>
                  <a:lnTo>
                    <a:pt x="4233" y="7378"/>
                  </a:lnTo>
                  <a:lnTo>
                    <a:pt x="4043" y="7404"/>
                  </a:lnTo>
                  <a:lnTo>
                    <a:pt x="3853" y="7421"/>
                  </a:lnTo>
                  <a:lnTo>
                    <a:pt x="3663" y="7430"/>
                  </a:lnTo>
                  <a:lnTo>
                    <a:pt x="3481" y="7430"/>
                  </a:lnTo>
                  <a:lnTo>
                    <a:pt x="3291" y="7421"/>
                  </a:lnTo>
                  <a:lnTo>
                    <a:pt x="3110" y="7404"/>
                  </a:lnTo>
                  <a:lnTo>
                    <a:pt x="2929" y="7378"/>
                  </a:lnTo>
                  <a:lnTo>
                    <a:pt x="2747" y="7343"/>
                  </a:lnTo>
                  <a:lnTo>
                    <a:pt x="2566" y="7300"/>
                  </a:lnTo>
                  <a:lnTo>
                    <a:pt x="2393" y="7248"/>
                  </a:lnTo>
                  <a:lnTo>
                    <a:pt x="2220" y="7188"/>
                  </a:lnTo>
                  <a:lnTo>
                    <a:pt x="2056" y="7127"/>
                  </a:lnTo>
                  <a:lnTo>
                    <a:pt x="1892" y="7050"/>
                  </a:lnTo>
                  <a:lnTo>
                    <a:pt x="1736" y="6963"/>
                  </a:lnTo>
                  <a:lnTo>
                    <a:pt x="1581" y="6877"/>
                  </a:lnTo>
                  <a:lnTo>
                    <a:pt x="1426" y="6773"/>
                  </a:lnTo>
                  <a:lnTo>
                    <a:pt x="1287" y="6669"/>
                  </a:lnTo>
                  <a:lnTo>
                    <a:pt x="1149" y="6557"/>
                  </a:lnTo>
                  <a:lnTo>
                    <a:pt x="1011" y="6436"/>
                  </a:lnTo>
                  <a:lnTo>
                    <a:pt x="890" y="6307"/>
                  </a:lnTo>
                  <a:lnTo>
                    <a:pt x="769" y="6168"/>
                  </a:lnTo>
                  <a:lnTo>
                    <a:pt x="657" y="6022"/>
                  </a:lnTo>
                  <a:lnTo>
                    <a:pt x="553" y="5875"/>
                  </a:lnTo>
                  <a:lnTo>
                    <a:pt x="449" y="5711"/>
                  </a:lnTo>
                  <a:lnTo>
                    <a:pt x="449" y="5711"/>
                  </a:lnTo>
                  <a:lnTo>
                    <a:pt x="363" y="5547"/>
                  </a:lnTo>
                  <a:lnTo>
                    <a:pt x="285" y="5382"/>
                  </a:lnTo>
                  <a:lnTo>
                    <a:pt x="216" y="5210"/>
                  </a:lnTo>
                  <a:lnTo>
                    <a:pt x="156" y="5037"/>
                  </a:lnTo>
                  <a:lnTo>
                    <a:pt x="104" y="4864"/>
                  </a:lnTo>
                  <a:lnTo>
                    <a:pt x="69" y="4691"/>
                  </a:lnTo>
                  <a:lnTo>
                    <a:pt x="35" y="4510"/>
                  </a:lnTo>
                  <a:lnTo>
                    <a:pt x="18" y="4337"/>
                  </a:lnTo>
                  <a:lnTo>
                    <a:pt x="9" y="4156"/>
                  </a:lnTo>
                  <a:lnTo>
                    <a:pt x="0" y="3974"/>
                  </a:lnTo>
                  <a:lnTo>
                    <a:pt x="9" y="3802"/>
                  </a:lnTo>
                  <a:lnTo>
                    <a:pt x="26" y="3620"/>
                  </a:lnTo>
                  <a:lnTo>
                    <a:pt x="52" y="3439"/>
                  </a:lnTo>
                  <a:lnTo>
                    <a:pt x="87" y="3266"/>
                  </a:lnTo>
                  <a:lnTo>
                    <a:pt x="130" y="3085"/>
                  </a:lnTo>
                  <a:lnTo>
                    <a:pt x="182" y="2912"/>
                  </a:lnTo>
                  <a:lnTo>
                    <a:pt x="242" y="2739"/>
                  </a:lnTo>
                  <a:lnTo>
                    <a:pt x="303" y="2566"/>
                  </a:lnTo>
                  <a:lnTo>
                    <a:pt x="380" y="2402"/>
                  </a:lnTo>
                  <a:lnTo>
                    <a:pt x="467" y="2230"/>
                  </a:lnTo>
                  <a:lnTo>
                    <a:pt x="562" y="2074"/>
                  </a:lnTo>
                  <a:lnTo>
                    <a:pt x="665" y="1910"/>
                  </a:lnTo>
                  <a:lnTo>
                    <a:pt x="769" y="1754"/>
                  </a:lnTo>
                  <a:lnTo>
                    <a:pt x="890" y="1608"/>
                  </a:lnTo>
                  <a:lnTo>
                    <a:pt x="1011" y="1461"/>
                  </a:lnTo>
                  <a:lnTo>
                    <a:pt x="1140" y="1314"/>
                  </a:lnTo>
                  <a:lnTo>
                    <a:pt x="1279" y="1176"/>
                  </a:lnTo>
                  <a:lnTo>
                    <a:pt x="1426" y="1046"/>
                  </a:lnTo>
                  <a:lnTo>
                    <a:pt x="1581" y="917"/>
                  </a:lnTo>
                  <a:lnTo>
                    <a:pt x="1745" y="804"/>
                  </a:lnTo>
                  <a:lnTo>
                    <a:pt x="1909" y="683"/>
                  </a:lnTo>
                  <a:lnTo>
                    <a:pt x="2091" y="580"/>
                  </a:lnTo>
                  <a:lnTo>
                    <a:pt x="2091" y="580"/>
                  </a:lnTo>
                  <a:lnTo>
                    <a:pt x="2263" y="485"/>
                  </a:lnTo>
                  <a:lnTo>
                    <a:pt x="2453" y="390"/>
                  </a:lnTo>
                  <a:lnTo>
                    <a:pt x="2635" y="312"/>
                  </a:lnTo>
                  <a:lnTo>
                    <a:pt x="2816" y="243"/>
                  </a:lnTo>
                  <a:lnTo>
                    <a:pt x="3006" y="182"/>
                  </a:lnTo>
                  <a:lnTo>
                    <a:pt x="3196" y="122"/>
                  </a:lnTo>
                  <a:lnTo>
                    <a:pt x="3386" y="79"/>
                  </a:lnTo>
                  <a:lnTo>
                    <a:pt x="3576" y="44"/>
                  </a:lnTo>
                  <a:lnTo>
                    <a:pt x="3766" y="18"/>
                  </a:lnTo>
                  <a:lnTo>
                    <a:pt x="3948" y="1"/>
                  </a:lnTo>
                  <a:lnTo>
                    <a:pt x="4138" y="1"/>
                  </a:lnTo>
                  <a:lnTo>
                    <a:pt x="4328" y="1"/>
                  </a:lnTo>
                  <a:lnTo>
                    <a:pt x="4509" y="10"/>
                  </a:lnTo>
                  <a:lnTo>
                    <a:pt x="4699" y="27"/>
                  </a:lnTo>
                  <a:lnTo>
                    <a:pt x="4881" y="53"/>
                  </a:lnTo>
                  <a:lnTo>
                    <a:pt x="5062" y="87"/>
                  </a:lnTo>
                  <a:lnTo>
                    <a:pt x="5235" y="130"/>
                  </a:lnTo>
                  <a:lnTo>
                    <a:pt x="5408" y="174"/>
                  </a:lnTo>
                  <a:lnTo>
                    <a:pt x="5580" y="234"/>
                  </a:lnTo>
                  <a:lnTo>
                    <a:pt x="5753" y="303"/>
                  </a:lnTo>
                  <a:lnTo>
                    <a:pt x="5917" y="381"/>
                  </a:lnTo>
                  <a:lnTo>
                    <a:pt x="6073" y="459"/>
                  </a:lnTo>
                  <a:lnTo>
                    <a:pt x="6228" y="554"/>
                  </a:lnTo>
                  <a:lnTo>
                    <a:pt x="6375" y="649"/>
                  </a:lnTo>
                  <a:lnTo>
                    <a:pt x="6522" y="761"/>
                  </a:lnTo>
                  <a:lnTo>
                    <a:pt x="6660" y="873"/>
                  </a:lnTo>
                  <a:lnTo>
                    <a:pt x="6790" y="994"/>
                  </a:lnTo>
                  <a:lnTo>
                    <a:pt x="6919" y="1124"/>
                  </a:lnTo>
                  <a:lnTo>
                    <a:pt x="7040" y="1262"/>
                  </a:lnTo>
                  <a:lnTo>
                    <a:pt x="7153" y="1400"/>
                  </a:lnTo>
                  <a:lnTo>
                    <a:pt x="7256" y="1556"/>
                  </a:lnTo>
                  <a:lnTo>
                    <a:pt x="7351" y="1711"/>
                  </a:lnTo>
                  <a:lnTo>
                    <a:pt x="7351" y="1711"/>
                  </a:lnTo>
                  <a:lnTo>
                    <a:pt x="7446" y="1875"/>
                  </a:lnTo>
                  <a:lnTo>
                    <a:pt x="7524" y="2048"/>
                  </a:lnTo>
                  <a:lnTo>
                    <a:pt x="7593" y="2212"/>
                  </a:lnTo>
                  <a:lnTo>
                    <a:pt x="7654" y="2385"/>
                  </a:lnTo>
                  <a:lnTo>
                    <a:pt x="7697" y="2558"/>
                  </a:lnTo>
                  <a:lnTo>
                    <a:pt x="7740" y="2739"/>
                  </a:lnTo>
                  <a:lnTo>
                    <a:pt x="7766" y="2912"/>
                  </a:lnTo>
                  <a:lnTo>
                    <a:pt x="7792" y="3093"/>
                  </a:lnTo>
                  <a:lnTo>
                    <a:pt x="7800" y="3266"/>
                  </a:lnTo>
                  <a:lnTo>
                    <a:pt x="7800" y="3447"/>
                  </a:lnTo>
                  <a:lnTo>
                    <a:pt x="7792" y="3629"/>
                  </a:lnTo>
                  <a:lnTo>
                    <a:pt x="7783" y="3810"/>
                  </a:lnTo>
                  <a:lnTo>
                    <a:pt x="7757" y="3983"/>
                  </a:lnTo>
                  <a:lnTo>
                    <a:pt x="7723" y="4164"/>
                  </a:lnTo>
                  <a:lnTo>
                    <a:pt x="7679" y="4337"/>
                  </a:lnTo>
                  <a:lnTo>
                    <a:pt x="7628" y="4519"/>
                  </a:lnTo>
                  <a:lnTo>
                    <a:pt x="7567" y="4691"/>
                  </a:lnTo>
                  <a:lnTo>
                    <a:pt x="7498" y="4855"/>
                  </a:lnTo>
                  <a:lnTo>
                    <a:pt x="7420" y="5028"/>
                  </a:lnTo>
                  <a:lnTo>
                    <a:pt x="7334" y="5192"/>
                  </a:lnTo>
                  <a:lnTo>
                    <a:pt x="7248" y="5357"/>
                  </a:lnTo>
                  <a:lnTo>
                    <a:pt x="7144" y="5512"/>
                  </a:lnTo>
                  <a:lnTo>
                    <a:pt x="7032" y="5667"/>
                  </a:lnTo>
                  <a:lnTo>
                    <a:pt x="6919" y="5823"/>
                  </a:lnTo>
                  <a:lnTo>
                    <a:pt x="6798" y="5970"/>
                  </a:lnTo>
                  <a:lnTo>
                    <a:pt x="6660" y="6108"/>
                  </a:lnTo>
                  <a:lnTo>
                    <a:pt x="6522" y="6246"/>
                  </a:lnTo>
                  <a:lnTo>
                    <a:pt x="6375" y="6384"/>
                  </a:lnTo>
                  <a:lnTo>
                    <a:pt x="6220" y="6505"/>
                  </a:lnTo>
                  <a:lnTo>
                    <a:pt x="6064" y="6626"/>
                  </a:lnTo>
                  <a:lnTo>
                    <a:pt x="5891" y="6739"/>
                  </a:lnTo>
                  <a:lnTo>
                    <a:pt x="5719" y="6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817464" y="4075297"/>
              <a:ext cx="118526" cy="169407"/>
            </a:xfrm>
            <a:custGeom>
              <a:avLst/>
              <a:gdLst/>
              <a:ahLst/>
              <a:cxnLst/>
              <a:rect l="l" t="t" r="r" b="b"/>
              <a:pathLst>
                <a:path w="2998" h="4285" extrusionOk="0">
                  <a:moveTo>
                    <a:pt x="181" y="0"/>
                  </a:moveTo>
                  <a:lnTo>
                    <a:pt x="104" y="18"/>
                  </a:lnTo>
                  <a:lnTo>
                    <a:pt x="52" y="52"/>
                  </a:lnTo>
                  <a:lnTo>
                    <a:pt x="26" y="69"/>
                  </a:lnTo>
                  <a:lnTo>
                    <a:pt x="9" y="87"/>
                  </a:lnTo>
                  <a:lnTo>
                    <a:pt x="0" y="113"/>
                  </a:lnTo>
                  <a:lnTo>
                    <a:pt x="0" y="139"/>
                  </a:lnTo>
                  <a:lnTo>
                    <a:pt x="0" y="165"/>
                  </a:lnTo>
                  <a:lnTo>
                    <a:pt x="9" y="190"/>
                  </a:lnTo>
                  <a:lnTo>
                    <a:pt x="26" y="216"/>
                  </a:lnTo>
                  <a:lnTo>
                    <a:pt x="43" y="242"/>
                  </a:lnTo>
                  <a:lnTo>
                    <a:pt x="78" y="277"/>
                  </a:lnTo>
                  <a:lnTo>
                    <a:pt x="112" y="303"/>
                  </a:lnTo>
                  <a:lnTo>
                    <a:pt x="285" y="398"/>
                  </a:lnTo>
                  <a:lnTo>
                    <a:pt x="458" y="493"/>
                  </a:lnTo>
                  <a:lnTo>
                    <a:pt x="631" y="579"/>
                  </a:lnTo>
                  <a:lnTo>
                    <a:pt x="717" y="622"/>
                  </a:lnTo>
                  <a:lnTo>
                    <a:pt x="803" y="683"/>
                  </a:lnTo>
                  <a:lnTo>
                    <a:pt x="959" y="795"/>
                  </a:lnTo>
                  <a:lnTo>
                    <a:pt x="1106" y="907"/>
                  </a:lnTo>
                  <a:lnTo>
                    <a:pt x="1253" y="1037"/>
                  </a:lnTo>
                  <a:lnTo>
                    <a:pt x="1391" y="1175"/>
                  </a:lnTo>
                  <a:lnTo>
                    <a:pt x="1529" y="1313"/>
                  </a:lnTo>
                  <a:lnTo>
                    <a:pt x="1650" y="1460"/>
                  </a:lnTo>
                  <a:lnTo>
                    <a:pt x="1771" y="1607"/>
                  </a:lnTo>
                  <a:lnTo>
                    <a:pt x="1883" y="1763"/>
                  </a:lnTo>
                  <a:lnTo>
                    <a:pt x="1970" y="1901"/>
                  </a:lnTo>
                  <a:lnTo>
                    <a:pt x="2047" y="2030"/>
                  </a:lnTo>
                  <a:lnTo>
                    <a:pt x="2125" y="2169"/>
                  </a:lnTo>
                  <a:lnTo>
                    <a:pt x="2194" y="2307"/>
                  </a:lnTo>
                  <a:lnTo>
                    <a:pt x="2255" y="2454"/>
                  </a:lnTo>
                  <a:lnTo>
                    <a:pt x="2315" y="2600"/>
                  </a:lnTo>
                  <a:lnTo>
                    <a:pt x="2367" y="2747"/>
                  </a:lnTo>
                  <a:lnTo>
                    <a:pt x="2419" y="2894"/>
                  </a:lnTo>
                  <a:lnTo>
                    <a:pt x="2453" y="3050"/>
                  </a:lnTo>
                  <a:lnTo>
                    <a:pt x="2496" y="3196"/>
                  </a:lnTo>
                  <a:lnTo>
                    <a:pt x="2522" y="3352"/>
                  </a:lnTo>
                  <a:lnTo>
                    <a:pt x="2548" y="3507"/>
                  </a:lnTo>
                  <a:lnTo>
                    <a:pt x="2566" y="3663"/>
                  </a:lnTo>
                  <a:lnTo>
                    <a:pt x="2574" y="3818"/>
                  </a:lnTo>
                  <a:lnTo>
                    <a:pt x="2583" y="3974"/>
                  </a:lnTo>
                  <a:lnTo>
                    <a:pt x="2583" y="4129"/>
                  </a:lnTo>
                  <a:lnTo>
                    <a:pt x="2583" y="4181"/>
                  </a:lnTo>
                  <a:lnTo>
                    <a:pt x="2591" y="4224"/>
                  </a:lnTo>
                  <a:lnTo>
                    <a:pt x="2617" y="4268"/>
                  </a:lnTo>
                  <a:lnTo>
                    <a:pt x="2635" y="4276"/>
                  </a:lnTo>
                  <a:lnTo>
                    <a:pt x="2652" y="4285"/>
                  </a:lnTo>
                  <a:lnTo>
                    <a:pt x="2687" y="4285"/>
                  </a:lnTo>
                  <a:lnTo>
                    <a:pt x="2721" y="4276"/>
                  </a:lnTo>
                  <a:lnTo>
                    <a:pt x="2782" y="4242"/>
                  </a:lnTo>
                  <a:lnTo>
                    <a:pt x="2842" y="4190"/>
                  </a:lnTo>
                  <a:lnTo>
                    <a:pt x="2885" y="4138"/>
                  </a:lnTo>
                  <a:lnTo>
                    <a:pt x="2928" y="4078"/>
                  </a:lnTo>
                  <a:lnTo>
                    <a:pt x="2963" y="4008"/>
                  </a:lnTo>
                  <a:lnTo>
                    <a:pt x="2980" y="3939"/>
                  </a:lnTo>
                  <a:lnTo>
                    <a:pt x="2997" y="3862"/>
                  </a:lnTo>
                  <a:lnTo>
                    <a:pt x="2997" y="3792"/>
                  </a:lnTo>
                  <a:lnTo>
                    <a:pt x="2997" y="3715"/>
                  </a:lnTo>
                  <a:lnTo>
                    <a:pt x="2989" y="3646"/>
                  </a:lnTo>
                  <a:lnTo>
                    <a:pt x="2954" y="3499"/>
                  </a:lnTo>
                  <a:lnTo>
                    <a:pt x="2911" y="3361"/>
                  </a:lnTo>
                  <a:lnTo>
                    <a:pt x="2859" y="3222"/>
                  </a:lnTo>
                  <a:lnTo>
                    <a:pt x="2730" y="2920"/>
                  </a:lnTo>
                  <a:lnTo>
                    <a:pt x="2591" y="2618"/>
                  </a:lnTo>
                  <a:lnTo>
                    <a:pt x="2445" y="2324"/>
                  </a:lnTo>
                  <a:lnTo>
                    <a:pt x="2289" y="2030"/>
                  </a:lnTo>
                  <a:lnTo>
                    <a:pt x="2134" y="1745"/>
                  </a:lnTo>
                  <a:lnTo>
                    <a:pt x="1961" y="1469"/>
                  </a:lnTo>
                  <a:lnTo>
                    <a:pt x="1780" y="1192"/>
                  </a:lnTo>
                  <a:lnTo>
                    <a:pt x="1589" y="925"/>
                  </a:lnTo>
                  <a:lnTo>
                    <a:pt x="1460" y="761"/>
                  </a:lnTo>
                  <a:lnTo>
                    <a:pt x="1322" y="596"/>
                  </a:lnTo>
                  <a:lnTo>
                    <a:pt x="1175" y="441"/>
                  </a:lnTo>
                  <a:lnTo>
                    <a:pt x="1019" y="311"/>
                  </a:lnTo>
                  <a:lnTo>
                    <a:pt x="933" y="242"/>
                  </a:lnTo>
                  <a:lnTo>
                    <a:pt x="847" y="190"/>
                  </a:lnTo>
                  <a:lnTo>
                    <a:pt x="760" y="139"/>
                  </a:lnTo>
                  <a:lnTo>
                    <a:pt x="665" y="95"/>
                  </a:lnTo>
                  <a:lnTo>
                    <a:pt x="579" y="61"/>
                  </a:lnTo>
                  <a:lnTo>
                    <a:pt x="475" y="35"/>
                  </a:lnTo>
                  <a:lnTo>
                    <a:pt x="380" y="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-794929" y="4060274"/>
              <a:ext cx="111014" cy="178303"/>
            </a:xfrm>
            <a:custGeom>
              <a:avLst/>
              <a:gdLst/>
              <a:ahLst/>
              <a:cxnLst/>
              <a:rect l="l" t="t" r="r" b="b"/>
              <a:pathLst>
                <a:path w="2808" h="4510" extrusionOk="0">
                  <a:moveTo>
                    <a:pt x="346" y="0"/>
                  </a:moveTo>
                  <a:lnTo>
                    <a:pt x="259" y="9"/>
                  </a:lnTo>
                  <a:lnTo>
                    <a:pt x="216" y="18"/>
                  </a:lnTo>
                  <a:lnTo>
                    <a:pt x="173" y="35"/>
                  </a:lnTo>
                  <a:lnTo>
                    <a:pt x="121" y="69"/>
                  </a:lnTo>
                  <a:lnTo>
                    <a:pt x="78" y="121"/>
                  </a:lnTo>
                  <a:lnTo>
                    <a:pt x="43" y="190"/>
                  </a:lnTo>
                  <a:lnTo>
                    <a:pt x="9" y="259"/>
                  </a:lnTo>
                  <a:lnTo>
                    <a:pt x="0" y="337"/>
                  </a:lnTo>
                  <a:lnTo>
                    <a:pt x="0" y="415"/>
                  </a:lnTo>
                  <a:lnTo>
                    <a:pt x="9" y="449"/>
                  </a:lnTo>
                  <a:lnTo>
                    <a:pt x="17" y="475"/>
                  </a:lnTo>
                  <a:lnTo>
                    <a:pt x="35" y="501"/>
                  </a:lnTo>
                  <a:lnTo>
                    <a:pt x="61" y="527"/>
                  </a:lnTo>
                  <a:lnTo>
                    <a:pt x="87" y="545"/>
                  </a:lnTo>
                  <a:lnTo>
                    <a:pt x="147" y="545"/>
                  </a:lnTo>
                  <a:lnTo>
                    <a:pt x="173" y="536"/>
                  </a:lnTo>
                  <a:lnTo>
                    <a:pt x="225" y="510"/>
                  </a:lnTo>
                  <a:lnTo>
                    <a:pt x="259" y="510"/>
                  </a:lnTo>
                  <a:lnTo>
                    <a:pt x="285" y="501"/>
                  </a:lnTo>
                  <a:lnTo>
                    <a:pt x="372" y="519"/>
                  </a:lnTo>
                  <a:lnTo>
                    <a:pt x="449" y="545"/>
                  </a:lnTo>
                  <a:lnTo>
                    <a:pt x="527" y="579"/>
                  </a:lnTo>
                  <a:lnTo>
                    <a:pt x="596" y="631"/>
                  </a:lnTo>
                  <a:lnTo>
                    <a:pt x="717" y="726"/>
                  </a:lnTo>
                  <a:lnTo>
                    <a:pt x="838" y="821"/>
                  </a:lnTo>
                  <a:lnTo>
                    <a:pt x="959" y="933"/>
                  </a:lnTo>
                  <a:lnTo>
                    <a:pt x="1063" y="1046"/>
                  </a:lnTo>
                  <a:lnTo>
                    <a:pt x="1166" y="1166"/>
                  </a:lnTo>
                  <a:lnTo>
                    <a:pt x="1261" y="1296"/>
                  </a:lnTo>
                  <a:lnTo>
                    <a:pt x="1356" y="1426"/>
                  </a:lnTo>
                  <a:lnTo>
                    <a:pt x="1443" y="1564"/>
                  </a:lnTo>
                  <a:lnTo>
                    <a:pt x="1598" y="1840"/>
                  </a:lnTo>
                  <a:lnTo>
                    <a:pt x="1745" y="2125"/>
                  </a:lnTo>
                  <a:lnTo>
                    <a:pt x="1883" y="2428"/>
                  </a:lnTo>
                  <a:lnTo>
                    <a:pt x="2013" y="2721"/>
                  </a:lnTo>
                  <a:lnTo>
                    <a:pt x="2160" y="3093"/>
                  </a:lnTo>
                  <a:lnTo>
                    <a:pt x="2229" y="3283"/>
                  </a:lnTo>
                  <a:lnTo>
                    <a:pt x="2289" y="3473"/>
                  </a:lnTo>
                  <a:lnTo>
                    <a:pt x="2341" y="3671"/>
                  </a:lnTo>
                  <a:lnTo>
                    <a:pt x="2376" y="3862"/>
                  </a:lnTo>
                  <a:lnTo>
                    <a:pt x="2402" y="4060"/>
                  </a:lnTo>
                  <a:lnTo>
                    <a:pt x="2410" y="4259"/>
                  </a:lnTo>
                  <a:lnTo>
                    <a:pt x="2410" y="4328"/>
                  </a:lnTo>
                  <a:lnTo>
                    <a:pt x="2419" y="4397"/>
                  </a:lnTo>
                  <a:lnTo>
                    <a:pt x="2427" y="4423"/>
                  </a:lnTo>
                  <a:lnTo>
                    <a:pt x="2436" y="4449"/>
                  </a:lnTo>
                  <a:lnTo>
                    <a:pt x="2462" y="4475"/>
                  </a:lnTo>
                  <a:lnTo>
                    <a:pt x="2488" y="4492"/>
                  </a:lnTo>
                  <a:lnTo>
                    <a:pt x="2522" y="4509"/>
                  </a:lnTo>
                  <a:lnTo>
                    <a:pt x="2566" y="4509"/>
                  </a:lnTo>
                  <a:lnTo>
                    <a:pt x="2609" y="4492"/>
                  </a:lnTo>
                  <a:lnTo>
                    <a:pt x="2643" y="4466"/>
                  </a:lnTo>
                  <a:lnTo>
                    <a:pt x="2678" y="4432"/>
                  </a:lnTo>
                  <a:lnTo>
                    <a:pt x="2704" y="4388"/>
                  </a:lnTo>
                  <a:lnTo>
                    <a:pt x="2730" y="4345"/>
                  </a:lnTo>
                  <a:lnTo>
                    <a:pt x="2747" y="4302"/>
                  </a:lnTo>
                  <a:lnTo>
                    <a:pt x="2773" y="4207"/>
                  </a:lnTo>
                  <a:lnTo>
                    <a:pt x="2790" y="4112"/>
                  </a:lnTo>
                  <a:lnTo>
                    <a:pt x="2799" y="4017"/>
                  </a:lnTo>
                  <a:lnTo>
                    <a:pt x="2808" y="3922"/>
                  </a:lnTo>
                  <a:lnTo>
                    <a:pt x="2808" y="3818"/>
                  </a:lnTo>
                  <a:lnTo>
                    <a:pt x="2808" y="3723"/>
                  </a:lnTo>
                  <a:lnTo>
                    <a:pt x="2782" y="3525"/>
                  </a:lnTo>
                  <a:lnTo>
                    <a:pt x="2738" y="3335"/>
                  </a:lnTo>
                  <a:lnTo>
                    <a:pt x="2687" y="3145"/>
                  </a:lnTo>
                  <a:lnTo>
                    <a:pt x="2626" y="2955"/>
                  </a:lnTo>
                  <a:lnTo>
                    <a:pt x="2548" y="2764"/>
                  </a:lnTo>
                  <a:lnTo>
                    <a:pt x="2427" y="2488"/>
                  </a:lnTo>
                  <a:lnTo>
                    <a:pt x="2298" y="2212"/>
                  </a:lnTo>
                  <a:lnTo>
                    <a:pt x="2160" y="1944"/>
                  </a:lnTo>
                  <a:lnTo>
                    <a:pt x="2013" y="1676"/>
                  </a:lnTo>
                  <a:lnTo>
                    <a:pt x="1857" y="1417"/>
                  </a:lnTo>
                  <a:lnTo>
                    <a:pt x="1693" y="1158"/>
                  </a:lnTo>
                  <a:lnTo>
                    <a:pt x="1512" y="907"/>
                  </a:lnTo>
                  <a:lnTo>
                    <a:pt x="1330" y="665"/>
                  </a:lnTo>
                  <a:lnTo>
                    <a:pt x="1235" y="545"/>
                  </a:lnTo>
                  <a:lnTo>
                    <a:pt x="1132" y="432"/>
                  </a:lnTo>
                  <a:lnTo>
                    <a:pt x="1019" y="320"/>
                  </a:lnTo>
                  <a:lnTo>
                    <a:pt x="899" y="225"/>
                  </a:lnTo>
                  <a:lnTo>
                    <a:pt x="769" y="139"/>
                  </a:lnTo>
                  <a:lnTo>
                    <a:pt x="709" y="104"/>
                  </a:lnTo>
                  <a:lnTo>
                    <a:pt x="639" y="69"/>
                  </a:lnTo>
                  <a:lnTo>
                    <a:pt x="570" y="44"/>
                  </a:lnTo>
                  <a:lnTo>
                    <a:pt x="501" y="26"/>
                  </a:lnTo>
                  <a:lnTo>
                    <a:pt x="423" y="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extrusionOk="0">
                  <a:moveTo>
                    <a:pt x="2592" y="423"/>
                  </a:moveTo>
                  <a:lnTo>
                    <a:pt x="2687" y="432"/>
                  </a:lnTo>
                  <a:lnTo>
                    <a:pt x="2782" y="458"/>
                  </a:lnTo>
                  <a:lnTo>
                    <a:pt x="2877" y="501"/>
                  </a:lnTo>
                  <a:lnTo>
                    <a:pt x="2963" y="553"/>
                  </a:lnTo>
                  <a:lnTo>
                    <a:pt x="3050" y="622"/>
                  </a:lnTo>
                  <a:lnTo>
                    <a:pt x="3136" y="708"/>
                  </a:lnTo>
                  <a:lnTo>
                    <a:pt x="3222" y="812"/>
                  </a:lnTo>
                  <a:lnTo>
                    <a:pt x="3300" y="916"/>
                  </a:lnTo>
                  <a:lnTo>
                    <a:pt x="3300" y="924"/>
                  </a:lnTo>
                  <a:lnTo>
                    <a:pt x="2117" y="1520"/>
                  </a:lnTo>
                  <a:lnTo>
                    <a:pt x="2074" y="1322"/>
                  </a:lnTo>
                  <a:lnTo>
                    <a:pt x="2056" y="1149"/>
                  </a:lnTo>
                  <a:lnTo>
                    <a:pt x="2056" y="994"/>
                  </a:lnTo>
                  <a:lnTo>
                    <a:pt x="2065" y="924"/>
                  </a:lnTo>
                  <a:lnTo>
                    <a:pt x="2074" y="864"/>
                  </a:lnTo>
                  <a:lnTo>
                    <a:pt x="2091" y="804"/>
                  </a:lnTo>
                  <a:lnTo>
                    <a:pt x="2108" y="752"/>
                  </a:lnTo>
                  <a:lnTo>
                    <a:pt x="2134" y="700"/>
                  </a:lnTo>
                  <a:lnTo>
                    <a:pt x="2160" y="657"/>
                  </a:lnTo>
                  <a:lnTo>
                    <a:pt x="2195" y="613"/>
                  </a:lnTo>
                  <a:lnTo>
                    <a:pt x="2229" y="570"/>
                  </a:lnTo>
                  <a:lnTo>
                    <a:pt x="2272" y="536"/>
                  </a:lnTo>
                  <a:lnTo>
                    <a:pt x="2315" y="510"/>
                  </a:lnTo>
                  <a:lnTo>
                    <a:pt x="2385" y="467"/>
                  </a:lnTo>
                  <a:lnTo>
                    <a:pt x="2454" y="441"/>
                  </a:lnTo>
                  <a:lnTo>
                    <a:pt x="2523" y="432"/>
                  </a:lnTo>
                  <a:lnTo>
                    <a:pt x="2592" y="423"/>
                  </a:lnTo>
                  <a:close/>
                  <a:moveTo>
                    <a:pt x="1745" y="1996"/>
                  </a:moveTo>
                  <a:lnTo>
                    <a:pt x="1780" y="2168"/>
                  </a:lnTo>
                  <a:lnTo>
                    <a:pt x="1806" y="2324"/>
                  </a:lnTo>
                  <a:lnTo>
                    <a:pt x="1806" y="2462"/>
                  </a:lnTo>
                  <a:lnTo>
                    <a:pt x="1797" y="2574"/>
                  </a:lnTo>
                  <a:lnTo>
                    <a:pt x="1771" y="2678"/>
                  </a:lnTo>
                  <a:lnTo>
                    <a:pt x="1754" y="2721"/>
                  </a:lnTo>
                  <a:lnTo>
                    <a:pt x="1728" y="2764"/>
                  </a:lnTo>
                  <a:lnTo>
                    <a:pt x="1702" y="2808"/>
                  </a:lnTo>
                  <a:lnTo>
                    <a:pt x="1668" y="2842"/>
                  </a:lnTo>
                  <a:lnTo>
                    <a:pt x="1590" y="2903"/>
                  </a:lnTo>
                  <a:lnTo>
                    <a:pt x="1529" y="2937"/>
                  </a:lnTo>
                  <a:lnTo>
                    <a:pt x="1460" y="2954"/>
                  </a:lnTo>
                  <a:lnTo>
                    <a:pt x="1400" y="2972"/>
                  </a:lnTo>
                  <a:lnTo>
                    <a:pt x="1244" y="2972"/>
                  </a:lnTo>
                  <a:lnTo>
                    <a:pt x="1158" y="2946"/>
                  </a:lnTo>
                  <a:lnTo>
                    <a:pt x="1080" y="2920"/>
                  </a:lnTo>
                  <a:lnTo>
                    <a:pt x="994" y="2868"/>
                  </a:lnTo>
                  <a:lnTo>
                    <a:pt x="907" y="2808"/>
                  </a:lnTo>
                  <a:lnTo>
                    <a:pt x="821" y="2738"/>
                  </a:lnTo>
                  <a:lnTo>
                    <a:pt x="743" y="2643"/>
                  </a:lnTo>
                  <a:lnTo>
                    <a:pt x="666" y="2531"/>
                  </a:lnTo>
                  <a:lnTo>
                    <a:pt x="1745" y="1996"/>
                  </a:lnTo>
                  <a:close/>
                  <a:moveTo>
                    <a:pt x="2246" y="0"/>
                  </a:move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1157623" y="4295902"/>
              <a:ext cx="45109" cy="38626"/>
            </a:xfrm>
            <a:custGeom>
              <a:avLst/>
              <a:gdLst/>
              <a:ahLst/>
              <a:cxnLst/>
              <a:rect l="l" t="t" r="r" b="b"/>
              <a:pathLst>
                <a:path w="1141" h="977" fill="none" extrusionOk="0">
                  <a:moveTo>
                    <a:pt x="1" y="536"/>
                  </a:moveTo>
                  <a:lnTo>
                    <a:pt x="1080" y="1"/>
                  </a:lnTo>
                  <a:lnTo>
                    <a:pt x="1080" y="1"/>
                  </a:lnTo>
                  <a:lnTo>
                    <a:pt x="1115" y="173"/>
                  </a:lnTo>
                  <a:lnTo>
                    <a:pt x="1141" y="329"/>
                  </a:lnTo>
                  <a:lnTo>
                    <a:pt x="1141" y="467"/>
                  </a:lnTo>
                  <a:lnTo>
                    <a:pt x="1132" y="579"/>
                  </a:lnTo>
                  <a:lnTo>
                    <a:pt x="1106" y="683"/>
                  </a:lnTo>
                  <a:lnTo>
                    <a:pt x="1089" y="726"/>
                  </a:lnTo>
                  <a:lnTo>
                    <a:pt x="1063" y="769"/>
                  </a:lnTo>
                  <a:lnTo>
                    <a:pt x="1037" y="813"/>
                  </a:lnTo>
                  <a:lnTo>
                    <a:pt x="1003" y="847"/>
                  </a:lnTo>
                  <a:lnTo>
                    <a:pt x="925" y="908"/>
                  </a:lnTo>
                  <a:lnTo>
                    <a:pt x="925" y="908"/>
                  </a:lnTo>
                  <a:lnTo>
                    <a:pt x="864" y="942"/>
                  </a:lnTo>
                  <a:lnTo>
                    <a:pt x="795" y="959"/>
                  </a:lnTo>
                  <a:lnTo>
                    <a:pt x="735" y="977"/>
                  </a:lnTo>
                  <a:lnTo>
                    <a:pt x="657" y="977"/>
                  </a:lnTo>
                  <a:lnTo>
                    <a:pt x="657" y="977"/>
                  </a:lnTo>
                  <a:lnTo>
                    <a:pt x="579" y="977"/>
                  </a:lnTo>
                  <a:lnTo>
                    <a:pt x="493" y="951"/>
                  </a:lnTo>
                  <a:lnTo>
                    <a:pt x="415" y="925"/>
                  </a:lnTo>
                  <a:lnTo>
                    <a:pt x="329" y="873"/>
                  </a:lnTo>
                  <a:lnTo>
                    <a:pt x="242" y="813"/>
                  </a:lnTo>
                  <a:lnTo>
                    <a:pt x="156" y="743"/>
                  </a:lnTo>
                  <a:lnTo>
                    <a:pt x="78" y="648"/>
                  </a:lnTo>
                  <a:lnTo>
                    <a:pt x="1" y="5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-1102630" y="4233753"/>
              <a:ext cx="49221" cy="43409"/>
            </a:xfrm>
            <a:custGeom>
              <a:avLst/>
              <a:gdLst/>
              <a:ahLst/>
              <a:cxnLst/>
              <a:rect l="l" t="t" r="r" b="b"/>
              <a:pathLst>
                <a:path w="1245" h="1098" fill="none" extrusionOk="0">
                  <a:moveTo>
                    <a:pt x="61" y="1097"/>
                  </a:moveTo>
                  <a:lnTo>
                    <a:pt x="61" y="1097"/>
                  </a:lnTo>
                  <a:lnTo>
                    <a:pt x="18" y="899"/>
                  </a:lnTo>
                  <a:lnTo>
                    <a:pt x="0" y="726"/>
                  </a:lnTo>
                  <a:lnTo>
                    <a:pt x="0" y="571"/>
                  </a:lnTo>
                  <a:lnTo>
                    <a:pt x="9" y="501"/>
                  </a:lnTo>
                  <a:lnTo>
                    <a:pt x="18" y="441"/>
                  </a:lnTo>
                  <a:lnTo>
                    <a:pt x="35" y="381"/>
                  </a:lnTo>
                  <a:lnTo>
                    <a:pt x="52" y="329"/>
                  </a:lnTo>
                  <a:lnTo>
                    <a:pt x="78" y="277"/>
                  </a:lnTo>
                  <a:lnTo>
                    <a:pt x="104" y="234"/>
                  </a:lnTo>
                  <a:lnTo>
                    <a:pt x="139" y="190"/>
                  </a:lnTo>
                  <a:lnTo>
                    <a:pt x="173" y="147"/>
                  </a:lnTo>
                  <a:lnTo>
                    <a:pt x="216" y="113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329" y="44"/>
                  </a:lnTo>
                  <a:lnTo>
                    <a:pt x="398" y="18"/>
                  </a:lnTo>
                  <a:lnTo>
                    <a:pt x="467" y="9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631" y="9"/>
                  </a:lnTo>
                  <a:lnTo>
                    <a:pt x="726" y="35"/>
                  </a:lnTo>
                  <a:lnTo>
                    <a:pt x="821" y="78"/>
                  </a:lnTo>
                  <a:lnTo>
                    <a:pt x="907" y="130"/>
                  </a:lnTo>
                  <a:lnTo>
                    <a:pt x="994" y="199"/>
                  </a:lnTo>
                  <a:lnTo>
                    <a:pt x="1080" y="285"/>
                  </a:lnTo>
                  <a:lnTo>
                    <a:pt x="1166" y="389"/>
                  </a:lnTo>
                  <a:lnTo>
                    <a:pt x="1244" y="493"/>
                  </a:lnTo>
                  <a:lnTo>
                    <a:pt x="1244" y="493"/>
                  </a:lnTo>
                  <a:lnTo>
                    <a:pt x="1244" y="501"/>
                  </a:lnTo>
                  <a:lnTo>
                    <a:pt x="61" y="1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fill="none" extrusionOk="0">
                  <a:moveTo>
                    <a:pt x="2246" y="0"/>
                  </a:moveTo>
                  <a:lnTo>
                    <a:pt x="2246" y="0"/>
                  </a:ln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-3705575" y="2986898"/>
              <a:ext cx="315924" cy="210089"/>
            </a:xfrm>
            <a:custGeom>
              <a:avLst/>
              <a:gdLst/>
              <a:ahLst/>
              <a:cxnLst/>
              <a:rect l="l" t="t" r="r" b="b"/>
              <a:pathLst>
                <a:path w="7991" h="5314" extrusionOk="0">
                  <a:moveTo>
                    <a:pt x="5961" y="1"/>
                  </a:moveTo>
                  <a:lnTo>
                    <a:pt x="5788" y="18"/>
                  </a:lnTo>
                  <a:lnTo>
                    <a:pt x="5615" y="36"/>
                  </a:lnTo>
                  <a:lnTo>
                    <a:pt x="5434" y="53"/>
                  </a:lnTo>
                  <a:lnTo>
                    <a:pt x="5252" y="87"/>
                  </a:lnTo>
                  <a:lnTo>
                    <a:pt x="5071" y="122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1"/>
                  </a:lnTo>
                  <a:lnTo>
                    <a:pt x="4112" y="381"/>
                  </a:lnTo>
                  <a:lnTo>
                    <a:pt x="3913" y="459"/>
                  </a:lnTo>
                  <a:lnTo>
                    <a:pt x="3715" y="537"/>
                  </a:lnTo>
                  <a:lnTo>
                    <a:pt x="3507" y="614"/>
                  </a:lnTo>
                  <a:lnTo>
                    <a:pt x="3309" y="709"/>
                  </a:lnTo>
                  <a:lnTo>
                    <a:pt x="3110" y="804"/>
                  </a:lnTo>
                  <a:lnTo>
                    <a:pt x="2911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9"/>
                  </a:lnTo>
                  <a:lnTo>
                    <a:pt x="2160" y="1340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3" y="1806"/>
                  </a:lnTo>
                  <a:lnTo>
                    <a:pt x="1356" y="1936"/>
                  </a:lnTo>
                  <a:lnTo>
                    <a:pt x="1218" y="2057"/>
                  </a:lnTo>
                  <a:lnTo>
                    <a:pt x="1080" y="2186"/>
                  </a:lnTo>
                  <a:lnTo>
                    <a:pt x="950" y="2307"/>
                  </a:lnTo>
                  <a:lnTo>
                    <a:pt x="830" y="2437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9" y="2817"/>
                  </a:lnTo>
                  <a:lnTo>
                    <a:pt x="424" y="2947"/>
                  </a:lnTo>
                  <a:lnTo>
                    <a:pt x="346" y="3076"/>
                  </a:lnTo>
                  <a:lnTo>
                    <a:pt x="268" y="3197"/>
                  </a:lnTo>
                  <a:lnTo>
                    <a:pt x="208" y="3327"/>
                  </a:lnTo>
                  <a:lnTo>
                    <a:pt x="147" y="3448"/>
                  </a:lnTo>
                  <a:lnTo>
                    <a:pt x="95" y="3568"/>
                  </a:lnTo>
                  <a:lnTo>
                    <a:pt x="61" y="3689"/>
                  </a:lnTo>
                  <a:lnTo>
                    <a:pt x="35" y="3810"/>
                  </a:lnTo>
                  <a:lnTo>
                    <a:pt x="9" y="3923"/>
                  </a:lnTo>
                  <a:lnTo>
                    <a:pt x="0" y="4035"/>
                  </a:lnTo>
                  <a:lnTo>
                    <a:pt x="0" y="4147"/>
                  </a:lnTo>
                  <a:lnTo>
                    <a:pt x="9" y="426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104" y="4562"/>
                  </a:lnTo>
                  <a:lnTo>
                    <a:pt x="147" y="4648"/>
                  </a:lnTo>
                  <a:lnTo>
                    <a:pt x="208" y="4743"/>
                  </a:lnTo>
                  <a:lnTo>
                    <a:pt x="277" y="4821"/>
                  </a:lnTo>
                  <a:lnTo>
                    <a:pt x="354" y="4899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2"/>
                  </a:lnTo>
                  <a:lnTo>
                    <a:pt x="873" y="5175"/>
                  </a:lnTo>
                  <a:lnTo>
                    <a:pt x="994" y="5210"/>
                  </a:lnTo>
                  <a:lnTo>
                    <a:pt x="1123" y="5244"/>
                  </a:lnTo>
                  <a:lnTo>
                    <a:pt x="1261" y="5270"/>
                  </a:lnTo>
                  <a:lnTo>
                    <a:pt x="1408" y="5287"/>
                  </a:lnTo>
                  <a:lnTo>
                    <a:pt x="1555" y="5305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5"/>
                  </a:lnTo>
                  <a:lnTo>
                    <a:pt x="2203" y="5296"/>
                  </a:lnTo>
                  <a:lnTo>
                    <a:pt x="2376" y="5279"/>
                  </a:lnTo>
                  <a:lnTo>
                    <a:pt x="2557" y="5262"/>
                  </a:lnTo>
                  <a:lnTo>
                    <a:pt x="2739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9" y="4994"/>
                  </a:lnTo>
                  <a:lnTo>
                    <a:pt x="3879" y="4925"/>
                  </a:lnTo>
                  <a:lnTo>
                    <a:pt x="4077" y="4856"/>
                  </a:lnTo>
                  <a:lnTo>
                    <a:pt x="4285" y="4778"/>
                  </a:lnTo>
                  <a:lnTo>
                    <a:pt x="4483" y="4700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79" y="4406"/>
                  </a:lnTo>
                  <a:lnTo>
                    <a:pt x="5278" y="4303"/>
                  </a:lnTo>
                  <a:lnTo>
                    <a:pt x="5468" y="4199"/>
                  </a:lnTo>
                  <a:lnTo>
                    <a:pt x="5650" y="4087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7" y="3499"/>
                  </a:lnTo>
                  <a:lnTo>
                    <a:pt x="6634" y="3378"/>
                  </a:lnTo>
                  <a:lnTo>
                    <a:pt x="6773" y="3258"/>
                  </a:lnTo>
                  <a:lnTo>
                    <a:pt x="6911" y="3128"/>
                  </a:lnTo>
                  <a:lnTo>
                    <a:pt x="7040" y="3007"/>
                  </a:lnTo>
                  <a:lnTo>
                    <a:pt x="7161" y="2877"/>
                  </a:lnTo>
                  <a:lnTo>
                    <a:pt x="7274" y="2748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8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8"/>
                  </a:lnTo>
                  <a:lnTo>
                    <a:pt x="7844" y="1867"/>
                  </a:lnTo>
                  <a:lnTo>
                    <a:pt x="7895" y="1746"/>
                  </a:lnTo>
                  <a:lnTo>
                    <a:pt x="7930" y="1625"/>
                  </a:lnTo>
                  <a:lnTo>
                    <a:pt x="7956" y="1504"/>
                  </a:lnTo>
                  <a:lnTo>
                    <a:pt x="7982" y="1392"/>
                  </a:lnTo>
                  <a:lnTo>
                    <a:pt x="7990" y="1279"/>
                  </a:lnTo>
                  <a:lnTo>
                    <a:pt x="7990" y="1167"/>
                  </a:lnTo>
                  <a:lnTo>
                    <a:pt x="7982" y="1055"/>
                  </a:lnTo>
                  <a:lnTo>
                    <a:pt x="7965" y="951"/>
                  </a:lnTo>
                  <a:lnTo>
                    <a:pt x="7930" y="848"/>
                  </a:lnTo>
                  <a:lnTo>
                    <a:pt x="7887" y="752"/>
                  </a:lnTo>
                  <a:lnTo>
                    <a:pt x="7844" y="657"/>
                  </a:lnTo>
                  <a:lnTo>
                    <a:pt x="7783" y="571"/>
                  </a:lnTo>
                  <a:lnTo>
                    <a:pt x="7714" y="493"/>
                  </a:lnTo>
                  <a:lnTo>
                    <a:pt x="7636" y="416"/>
                  </a:lnTo>
                  <a:lnTo>
                    <a:pt x="7550" y="347"/>
                  </a:lnTo>
                  <a:lnTo>
                    <a:pt x="7455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29" y="44"/>
                  </a:lnTo>
                  <a:lnTo>
                    <a:pt x="6582" y="18"/>
                  </a:lnTo>
                  <a:lnTo>
                    <a:pt x="6436" y="10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3712415" y="2989310"/>
              <a:ext cx="318652" cy="184787"/>
            </a:xfrm>
            <a:custGeom>
              <a:avLst/>
              <a:gdLst/>
              <a:ahLst/>
              <a:cxnLst/>
              <a:rect l="l" t="t" r="r" b="b"/>
              <a:pathLst>
                <a:path w="8060" h="4674" extrusionOk="0">
                  <a:moveTo>
                    <a:pt x="7732" y="0"/>
                  </a:moveTo>
                  <a:lnTo>
                    <a:pt x="1" y="3939"/>
                  </a:lnTo>
                  <a:lnTo>
                    <a:pt x="407" y="4674"/>
                  </a:lnTo>
                  <a:lnTo>
                    <a:pt x="4302" y="4475"/>
                  </a:lnTo>
                  <a:lnTo>
                    <a:pt x="8060" y="691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3716170" y="2964719"/>
              <a:ext cx="315924" cy="210049"/>
            </a:xfrm>
            <a:custGeom>
              <a:avLst/>
              <a:gdLst/>
              <a:ahLst/>
              <a:cxnLst/>
              <a:rect l="l" t="t" r="r" b="b"/>
              <a:pathLst>
                <a:path w="7991" h="5313" extrusionOk="0">
                  <a:moveTo>
                    <a:pt x="5952" y="1"/>
                  </a:moveTo>
                  <a:lnTo>
                    <a:pt x="5788" y="9"/>
                  </a:lnTo>
                  <a:lnTo>
                    <a:pt x="5615" y="26"/>
                  </a:lnTo>
                  <a:lnTo>
                    <a:pt x="5434" y="52"/>
                  </a:lnTo>
                  <a:lnTo>
                    <a:pt x="5252" y="78"/>
                  </a:lnTo>
                  <a:lnTo>
                    <a:pt x="5071" y="121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0"/>
                  </a:lnTo>
                  <a:lnTo>
                    <a:pt x="4104" y="381"/>
                  </a:lnTo>
                  <a:lnTo>
                    <a:pt x="3905" y="458"/>
                  </a:lnTo>
                  <a:lnTo>
                    <a:pt x="3706" y="536"/>
                  </a:lnTo>
                  <a:lnTo>
                    <a:pt x="3508" y="614"/>
                  </a:lnTo>
                  <a:lnTo>
                    <a:pt x="3309" y="709"/>
                  </a:lnTo>
                  <a:lnTo>
                    <a:pt x="3102" y="804"/>
                  </a:lnTo>
                  <a:lnTo>
                    <a:pt x="2903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8"/>
                  </a:lnTo>
                  <a:lnTo>
                    <a:pt x="2160" y="1331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4" y="1806"/>
                  </a:lnTo>
                  <a:lnTo>
                    <a:pt x="1357" y="1935"/>
                  </a:lnTo>
                  <a:lnTo>
                    <a:pt x="1218" y="2056"/>
                  </a:lnTo>
                  <a:lnTo>
                    <a:pt x="1080" y="2177"/>
                  </a:lnTo>
                  <a:lnTo>
                    <a:pt x="951" y="2307"/>
                  </a:lnTo>
                  <a:lnTo>
                    <a:pt x="830" y="2436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0" y="2817"/>
                  </a:lnTo>
                  <a:lnTo>
                    <a:pt x="424" y="2946"/>
                  </a:lnTo>
                  <a:lnTo>
                    <a:pt x="337" y="3067"/>
                  </a:lnTo>
                  <a:lnTo>
                    <a:pt x="268" y="3197"/>
                  </a:lnTo>
                  <a:lnTo>
                    <a:pt x="199" y="3318"/>
                  </a:lnTo>
                  <a:lnTo>
                    <a:pt x="147" y="3447"/>
                  </a:lnTo>
                  <a:lnTo>
                    <a:pt x="96" y="3568"/>
                  </a:lnTo>
                  <a:lnTo>
                    <a:pt x="61" y="3689"/>
                  </a:lnTo>
                  <a:lnTo>
                    <a:pt x="26" y="3801"/>
                  </a:lnTo>
                  <a:lnTo>
                    <a:pt x="9" y="3922"/>
                  </a:lnTo>
                  <a:lnTo>
                    <a:pt x="1" y="4034"/>
                  </a:lnTo>
                  <a:lnTo>
                    <a:pt x="1" y="4147"/>
                  </a:lnTo>
                  <a:lnTo>
                    <a:pt x="9" y="425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96" y="4561"/>
                  </a:lnTo>
                  <a:lnTo>
                    <a:pt x="147" y="4648"/>
                  </a:lnTo>
                  <a:lnTo>
                    <a:pt x="208" y="4734"/>
                  </a:lnTo>
                  <a:lnTo>
                    <a:pt x="277" y="4821"/>
                  </a:lnTo>
                  <a:lnTo>
                    <a:pt x="355" y="4890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1"/>
                  </a:lnTo>
                  <a:lnTo>
                    <a:pt x="864" y="5175"/>
                  </a:lnTo>
                  <a:lnTo>
                    <a:pt x="994" y="5209"/>
                  </a:lnTo>
                  <a:lnTo>
                    <a:pt x="1123" y="5244"/>
                  </a:lnTo>
                  <a:lnTo>
                    <a:pt x="1262" y="5270"/>
                  </a:lnTo>
                  <a:lnTo>
                    <a:pt x="1409" y="5287"/>
                  </a:lnTo>
                  <a:lnTo>
                    <a:pt x="1555" y="5304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4"/>
                  </a:lnTo>
                  <a:lnTo>
                    <a:pt x="2203" y="5296"/>
                  </a:lnTo>
                  <a:lnTo>
                    <a:pt x="2376" y="5278"/>
                  </a:lnTo>
                  <a:lnTo>
                    <a:pt x="2557" y="5261"/>
                  </a:lnTo>
                  <a:lnTo>
                    <a:pt x="2730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0" y="4993"/>
                  </a:lnTo>
                  <a:lnTo>
                    <a:pt x="3879" y="4924"/>
                  </a:lnTo>
                  <a:lnTo>
                    <a:pt x="4078" y="4855"/>
                  </a:lnTo>
                  <a:lnTo>
                    <a:pt x="4276" y="4777"/>
                  </a:lnTo>
                  <a:lnTo>
                    <a:pt x="4484" y="4691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80" y="4406"/>
                  </a:lnTo>
                  <a:lnTo>
                    <a:pt x="5278" y="4302"/>
                  </a:lnTo>
                  <a:lnTo>
                    <a:pt x="5468" y="4199"/>
                  </a:lnTo>
                  <a:lnTo>
                    <a:pt x="5650" y="4086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8" y="3499"/>
                  </a:lnTo>
                  <a:lnTo>
                    <a:pt x="6635" y="3378"/>
                  </a:lnTo>
                  <a:lnTo>
                    <a:pt x="6773" y="3257"/>
                  </a:lnTo>
                  <a:lnTo>
                    <a:pt x="6911" y="3127"/>
                  </a:lnTo>
                  <a:lnTo>
                    <a:pt x="7041" y="3007"/>
                  </a:lnTo>
                  <a:lnTo>
                    <a:pt x="7161" y="2877"/>
                  </a:lnTo>
                  <a:lnTo>
                    <a:pt x="7274" y="2747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7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7"/>
                  </a:lnTo>
                  <a:lnTo>
                    <a:pt x="7844" y="1866"/>
                  </a:lnTo>
                  <a:lnTo>
                    <a:pt x="7887" y="1745"/>
                  </a:lnTo>
                  <a:lnTo>
                    <a:pt x="7930" y="1624"/>
                  </a:lnTo>
                  <a:lnTo>
                    <a:pt x="7956" y="1504"/>
                  </a:lnTo>
                  <a:lnTo>
                    <a:pt x="7982" y="1391"/>
                  </a:lnTo>
                  <a:lnTo>
                    <a:pt x="7991" y="1279"/>
                  </a:lnTo>
                  <a:lnTo>
                    <a:pt x="7991" y="1167"/>
                  </a:lnTo>
                  <a:lnTo>
                    <a:pt x="7982" y="1054"/>
                  </a:lnTo>
                  <a:lnTo>
                    <a:pt x="7956" y="951"/>
                  </a:lnTo>
                  <a:lnTo>
                    <a:pt x="7930" y="847"/>
                  </a:lnTo>
                  <a:lnTo>
                    <a:pt x="7887" y="752"/>
                  </a:lnTo>
                  <a:lnTo>
                    <a:pt x="7835" y="657"/>
                  </a:lnTo>
                  <a:lnTo>
                    <a:pt x="7775" y="571"/>
                  </a:lnTo>
                  <a:lnTo>
                    <a:pt x="7706" y="493"/>
                  </a:lnTo>
                  <a:lnTo>
                    <a:pt x="7628" y="415"/>
                  </a:lnTo>
                  <a:lnTo>
                    <a:pt x="7542" y="346"/>
                  </a:lnTo>
                  <a:lnTo>
                    <a:pt x="7447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30" y="44"/>
                  </a:lnTo>
                  <a:lnTo>
                    <a:pt x="6583" y="18"/>
                  </a:lnTo>
                  <a:lnTo>
                    <a:pt x="6436" y="9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FFC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3697747" y="2978398"/>
              <a:ext cx="281133" cy="178303"/>
            </a:xfrm>
            <a:custGeom>
              <a:avLst/>
              <a:gdLst/>
              <a:ahLst/>
              <a:cxnLst/>
              <a:rect l="l" t="t" r="r" b="b"/>
              <a:pathLst>
                <a:path w="7111" h="4510" extrusionOk="0">
                  <a:moveTo>
                    <a:pt x="5512" y="0"/>
                  </a:moveTo>
                  <a:lnTo>
                    <a:pt x="5218" y="26"/>
                  </a:lnTo>
                  <a:lnTo>
                    <a:pt x="4907" y="69"/>
                  </a:lnTo>
                  <a:lnTo>
                    <a:pt x="4588" y="138"/>
                  </a:lnTo>
                  <a:lnTo>
                    <a:pt x="4251" y="225"/>
                  </a:lnTo>
                  <a:lnTo>
                    <a:pt x="3914" y="328"/>
                  </a:lnTo>
                  <a:lnTo>
                    <a:pt x="3560" y="458"/>
                  </a:lnTo>
                  <a:lnTo>
                    <a:pt x="3206" y="605"/>
                  </a:lnTo>
                  <a:lnTo>
                    <a:pt x="2843" y="769"/>
                  </a:lnTo>
                  <a:lnTo>
                    <a:pt x="2489" y="950"/>
                  </a:lnTo>
                  <a:lnTo>
                    <a:pt x="2152" y="1140"/>
                  </a:lnTo>
                  <a:lnTo>
                    <a:pt x="1841" y="1348"/>
                  </a:lnTo>
                  <a:lnTo>
                    <a:pt x="1547" y="1546"/>
                  </a:lnTo>
                  <a:lnTo>
                    <a:pt x="1271" y="1762"/>
                  </a:lnTo>
                  <a:lnTo>
                    <a:pt x="1020" y="1978"/>
                  </a:lnTo>
                  <a:lnTo>
                    <a:pt x="787" y="2194"/>
                  </a:lnTo>
                  <a:lnTo>
                    <a:pt x="588" y="2410"/>
                  </a:lnTo>
                  <a:lnTo>
                    <a:pt x="416" y="2626"/>
                  </a:lnTo>
                  <a:lnTo>
                    <a:pt x="338" y="2730"/>
                  </a:lnTo>
                  <a:lnTo>
                    <a:pt x="269" y="2833"/>
                  </a:lnTo>
                  <a:lnTo>
                    <a:pt x="208" y="2937"/>
                  </a:lnTo>
                  <a:lnTo>
                    <a:pt x="148" y="3041"/>
                  </a:lnTo>
                  <a:lnTo>
                    <a:pt x="105" y="3144"/>
                  </a:lnTo>
                  <a:lnTo>
                    <a:pt x="70" y="3239"/>
                  </a:lnTo>
                  <a:lnTo>
                    <a:pt x="36" y="3343"/>
                  </a:lnTo>
                  <a:lnTo>
                    <a:pt x="18" y="3438"/>
                  </a:lnTo>
                  <a:lnTo>
                    <a:pt x="1" y="3533"/>
                  </a:lnTo>
                  <a:lnTo>
                    <a:pt x="1" y="3619"/>
                  </a:lnTo>
                  <a:lnTo>
                    <a:pt x="1" y="3706"/>
                  </a:lnTo>
                  <a:lnTo>
                    <a:pt x="18" y="3792"/>
                  </a:lnTo>
                  <a:lnTo>
                    <a:pt x="36" y="3879"/>
                  </a:lnTo>
                  <a:lnTo>
                    <a:pt x="70" y="3956"/>
                  </a:lnTo>
                  <a:lnTo>
                    <a:pt x="113" y="4025"/>
                  </a:lnTo>
                  <a:lnTo>
                    <a:pt x="156" y="4094"/>
                  </a:lnTo>
                  <a:lnTo>
                    <a:pt x="217" y="4155"/>
                  </a:lnTo>
                  <a:lnTo>
                    <a:pt x="286" y="4215"/>
                  </a:lnTo>
                  <a:lnTo>
                    <a:pt x="355" y="4267"/>
                  </a:lnTo>
                  <a:lnTo>
                    <a:pt x="433" y="4319"/>
                  </a:lnTo>
                  <a:lnTo>
                    <a:pt x="528" y="4362"/>
                  </a:lnTo>
                  <a:lnTo>
                    <a:pt x="623" y="4397"/>
                  </a:lnTo>
                  <a:lnTo>
                    <a:pt x="718" y="4423"/>
                  </a:lnTo>
                  <a:lnTo>
                    <a:pt x="830" y="4457"/>
                  </a:lnTo>
                  <a:lnTo>
                    <a:pt x="943" y="4475"/>
                  </a:lnTo>
                  <a:lnTo>
                    <a:pt x="1063" y="4492"/>
                  </a:lnTo>
                  <a:lnTo>
                    <a:pt x="1184" y="4500"/>
                  </a:lnTo>
                  <a:lnTo>
                    <a:pt x="1314" y="4509"/>
                  </a:lnTo>
                  <a:lnTo>
                    <a:pt x="1590" y="4500"/>
                  </a:lnTo>
                  <a:lnTo>
                    <a:pt x="1884" y="4475"/>
                  </a:lnTo>
                  <a:lnTo>
                    <a:pt x="2195" y="4431"/>
                  </a:lnTo>
                  <a:lnTo>
                    <a:pt x="2515" y="4362"/>
                  </a:lnTo>
                  <a:lnTo>
                    <a:pt x="2852" y="4276"/>
                  </a:lnTo>
                  <a:lnTo>
                    <a:pt x="3197" y="4172"/>
                  </a:lnTo>
                  <a:lnTo>
                    <a:pt x="3543" y="4043"/>
                  </a:lnTo>
                  <a:lnTo>
                    <a:pt x="3905" y="3896"/>
                  </a:lnTo>
                  <a:lnTo>
                    <a:pt x="4260" y="3732"/>
                  </a:lnTo>
                  <a:lnTo>
                    <a:pt x="4614" y="3550"/>
                  </a:lnTo>
                  <a:lnTo>
                    <a:pt x="4951" y="3360"/>
                  </a:lnTo>
                  <a:lnTo>
                    <a:pt x="5262" y="3162"/>
                  </a:lnTo>
                  <a:lnTo>
                    <a:pt x="5564" y="2954"/>
                  </a:lnTo>
                  <a:lnTo>
                    <a:pt x="5832" y="2738"/>
                  </a:lnTo>
                  <a:lnTo>
                    <a:pt x="6091" y="2531"/>
                  </a:lnTo>
                  <a:lnTo>
                    <a:pt x="6315" y="2315"/>
                  </a:lnTo>
                  <a:lnTo>
                    <a:pt x="6514" y="2090"/>
                  </a:lnTo>
                  <a:lnTo>
                    <a:pt x="6687" y="1883"/>
                  </a:lnTo>
                  <a:lnTo>
                    <a:pt x="6765" y="1771"/>
                  </a:lnTo>
                  <a:lnTo>
                    <a:pt x="6834" y="1667"/>
                  </a:lnTo>
                  <a:lnTo>
                    <a:pt x="6894" y="1564"/>
                  </a:lnTo>
                  <a:lnTo>
                    <a:pt x="6955" y="1460"/>
                  </a:lnTo>
                  <a:lnTo>
                    <a:pt x="6998" y="1356"/>
                  </a:lnTo>
                  <a:lnTo>
                    <a:pt x="7041" y="1261"/>
                  </a:lnTo>
                  <a:lnTo>
                    <a:pt x="7067" y="1158"/>
                  </a:lnTo>
                  <a:lnTo>
                    <a:pt x="7093" y="1063"/>
                  </a:lnTo>
                  <a:lnTo>
                    <a:pt x="7101" y="976"/>
                  </a:lnTo>
                  <a:lnTo>
                    <a:pt x="7110" y="881"/>
                  </a:lnTo>
                  <a:lnTo>
                    <a:pt x="7101" y="795"/>
                  </a:lnTo>
                  <a:lnTo>
                    <a:pt x="7093" y="708"/>
                  </a:lnTo>
                  <a:lnTo>
                    <a:pt x="7067" y="631"/>
                  </a:lnTo>
                  <a:lnTo>
                    <a:pt x="7032" y="553"/>
                  </a:lnTo>
                  <a:lnTo>
                    <a:pt x="6989" y="475"/>
                  </a:lnTo>
                  <a:lnTo>
                    <a:pt x="6946" y="406"/>
                  </a:lnTo>
                  <a:lnTo>
                    <a:pt x="6885" y="346"/>
                  </a:lnTo>
                  <a:lnTo>
                    <a:pt x="6825" y="285"/>
                  </a:lnTo>
                  <a:lnTo>
                    <a:pt x="6747" y="233"/>
                  </a:lnTo>
                  <a:lnTo>
                    <a:pt x="6670" y="190"/>
                  </a:lnTo>
                  <a:lnTo>
                    <a:pt x="6583" y="147"/>
                  </a:lnTo>
                  <a:lnTo>
                    <a:pt x="6488" y="104"/>
                  </a:lnTo>
                  <a:lnTo>
                    <a:pt x="6384" y="78"/>
                  </a:lnTo>
                  <a:lnTo>
                    <a:pt x="6272" y="52"/>
                  </a:lnTo>
                  <a:lnTo>
                    <a:pt x="6160" y="26"/>
                  </a:lnTo>
                  <a:lnTo>
                    <a:pt x="6048" y="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29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-3691224" y="2988282"/>
              <a:ext cx="281094" cy="178303"/>
            </a:xfrm>
            <a:custGeom>
              <a:avLst/>
              <a:gdLst/>
              <a:ahLst/>
              <a:cxnLst/>
              <a:rect l="l" t="t" r="r" b="b"/>
              <a:pathLst>
                <a:path w="7110" h="4510" extrusionOk="0">
                  <a:moveTo>
                    <a:pt x="5788" y="1"/>
                  </a:moveTo>
                  <a:lnTo>
                    <a:pt x="5511" y="9"/>
                  </a:lnTo>
                  <a:lnTo>
                    <a:pt x="5226" y="26"/>
                  </a:lnTo>
                  <a:lnTo>
                    <a:pt x="4915" y="78"/>
                  </a:lnTo>
                  <a:lnTo>
                    <a:pt x="4587" y="139"/>
                  </a:lnTo>
                  <a:lnTo>
                    <a:pt x="4259" y="225"/>
                  </a:lnTo>
                  <a:lnTo>
                    <a:pt x="3913" y="337"/>
                  </a:lnTo>
                  <a:lnTo>
                    <a:pt x="3559" y="458"/>
                  </a:lnTo>
                  <a:lnTo>
                    <a:pt x="3205" y="605"/>
                  </a:lnTo>
                  <a:lnTo>
                    <a:pt x="2842" y="778"/>
                  </a:lnTo>
                  <a:lnTo>
                    <a:pt x="2496" y="959"/>
                  </a:lnTo>
                  <a:lnTo>
                    <a:pt x="2160" y="1149"/>
                  </a:lnTo>
                  <a:lnTo>
                    <a:pt x="1840" y="1348"/>
                  </a:lnTo>
                  <a:lnTo>
                    <a:pt x="1546" y="1555"/>
                  </a:lnTo>
                  <a:lnTo>
                    <a:pt x="1270" y="1763"/>
                  </a:lnTo>
                  <a:lnTo>
                    <a:pt x="1019" y="1979"/>
                  </a:lnTo>
                  <a:lnTo>
                    <a:pt x="795" y="2195"/>
                  </a:lnTo>
                  <a:lnTo>
                    <a:pt x="587" y="2411"/>
                  </a:lnTo>
                  <a:lnTo>
                    <a:pt x="415" y="2626"/>
                  </a:lnTo>
                  <a:lnTo>
                    <a:pt x="337" y="2730"/>
                  </a:lnTo>
                  <a:lnTo>
                    <a:pt x="268" y="2842"/>
                  </a:lnTo>
                  <a:lnTo>
                    <a:pt x="207" y="2946"/>
                  </a:lnTo>
                  <a:lnTo>
                    <a:pt x="156" y="3050"/>
                  </a:lnTo>
                  <a:lnTo>
                    <a:pt x="104" y="3145"/>
                  </a:lnTo>
                  <a:lnTo>
                    <a:pt x="69" y="3248"/>
                  </a:lnTo>
                  <a:lnTo>
                    <a:pt x="43" y="3343"/>
                  </a:lnTo>
                  <a:lnTo>
                    <a:pt x="17" y="3438"/>
                  </a:lnTo>
                  <a:lnTo>
                    <a:pt x="9" y="3533"/>
                  </a:lnTo>
                  <a:lnTo>
                    <a:pt x="0" y="3620"/>
                  </a:lnTo>
                  <a:lnTo>
                    <a:pt x="0" y="3715"/>
                  </a:lnTo>
                  <a:lnTo>
                    <a:pt x="17" y="3793"/>
                  </a:lnTo>
                  <a:lnTo>
                    <a:pt x="43" y="3879"/>
                  </a:lnTo>
                  <a:lnTo>
                    <a:pt x="69" y="3957"/>
                  </a:lnTo>
                  <a:lnTo>
                    <a:pt x="112" y="4034"/>
                  </a:lnTo>
                  <a:lnTo>
                    <a:pt x="164" y="4095"/>
                  </a:lnTo>
                  <a:lnTo>
                    <a:pt x="216" y="4164"/>
                  </a:lnTo>
                  <a:lnTo>
                    <a:pt x="285" y="4225"/>
                  </a:lnTo>
                  <a:lnTo>
                    <a:pt x="363" y="4276"/>
                  </a:lnTo>
                  <a:lnTo>
                    <a:pt x="441" y="4320"/>
                  </a:lnTo>
                  <a:lnTo>
                    <a:pt x="527" y="4363"/>
                  </a:lnTo>
                  <a:lnTo>
                    <a:pt x="622" y="4397"/>
                  </a:lnTo>
                  <a:lnTo>
                    <a:pt x="726" y="4432"/>
                  </a:lnTo>
                  <a:lnTo>
                    <a:pt x="829" y="4458"/>
                  </a:lnTo>
                  <a:lnTo>
                    <a:pt x="942" y="4475"/>
                  </a:lnTo>
                  <a:lnTo>
                    <a:pt x="1063" y="4492"/>
                  </a:lnTo>
                  <a:lnTo>
                    <a:pt x="1192" y="4501"/>
                  </a:lnTo>
                  <a:lnTo>
                    <a:pt x="1322" y="4510"/>
                  </a:lnTo>
                  <a:lnTo>
                    <a:pt x="1589" y="4501"/>
                  </a:lnTo>
                  <a:lnTo>
                    <a:pt x="1883" y="4475"/>
                  </a:lnTo>
                  <a:lnTo>
                    <a:pt x="2194" y="4432"/>
                  </a:lnTo>
                  <a:lnTo>
                    <a:pt x="2514" y="4371"/>
                  </a:lnTo>
                  <a:lnTo>
                    <a:pt x="2851" y="4285"/>
                  </a:lnTo>
                  <a:lnTo>
                    <a:pt x="3196" y="4173"/>
                  </a:lnTo>
                  <a:lnTo>
                    <a:pt x="3550" y="4052"/>
                  </a:lnTo>
                  <a:lnTo>
                    <a:pt x="3904" y="3905"/>
                  </a:lnTo>
                  <a:lnTo>
                    <a:pt x="4267" y="3732"/>
                  </a:lnTo>
                  <a:lnTo>
                    <a:pt x="4613" y="3551"/>
                  </a:lnTo>
                  <a:lnTo>
                    <a:pt x="4950" y="3361"/>
                  </a:lnTo>
                  <a:lnTo>
                    <a:pt x="5269" y="3162"/>
                  </a:lnTo>
                  <a:lnTo>
                    <a:pt x="5563" y="2955"/>
                  </a:lnTo>
                  <a:lnTo>
                    <a:pt x="5839" y="2747"/>
                  </a:lnTo>
                  <a:lnTo>
                    <a:pt x="6090" y="2531"/>
                  </a:lnTo>
                  <a:lnTo>
                    <a:pt x="6314" y="2316"/>
                  </a:lnTo>
                  <a:lnTo>
                    <a:pt x="6522" y="2100"/>
                  </a:lnTo>
                  <a:lnTo>
                    <a:pt x="6695" y="1884"/>
                  </a:lnTo>
                  <a:lnTo>
                    <a:pt x="6772" y="1780"/>
                  </a:lnTo>
                  <a:lnTo>
                    <a:pt x="6841" y="1668"/>
                  </a:lnTo>
                  <a:lnTo>
                    <a:pt x="6902" y="1564"/>
                  </a:lnTo>
                  <a:lnTo>
                    <a:pt x="6954" y="1460"/>
                  </a:lnTo>
                  <a:lnTo>
                    <a:pt x="6997" y="1365"/>
                  </a:lnTo>
                  <a:lnTo>
                    <a:pt x="7040" y="1262"/>
                  </a:lnTo>
                  <a:lnTo>
                    <a:pt x="7066" y="1167"/>
                  </a:lnTo>
                  <a:lnTo>
                    <a:pt x="7092" y="1072"/>
                  </a:lnTo>
                  <a:lnTo>
                    <a:pt x="7101" y="977"/>
                  </a:lnTo>
                  <a:lnTo>
                    <a:pt x="7109" y="890"/>
                  </a:lnTo>
                  <a:lnTo>
                    <a:pt x="7101" y="795"/>
                  </a:lnTo>
                  <a:lnTo>
                    <a:pt x="7092" y="717"/>
                  </a:lnTo>
                  <a:lnTo>
                    <a:pt x="7066" y="631"/>
                  </a:lnTo>
                  <a:lnTo>
                    <a:pt x="7040" y="553"/>
                  </a:lnTo>
                  <a:lnTo>
                    <a:pt x="6997" y="476"/>
                  </a:lnTo>
                  <a:lnTo>
                    <a:pt x="6945" y="407"/>
                  </a:lnTo>
                  <a:lnTo>
                    <a:pt x="6885" y="346"/>
                  </a:lnTo>
                  <a:lnTo>
                    <a:pt x="6824" y="286"/>
                  </a:lnTo>
                  <a:lnTo>
                    <a:pt x="6746" y="234"/>
                  </a:lnTo>
                  <a:lnTo>
                    <a:pt x="6669" y="191"/>
                  </a:lnTo>
                  <a:lnTo>
                    <a:pt x="6582" y="147"/>
                  </a:lnTo>
                  <a:lnTo>
                    <a:pt x="6487" y="113"/>
                  </a:lnTo>
                  <a:lnTo>
                    <a:pt x="6384" y="78"/>
                  </a:lnTo>
                  <a:lnTo>
                    <a:pt x="6280" y="52"/>
                  </a:lnTo>
                  <a:lnTo>
                    <a:pt x="6168" y="35"/>
                  </a:lnTo>
                  <a:lnTo>
                    <a:pt x="6047" y="18"/>
                  </a:lnTo>
                  <a:lnTo>
                    <a:pt x="5917" y="9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F9C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-1536329" y="2550827"/>
              <a:ext cx="641020" cy="389696"/>
            </a:xfrm>
            <a:custGeom>
              <a:avLst/>
              <a:gdLst/>
              <a:ahLst/>
              <a:cxnLst/>
              <a:rect l="l" t="t" r="r" b="b"/>
              <a:pathLst>
                <a:path w="16214" h="9857" extrusionOk="0">
                  <a:moveTo>
                    <a:pt x="11057" y="0"/>
                  </a:moveTo>
                  <a:lnTo>
                    <a:pt x="10685" y="17"/>
                  </a:lnTo>
                  <a:lnTo>
                    <a:pt x="10314" y="43"/>
                  </a:lnTo>
                  <a:lnTo>
                    <a:pt x="9934" y="78"/>
                  </a:lnTo>
                  <a:lnTo>
                    <a:pt x="9545" y="121"/>
                  </a:lnTo>
                  <a:lnTo>
                    <a:pt x="9148" y="182"/>
                  </a:lnTo>
                  <a:lnTo>
                    <a:pt x="8750" y="259"/>
                  </a:lnTo>
                  <a:lnTo>
                    <a:pt x="8353" y="337"/>
                  </a:lnTo>
                  <a:lnTo>
                    <a:pt x="7947" y="432"/>
                  </a:lnTo>
                  <a:lnTo>
                    <a:pt x="7541" y="544"/>
                  </a:lnTo>
                  <a:lnTo>
                    <a:pt x="7126" y="665"/>
                  </a:lnTo>
                  <a:lnTo>
                    <a:pt x="6712" y="795"/>
                  </a:lnTo>
                  <a:lnTo>
                    <a:pt x="6306" y="942"/>
                  </a:lnTo>
                  <a:lnTo>
                    <a:pt x="5900" y="1089"/>
                  </a:lnTo>
                  <a:lnTo>
                    <a:pt x="5511" y="1253"/>
                  </a:lnTo>
                  <a:lnTo>
                    <a:pt x="5131" y="1425"/>
                  </a:lnTo>
                  <a:lnTo>
                    <a:pt x="4760" y="1598"/>
                  </a:lnTo>
                  <a:lnTo>
                    <a:pt x="4397" y="1780"/>
                  </a:lnTo>
                  <a:lnTo>
                    <a:pt x="4051" y="1970"/>
                  </a:lnTo>
                  <a:lnTo>
                    <a:pt x="3714" y="2168"/>
                  </a:lnTo>
                  <a:lnTo>
                    <a:pt x="3386" y="2367"/>
                  </a:lnTo>
                  <a:lnTo>
                    <a:pt x="3075" y="2574"/>
                  </a:lnTo>
                  <a:lnTo>
                    <a:pt x="2773" y="2790"/>
                  </a:lnTo>
                  <a:lnTo>
                    <a:pt x="2488" y="3006"/>
                  </a:lnTo>
                  <a:lnTo>
                    <a:pt x="2211" y="3222"/>
                  </a:lnTo>
                  <a:lnTo>
                    <a:pt x="1952" y="3447"/>
                  </a:lnTo>
                  <a:lnTo>
                    <a:pt x="1702" y="3680"/>
                  </a:lnTo>
                  <a:lnTo>
                    <a:pt x="1477" y="3905"/>
                  </a:lnTo>
                  <a:lnTo>
                    <a:pt x="1253" y="4138"/>
                  </a:lnTo>
                  <a:lnTo>
                    <a:pt x="1054" y="4371"/>
                  </a:lnTo>
                  <a:lnTo>
                    <a:pt x="872" y="4613"/>
                  </a:lnTo>
                  <a:lnTo>
                    <a:pt x="700" y="4846"/>
                  </a:lnTo>
                  <a:lnTo>
                    <a:pt x="553" y="5079"/>
                  </a:lnTo>
                  <a:lnTo>
                    <a:pt x="415" y="5321"/>
                  </a:lnTo>
                  <a:lnTo>
                    <a:pt x="302" y="5554"/>
                  </a:lnTo>
                  <a:lnTo>
                    <a:pt x="207" y="5796"/>
                  </a:lnTo>
                  <a:lnTo>
                    <a:pt x="121" y="6030"/>
                  </a:lnTo>
                  <a:lnTo>
                    <a:pt x="60" y="6263"/>
                  </a:lnTo>
                  <a:lnTo>
                    <a:pt x="26" y="6496"/>
                  </a:lnTo>
                  <a:lnTo>
                    <a:pt x="0" y="6729"/>
                  </a:lnTo>
                  <a:lnTo>
                    <a:pt x="0" y="6954"/>
                  </a:lnTo>
                  <a:lnTo>
                    <a:pt x="9" y="7066"/>
                  </a:lnTo>
                  <a:lnTo>
                    <a:pt x="17" y="7178"/>
                  </a:lnTo>
                  <a:lnTo>
                    <a:pt x="35" y="7291"/>
                  </a:lnTo>
                  <a:lnTo>
                    <a:pt x="60" y="7394"/>
                  </a:lnTo>
                  <a:lnTo>
                    <a:pt x="86" y="7507"/>
                  </a:lnTo>
                  <a:lnTo>
                    <a:pt x="121" y="7610"/>
                  </a:lnTo>
                  <a:lnTo>
                    <a:pt x="156" y="7723"/>
                  </a:lnTo>
                  <a:lnTo>
                    <a:pt x="199" y="7826"/>
                  </a:lnTo>
                  <a:lnTo>
                    <a:pt x="251" y="7921"/>
                  </a:lnTo>
                  <a:lnTo>
                    <a:pt x="302" y="8025"/>
                  </a:lnTo>
                  <a:lnTo>
                    <a:pt x="363" y="8120"/>
                  </a:lnTo>
                  <a:lnTo>
                    <a:pt x="423" y="8215"/>
                  </a:lnTo>
                  <a:lnTo>
                    <a:pt x="562" y="8388"/>
                  </a:lnTo>
                  <a:lnTo>
                    <a:pt x="717" y="8561"/>
                  </a:lnTo>
                  <a:lnTo>
                    <a:pt x="890" y="8725"/>
                  </a:lnTo>
                  <a:lnTo>
                    <a:pt x="1080" y="8871"/>
                  </a:lnTo>
                  <a:lnTo>
                    <a:pt x="1287" y="9010"/>
                  </a:lnTo>
                  <a:lnTo>
                    <a:pt x="1512" y="9139"/>
                  </a:lnTo>
                  <a:lnTo>
                    <a:pt x="1745" y="9260"/>
                  </a:lnTo>
                  <a:lnTo>
                    <a:pt x="1995" y="9364"/>
                  </a:lnTo>
                  <a:lnTo>
                    <a:pt x="2263" y="9467"/>
                  </a:lnTo>
                  <a:lnTo>
                    <a:pt x="2540" y="9554"/>
                  </a:lnTo>
                  <a:lnTo>
                    <a:pt x="2825" y="9623"/>
                  </a:lnTo>
                  <a:lnTo>
                    <a:pt x="3127" y="9692"/>
                  </a:lnTo>
                  <a:lnTo>
                    <a:pt x="3447" y="9744"/>
                  </a:lnTo>
                  <a:lnTo>
                    <a:pt x="3766" y="9787"/>
                  </a:lnTo>
                  <a:lnTo>
                    <a:pt x="4103" y="9822"/>
                  </a:lnTo>
                  <a:lnTo>
                    <a:pt x="4440" y="9848"/>
                  </a:lnTo>
                  <a:lnTo>
                    <a:pt x="4794" y="9856"/>
                  </a:lnTo>
                  <a:lnTo>
                    <a:pt x="5157" y="9856"/>
                  </a:lnTo>
                  <a:lnTo>
                    <a:pt x="5520" y="9839"/>
                  </a:lnTo>
                  <a:lnTo>
                    <a:pt x="5900" y="9813"/>
                  </a:lnTo>
                  <a:lnTo>
                    <a:pt x="6280" y="9778"/>
                  </a:lnTo>
                  <a:lnTo>
                    <a:pt x="6669" y="9727"/>
                  </a:lnTo>
                  <a:lnTo>
                    <a:pt x="7057" y="9666"/>
                  </a:lnTo>
                  <a:lnTo>
                    <a:pt x="7463" y="9597"/>
                  </a:lnTo>
                  <a:lnTo>
                    <a:pt x="7861" y="9511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7" y="9191"/>
                  </a:lnTo>
                  <a:lnTo>
                    <a:pt x="9502" y="9062"/>
                  </a:lnTo>
                  <a:lnTo>
                    <a:pt x="9908" y="8915"/>
                  </a:lnTo>
                  <a:lnTo>
                    <a:pt x="10305" y="8759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4" y="8258"/>
                  </a:lnTo>
                  <a:lnTo>
                    <a:pt x="11808" y="8077"/>
                  </a:lnTo>
                  <a:lnTo>
                    <a:pt x="12162" y="7887"/>
                  </a:lnTo>
                  <a:lnTo>
                    <a:pt x="12499" y="7688"/>
                  </a:lnTo>
                  <a:lnTo>
                    <a:pt x="12828" y="7489"/>
                  </a:lnTo>
                  <a:lnTo>
                    <a:pt x="13138" y="7282"/>
                  </a:lnTo>
                  <a:lnTo>
                    <a:pt x="13441" y="7066"/>
                  </a:lnTo>
                  <a:lnTo>
                    <a:pt x="13726" y="6850"/>
                  </a:lnTo>
                  <a:lnTo>
                    <a:pt x="14002" y="6626"/>
                  </a:lnTo>
                  <a:lnTo>
                    <a:pt x="14261" y="6410"/>
                  </a:lnTo>
                  <a:lnTo>
                    <a:pt x="14512" y="6176"/>
                  </a:lnTo>
                  <a:lnTo>
                    <a:pt x="14737" y="5952"/>
                  </a:lnTo>
                  <a:lnTo>
                    <a:pt x="14952" y="5719"/>
                  </a:lnTo>
                  <a:lnTo>
                    <a:pt x="15160" y="5485"/>
                  </a:lnTo>
                  <a:lnTo>
                    <a:pt x="15341" y="5243"/>
                  </a:lnTo>
                  <a:lnTo>
                    <a:pt x="15505" y="5010"/>
                  </a:lnTo>
                  <a:lnTo>
                    <a:pt x="15661" y="4768"/>
                  </a:lnTo>
                  <a:lnTo>
                    <a:pt x="15790" y="4535"/>
                  </a:lnTo>
                  <a:lnTo>
                    <a:pt x="15911" y="4293"/>
                  </a:lnTo>
                  <a:lnTo>
                    <a:pt x="16006" y="4060"/>
                  </a:lnTo>
                  <a:lnTo>
                    <a:pt x="16084" y="3827"/>
                  </a:lnTo>
                  <a:lnTo>
                    <a:pt x="16145" y="3594"/>
                  </a:lnTo>
                  <a:lnTo>
                    <a:pt x="16188" y="3360"/>
                  </a:lnTo>
                  <a:lnTo>
                    <a:pt x="16214" y="3127"/>
                  </a:lnTo>
                  <a:lnTo>
                    <a:pt x="16214" y="2903"/>
                  </a:lnTo>
                  <a:lnTo>
                    <a:pt x="16205" y="2790"/>
                  </a:lnTo>
                  <a:lnTo>
                    <a:pt x="16196" y="2678"/>
                  </a:lnTo>
                  <a:lnTo>
                    <a:pt x="16179" y="2566"/>
                  </a:lnTo>
                  <a:lnTo>
                    <a:pt x="16153" y="2453"/>
                  </a:lnTo>
                  <a:lnTo>
                    <a:pt x="16127" y="2350"/>
                  </a:lnTo>
                  <a:lnTo>
                    <a:pt x="16093" y="2237"/>
                  </a:lnTo>
                  <a:lnTo>
                    <a:pt x="16058" y="2134"/>
                  </a:lnTo>
                  <a:lnTo>
                    <a:pt x="16015" y="2030"/>
                  </a:lnTo>
                  <a:lnTo>
                    <a:pt x="15963" y="1926"/>
                  </a:lnTo>
                  <a:lnTo>
                    <a:pt x="15911" y="1831"/>
                  </a:lnTo>
                  <a:lnTo>
                    <a:pt x="15851" y="1736"/>
                  </a:lnTo>
                  <a:lnTo>
                    <a:pt x="15790" y="1641"/>
                  </a:lnTo>
                  <a:lnTo>
                    <a:pt x="15652" y="1460"/>
                  </a:lnTo>
                  <a:lnTo>
                    <a:pt x="15497" y="1296"/>
                  </a:lnTo>
                  <a:lnTo>
                    <a:pt x="15324" y="1132"/>
                  </a:lnTo>
                  <a:lnTo>
                    <a:pt x="15134" y="985"/>
                  </a:lnTo>
                  <a:lnTo>
                    <a:pt x="14927" y="847"/>
                  </a:lnTo>
                  <a:lnTo>
                    <a:pt x="14702" y="717"/>
                  </a:lnTo>
                  <a:lnTo>
                    <a:pt x="14469" y="596"/>
                  </a:lnTo>
                  <a:lnTo>
                    <a:pt x="14218" y="484"/>
                  </a:lnTo>
                  <a:lnTo>
                    <a:pt x="13950" y="389"/>
                  </a:lnTo>
                  <a:lnTo>
                    <a:pt x="13674" y="303"/>
                  </a:lnTo>
                  <a:lnTo>
                    <a:pt x="13380" y="225"/>
                  </a:lnTo>
                  <a:lnTo>
                    <a:pt x="13078" y="164"/>
                  </a:lnTo>
                  <a:lnTo>
                    <a:pt x="12767" y="104"/>
                  </a:lnTo>
                  <a:lnTo>
                    <a:pt x="12447" y="61"/>
                  </a:lnTo>
                  <a:lnTo>
                    <a:pt x="12111" y="35"/>
                  </a:lnTo>
                  <a:lnTo>
                    <a:pt x="11765" y="9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-1548308" y="2578462"/>
              <a:ext cx="648216" cy="322764"/>
            </a:xfrm>
            <a:custGeom>
              <a:avLst/>
              <a:gdLst/>
              <a:ahLst/>
              <a:cxnLst/>
              <a:rect l="l" t="t" r="r" b="b"/>
              <a:pathLst>
                <a:path w="16396" h="8164" extrusionOk="0">
                  <a:moveTo>
                    <a:pt x="15877" y="1"/>
                  </a:moveTo>
                  <a:lnTo>
                    <a:pt x="1" y="5659"/>
                  </a:lnTo>
                  <a:lnTo>
                    <a:pt x="649" y="7326"/>
                  </a:lnTo>
                  <a:lnTo>
                    <a:pt x="8319" y="8164"/>
                  </a:lnTo>
                  <a:lnTo>
                    <a:pt x="16396" y="1538"/>
                  </a:lnTo>
                  <a:lnTo>
                    <a:pt x="1587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-1553092" y="2501290"/>
              <a:ext cx="641060" cy="389696"/>
            </a:xfrm>
            <a:custGeom>
              <a:avLst/>
              <a:gdLst/>
              <a:ahLst/>
              <a:cxnLst/>
              <a:rect l="l" t="t" r="r" b="b"/>
              <a:pathLst>
                <a:path w="16215" h="9857" extrusionOk="0">
                  <a:moveTo>
                    <a:pt x="11057" y="1"/>
                  </a:moveTo>
                  <a:lnTo>
                    <a:pt x="10686" y="18"/>
                  </a:lnTo>
                  <a:lnTo>
                    <a:pt x="10315" y="44"/>
                  </a:lnTo>
                  <a:lnTo>
                    <a:pt x="9934" y="78"/>
                  </a:lnTo>
                  <a:lnTo>
                    <a:pt x="9546" y="122"/>
                  </a:lnTo>
                  <a:lnTo>
                    <a:pt x="9148" y="182"/>
                  </a:lnTo>
                  <a:lnTo>
                    <a:pt x="8751" y="260"/>
                  </a:lnTo>
                  <a:lnTo>
                    <a:pt x="8354" y="338"/>
                  </a:lnTo>
                  <a:lnTo>
                    <a:pt x="7948" y="433"/>
                  </a:lnTo>
                  <a:lnTo>
                    <a:pt x="7542" y="545"/>
                  </a:lnTo>
                  <a:lnTo>
                    <a:pt x="7127" y="666"/>
                  </a:lnTo>
                  <a:lnTo>
                    <a:pt x="6713" y="795"/>
                  </a:lnTo>
                  <a:lnTo>
                    <a:pt x="6307" y="942"/>
                  </a:lnTo>
                  <a:lnTo>
                    <a:pt x="5909" y="1098"/>
                  </a:lnTo>
                  <a:lnTo>
                    <a:pt x="5512" y="1253"/>
                  </a:lnTo>
                  <a:lnTo>
                    <a:pt x="5132" y="1426"/>
                  </a:lnTo>
                  <a:lnTo>
                    <a:pt x="4760" y="1599"/>
                  </a:lnTo>
                  <a:lnTo>
                    <a:pt x="4406" y="1780"/>
                  </a:lnTo>
                  <a:lnTo>
                    <a:pt x="4052" y="1970"/>
                  </a:lnTo>
                  <a:lnTo>
                    <a:pt x="3715" y="2169"/>
                  </a:lnTo>
                  <a:lnTo>
                    <a:pt x="3387" y="2368"/>
                  </a:lnTo>
                  <a:lnTo>
                    <a:pt x="3076" y="2575"/>
                  </a:lnTo>
                  <a:lnTo>
                    <a:pt x="2774" y="2791"/>
                  </a:lnTo>
                  <a:lnTo>
                    <a:pt x="2489" y="3007"/>
                  </a:lnTo>
                  <a:lnTo>
                    <a:pt x="2212" y="3223"/>
                  </a:lnTo>
                  <a:lnTo>
                    <a:pt x="1953" y="3447"/>
                  </a:lnTo>
                  <a:lnTo>
                    <a:pt x="1702" y="3680"/>
                  </a:lnTo>
                  <a:lnTo>
                    <a:pt x="1478" y="3905"/>
                  </a:lnTo>
                  <a:lnTo>
                    <a:pt x="1262" y="4138"/>
                  </a:lnTo>
                  <a:lnTo>
                    <a:pt x="1055" y="4372"/>
                  </a:lnTo>
                  <a:lnTo>
                    <a:pt x="873" y="4613"/>
                  </a:lnTo>
                  <a:lnTo>
                    <a:pt x="709" y="4847"/>
                  </a:lnTo>
                  <a:lnTo>
                    <a:pt x="554" y="5088"/>
                  </a:lnTo>
                  <a:lnTo>
                    <a:pt x="424" y="5322"/>
                  </a:lnTo>
                  <a:lnTo>
                    <a:pt x="303" y="5564"/>
                  </a:lnTo>
                  <a:lnTo>
                    <a:pt x="208" y="5797"/>
                  </a:lnTo>
                  <a:lnTo>
                    <a:pt x="130" y="6030"/>
                  </a:lnTo>
                  <a:lnTo>
                    <a:pt x="61" y="6263"/>
                  </a:lnTo>
                  <a:lnTo>
                    <a:pt x="27" y="6496"/>
                  </a:lnTo>
                  <a:lnTo>
                    <a:pt x="1" y="6730"/>
                  </a:lnTo>
                  <a:lnTo>
                    <a:pt x="1" y="6954"/>
                  </a:lnTo>
                  <a:lnTo>
                    <a:pt x="9" y="7067"/>
                  </a:lnTo>
                  <a:lnTo>
                    <a:pt x="18" y="7179"/>
                  </a:lnTo>
                  <a:lnTo>
                    <a:pt x="35" y="7291"/>
                  </a:lnTo>
                  <a:lnTo>
                    <a:pt x="61" y="7395"/>
                  </a:lnTo>
                  <a:lnTo>
                    <a:pt x="87" y="7507"/>
                  </a:lnTo>
                  <a:lnTo>
                    <a:pt x="122" y="7611"/>
                  </a:lnTo>
                  <a:lnTo>
                    <a:pt x="156" y="7723"/>
                  </a:lnTo>
                  <a:lnTo>
                    <a:pt x="199" y="7827"/>
                  </a:lnTo>
                  <a:lnTo>
                    <a:pt x="251" y="7922"/>
                  </a:lnTo>
                  <a:lnTo>
                    <a:pt x="303" y="8025"/>
                  </a:lnTo>
                  <a:lnTo>
                    <a:pt x="364" y="8120"/>
                  </a:lnTo>
                  <a:lnTo>
                    <a:pt x="424" y="8215"/>
                  </a:lnTo>
                  <a:lnTo>
                    <a:pt x="562" y="8397"/>
                  </a:lnTo>
                  <a:lnTo>
                    <a:pt x="718" y="8561"/>
                  </a:lnTo>
                  <a:lnTo>
                    <a:pt x="890" y="8725"/>
                  </a:lnTo>
                  <a:lnTo>
                    <a:pt x="1081" y="8872"/>
                  </a:lnTo>
                  <a:lnTo>
                    <a:pt x="1288" y="9010"/>
                  </a:lnTo>
                  <a:lnTo>
                    <a:pt x="1512" y="9140"/>
                  </a:lnTo>
                  <a:lnTo>
                    <a:pt x="1746" y="9261"/>
                  </a:lnTo>
                  <a:lnTo>
                    <a:pt x="1996" y="9364"/>
                  </a:lnTo>
                  <a:lnTo>
                    <a:pt x="2264" y="9468"/>
                  </a:lnTo>
                  <a:lnTo>
                    <a:pt x="2540" y="9554"/>
                  </a:lnTo>
                  <a:lnTo>
                    <a:pt x="2834" y="9632"/>
                  </a:lnTo>
                  <a:lnTo>
                    <a:pt x="3136" y="9693"/>
                  </a:lnTo>
                  <a:lnTo>
                    <a:pt x="3447" y="9744"/>
                  </a:lnTo>
                  <a:lnTo>
                    <a:pt x="3767" y="9796"/>
                  </a:lnTo>
                  <a:lnTo>
                    <a:pt x="4104" y="9822"/>
                  </a:lnTo>
                  <a:lnTo>
                    <a:pt x="4449" y="9848"/>
                  </a:lnTo>
                  <a:lnTo>
                    <a:pt x="4795" y="9857"/>
                  </a:lnTo>
                  <a:lnTo>
                    <a:pt x="5158" y="9857"/>
                  </a:lnTo>
                  <a:lnTo>
                    <a:pt x="5529" y="9839"/>
                  </a:lnTo>
                  <a:lnTo>
                    <a:pt x="5901" y="9814"/>
                  </a:lnTo>
                  <a:lnTo>
                    <a:pt x="6281" y="9779"/>
                  </a:lnTo>
                  <a:lnTo>
                    <a:pt x="6669" y="9736"/>
                  </a:lnTo>
                  <a:lnTo>
                    <a:pt x="7067" y="9675"/>
                  </a:lnTo>
                  <a:lnTo>
                    <a:pt x="7464" y="9598"/>
                  </a:lnTo>
                  <a:lnTo>
                    <a:pt x="7861" y="9520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8" y="9192"/>
                  </a:lnTo>
                  <a:lnTo>
                    <a:pt x="9503" y="9062"/>
                  </a:lnTo>
                  <a:lnTo>
                    <a:pt x="9909" y="8915"/>
                  </a:lnTo>
                  <a:lnTo>
                    <a:pt x="10315" y="8760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5" y="8259"/>
                  </a:lnTo>
                  <a:lnTo>
                    <a:pt x="11818" y="8077"/>
                  </a:lnTo>
                  <a:lnTo>
                    <a:pt x="12163" y="7887"/>
                  </a:lnTo>
                  <a:lnTo>
                    <a:pt x="12500" y="7689"/>
                  </a:lnTo>
                  <a:lnTo>
                    <a:pt x="12828" y="7490"/>
                  </a:lnTo>
                  <a:lnTo>
                    <a:pt x="13139" y="7283"/>
                  </a:lnTo>
                  <a:lnTo>
                    <a:pt x="13442" y="7067"/>
                  </a:lnTo>
                  <a:lnTo>
                    <a:pt x="13727" y="6851"/>
                  </a:lnTo>
                  <a:lnTo>
                    <a:pt x="14003" y="6635"/>
                  </a:lnTo>
                  <a:lnTo>
                    <a:pt x="14262" y="6410"/>
                  </a:lnTo>
                  <a:lnTo>
                    <a:pt x="14513" y="6177"/>
                  </a:lnTo>
                  <a:lnTo>
                    <a:pt x="14737" y="5952"/>
                  </a:lnTo>
                  <a:lnTo>
                    <a:pt x="14953" y="5719"/>
                  </a:lnTo>
                  <a:lnTo>
                    <a:pt x="15161" y="5486"/>
                  </a:lnTo>
                  <a:lnTo>
                    <a:pt x="15342" y="5244"/>
                  </a:lnTo>
                  <a:lnTo>
                    <a:pt x="15506" y="5011"/>
                  </a:lnTo>
                  <a:lnTo>
                    <a:pt x="15662" y="4769"/>
                  </a:lnTo>
                  <a:lnTo>
                    <a:pt x="15800" y="4536"/>
                  </a:lnTo>
                  <a:lnTo>
                    <a:pt x="15912" y="4294"/>
                  </a:lnTo>
                  <a:lnTo>
                    <a:pt x="16007" y="4061"/>
                  </a:lnTo>
                  <a:lnTo>
                    <a:pt x="16093" y="3827"/>
                  </a:lnTo>
                  <a:lnTo>
                    <a:pt x="16154" y="3594"/>
                  </a:lnTo>
                  <a:lnTo>
                    <a:pt x="16188" y="3361"/>
                  </a:lnTo>
                  <a:lnTo>
                    <a:pt x="16214" y="3128"/>
                  </a:lnTo>
                  <a:lnTo>
                    <a:pt x="16214" y="2903"/>
                  </a:lnTo>
                  <a:lnTo>
                    <a:pt x="16206" y="2791"/>
                  </a:lnTo>
                  <a:lnTo>
                    <a:pt x="16197" y="2678"/>
                  </a:lnTo>
                  <a:lnTo>
                    <a:pt x="16180" y="2566"/>
                  </a:lnTo>
                  <a:lnTo>
                    <a:pt x="16154" y="2454"/>
                  </a:lnTo>
                  <a:lnTo>
                    <a:pt x="16128" y="2350"/>
                  </a:lnTo>
                  <a:lnTo>
                    <a:pt x="16093" y="2238"/>
                  </a:lnTo>
                  <a:lnTo>
                    <a:pt x="16059" y="2134"/>
                  </a:lnTo>
                  <a:lnTo>
                    <a:pt x="16016" y="2031"/>
                  </a:lnTo>
                  <a:lnTo>
                    <a:pt x="15964" y="1936"/>
                  </a:lnTo>
                  <a:lnTo>
                    <a:pt x="15912" y="1832"/>
                  </a:lnTo>
                  <a:lnTo>
                    <a:pt x="15852" y="1737"/>
                  </a:lnTo>
                  <a:lnTo>
                    <a:pt x="15791" y="1642"/>
                  </a:lnTo>
                  <a:lnTo>
                    <a:pt x="15653" y="1461"/>
                  </a:lnTo>
                  <a:lnTo>
                    <a:pt x="15497" y="1296"/>
                  </a:lnTo>
                  <a:lnTo>
                    <a:pt x="15325" y="1132"/>
                  </a:lnTo>
                  <a:lnTo>
                    <a:pt x="15135" y="985"/>
                  </a:lnTo>
                  <a:lnTo>
                    <a:pt x="14927" y="847"/>
                  </a:lnTo>
                  <a:lnTo>
                    <a:pt x="14703" y="718"/>
                  </a:lnTo>
                  <a:lnTo>
                    <a:pt x="14469" y="597"/>
                  </a:lnTo>
                  <a:lnTo>
                    <a:pt x="14219" y="493"/>
                  </a:lnTo>
                  <a:lnTo>
                    <a:pt x="13951" y="389"/>
                  </a:lnTo>
                  <a:lnTo>
                    <a:pt x="13675" y="303"/>
                  </a:lnTo>
                  <a:lnTo>
                    <a:pt x="13381" y="225"/>
                  </a:lnTo>
                  <a:lnTo>
                    <a:pt x="13087" y="165"/>
                  </a:lnTo>
                  <a:lnTo>
                    <a:pt x="12768" y="104"/>
                  </a:lnTo>
                  <a:lnTo>
                    <a:pt x="12448" y="61"/>
                  </a:lnTo>
                  <a:lnTo>
                    <a:pt x="12111" y="35"/>
                  </a:lnTo>
                  <a:lnTo>
                    <a:pt x="11774" y="9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1516206" y="2530309"/>
              <a:ext cx="571716" cy="322764"/>
            </a:xfrm>
            <a:custGeom>
              <a:avLst/>
              <a:gdLst/>
              <a:ahLst/>
              <a:cxnLst/>
              <a:rect l="l" t="t" r="r" b="b"/>
              <a:pathLst>
                <a:path w="14461" h="8164" extrusionOk="0">
                  <a:moveTo>
                    <a:pt x="10617" y="1"/>
                  </a:moveTo>
                  <a:lnTo>
                    <a:pt x="10306" y="10"/>
                  </a:lnTo>
                  <a:lnTo>
                    <a:pt x="9986" y="18"/>
                  </a:lnTo>
                  <a:lnTo>
                    <a:pt x="9658" y="35"/>
                  </a:lnTo>
                  <a:lnTo>
                    <a:pt x="9330" y="70"/>
                  </a:lnTo>
                  <a:lnTo>
                    <a:pt x="8984" y="113"/>
                  </a:lnTo>
                  <a:lnTo>
                    <a:pt x="8647" y="156"/>
                  </a:lnTo>
                  <a:lnTo>
                    <a:pt x="8293" y="217"/>
                  </a:lnTo>
                  <a:lnTo>
                    <a:pt x="7939" y="286"/>
                  </a:lnTo>
                  <a:lnTo>
                    <a:pt x="7585" y="372"/>
                  </a:lnTo>
                  <a:lnTo>
                    <a:pt x="7222" y="459"/>
                  </a:lnTo>
                  <a:lnTo>
                    <a:pt x="6859" y="554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7"/>
                  </a:lnTo>
                  <a:lnTo>
                    <a:pt x="5399" y="1046"/>
                  </a:lnTo>
                  <a:lnTo>
                    <a:pt x="5045" y="1193"/>
                  </a:lnTo>
                  <a:lnTo>
                    <a:pt x="4700" y="1340"/>
                  </a:lnTo>
                  <a:lnTo>
                    <a:pt x="4372" y="1487"/>
                  </a:lnTo>
                  <a:lnTo>
                    <a:pt x="4043" y="1651"/>
                  </a:lnTo>
                  <a:lnTo>
                    <a:pt x="3732" y="1815"/>
                  </a:lnTo>
                  <a:lnTo>
                    <a:pt x="3430" y="1979"/>
                  </a:lnTo>
                  <a:lnTo>
                    <a:pt x="3136" y="2152"/>
                  </a:lnTo>
                  <a:lnTo>
                    <a:pt x="2851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32" y="3067"/>
                  </a:lnTo>
                  <a:lnTo>
                    <a:pt x="1607" y="3257"/>
                  </a:lnTo>
                  <a:lnTo>
                    <a:pt x="1400" y="3448"/>
                  </a:lnTo>
                  <a:lnTo>
                    <a:pt x="1201" y="3646"/>
                  </a:lnTo>
                  <a:lnTo>
                    <a:pt x="1011" y="3836"/>
                  </a:lnTo>
                  <a:lnTo>
                    <a:pt x="847" y="4035"/>
                  </a:lnTo>
                  <a:lnTo>
                    <a:pt x="692" y="4234"/>
                  </a:lnTo>
                  <a:lnTo>
                    <a:pt x="545" y="4424"/>
                  </a:lnTo>
                  <a:lnTo>
                    <a:pt x="424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1"/>
                  </a:lnTo>
                  <a:lnTo>
                    <a:pt x="78" y="5400"/>
                  </a:lnTo>
                  <a:lnTo>
                    <a:pt x="35" y="5581"/>
                  </a:lnTo>
                  <a:lnTo>
                    <a:pt x="9" y="5771"/>
                  </a:lnTo>
                  <a:lnTo>
                    <a:pt x="1" y="5953"/>
                  </a:lnTo>
                  <a:lnTo>
                    <a:pt x="18" y="6134"/>
                  </a:lnTo>
                  <a:lnTo>
                    <a:pt x="44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43" y="6808"/>
                  </a:lnTo>
                  <a:lnTo>
                    <a:pt x="346" y="6955"/>
                  </a:lnTo>
                  <a:lnTo>
                    <a:pt x="458" y="7101"/>
                  </a:lnTo>
                  <a:lnTo>
                    <a:pt x="597" y="7231"/>
                  </a:lnTo>
                  <a:lnTo>
                    <a:pt x="744" y="7352"/>
                  </a:lnTo>
                  <a:lnTo>
                    <a:pt x="908" y="7473"/>
                  </a:lnTo>
                  <a:lnTo>
                    <a:pt x="1089" y="7576"/>
                  </a:lnTo>
                  <a:lnTo>
                    <a:pt x="1279" y="7680"/>
                  </a:lnTo>
                  <a:lnTo>
                    <a:pt x="1486" y="7767"/>
                  </a:lnTo>
                  <a:lnTo>
                    <a:pt x="1702" y="7844"/>
                  </a:lnTo>
                  <a:lnTo>
                    <a:pt x="1936" y="7913"/>
                  </a:lnTo>
                  <a:lnTo>
                    <a:pt x="2177" y="7982"/>
                  </a:lnTo>
                  <a:lnTo>
                    <a:pt x="2428" y="8034"/>
                  </a:lnTo>
                  <a:lnTo>
                    <a:pt x="2696" y="8077"/>
                  </a:lnTo>
                  <a:lnTo>
                    <a:pt x="2972" y="8112"/>
                  </a:lnTo>
                  <a:lnTo>
                    <a:pt x="3257" y="8138"/>
                  </a:lnTo>
                  <a:lnTo>
                    <a:pt x="3551" y="8155"/>
                  </a:lnTo>
                  <a:lnTo>
                    <a:pt x="3853" y="8164"/>
                  </a:lnTo>
                  <a:lnTo>
                    <a:pt x="4164" y="8155"/>
                  </a:lnTo>
                  <a:lnTo>
                    <a:pt x="4484" y="8147"/>
                  </a:lnTo>
                  <a:lnTo>
                    <a:pt x="4803" y="8129"/>
                  </a:lnTo>
                  <a:lnTo>
                    <a:pt x="5140" y="8095"/>
                  </a:lnTo>
                  <a:lnTo>
                    <a:pt x="5477" y="8052"/>
                  </a:lnTo>
                  <a:lnTo>
                    <a:pt x="5823" y="8000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85" y="7792"/>
                  </a:lnTo>
                  <a:lnTo>
                    <a:pt x="7248" y="7706"/>
                  </a:lnTo>
                  <a:lnTo>
                    <a:pt x="7611" y="7602"/>
                  </a:lnTo>
                  <a:lnTo>
                    <a:pt x="7974" y="7499"/>
                  </a:lnTo>
                  <a:lnTo>
                    <a:pt x="8345" y="7378"/>
                  </a:lnTo>
                  <a:lnTo>
                    <a:pt x="8708" y="7248"/>
                  </a:lnTo>
                  <a:lnTo>
                    <a:pt x="9071" y="7119"/>
                  </a:lnTo>
                  <a:lnTo>
                    <a:pt x="9416" y="6972"/>
                  </a:lnTo>
                  <a:lnTo>
                    <a:pt x="9762" y="6825"/>
                  </a:lnTo>
                  <a:lnTo>
                    <a:pt x="10090" y="6678"/>
                  </a:lnTo>
                  <a:lnTo>
                    <a:pt x="10418" y="6514"/>
                  </a:lnTo>
                  <a:lnTo>
                    <a:pt x="10729" y="6350"/>
                  </a:lnTo>
                  <a:lnTo>
                    <a:pt x="11040" y="6186"/>
                  </a:lnTo>
                  <a:lnTo>
                    <a:pt x="11334" y="6013"/>
                  </a:lnTo>
                  <a:lnTo>
                    <a:pt x="11610" y="5832"/>
                  </a:lnTo>
                  <a:lnTo>
                    <a:pt x="11887" y="5659"/>
                  </a:lnTo>
                  <a:lnTo>
                    <a:pt x="12146" y="5469"/>
                  </a:lnTo>
                  <a:lnTo>
                    <a:pt x="12396" y="5287"/>
                  </a:lnTo>
                  <a:lnTo>
                    <a:pt x="12629" y="5097"/>
                  </a:lnTo>
                  <a:lnTo>
                    <a:pt x="12854" y="4907"/>
                  </a:lnTo>
                  <a:lnTo>
                    <a:pt x="13070" y="4717"/>
                  </a:lnTo>
                  <a:lnTo>
                    <a:pt x="13269" y="4519"/>
                  </a:lnTo>
                  <a:lnTo>
                    <a:pt x="13450" y="4329"/>
                  </a:lnTo>
                  <a:lnTo>
                    <a:pt x="13623" y="4130"/>
                  </a:lnTo>
                  <a:lnTo>
                    <a:pt x="13778" y="3931"/>
                  </a:lnTo>
                  <a:lnTo>
                    <a:pt x="13917" y="3741"/>
                  </a:lnTo>
                  <a:lnTo>
                    <a:pt x="14037" y="3543"/>
                  </a:lnTo>
                  <a:lnTo>
                    <a:pt x="14150" y="3344"/>
                  </a:lnTo>
                  <a:lnTo>
                    <a:pt x="14245" y="3154"/>
                  </a:lnTo>
                  <a:lnTo>
                    <a:pt x="14323" y="2955"/>
                  </a:lnTo>
                  <a:lnTo>
                    <a:pt x="14383" y="2765"/>
                  </a:lnTo>
                  <a:lnTo>
                    <a:pt x="14426" y="2584"/>
                  </a:lnTo>
                  <a:lnTo>
                    <a:pt x="14452" y="2394"/>
                  </a:lnTo>
                  <a:lnTo>
                    <a:pt x="14461" y="2212"/>
                  </a:lnTo>
                  <a:lnTo>
                    <a:pt x="14452" y="2031"/>
                  </a:lnTo>
                  <a:lnTo>
                    <a:pt x="14418" y="1849"/>
                  </a:lnTo>
                  <a:lnTo>
                    <a:pt x="14374" y="1677"/>
                  </a:lnTo>
                  <a:lnTo>
                    <a:pt x="14305" y="1513"/>
                  </a:lnTo>
                  <a:lnTo>
                    <a:pt x="14219" y="1357"/>
                  </a:lnTo>
                  <a:lnTo>
                    <a:pt x="14124" y="1210"/>
                  </a:lnTo>
                  <a:lnTo>
                    <a:pt x="14003" y="1063"/>
                  </a:lnTo>
                  <a:lnTo>
                    <a:pt x="13873" y="934"/>
                  </a:lnTo>
                  <a:lnTo>
                    <a:pt x="13718" y="804"/>
                  </a:lnTo>
                  <a:lnTo>
                    <a:pt x="13554" y="692"/>
                  </a:lnTo>
                  <a:lnTo>
                    <a:pt x="13381" y="588"/>
                  </a:lnTo>
                  <a:lnTo>
                    <a:pt x="13191" y="485"/>
                  </a:lnTo>
                  <a:lnTo>
                    <a:pt x="12984" y="398"/>
                  </a:lnTo>
                  <a:lnTo>
                    <a:pt x="12759" y="321"/>
                  </a:lnTo>
                  <a:lnTo>
                    <a:pt x="12534" y="251"/>
                  </a:lnTo>
                  <a:lnTo>
                    <a:pt x="12293" y="182"/>
                  </a:lnTo>
                  <a:lnTo>
                    <a:pt x="12033" y="131"/>
                  </a:lnTo>
                  <a:lnTo>
                    <a:pt x="11774" y="87"/>
                  </a:lnTo>
                  <a:lnTo>
                    <a:pt x="11498" y="53"/>
                  </a:lnTo>
                  <a:lnTo>
                    <a:pt x="11213" y="27"/>
                  </a:lnTo>
                  <a:lnTo>
                    <a:pt x="10919" y="10"/>
                  </a:lnTo>
                  <a:lnTo>
                    <a:pt x="1061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1504938" y="2553199"/>
              <a:ext cx="571399" cy="322764"/>
            </a:xfrm>
            <a:custGeom>
              <a:avLst/>
              <a:gdLst/>
              <a:ahLst/>
              <a:cxnLst/>
              <a:rect l="l" t="t" r="r" b="b"/>
              <a:pathLst>
                <a:path w="14453" h="8164" extrusionOk="0">
                  <a:moveTo>
                    <a:pt x="10608" y="1"/>
                  </a:moveTo>
                  <a:lnTo>
                    <a:pt x="10297" y="9"/>
                  </a:lnTo>
                  <a:lnTo>
                    <a:pt x="9978" y="18"/>
                  </a:lnTo>
                  <a:lnTo>
                    <a:pt x="9658" y="44"/>
                  </a:lnTo>
                  <a:lnTo>
                    <a:pt x="9321" y="70"/>
                  </a:lnTo>
                  <a:lnTo>
                    <a:pt x="8984" y="113"/>
                  </a:lnTo>
                  <a:lnTo>
                    <a:pt x="8639" y="165"/>
                  </a:lnTo>
                  <a:lnTo>
                    <a:pt x="8293" y="217"/>
                  </a:lnTo>
                  <a:lnTo>
                    <a:pt x="7939" y="294"/>
                  </a:lnTo>
                  <a:lnTo>
                    <a:pt x="7576" y="372"/>
                  </a:lnTo>
                  <a:lnTo>
                    <a:pt x="7213" y="458"/>
                  </a:lnTo>
                  <a:lnTo>
                    <a:pt x="6851" y="562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6"/>
                  </a:lnTo>
                  <a:lnTo>
                    <a:pt x="5391" y="1046"/>
                  </a:lnTo>
                  <a:lnTo>
                    <a:pt x="5037" y="1193"/>
                  </a:lnTo>
                  <a:lnTo>
                    <a:pt x="4700" y="1340"/>
                  </a:lnTo>
                  <a:lnTo>
                    <a:pt x="4363" y="1495"/>
                  </a:lnTo>
                  <a:lnTo>
                    <a:pt x="4043" y="1651"/>
                  </a:lnTo>
                  <a:lnTo>
                    <a:pt x="3724" y="1815"/>
                  </a:lnTo>
                  <a:lnTo>
                    <a:pt x="3421" y="1979"/>
                  </a:lnTo>
                  <a:lnTo>
                    <a:pt x="3128" y="2152"/>
                  </a:lnTo>
                  <a:lnTo>
                    <a:pt x="2843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23" y="3067"/>
                  </a:lnTo>
                  <a:lnTo>
                    <a:pt x="1599" y="3257"/>
                  </a:lnTo>
                  <a:lnTo>
                    <a:pt x="1391" y="3447"/>
                  </a:lnTo>
                  <a:lnTo>
                    <a:pt x="1193" y="3646"/>
                  </a:lnTo>
                  <a:lnTo>
                    <a:pt x="1011" y="3836"/>
                  </a:lnTo>
                  <a:lnTo>
                    <a:pt x="839" y="4035"/>
                  </a:lnTo>
                  <a:lnTo>
                    <a:pt x="683" y="4233"/>
                  </a:lnTo>
                  <a:lnTo>
                    <a:pt x="545" y="4432"/>
                  </a:lnTo>
                  <a:lnTo>
                    <a:pt x="415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9"/>
                  </a:lnTo>
                  <a:lnTo>
                    <a:pt x="78" y="5399"/>
                  </a:lnTo>
                  <a:lnTo>
                    <a:pt x="35" y="5589"/>
                  </a:lnTo>
                  <a:lnTo>
                    <a:pt x="9" y="5771"/>
                  </a:lnTo>
                  <a:lnTo>
                    <a:pt x="1" y="5952"/>
                  </a:lnTo>
                  <a:lnTo>
                    <a:pt x="9" y="6134"/>
                  </a:lnTo>
                  <a:lnTo>
                    <a:pt x="35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34" y="6807"/>
                  </a:lnTo>
                  <a:lnTo>
                    <a:pt x="338" y="6963"/>
                  </a:lnTo>
                  <a:lnTo>
                    <a:pt x="459" y="7101"/>
                  </a:lnTo>
                  <a:lnTo>
                    <a:pt x="588" y="7231"/>
                  </a:lnTo>
                  <a:lnTo>
                    <a:pt x="735" y="7360"/>
                  </a:lnTo>
                  <a:lnTo>
                    <a:pt x="899" y="7473"/>
                  </a:lnTo>
                  <a:lnTo>
                    <a:pt x="1080" y="7576"/>
                  </a:lnTo>
                  <a:lnTo>
                    <a:pt x="1271" y="7680"/>
                  </a:lnTo>
                  <a:lnTo>
                    <a:pt x="1478" y="7766"/>
                  </a:lnTo>
                  <a:lnTo>
                    <a:pt x="1694" y="7844"/>
                  </a:lnTo>
                  <a:lnTo>
                    <a:pt x="1927" y="7913"/>
                  </a:lnTo>
                  <a:lnTo>
                    <a:pt x="2169" y="7982"/>
                  </a:lnTo>
                  <a:lnTo>
                    <a:pt x="2428" y="8034"/>
                  </a:lnTo>
                  <a:lnTo>
                    <a:pt x="2687" y="8077"/>
                  </a:lnTo>
                  <a:lnTo>
                    <a:pt x="2964" y="8112"/>
                  </a:lnTo>
                  <a:lnTo>
                    <a:pt x="3249" y="8138"/>
                  </a:lnTo>
                  <a:lnTo>
                    <a:pt x="3542" y="8155"/>
                  </a:lnTo>
                  <a:lnTo>
                    <a:pt x="3845" y="8164"/>
                  </a:lnTo>
                  <a:lnTo>
                    <a:pt x="4156" y="8155"/>
                  </a:lnTo>
                  <a:lnTo>
                    <a:pt x="4475" y="8146"/>
                  </a:lnTo>
                  <a:lnTo>
                    <a:pt x="4803" y="8129"/>
                  </a:lnTo>
                  <a:lnTo>
                    <a:pt x="5132" y="8095"/>
                  </a:lnTo>
                  <a:lnTo>
                    <a:pt x="5469" y="8051"/>
                  </a:lnTo>
                  <a:lnTo>
                    <a:pt x="5814" y="8008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77" y="7792"/>
                  </a:lnTo>
                  <a:lnTo>
                    <a:pt x="7239" y="7706"/>
                  </a:lnTo>
                  <a:lnTo>
                    <a:pt x="7602" y="7611"/>
                  </a:lnTo>
                  <a:lnTo>
                    <a:pt x="7974" y="7498"/>
                  </a:lnTo>
                  <a:lnTo>
                    <a:pt x="8336" y="7378"/>
                  </a:lnTo>
                  <a:lnTo>
                    <a:pt x="8708" y="7248"/>
                  </a:lnTo>
                  <a:lnTo>
                    <a:pt x="9062" y="7118"/>
                  </a:lnTo>
                  <a:lnTo>
                    <a:pt x="9416" y="6972"/>
                  </a:lnTo>
                  <a:lnTo>
                    <a:pt x="9753" y="6825"/>
                  </a:lnTo>
                  <a:lnTo>
                    <a:pt x="10090" y="6678"/>
                  </a:lnTo>
                  <a:lnTo>
                    <a:pt x="10410" y="6514"/>
                  </a:lnTo>
                  <a:lnTo>
                    <a:pt x="10729" y="6350"/>
                  </a:lnTo>
                  <a:lnTo>
                    <a:pt x="11031" y="6186"/>
                  </a:lnTo>
                  <a:lnTo>
                    <a:pt x="11325" y="6013"/>
                  </a:lnTo>
                  <a:lnTo>
                    <a:pt x="11610" y="5840"/>
                  </a:lnTo>
                  <a:lnTo>
                    <a:pt x="11878" y="5659"/>
                  </a:lnTo>
                  <a:lnTo>
                    <a:pt x="12146" y="5469"/>
                  </a:lnTo>
                  <a:lnTo>
                    <a:pt x="12388" y="5287"/>
                  </a:lnTo>
                  <a:lnTo>
                    <a:pt x="12630" y="5097"/>
                  </a:lnTo>
                  <a:lnTo>
                    <a:pt x="12854" y="4907"/>
                  </a:lnTo>
                  <a:lnTo>
                    <a:pt x="13061" y="4717"/>
                  </a:lnTo>
                  <a:lnTo>
                    <a:pt x="13260" y="4518"/>
                  </a:lnTo>
                  <a:lnTo>
                    <a:pt x="13442" y="4328"/>
                  </a:lnTo>
                  <a:lnTo>
                    <a:pt x="13614" y="4130"/>
                  </a:lnTo>
                  <a:lnTo>
                    <a:pt x="13770" y="3931"/>
                  </a:lnTo>
                  <a:lnTo>
                    <a:pt x="13908" y="3741"/>
                  </a:lnTo>
                  <a:lnTo>
                    <a:pt x="14038" y="3542"/>
                  </a:lnTo>
                  <a:lnTo>
                    <a:pt x="14150" y="3344"/>
                  </a:lnTo>
                  <a:lnTo>
                    <a:pt x="14236" y="3154"/>
                  </a:lnTo>
                  <a:lnTo>
                    <a:pt x="14314" y="2964"/>
                  </a:lnTo>
                  <a:lnTo>
                    <a:pt x="14374" y="2765"/>
                  </a:lnTo>
                  <a:lnTo>
                    <a:pt x="14418" y="2583"/>
                  </a:lnTo>
                  <a:lnTo>
                    <a:pt x="14444" y="2393"/>
                  </a:lnTo>
                  <a:lnTo>
                    <a:pt x="14452" y="2212"/>
                  </a:lnTo>
                  <a:lnTo>
                    <a:pt x="14444" y="2031"/>
                  </a:lnTo>
                  <a:lnTo>
                    <a:pt x="14418" y="1858"/>
                  </a:lnTo>
                  <a:lnTo>
                    <a:pt x="14366" y="1685"/>
                  </a:lnTo>
                  <a:lnTo>
                    <a:pt x="14305" y="1512"/>
                  </a:lnTo>
                  <a:lnTo>
                    <a:pt x="14219" y="1357"/>
                  </a:lnTo>
                  <a:lnTo>
                    <a:pt x="14115" y="1210"/>
                  </a:lnTo>
                  <a:lnTo>
                    <a:pt x="14003" y="1063"/>
                  </a:lnTo>
                  <a:lnTo>
                    <a:pt x="13865" y="934"/>
                  </a:lnTo>
                  <a:lnTo>
                    <a:pt x="13718" y="813"/>
                  </a:lnTo>
                  <a:lnTo>
                    <a:pt x="13554" y="692"/>
                  </a:lnTo>
                  <a:lnTo>
                    <a:pt x="13372" y="588"/>
                  </a:lnTo>
                  <a:lnTo>
                    <a:pt x="13182" y="493"/>
                  </a:lnTo>
                  <a:lnTo>
                    <a:pt x="12975" y="398"/>
                  </a:lnTo>
                  <a:lnTo>
                    <a:pt x="12759" y="320"/>
                  </a:lnTo>
                  <a:lnTo>
                    <a:pt x="12526" y="251"/>
                  </a:lnTo>
                  <a:lnTo>
                    <a:pt x="12284" y="182"/>
                  </a:lnTo>
                  <a:lnTo>
                    <a:pt x="12034" y="130"/>
                  </a:lnTo>
                  <a:lnTo>
                    <a:pt x="11766" y="87"/>
                  </a:lnTo>
                  <a:lnTo>
                    <a:pt x="11489" y="53"/>
                  </a:lnTo>
                  <a:lnTo>
                    <a:pt x="11204" y="27"/>
                  </a:lnTo>
                  <a:lnTo>
                    <a:pt x="10911" y="9"/>
                  </a:lnTo>
                  <a:lnTo>
                    <a:pt x="106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1443817" y="2582218"/>
              <a:ext cx="437178" cy="191982"/>
            </a:xfrm>
            <a:custGeom>
              <a:avLst/>
              <a:gdLst/>
              <a:ahLst/>
              <a:cxnLst/>
              <a:rect l="l" t="t" r="r" b="b"/>
              <a:pathLst>
                <a:path w="11058" h="4856" extrusionOk="0">
                  <a:moveTo>
                    <a:pt x="8233" y="614"/>
                  </a:moveTo>
                  <a:lnTo>
                    <a:pt x="8380" y="631"/>
                  </a:lnTo>
                  <a:lnTo>
                    <a:pt x="8509" y="657"/>
                  </a:lnTo>
                  <a:lnTo>
                    <a:pt x="8630" y="692"/>
                  </a:lnTo>
                  <a:lnTo>
                    <a:pt x="8743" y="735"/>
                  </a:lnTo>
                  <a:lnTo>
                    <a:pt x="8855" y="796"/>
                  </a:lnTo>
                  <a:lnTo>
                    <a:pt x="8950" y="865"/>
                  </a:lnTo>
                  <a:lnTo>
                    <a:pt x="9036" y="942"/>
                  </a:lnTo>
                  <a:lnTo>
                    <a:pt x="9105" y="1029"/>
                  </a:lnTo>
                  <a:lnTo>
                    <a:pt x="9175" y="1124"/>
                  </a:lnTo>
                  <a:lnTo>
                    <a:pt x="9226" y="1228"/>
                  </a:lnTo>
                  <a:lnTo>
                    <a:pt x="9270" y="1340"/>
                  </a:lnTo>
                  <a:lnTo>
                    <a:pt x="9272" y="1346"/>
                  </a:lnTo>
                  <a:lnTo>
                    <a:pt x="9272" y="1346"/>
                  </a:lnTo>
                  <a:lnTo>
                    <a:pt x="5920" y="2181"/>
                  </a:lnTo>
                  <a:lnTo>
                    <a:pt x="5920" y="2181"/>
                  </a:lnTo>
                  <a:lnTo>
                    <a:pt x="5927" y="2160"/>
                  </a:lnTo>
                  <a:lnTo>
                    <a:pt x="5978" y="2005"/>
                  </a:lnTo>
                  <a:lnTo>
                    <a:pt x="6048" y="1858"/>
                  </a:lnTo>
                  <a:lnTo>
                    <a:pt x="6117" y="1729"/>
                  </a:lnTo>
                  <a:lnTo>
                    <a:pt x="6186" y="1599"/>
                  </a:lnTo>
                  <a:lnTo>
                    <a:pt x="6272" y="1487"/>
                  </a:lnTo>
                  <a:lnTo>
                    <a:pt x="6359" y="1374"/>
                  </a:lnTo>
                  <a:lnTo>
                    <a:pt x="6454" y="1279"/>
                  </a:lnTo>
                  <a:lnTo>
                    <a:pt x="6549" y="1184"/>
                  </a:lnTo>
                  <a:lnTo>
                    <a:pt x="6652" y="1098"/>
                  </a:lnTo>
                  <a:lnTo>
                    <a:pt x="6773" y="1020"/>
                  </a:lnTo>
                  <a:lnTo>
                    <a:pt x="6885" y="951"/>
                  </a:lnTo>
                  <a:lnTo>
                    <a:pt x="7015" y="882"/>
                  </a:lnTo>
                  <a:lnTo>
                    <a:pt x="7145" y="822"/>
                  </a:lnTo>
                  <a:lnTo>
                    <a:pt x="7283" y="770"/>
                  </a:lnTo>
                  <a:lnTo>
                    <a:pt x="7421" y="727"/>
                  </a:lnTo>
                  <a:lnTo>
                    <a:pt x="7602" y="675"/>
                  </a:lnTo>
                  <a:lnTo>
                    <a:pt x="7767" y="640"/>
                  </a:lnTo>
                  <a:lnTo>
                    <a:pt x="7931" y="623"/>
                  </a:lnTo>
                  <a:lnTo>
                    <a:pt x="8086" y="614"/>
                  </a:lnTo>
                  <a:close/>
                  <a:moveTo>
                    <a:pt x="4587" y="2855"/>
                  </a:moveTo>
                  <a:lnTo>
                    <a:pt x="4536" y="2990"/>
                  </a:lnTo>
                  <a:lnTo>
                    <a:pt x="4484" y="3119"/>
                  </a:lnTo>
                  <a:lnTo>
                    <a:pt x="4432" y="3240"/>
                  </a:lnTo>
                  <a:lnTo>
                    <a:pt x="4372" y="3352"/>
                  </a:lnTo>
                  <a:lnTo>
                    <a:pt x="4311" y="3456"/>
                  </a:lnTo>
                  <a:lnTo>
                    <a:pt x="4242" y="3560"/>
                  </a:lnTo>
                  <a:lnTo>
                    <a:pt x="4164" y="3646"/>
                  </a:lnTo>
                  <a:lnTo>
                    <a:pt x="4078" y="3733"/>
                  </a:lnTo>
                  <a:lnTo>
                    <a:pt x="3992" y="3810"/>
                  </a:lnTo>
                  <a:lnTo>
                    <a:pt x="3897" y="3888"/>
                  </a:lnTo>
                  <a:lnTo>
                    <a:pt x="3793" y="3948"/>
                  </a:lnTo>
                  <a:lnTo>
                    <a:pt x="3681" y="4009"/>
                  </a:lnTo>
                  <a:lnTo>
                    <a:pt x="3560" y="4069"/>
                  </a:lnTo>
                  <a:lnTo>
                    <a:pt x="3430" y="4113"/>
                  </a:lnTo>
                  <a:lnTo>
                    <a:pt x="3292" y="4164"/>
                  </a:lnTo>
                  <a:lnTo>
                    <a:pt x="3162" y="4199"/>
                  </a:lnTo>
                  <a:lnTo>
                    <a:pt x="3024" y="4225"/>
                  </a:lnTo>
                  <a:lnTo>
                    <a:pt x="2886" y="4242"/>
                  </a:lnTo>
                  <a:lnTo>
                    <a:pt x="2748" y="4259"/>
                  </a:lnTo>
                  <a:lnTo>
                    <a:pt x="2610" y="4259"/>
                  </a:lnTo>
                  <a:lnTo>
                    <a:pt x="2480" y="4251"/>
                  </a:lnTo>
                  <a:lnTo>
                    <a:pt x="2350" y="4234"/>
                  </a:lnTo>
                  <a:lnTo>
                    <a:pt x="2221" y="4208"/>
                  </a:lnTo>
                  <a:lnTo>
                    <a:pt x="2100" y="4173"/>
                  </a:lnTo>
                  <a:lnTo>
                    <a:pt x="1988" y="4130"/>
                  </a:lnTo>
                  <a:lnTo>
                    <a:pt x="1884" y="4069"/>
                  </a:lnTo>
                  <a:lnTo>
                    <a:pt x="1789" y="3992"/>
                  </a:lnTo>
                  <a:lnTo>
                    <a:pt x="1703" y="3914"/>
                  </a:lnTo>
                  <a:lnTo>
                    <a:pt x="1634" y="3819"/>
                  </a:lnTo>
                  <a:lnTo>
                    <a:pt x="1573" y="3707"/>
                  </a:lnTo>
                  <a:lnTo>
                    <a:pt x="1538" y="3609"/>
                  </a:lnTo>
                  <a:lnTo>
                    <a:pt x="1538" y="3609"/>
                  </a:lnTo>
                  <a:lnTo>
                    <a:pt x="4587" y="2855"/>
                  </a:lnTo>
                  <a:close/>
                  <a:moveTo>
                    <a:pt x="7533" y="1"/>
                  </a:moveTo>
                  <a:lnTo>
                    <a:pt x="7274" y="35"/>
                  </a:lnTo>
                  <a:lnTo>
                    <a:pt x="6998" y="79"/>
                  </a:lnTo>
                  <a:lnTo>
                    <a:pt x="6868" y="113"/>
                  </a:lnTo>
                  <a:lnTo>
                    <a:pt x="6721" y="156"/>
                  </a:lnTo>
                  <a:lnTo>
                    <a:pt x="6479" y="234"/>
                  </a:lnTo>
                  <a:lnTo>
                    <a:pt x="6255" y="329"/>
                  </a:lnTo>
                  <a:lnTo>
                    <a:pt x="6048" y="433"/>
                  </a:lnTo>
                  <a:lnTo>
                    <a:pt x="5866" y="554"/>
                  </a:lnTo>
                  <a:lnTo>
                    <a:pt x="5693" y="675"/>
                  </a:lnTo>
                  <a:lnTo>
                    <a:pt x="5538" y="813"/>
                  </a:lnTo>
                  <a:lnTo>
                    <a:pt x="5400" y="960"/>
                  </a:lnTo>
                  <a:lnTo>
                    <a:pt x="5279" y="1124"/>
                  </a:lnTo>
                  <a:lnTo>
                    <a:pt x="5158" y="1288"/>
                  </a:lnTo>
                  <a:lnTo>
                    <a:pt x="5063" y="1461"/>
                  </a:lnTo>
                  <a:lnTo>
                    <a:pt x="4968" y="1651"/>
                  </a:lnTo>
                  <a:lnTo>
                    <a:pt x="4890" y="1841"/>
                  </a:lnTo>
                  <a:lnTo>
                    <a:pt x="4812" y="2048"/>
                  </a:lnTo>
                  <a:lnTo>
                    <a:pt x="4743" y="2255"/>
                  </a:lnTo>
                  <a:lnTo>
                    <a:pt x="4683" y="2471"/>
                  </a:lnTo>
                  <a:lnTo>
                    <a:pt x="4678" y="2490"/>
                  </a:lnTo>
                  <a:lnTo>
                    <a:pt x="4678" y="2490"/>
                  </a:lnTo>
                  <a:lnTo>
                    <a:pt x="1487" y="3285"/>
                  </a:lnTo>
                  <a:lnTo>
                    <a:pt x="1487" y="3285"/>
                  </a:lnTo>
                  <a:lnTo>
                    <a:pt x="1487" y="3162"/>
                  </a:lnTo>
                  <a:lnTo>
                    <a:pt x="1513" y="3033"/>
                  </a:lnTo>
                  <a:lnTo>
                    <a:pt x="1556" y="2912"/>
                  </a:lnTo>
                  <a:lnTo>
                    <a:pt x="1616" y="2791"/>
                  </a:lnTo>
                  <a:lnTo>
                    <a:pt x="1685" y="2679"/>
                  </a:lnTo>
                  <a:lnTo>
                    <a:pt x="1772" y="2566"/>
                  </a:lnTo>
                  <a:lnTo>
                    <a:pt x="1875" y="2463"/>
                  </a:lnTo>
                  <a:lnTo>
                    <a:pt x="1979" y="2359"/>
                  </a:lnTo>
                  <a:lnTo>
                    <a:pt x="2100" y="2264"/>
                  </a:lnTo>
                  <a:lnTo>
                    <a:pt x="2230" y="2169"/>
                  </a:lnTo>
                  <a:lnTo>
                    <a:pt x="2359" y="2083"/>
                  </a:lnTo>
                  <a:lnTo>
                    <a:pt x="2506" y="1996"/>
                  </a:lnTo>
                  <a:lnTo>
                    <a:pt x="2800" y="1832"/>
                  </a:lnTo>
                  <a:lnTo>
                    <a:pt x="2618" y="1590"/>
                  </a:lnTo>
                  <a:lnTo>
                    <a:pt x="1694" y="1979"/>
                  </a:lnTo>
                  <a:lnTo>
                    <a:pt x="925" y="2299"/>
                  </a:lnTo>
                  <a:lnTo>
                    <a:pt x="925" y="2428"/>
                  </a:lnTo>
                  <a:lnTo>
                    <a:pt x="925" y="2566"/>
                  </a:lnTo>
                  <a:lnTo>
                    <a:pt x="925" y="2860"/>
                  </a:lnTo>
                  <a:lnTo>
                    <a:pt x="942" y="3024"/>
                  </a:lnTo>
                  <a:lnTo>
                    <a:pt x="960" y="3206"/>
                  </a:lnTo>
                  <a:lnTo>
                    <a:pt x="1003" y="3396"/>
                  </a:lnTo>
                  <a:lnTo>
                    <a:pt x="1005" y="3405"/>
                  </a:lnTo>
                  <a:lnTo>
                    <a:pt x="1" y="3655"/>
                  </a:lnTo>
                  <a:lnTo>
                    <a:pt x="96" y="3966"/>
                  </a:lnTo>
                  <a:lnTo>
                    <a:pt x="1099" y="3718"/>
                  </a:lnTo>
                  <a:lnTo>
                    <a:pt x="1099" y="3718"/>
                  </a:lnTo>
                  <a:lnTo>
                    <a:pt x="1141" y="3819"/>
                  </a:lnTo>
                  <a:lnTo>
                    <a:pt x="1184" y="3914"/>
                  </a:lnTo>
                  <a:lnTo>
                    <a:pt x="1228" y="4009"/>
                  </a:lnTo>
                  <a:lnTo>
                    <a:pt x="1288" y="4087"/>
                  </a:lnTo>
                  <a:lnTo>
                    <a:pt x="1340" y="4173"/>
                  </a:lnTo>
                  <a:lnTo>
                    <a:pt x="1409" y="4251"/>
                  </a:lnTo>
                  <a:lnTo>
                    <a:pt x="1469" y="4320"/>
                  </a:lnTo>
                  <a:lnTo>
                    <a:pt x="1539" y="4389"/>
                  </a:lnTo>
                  <a:lnTo>
                    <a:pt x="1616" y="4449"/>
                  </a:lnTo>
                  <a:lnTo>
                    <a:pt x="1694" y="4510"/>
                  </a:lnTo>
                  <a:lnTo>
                    <a:pt x="1772" y="4562"/>
                  </a:lnTo>
                  <a:lnTo>
                    <a:pt x="1849" y="4614"/>
                  </a:lnTo>
                  <a:lnTo>
                    <a:pt x="1936" y="4657"/>
                  </a:lnTo>
                  <a:lnTo>
                    <a:pt x="2117" y="4726"/>
                  </a:lnTo>
                  <a:lnTo>
                    <a:pt x="2307" y="4786"/>
                  </a:lnTo>
                  <a:lnTo>
                    <a:pt x="2506" y="4830"/>
                  </a:lnTo>
                  <a:lnTo>
                    <a:pt x="2713" y="4847"/>
                  </a:lnTo>
                  <a:lnTo>
                    <a:pt x="2921" y="4855"/>
                  </a:lnTo>
                  <a:lnTo>
                    <a:pt x="3137" y="4847"/>
                  </a:lnTo>
                  <a:lnTo>
                    <a:pt x="3361" y="4821"/>
                  </a:lnTo>
                  <a:lnTo>
                    <a:pt x="3586" y="4778"/>
                  </a:lnTo>
                  <a:lnTo>
                    <a:pt x="3810" y="4717"/>
                  </a:lnTo>
                  <a:lnTo>
                    <a:pt x="4035" y="4640"/>
                  </a:lnTo>
                  <a:lnTo>
                    <a:pt x="4234" y="4562"/>
                  </a:lnTo>
                  <a:lnTo>
                    <a:pt x="4424" y="4467"/>
                  </a:lnTo>
                  <a:lnTo>
                    <a:pt x="4605" y="4363"/>
                  </a:lnTo>
                  <a:lnTo>
                    <a:pt x="4760" y="4259"/>
                  </a:lnTo>
                  <a:lnTo>
                    <a:pt x="4916" y="4139"/>
                  </a:lnTo>
                  <a:lnTo>
                    <a:pt x="5046" y="4009"/>
                  </a:lnTo>
                  <a:lnTo>
                    <a:pt x="5175" y="3862"/>
                  </a:lnTo>
                  <a:lnTo>
                    <a:pt x="5287" y="3715"/>
                  </a:lnTo>
                  <a:lnTo>
                    <a:pt x="5391" y="3551"/>
                  </a:lnTo>
                  <a:lnTo>
                    <a:pt x="5486" y="3378"/>
                  </a:lnTo>
                  <a:lnTo>
                    <a:pt x="5581" y="3188"/>
                  </a:lnTo>
                  <a:lnTo>
                    <a:pt x="5659" y="2990"/>
                  </a:lnTo>
                  <a:lnTo>
                    <a:pt x="5737" y="2782"/>
                  </a:lnTo>
                  <a:lnTo>
                    <a:pt x="5806" y="2558"/>
                  </a:lnTo>
                  <a:lnTo>
                    <a:pt x="5807" y="2553"/>
                  </a:lnTo>
                  <a:lnTo>
                    <a:pt x="5807" y="2553"/>
                  </a:lnTo>
                  <a:lnTo>
                    <a:pt x="9321" y="1683"/>
                  </a:lnTo>
                  <a:lnTo>
                    <a:pt x="9321" y="1683"/>
                  </a:lnTo>
                  <a:lnTo>
                    <a:pt x="9321" y="1729"/>
                  </a:lnTo>
                  <a:lnTo>
                    <a:pt x="9313" y="1806"/>
                  </a:lnTo>
                  <a:lnTo>
                    <a:pt x="9304" y="1884"/>
                  </a:lnTo>
                  <a:lnTo>
                    <a:pt x="9287" y="1953"/>
                  </a:lnTo>
                  <a:lnTo>
                    <a:pt x="9235" y="2100"/>
                  </a:lnTo>
                  <a:lnTo>
                    <a:pt x="9166" y="2247"/>
                  </a:lnTo>
                  <a:lnTo>
                    <a:pt x="9079" y="2385"/>
                  </a:lnTo>
                  <a:lnTo>
                    <a:pt x="8984" y="2515"/>
                  </a:lnTo>
                  <a:lnTo>
                    <a:pt x="8864" y="2644"/>
                  </a:lnTo>
                  <a:lnTo>
                    <a:pt x="8734" y="2774"/>
                  </a:lnTo>
                  <a:lnTo>
                    <a:pt x="8596" y="2895"/>
                  </a:lnTo>
                  <a:lnTo>
                    <a:pt x="8440" y="3016"/>
                  </a:lnTo>
                  <a:lnTo>
                    <a:pt x="8285" y="3128"/>
                  </a:lnTo>
                  <a:lnTo>
                    <a:pt x="8112" y="3240"/>
                  </a:lnTo>
                  <a:lnTo>
                    <a:pt x="7939" y="3344"/>
                  </a:lnTo>
                  <a:lnTo>
                    <a:pt x="7758" y="3447"/>
                  </a:lnTo>
                  <a:lnTo>
                    <a:pt x="7948" y="3698"/>
                  </a:lnTo>
                  <a:lnTo>
                    <a:pt x="8466" y="3473"/>
                  </a:lnTo>
                  <a:lnTo>
                    <a:pt x="8984" y="3240"/>
                  </a:lnTo>
                  <a:lnTo>
                    <a:pt x="9753" y="2895"/>
                  </a:lnTo>
                  <a:lnTo>
                    <a:pt x="9805" y="2549"/>
                  </a:lnTo>
                  <a:lnTo>
                    <a:pt x="9831" y="2359"/>
                  </a:lnTo>
                  <a:lnTo>
                    <a:pt x="9848" y="2143"/>
                  </a:lnTo>
                  <a:lnTo>
                    <a:pt x="9848" y="1927"/>
                  </a:lnTo>
                  <a:lnTo>
                    <a:pt x="9831" y="1694"/>
                  </a:lnTo>
                  <a:lnTo>
                    <a:pt x="9814" y="1582"/>
                  </a:lnTo>
                  <a:lnTo>
                    <a:pt x="9811" y="1562"/>
                  </a:lnTo>
                  <a:lnTo>
                    <a:pt x="11058" y="1253"/>
                  </a:lnTo>
                  <a:lnTo>
                    <a:pt x="10963" y="925"/>
                  </a:lnTo>
                  <a:lnTo>
                    <a:pt x="9729" y="1232"/>
                  </a:lnTo>
                  <a:lnTo>
                    <a:pt x="9729" y="1232"/>
                  </a:lnTo>
                  <a:lnTo>
                    <a:pt x="9727" y="1228"/>
                  </a:lnTo>
                  <a:lnTo>
                    <a:pt x="9701" y="1141"/>
                  </a:lnTo>
                  <a:lnTo>
                    <a:pt x="9667" y="1055"/>
                  </a:lnTo>
                  <a:lnTo>
                    <a:pt x="9624" y="968"/>
                  </a:lnTo>
                  <a:lnTo>
                    <a:pt x="9581" y="882"/>
                  </a:lnTo>
                  <a:lnTo>
                    <a:pt x="9529" y="804"/>
                  </a:lnTo>
                  <a:lnTo>
                    <a:pt x="9468" y="735"/>
                  </a:lnTo>
                  <a:lnTo>
                    <a:pt x="9408" y="657"/>
                  </a:lnTo>
                  <a:lnTo>
                    <a:pt x="9347" y="588"/>
                  </a:lnTo>
                  <a:lnTo>
                    <a:pt x="9278" y="519"/>
                  </a:lnTo>
                  <a:lnTo>
                    <a:pt x="9200" y="459"/>
                  </a:lnTo>
                  <a:lnTo>
                    <a:pt x="9123" y="398"/>
                  </a:lnTo>
                  <a:lnTo>
                    <a:pt x="9045" y="346"/>
                  </a:lnTo>
                  <a:lnTo>
                    <a:pt x="8959" y="295"/>
                  </a:lnTo>
                  <a:lnTo>
                    <a:pt x="8864" y="243"/>
                  </a:lnTo>
                  <a:lnTo>
                    <a:pt x="8777" y="200"/>
                  </a:lnTo>
                  <a:lnTo>
                    <a:pt x="8674" y="156"/>
                  </a:lnTo>
                  <a:lnTo>
                    <a:pt x="8475" y="96"/>
                  </a:lnTo>
                  <a:lnTo>
                    <a:pt x="8250" y="44"/>
                  </a:lnTo>
                  <a:lnTo>
                    <a:pt x="8026" y="10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644179" y="3209559"/>
              <a:ext cx="1386888" cy="1392699"/>
            </a:xfrm>
            <a:custGeom>
              <a:avLst/>
              <a:gdLst/>
              <a:ahLst/>
              <a:cxnLst/>
              <a:rect l="l" t="t" r="r" b="b"/>
              <a:pathLst>
                <a:path w="35080" h="35227" extrusionOk="0">
                  <a:moveTo>
                    <a:pt x="15151" y="1"/>
                  </a:moveTo>
                  <a:lnTo>
                    <a:pt x="15005" y="18"/>
                  </a:lnTo>
                  <a:lnTo>
                    <a:pt x="14866" y="53"/>
                  </a:lnTo>
                  <a:lnTo>
                    <a:pt x="14728" y="96"/>
                  </a:lnTo>
                  <a:lnTo>
                    <a:pt x="14590" y="148"/>
                  </a:lnTo>
                  <a:lnTo>
                    <a:pt x="14460" y="217"/>
                  </a:lnTo>
                  <a:lnTo>
                    <a:pt x="14339" y="303"/>
                  </a:lnTo>
                  <a:lnTo>
                    <a:pt x="14218" y="407"/>
                  </a:lnTo>
                  <a:lnTo>
                    <a:pt x="475" y="13226"/>
                  </a:lnTo>
                  <a:lnTo>
                    <a:pt x="372" y="13329"/>
                  </a:lnTo>
                  <a:lnTo>
                    <a:pt x="277" y="13450"/>
                  </a:lnTo>
                  <a:lnTo>
                    <a:pt x="199" y="13571"/>
                  </a:lnTo>
                  <a:lnTo>
                    <a:pt x="130" y="13710"/>
                  </a:lnTo>
                  <a:lnTo>
                    <a:pt x="78" y="13839"/>
                  </a:lnTo>
                  <a:lnTo>
                    <a:pt x="35" y="13977"/>
                  </a:lnTo>
                  <a:lnTo>
                    <a:pt x="9" y="14116"/>
                  </a:lnTo>
                  <a:lnTo>
                    <a:pt x="0" y="14262"/>
                  </a:lnTo>
                  <a:lnTo>
                    <a:pt x="0" y="14409"/>
                  </a:lnTo>
                  <a:lnTo>
                    <a:pt x="18" y="14547"/>
                  </a:lnTo>
                  <a:lnTo>
                    <a:pt x="43" y="14686"/>
                  </a:lnTo>
                  <a:lnTo>
                    <a:pt x="87" y="14824"/>
                  </a:lnTo>
                  <a:lnTo>
                    <a:pt x="147" y="14962"/>
                  </a:lnTo>
                  <a:lnTo>
                    <a:pt x="216" y="15083"/>
                  </a:lnTo>
                  <a:lnTo>
                    <a:pt x="303" y="15213"/>
                  </a:lnTo>
                  <a:lnTo>
                    <a:pt x="398" y="15325"/>
                  </a:lnTo>
                  <a:lnTo>
                    <a:pt x="18745" y="34760"/>
                  </a:lnTo>
                  <a:lnTo>
                    <a:pt x="18857" y="34864"/>
                  </a:lnTo>
                  <a:lnTo>
                    <a:pt x="18978" y="34959"/>
                  </a:lnTo>
                  <a:lnTo>
                    <a:pt x="19099" y="35037"/>
                  </a:lnTo>
                  <a:lnTo>
                    <a:pt x="19229" y="35097"/>
                  </a:lnTo>
                  <a:lnTo>
                    <a:pt x="19367" y="35149"/>
                  </a:lnTo>
                  <a:lnTo>
                    <a:pt x="19505" y="35184"/>
                  </a:lnTo>
                  <a:lnTo>
                    <a:pt x="19643" y="35210"/>
                  </a:lnTo>
                  <a:lnTo>
                    <a:pt x="19790" y="35227"/>
                  </a:lnTo>
                  <a:lnTo>
                    <a:pt x="19937" y="35218"/>
                  </a:lnTo>
                  <a:lnTo>
                    <a:pt x="20075" y="35201"/>
                  </a:lnTo>
                  <a:lnTo>
                    <a:pt x="20213" y="35175"/>
                  </a:lnTo>
                  <a:lnTo>
                    <a:pt x="20360" y="35132"/>
                  </a:lnTo>
                  <a:lnTo>
                    <a:pt x="20490" y="35071"/>
                  </a:lnTo>
                  <a:lnTo>
                    <a:pt x="20619" y="35002"/>
                  </a:lnTo>
                  <a:lnTo>
                    <a:pt x="20749" y="34916"/>
                  </a:lnTo>
                  <a:lnTo>
                    <a:pt x="20861" y="34821"/>
                  </a:lnTo>
                  <a:lnTo>
                    <a:pt x="34604" y="22002"/>
                  </a:lnTo>
                  <a:lnTo>
                    <a:pt x="34716" y="21890"/>
                  </a:lnTo>
                  <a:lnTo>
                    <a:pt x="34812" y="21769"/>
                  </a:lnTo>
                  <a:lnTo>
                    <a:pt x="34889" y="21648"/>
                  </a:lnTo>
                  <a:lnTo>
                    <a:pt x="34950" y="21518"/>
                  </a:lnTo>
                  <a:lnTo>
                    <a:pt x="35002" y="21380"/>
                  </a:lnTo>
                  <a:lnTo>
                    <a:pt x="35045" y="21242"/>
                  </a:lnTo>
                  <a:lnTo>
                    <a:pt x="35071" y="21104"/>
                  </a:lnTo>
                  <a:lnTo>
                    <a:pt x="35079" y="20957"/>
                  </a:lnTo>
                  <a:lnTo>
                    <a:pt x="35079" y="20819"/>
                  </a:lnTo>
                  <a:lnTo>
                    <a:pt x="35062" y="20672"/>
                  </a:lnTo>
                  <a:lnTo>
                    <a:pt x="35036" y="20534"/>
                  </a:lnTo>
                  <a:lnTo>
                    <a:pt x="34993" y="20395"/>
                  </a:lnTo>
                  <a:lnTo>
                    <a:pt x="34932" y="20266"/>
                  </a:lnTo>
                  <a:lnTo>
                    <a:pt x="34863" y="20136"/>
                  </a:lnTo>
                  <a:lnTo>
                    <a:pt x="34786" y="20015"/>
                  </a:lnTo>
                  <a:lnTo>
                    <a:pt x="34682" y="19894"/>
                  </a:lnTo>
                  <a:lnTo>
                    <a:pt x="16335" y="467"/>
                  </a:lnTo>
                  <a:lnTo>
                    <a:pt x="16222" y="355"/>
                  </a:lnTo>
                  <a:lnTo>
                    <a:pt x="16110" y="269"/>
                  </a:lnTo>
                  <a:lnTo>
                    <a:pt x="15981" y="191"/>
                  </a:lnTo>
                  <a:lnTo>
                    <a:pt x="15851" y="122"/>
                  </a:lnTo>
                  <a:lnTo>
                    <a:pt x="15721" y="70"/>
                  </a:lnTo>
                  <a:lnTo>
                    <a:pt x="15583" y="36"/>
                  </a:lnTo>
                  <a:lnTo>
                    <a:pt x="15436" y="10"/>
                  </a:lnTo>
                  <a:lnTo>
                    <a:pt x="15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2030517" y="3237590"/>
              <a:ext cx="753063" cy="796077"/>
            </a:xfrm>
            <a:custGeom>
              <a:avLst/>
              <a:gdLst/>
              <a:ahLst/>
              <a:cxnLst/>
              <a:rect l="l" t="t" r="r" b="b"/>
              <a:pathLst>
                <a:path w="19048" h="20136" extrusionOk="0">
                  <a:moveTo>
                    <a:pt x="338" y="0"/>
                  </a:moveTo>
                  <a:lnTo>
                    <a:pt x="277" y="9"/>
                  </a:lnTo>
                  <a:lnTo>
                    <a:pt x="217" y="26"/>
                  </a:lnTo>
                  <a:lnTo>
                    <a:pt x="156" y="52"/>
                  </a:lnTo>
                  <a:lnTo>
                    <a:pt x="104" y="95"/>
                  </a:lnTo>
                  <a:lnTo>
                    <a:pt x="61" y="139"/>
                  </a:lnTo>
                  <a:lnTo>
                    <a:pt x="27" y="199"/>
                  </a:lnTo>
                  <a:lnTo>
                    <a:pt x="9" y="259"/>
                  </a:lnTo>
                  <a:lnTo>
                    <a:pt x="1" y="320"/>
                  </a:lnTo>
                  <a:lnTo>
                    <a:pt x="1" y="380"/>
                  </a:lnTo>
                  <a:lnTo>
                    <a:pt x="18" y="441"/>
                  </a:lnTo>
                  <a:lnTo>
                    <a:pt x="44" y="501"/>
                  </a:lnTo>
                  <a:lnTo>
                    <a:pt x="87" y="553"/>
                  </a:lnTo>
                  <a:lnTo>
                    <a:pt x="18478" y="20032"/>
                  </a:lnTo>
                  <a:lnTo>
                    <a:pt x="18529" y="20075"/>
                  </a:lnTo>
                  <a:lnTo>
                    <a:pt x="18581" y="20110"/>
                  </a:lnTo>
                  <a:lnTo>
                    <a:pt x="18642" y="20127"/>
                  </a:lnTo>
                  <a:lnTo>
                    <a:pt x="18702" y="20136"/>
                  </a:lnTo>
                  <a:lnTo>
                    <a:pt x="18771" y="20127"/>
                  </a:lnTo>
                  <a:lnTo>
                    <a:pt x="18832" y="20110"/>
                  </a:lnTo>
                  <a:lnTo>
                    <a:pt x="18892" y="20084"/>
                  </a:lnTo>
                  <a:lnTo>
                    <a:pt x="18944" y="20049"/>
                  </a:lnTo>
                  <a:lnTo>
                    <a:pt x="18987" y="19997"/>
                  </a:lnTo>
                  <a:lnTo>
                    <a:pt x="19013" y="19937"/>
                  </a:lnTo>
                  <a:lnTo>
                    <a:pt x="19039" y="19876"/>
                  </a:lnTo>
                  <a:lnTo>
                    <a:pt x="19048" y="19816"/>
                  </a:lnTo>
                  <a:lnTo>
                    <a:pt x="19039" y="19755"/>
                  </a:lnTo>
                  <a:lnTo>
                    <a:pt x="19022" y="19695"/>
                  </a:lnTo>
                  <a:lnTo>
                    <a:pt x="18996" y="19635"/>
                  </a:lnTo>
                  <a:lnTo>
                    <a:pt x="18961" y="19583"/>
                  </a:lnTo>
                  <a:lnTo>
                    <a:pt x="571" y="104"/>
                  </a:lnTo>
                  <a:lnTo>
                    <a:pt x="519" y="61"/>
                  </a:lnTo>
                  <a:lnTo>
                    <a:pt x="459" y="26"/>
                  </a:lnTo>
                  <a:lnTo>
                    <a:pt x="398" y="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1914719" y="4011764"/>
              <a:ext cx="648532" cy="583695"/>
            </a:xfrm>
            <a:custGeom>
              <a:avLst/>
              <a:gdLst/>
              <a:ahLst/>
              <a:cxnLst/>
              <a:rect l="l" t="t" r="r" b="b"/>
              <a:pathLst>
                <a:path w="16404" h="14764" extrusionOk="0">
                  <a:moveTo>
                    <a:pt x="16032" y="1"/>
                  </a:moveTo>
                  <a:lnTo>
                    <a:pt x="15410" y="173"/>
                  </a:lnTo>
                  <a:lnTo>
                    <a:pt x="15549" y="450"/>
                  </a:lnTo>
                  <a:lnTo>
                    <a:pt x="15574" y="960"/>
                  </a:lnTo>
                  <a:lnTo>
                    <a:pt x="15151" y="1556"/>
                  </a:lnTo>
                  <a:lnTo>
                    <a:pt x="1814" y="14150"/>
                  </a:lnTo>
                  <a:lnTo>
                    <a:pt x="959" y="14340"/>
                  </a:lnTo>
                  <a:lnTo>
                    <a:pt x="0" y="13934"/>
                  </a:lnTo>
                  <a:lnTo>
                    <a:pt x="734" y="14625"/>
                  </a:lnTo>
                  <a:lnTo>
                    <a:pt x="1892" y="14763"/>
                  </a:lnTo>
                  <a:lnTo>
                    <a:pt x="15972" y="1512"/>
                  </a:lnTo>
                  <a:lnTo>
                    <a:pt x="16404" y="787"/>
                  </a:lnTo>
                  <a:lnTo>
                    <a:pt x="16032" y="1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2066691" y="3262497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"/>
                  </a:moveTo>
                  <a:lnTo>
                    <a:pt x="0" y="61"/>
                  </a:lnTo>
                  <a:lnTo>
                    <a:pt x="121" y="191"/>
                  </a:lnTo>
                  <a:lnTo>
                    <a:pt x="190" y="13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2052024" y="3278232"/>
              <a:ext cx="704553" cy="766346"/>
            </a:xfrm>
            <a:custGeom>
              <a:avLst/>
              <a:gdLst/>
              <a:ahLst/>
              <a:cxnLst/>
              <a:rect l="l" t="t" r="r" b="b"/>
              <a:pathLst>
                <a:path w="17821" h="19384" extrusionOk="0">
                  <a:moveTo>
                    <a:pt x="70" y="0"/>
                  </a:moveTo>
                  <a:lnTo>
                    <a:pt x="1" y="61"/>
                  </a:lnTo>
                  <a:lnTo>
                    <a:pt x="165" y="242"/>
                  </a:lnTo>
                  <a:lnTo>
                    <a:pt x="182" y="251"/>
                  </a:lnTo>
                  <a:lnTo>
                    <a:pt x="251" y="320"/>
                  </a:lnTo>
                  <a:lnTo>
                    <a:pt x="260" y="328"/>
                  </a:lnTo>
                  <a:lnTo>
                    <a:pt x="277" y="337"/>
                  </a:lnTo>
                  <a:lnTo>
                    <a:pt x="294" y="328"/>
                  </a:lnTo>
                  <a:lnTo>
                    <a:pt x="312" y="320"/>
                  </a:lnTo>
                  <a:lnTo>
                    <a:pt x="320" y="311"/>
                  </a:lnTo>
                  <a:lnTo>
                    <a:pt x="329" y="294"/>
                  </a:lnTo>
                  <a:lnTo>
                    <a:pt x="320" y="277"/>
                  </a:lnTo>
                  <a:lnTo>
                    <a:pt x="312" y="259"/>
                  </a:lnTo>
                  <a:lnTo>
                    <a:pt x="70" y="0"/>
                  </a:lnTo>
                  <a:close/>
                  <a:moveTo>
                    <a:pt x="424" y="432"/>
                  </a:moveTo>
                  <a:lnTo>
                    <a:pt x="415" y="441"/>
                  </a:lnTo>
                  <a:lnTo>
                    <a:pt x="398" y="467"/>
                  </a:lnTo>
                  <a:lnTo>
                    <a:pt x="398" y="493"/>
                  </a:lnTo>
                  <a:lnTo>
                    <a:pt x="407" y="501"/>
                  </a:lnTo>
                  <a:lnTo>
                    <a:pt x="648" y="769"/>
                  </a:lnTo>
                  <a:lnTo>
                    <a:pt x="666" y="778"/>
                  </a:lnTo>
                  <a:lnTo>
                    <a:pt x="683" y="786"/>
                  </a:lnTo>
                  <a:lnTo>
                    <a:pt x="743" y="847"/>
                  </a:lnTo>
                  <a:lnTo>
                    <a:pt x="752" y="855"/>
                  </a:lnTo>
                  <a:lnTo>
                    <a:pt x="787" y="855"/>
                  </a:lnTo>
                  <a:lnTo>
                    <a:pt x="804" y="847"/>
                  </a:lnTo>
                  <a:lnTo>
                    <a:pt x="813" y="829"/>
                  </a:lnTo>
                  <a:lnTo>
                    <a:pt x="821" y="812"/>
                  </a:lnTo>
                  <a:lnTo>
                    <a:pt x="813" y="795"/>
                  </a:lnTo>
                  <a:lnTo>
                    <a:pt x="804" y="786"/>
                  </a:lnTo>
                  <a:lnTo>
                    <a:pt x="562" y="519"/>
                  </a:lnTo>
                  <a:lnTo>
                    <a:pt x="545" y="510"/>
                  </a:lnTo>
                  <a:lnTo>
                    <a:pt x="536" y="510"/>
                  </a:lnTo>
                  <a:lnTo>
                    <a:pt x="476" y="441"/>
                  </a:lnTo>
                  <a:lnTo>
                    <a:pt x="458" y="432"/>
                  </a:lnTo>
                  <a:close/>
                  <a:moveTo>
                    <a:pt x="934" y="959"/>
                  </a:moveTo>
                  <a:lnTo>
                    <a:pt x="916" y="968"/>
                  </a:lnTo>
                  <a:lnTo>
                    <a:pt x="899" y="976"/>
                  </a:lnTo>
                  <a:lnTo>
                    <a:pt x="882" y="994"/>
                  </a:lnTo>
                  <a:lnTo>
                    <a:pt x="890" y="1028"/>
                  </a:lnTo>
                  <a:lnTo>
                    <a:pt x="890" y="1037"/>
                  </a:lnTo>
                  <a:lnTo>
                    <a:pt x="1141" y="1305"/>
                  </a:lnTo>
                  <a:lnTo>
                    <a:pt x="1158" y="1313"/>
                  </a:lnTo>
                  <a:lnTo>
                    <a:pt x="1184" y="1313"/>
                  </a:lnTo>
                  <a:lnTo>
                    <a:pt x="1236" y="1365"/>
                  </a:lnTo>
                  <a:lnTo>
                    <a:pt x="1244" y="1382"/>
                  </a:lnTo>
                  <a:lnTo>
                    <a:pt x="1279" y="1382"/>
                  </a:lnTo>
                  <a:lnTo>
                    <a:pt x="1296" y="1374"/>
                  </a:lnTo>
                  <a:lnTo>
                    <a:pt x="1305" y="1356"/>
                  </a:lnTo>
                  <a:lnTo>
                    <a:pt x="1314" y="1339"/>
                  </a:lnTo>
                  <a:lnTo>
                    <a:pt x="1305" y="1322"/>
                  </a:lnTo>
                  <a:lnTo>
                    <a:pt x="1296" y="1305"/>
                  </a:lnTo>
                  <a:lnTo>
                    <a:pt x="1054" y="1045"/>
                  </a:lnTo>
                  <a:lnTo>
                    <a:pt x="1037" y="1037"/>
                  </a:lnTo>
                  <a:lnTo>
                    <a:pt x="1011" y="1028"/>
                  </a:lnTo>
                  <a:lnTo>
                    <a:pt x="959" y="976"/>
                  </a:lnTo>
                  <a:lnTo>
                    <a:pt x="951" y="968"/>
                  </a:lnTo>
                  <a:lnTo>
                    <a:pt x="934" y="959"/>
                  </a:lnTo>
                  <a:close/>
                  <a:moveTo>
                    <a:pt x="1400" y="1495"/>
                  </a:moveTo>
                  <a:lnTo>
                    <a:pt x="1383" y="1503"/>
                  </a:lnTo>
                  <a:lnTo>
                    <a:pt x="1365" y="1529"/>
                  </a:lnTo>
                  <a:lnTo>
                    <a:pt x="1374" y="1555"/>
                  </a:lnTo>
                  <a:lnTo>
                    <a:pt x="1383" y="1564"/>
                  </a:lnTo>
                  <a:lnTo>
                    <a:pt x="1625" y="1831"/>
                  </a:lnTo>
                  <a:lnTo>
                    <a:pt x="1633" y="1840"/>
                  </a:lnTo>
                  <a:lnTo>
                    <a:pt x="1650" y="1849"/>
                  </a:lnTo>
                  <a:lnTo>
                    <a:pt x="1676" y="1840"/>
                  </a:lnTo>
                  <a:lnTo>
                    <a:pt x="1728" y="1892"/>
                  </a:lnTo>
                  <a:lnTo>
                    <a:pt x="1737" y="1901"/>
                  </a:lnTo>
                  <a:lnTo>
                    <a:pt x="1754" y="1909"/>
                  </a:lnTo>
                  <a:lnTo>
                    <a:pt x="1771" y="1901"/>
                  </a:lnTo>
                  <a:lnTo>
                    <a:pt x="1789" y="1892"/>
                  </a:lnTo>
                  <a:lnTo>
                    <a:pt x="1797" y="1883"/>
                  </a:lnTo>
                  <a:lnTo>
                    <a:pt x="1806" y="1866"/>
                  </a:lnTo>
                  <a:lnTo>
                    <a:pt x="1806" y="1849"/>
                  </a:lnTo>
                  <a:lnTo>
                    <a:pt x="1789" y="1831"/>
                  </a:lnTo>
                  <a:lnTo>
                    <a:pt x="1547" y="1572"/>
                  </a:lnTo>
                  <a:lnTo>
                    <a:pt x="1521" y="1555"/>
                  </a:lnTo>
                  <a:lnTo>
                    <a:pt x="1495" y="1564"/>
                  </a:lnTo>
                  <a:lnTo>
                    <a:pt x="1443" y="1503"/>
                  </a:lnTo>
                  <a:lnTo>
                    <a:pt x="1435" y="1495"/>
                  </a:lnTo>
                  <a:close/>
                  <a:moveTo>
                    <a:pt x="1901" y="2022"/>
                  </a:moveTo>
                  <a:lnTo>
                    <a:pt x="1884" y="2030"/>
                  </a:lnTo>
                  <a:lnTo>
                    <a:pt x="1866" y="2039"/>
                  </a:lnTo>
                  <a:lnTo>
                    <a:pt x="1858" y="2056"/>
                  </a:lnTo>
                  <a:lnTo>
                    <a:pt x="1858" y="2091"/>
                  </a:lnTo>
                  <a:lnTo>
                    <a:pt x="1866" y="2099"/>
                  </a:lnTo>
                  <a:lnTo>
                    <a:pt x="2108" y="2367"/>
                  </a:lnTo>
                  <a:lnTo>
                    <a:pt x="2126" y="2376"/>
                  </a:lnTo>
                  <a:lnTo>
                    <a:pt x="2160" y="2376"/>
                  </a:lnTo>
                  <a:lnTo>
                    <a:pt x="2169" y="2367"/>
                  </a:lnTo>
                  <a:lnTo>
                    <a:pt x="2221" y="2419"/>
                  </a:lnTo>
                  <a:lnTo>
                    <a:pt x="2238" y="2428"/>
                  </a:lnTo>
                  <a:lnTo>
                    <a:pt x="2272" y="2428"/>
                  </a:lnTo>
                  <a:lnTo>
                    <a:pt x="2281" y="2419"/>
                  </a:lnTo>
                  <a:lnTo>
                    <a:pt x="2290" y="2402"/>
                  </a:lnTo>
                  <a:lnTo>
                    <a:pt x="2298" y="2384"/>
                  </a:lnTo>
                  <a:lnTo>
                    <a:pt x="2298" y="2367"/>
                  </a:lnTo>
                  <a:lnTo>
                    <a:pt x="2290" y="2358"/>
                  </a:lnTo>
                  <a:lnTo>
                    <a:pt x="2039" y="2091"/>
                  </a:lnTo>
                  <a:lnTo>
                    <a:pt x="2022" y="2082"/>
                  </a:lnTo>
                  <a:lnTo>
                    <a:pt x="1996" y="2082"/>
                  </a:lnTo>
                  <a:lnTo>
                    <a:pt x="1979" y="2091"/>
                  </a:lnTo>
                  <a:lnTo>
                    <a:pt x="1936" y="2039"/>
                  </a:lnTo>
                  <a:lnTo>
                    <a:pt x="1918" y="2030"/>
                  </a:lnTo>
                  <a:lnTo>
                    <a:pt x="1901" y="2022"/>
                  </a:lnTo>
                  <a:close/>
                  <a:moveTo>
                    <a:pt x="2367" y="2557"/>
                  </a:moveTo>
                  <a:lnTo>
                    <a:pt x="2359" y="2566"/>
                  </a:lnTo>
                  <a:lnTo>
                    <a:pt x="2342" y="2592"/>
                  </a:lnTo>
                  <a:lnTo>
                    <a:pt x="2342" y="2618"/>
                  </a:lnTo>
                  <a:lnTo>
                    <a:pt x="2350" y="2626"/>
                  </a:lnTo>
                  <a:lnTo>
                    <a:pt x="2592" y="2894"/>
                  </a:lnTo>
                  <a:lnTo>
                    <a:pt x="2609" y="2903"/>
                  </a:lnTo>
                  <a:lnTo>
                    <a:pt x="2627" y="2911"/>
                  </a:lnTo>
                  <a:lnTo>
                    <a:pt x="2644" y="2911"/>
                  </a:lnTo>
                  <a:lnTo>
                    <a:pt x="2661" y="2903"/>
                  </a:lnTo>
                  <a:lnTo>
                    <a:pt x="2661" y="2894"/>
                  </a:lnTo>
                  <a:lnTo>
                    <a:pt x="2713" y="2946"/>
                  </a:lnTo>
                  <a:lnTo>
                    <a:pt x="2730" y="2954"/>
                  </a:lnTo>
                  <a:lnTo>
                    <a:pt x="2765" y="2954"/>
                  </a:lnTo>
                  <a:lnTo>
                    <a:pt x="2773" y="2946"/>
                  </a:lnTo>
                  <a:lnTo>
                    <a:pt x="2791" y="2929"/>
                  </a:lnTo>
                  <a:lnTo>
                    <a:pt x="2791" y="2911"/>
                  </a:lnTo>
                  <a:lnTo>
                    <a:pt x="2791" y="2894"/>
                  </a:lnTo>
                  <a:lnTo>
                    <a:pt x="2782" y="2877"/>
                  </a:lnTo>
                  <a:lnTo>
                    <a:pt x="2532" y="2618"/>
                  </a:lnTo>
                  <a:lnTo>
                    <a:pt x="2514" y="2609"/>
                  </a:lnTo>
                  <a:lnTo>
                    <a:pt x="2497" y="2600"/>
                  </a:lnTo>
                  <a:lnTo>
                    <a:pt x="2488" y="2609"/>
                  </a:lnTo>
                  <a:lnTo>
                    <a:pt x="2471" y="2618"/>
                  </a:lnTo>
                  <a:lnTo>
                    <a:pt x="2462" y="2618"/>
                  </a:lnTo>
                  <a:lnTo>
                    <a:pt x="2419" y="2574"/>
                  </a:lnTo>
                  <a:lnTo>
                    <a:pt x="2402" y="2557"/>
                  </a:lnTo>
                  <a:close/>
                  <a:moveTo>
                    <a:pt x="2877" y="3084"/>
                  </a:moveTo>
                  <a:lnTo>
                    <a:pt x="2860" y="3093"/>
                  </a:lnTo>
                  <a:lnTo>
                    <a:pt x="2843" y="3101"/>
                  </a:lnTo>
                  <a:lnTo>
                    <a:pt x="2825" y="3119"/>
                  </a:lnTo>
                  <a:lnTo>
                    <a:pt x="2834" y="3153"/>
                  </a:lnTo>
                  <a:lnTo>
                    <a:pt x="2834" y="3162"/>
                  </a:lnTo>
                  <a:lnTo>
                    <a:pt x="3084" y="3430"/>
                  </a:lnTo>
                  <a:lnTo>
                    <a:pt x="3093" y="3438"/>
                  </a:lnTo>
                  <a:lnTo>
                    <a:pt x="3128" y="3438"/>
                  </a:lnTo>
                  <a:lnTo>
                    <a:pt x="3145" y="3430"/>
                  </a:lnTo>
                  <a:lnTo>
                    <a:pt x="3153" y="3412"/>
                  </a:lnTo>
                  <a:lnTo>
                    <a:pt x="3205" y="3464"/>
                  </a:lnTo>
                  <a:lnTo>
                    <a:pt x="3223" y="3473"/>
                  </a:lnTo>
                  <a:lnTo>
                    <a:pt x="3240" y="3481"/>
                  </a:lnTo>
                  <a:lnTo>
                    <a:pt x="3257" y="3481"/>
                  </a:lnTo>
                  <a:lnTo>
                    <a:pt x="3266" y="3464"/>
                  </a:lnTo>
                  <a:lnTo>
                    <a:pt x="3283" y="3455"/>
                  </a:lnTo>
                  <a:lnTo>
                    <a:pt x="3283" y="3438"/>
                  </a:lnTo>
                  <a:lnTo>
                    <a:pt x="3283" y="3421"/>
                  </a:lnTo>
                  <a:lnTo>
                    <a:pt x="3274" y="3404"/>
                  </a:lnTo>
                  <a:lnTo>
                    <a:pt x="3024" y="3144"/>
                  </a:lnTo>
                  <a:lnTo>
                    <a:pt x="3015" y="3136"/>
                  </a:lnTo>
                  <a:lnTo>
                    <a:pt x="2998" y="3127"/>
                  </a:lnTo>
                  <a:lnTo>
                    <a:pt x="2981" y="3127"/>
                  </a:lnTo>
                  <a:lnTo>
                    <a:pt x="2963" y="3144"/>
                  </a:lnTo>
                  <a:lnTo>
                    <a:pt x="2955" y="3153"/>
                  </a:lnTo>
                  <a:lnTo>
                    <a:pt x="2903" y="3101"/>
                  </a:lnTo>
                  <a:lnTo>
                    <a:pt x="2886" y="3093"/>
                  </a:lnTo>
                  <a:lnTo>
                    <a:pt x="2877" y="3084"/>
                  </a:lnTo>
                  <a:close/>
                  <a:moveTo>
                    <a:pt x="3344" y="3620"/>
                  </a:moveTo>
                  <a:lnTo>
                    <a:pt x="3326" y="3628"/>
                  </a:lnTo>
                  <a:lnTo>
                    <a:pt x="3309" y="3654"/>
                  </a:lnTo>
                  <a:lnTo>
                    <a:pt x="3318" y="3680"/>
                  </a:lnTo>
                  <a:lnTo>
                    <a:pt x="3326" y="3689"/>
                  </a:lnTo>
                  <a:lnTo>
                    <a:pt x="3568" y="3956"/>
                  </a:lnTo>
                  <a:lnTo>
                    <a:pt x="3577" y="3965"/>
                  </a:lnTo>
                  <a:lnTo>
                    <a:pt x="3594" y="3974"/>
                  </a:lnTo>
                  <a:lnTo>
                    <a:pt x="3611" y="3974"/>
                  </a:lnTo>
                  <a:lnTo>
                    <a:pt x="3629" y="3965"/>
                  </a:lnTo>
                  <a:lnTo>
                    <a:pt x="3637" y="3948"/>
                  </a:lnTo>
                  <a:lnTo>
                    <a:pt x="3646" y="3931"/>
                  </a:lnTo>
                  <a:lnTo>
                    <a:pt x="3698" y="3991"/>
                  </a:lnTo>
                  <a:lnTo>
                    <a:pt x="3715" y="4000"/>
                  </a:lnTo>
                  <a:lnTo>
                    <a:pt x="3732" y="4008"/>
                  </a:lnTo>
                  <a:lnTo>
                    <a:pt x="3750" y="4000"/>
                  </a:lnTo>
                  <a:lnTo>
                    <a:pt x="3767" y="3991"/>
                  </a:lnTo>
                  <a:lnTo>
                    <a:pt x="3775" y="3974"/>
                  </a:lnTo>
                  <a:lnTo>
                    <a:pt x="3775" y="3965"/>
                  </a:lnTo>
                  <a:lnTo>
                    <a:pt x="3775" y="3948"/>
                  </a:lnTo>
                  <a:lnTo>
                    <a:pt x="3767" y="3931"/>
                  </a:lnTo>
                  <a:lnTo>
                    <a:pt x="3516" y="3663"/>
                  </a:lnTo>
                  <a:lnTo>
                    <a:pt x="3508" y="3654"/>
                  </a:lnTo>
                  <a:lnTo>
                    <a:pt x="3473" y="3654"/>
                  </a:lnTo>
                  <a:lnTo>
                    <a:pt x="3456" y="3663"/>
                  </a:lnTo>
                  <a:lnTo>
                    <a:pt x="3439" y="3689"/>
                  </a:lnTo>
                  <a:lnTo>
                    <a:pt x="3387" y="3637"/>
                  </a:lnTo>
                  <a:lnTo>
                    <a:pt x="3378" y="3620"/>
                  </a:lnTo>
                  <a:close/>
                  <a:moveTo>
                    <a:pt x="3845" y="4146"/>
                  </a:moveTo>
                  <a:lnTo>
                    <a:pt x="3827" y="4155"/>
                  </a:lnTo>
                  <a:lnTo>
                    <a:pt x="3810" y="4164"/>
                  </a:lnTo>
                  <a:lnTo>
                    <a:pt x="3801" y="4190"/>
                  </a:lnTo>
                  <a:lnTo>
                    <a:pt x="3801" y="4216"/>
                  </a:lnTo>
                  <a:lnTo>
                    <a:pt x="3810" y="4224"/>
                  </a:lnTo>
                  <a:lnTo>
                    <a:pt x="4052" y="4492"/>
                  </a:lnTo>
                  <a:lnTo>
                    <a:pt x="4069" y="4501"/>
                  </a:lnTo>
                  <a:lnTo>
                    <a:pt x="4104" y="4501"/>
                  </a:lnTo>
                  <a:lnTo>
                    <a:pt x="4112" y="4492"/>
                  </a:lnTo>
                  <a:lnTo>
                    <a:pt x="4130" y="4466"/>
                  </a:lnTo>
                  <a:lnTo>
                    <a:pt x="4130" y="4440"/>
                  </a:lnTo>
                  <a:lnTo>
                    <a:pt x="4190" y="4518"/>
                  </a:lnTo>
                  <a:lnTo>
                    <a:pt x="4207" y="4527"/>
                  </a:lnTo>
                  <a:lnTo>
                    <a:pt x="4242" y="4527"/>
                  </a:lnTo>
                  <a:lnTo>
                    <a:pt x="4259" y="4518"/>
                  </a:lnTo>
                  <a:lnTo>
                    <a:pt x="4268" y="4501"/>
                  </a:lnTo>
                  <a:lnTo>
                    <a:pt x="4268" y="4483"/>
                  </a:lnTo>
                  <a:lnTo>
                    <a:pt x="4268" y="4466"/>
                  </a:lnTo>
                  <a:lnTo>
                    <a:pt x="4259" y="4457"/>
                  </a:lnTo>
                  <a:lnTo>
                    <a:pt x="4009" y="4190"/>
                  </a:lnTo>
                  <a:lnTo>
                    <a:pt x="4000" y="4181"/>
                  </a:lnTo>
                  <a:lnTo>
                    <a:pt x="3965" y="4181"/>
                  </a:lnTo>
                  <a:lnTo>
                    <a:pt x="3948" y="4190"/>
                  </a:lnTo>
                  <a:lnTo>
                    <a:pt x="3940" y="4207"/>
                  </a:lnTo>
                  <a:lnTo>
                    <a:pt x="3931" y="4233"/>
                  </a:lnTo>
                  <a:lnTo>
                    <a:pt x="3879" y="4164"/>
                  </a:lnTo>
                  <a:lnTo>
                    <a:pt x="3862" y="4155"/>
                  </a:lnTo>
                  <a:lnTo>
                    <a:pt x="3845" y="4146"/>
                  </a:lnTo>
                  <a:close/>
                  <a:moveTo>
                    <a:pt x="4311" y="4682"/>
                  </a:moveTo>
                  <a:lnTo>
                    <a:pt x="4294" y="4691"/>
                  </a:lnTo>
                  <a:lnTo>
                    <a:pt x="4285" y="4717"/>
                  </a:lnTo>
                  <a:lnTo>
                    <a:pt x="4285" y="4742"/>
                  </a:lnTo>
                  <a:lnTo>
                    <a:pt x="4294" y="4760"/>
                  </a:lnTo>
                  <a:lnTo>
                    <a:pt x="4536" y="5019"/>
                  </a:lnTo>
                  <a:lnTo>
                    <a:pt x="4553" y="5028"/>
                  </a:lnTo>
                  <a:lnTo>
                    <a:pt x="4570" y="5036"/>
                  </a:lnTo>
                  <a:lnTo>
                    <a:pt x="4587" y="5036"/>
                  </a:lnTo>
                  <a:lnTo>
                    <a:pt x="4605" y="5028"/>
                  </a:lnTo>
                  <a:lnTo>
                    <a:pt x="4613" y="5010"/>
                  </a:lnTo>
                  <a:lnTo>
                    <a:pt x="4613" y="4993"/>
                  </a:lnTo>
                  <a:lnTo>
                    <a:pt x="4613" y="4976"/>
                  </a:lnTo>
                  <a:lnTo>
                    <a:pt x="4605" y="4958"/>
                  </a:lnTo>
                  <a:lnTo>
                    <a:pt x="4363" y="4699"/>
                  </a:lnTo>
                  <a:lnTo>
                    <a:pt x="4346" y="4682"/>
                  </a:lnTo>
                  <a:close/>
                  <a:moveTo>
                    <a:pt x="4475" y="4699"/>
                  </a:moveTo>
                  <a:lnTo>
                    <a:pt x="4458" y="4708"/>
                  </a:lnTo>
                  <a:lnTo>
                    <a:pt x="4441" y="4717"/>
                  </a:lnTo>
                  <a:lnTo>
                    <a:pt x="4432" y="4734"/>
                  </a:lnTo>
                  <a:lnTo>
                    <a:pt x="4432" y="4768"/>
                  </a:lnTo>
                  <a:lnTo>
                    <a:pt x="4441" y="4777"/>
                  </a:lnTo>
                  <a:lnTo>
                    <a:pt x="4682" y="5036"/>
                  </a:lnTo>
                  <a:lnTo>
                    <a:pt x="4700" y="5045"/>
                  </a:lnTo>
                  <a:lnTo>
                    <a:pt x="4717" y="5053"/>
                  </a:lnTo>
                  <a:lnTo>
                    <a:pt x="4734" y="5053"/>
                  </a:lnTo>
                  <a:lnTo>
                    <a:pt x="4752" y="5045"/>
                  </a:lnTo>
                  <a:lnTo>
                    <a:pt x="4760" y="5028"/>
                  </a:lnTo>
                  <a:lnTo>
                    <a:pt x="4760" y="5010"/>
                  </a:lnTo>
                  <a:lnTo>
                    <a:pt x="4760" y="4993"/>
                  </a:lnTo>
                  <a:lnTo>
                    <a:pt x="4752" y="4976"/>
                  </a:lnTo>
                  <a:lnTo>
                    <a:pt x="4510" y="4717"/>
                  </a:lnTo>
                  <a:lnTo>
                    <a:pt x="4492" y="4708"/>
                  </a:lnTo>
                  <a:lnTo>
                    <a:pt x="4475" y="4699"/>
                  </a:lnTo>
                  <a:close/>
                  <a:moveTo>
                    <a:pt x="4812" y="5209"/>
                  </a:moveTo>
                  <a:lnTo>
                    <a:pt x="4795" y="5218"/>
                  </a:lnTo>
                  <a:lnTo>
                    <a:pt x="4786" y="5226"/>
                  </a:lnTo>
                  <a:lnTo>
                    <a:pt x="4769" y="5252"/>
                  </a:lnTo>
                  <a:lnTo>
                    <a:pt x="4769" y="5278"/>
                  </a:lnTo>
                  <a:lnTo>
                    <a:pt x="4777" y="5287"/>
                  </a:lnTo>
                  <a:lnTo>
                    <a:pt x="5019" y="5554"/>
                  </a:lnTo>
                  <a:lnTo>
                    <a:pt x="5037" y="5563"/>
                  </a:lnTo>
                  <a:lnTo>
                    <a:pt x="5071" y="5563"/>
                  </a:lnTo>
                  <a:lnTo>
                    <a:pt x="5088" y="5554"/>
                  </a:lnTo>
                  <a:lnTo>
                    <a:pt x="5097" y="5537"/>
                  </a:lnTo>
                  <a:lnTo>
                    <a:pt x="5097" y="5529"/>
                  </a:lnTo>
                  <a:lnTo>
                    <a:pt x="5097" y="5511"/>
                  </a:lnTo>
                  <a:lnTo>
                    <a:pt x="5088" y="5494"/>
                  </a:lnTo>
                  <a:lnTo>
                    <a:pt x="4847" y="5226"/>
                  </a:lnTo>
                  <a:lnTo>
                    <a:pt x="4829" y="5218"/>
                  </a:lnTo>
                  <a:lnTo>
                    <a:pt x="4812" y="5209"/>
                  </a:lnTo>
                  <a:close/>
                  <a:moveTo>
                    <a:pt x="4950" y="5226"/>
                  </a:moveTo>
                  <a:lnTo>
                    <a:pt x="4933" y="5235"/>
                  </a:lnTo>
                  <a:lnTo>
                    <a:pt x="4924" y="5261"/>
                  </a:lnTo>
                  <a:lnTo>
                    <a:pt x="4924" y="5287"/>
                  </a:lnTo>
                  <a:lnTo>
                    <a:pt x="4933" y="5304"/>
                  </a:lnTo>
                  <a:lnTo>
                    <a:pt x="5183" y="5563"/>
                  </a:lnTo>
                  <a:lnTo>
                    <a:pt x="5192" y="5572"/>
                  </a:lnTo>
                  <a:lnTo>
                    <a:pt x="5209" y="5580"/>
                  </a:lnTo>
                  <a:lnTo>
                    <a:pt x="5227" y="5572"/>
                  </a:lnTo>
                  <a:lnTo>
                    <a:pt x="5244" y="5563"/>
                  </a:lnTo>
                  <a:lnTo>
                    <a:pt x="5253" y="5554"/>
                  </a:lnTo>
                  <a:lnTo>
                    <a:pt x="5261" y="5537"/>
                  </a:lnTo>
                  <a:lnTo>
                    <a:pt x="5253" y="5520"/>
                  </a:lnTo>
                  <a:lnTo>
                    <a:pt x="5244" y="5503"/>
                  </a:lnTo>
                  <a:lnTo>
                    <a:pt x="5002" y="5244"/>
                  </a:lnTo>
                  <a:lnTo>
                    <a:pt x="4985" y="5226"/>
                  </a:lnTo>
                  <a:close/>
                  <a:moveTo>
                    <a:pt x="5287" y="5745"/>
                  </a:moveTo>
                  <a:lnTo>
                    <a:pt x="5270" y="5753"/>
                  </a:lnTo>
                  <a:lnTo>
                    <a:pt x="5253" y="5779"/>
                  </a:lnTo>
                  <a:lnTo>
                    <a:pt x="5261" y="5805"/>
                  </a:lnTo>
                  <a:lnTo>
                    <a:pt x="5270" y="5822"/>
                  </a:lnTo>
                  <a:lnTo>
                    <a:pt x="5512" y="6081"/>
                  </a:lnTo>
                  <a:lnTo>
                    <a:pt x="5520" y="6090"/>
                  </a:lnTo>
                  <a:lnTo>
                    <a:pt x="5538" y="6099"/>
                  </a:lnTo>
                  <a:lnTo>
                    <a:pt x="5555" y="6099"/>
                  </a:lnTo>
                  <a:lnTo>
                    <a:pt x="5572" y="6090"/>
                  </a:lnTo>
                  <a:lnTo>
                    <a:pt x="5581" y="6073"/>
                  </a:lnTo>
                  <a:lnTo>
                    <a:pt x="5589" y="6055"/>
                  </a:lnTo>
                  <a:lnTo>
                    <a:pt x="5581" y="6038"/>
                  </a:lnTo>
                  <a:lnTo>
                    <a:pt x="5572" y="6021"/>
                  </a:lnTo>
                  <a:lnTo>
                    <a:pt x="5330" y="5762"/>
                  </a:lnTo>
                  <a:lnTo>
                    <a:pt x="5322" y="5745"/>
                  </a:lnTo>
                  <a:close/>
                  <a:moveTo>
                    <a:pt x="5443" y="5753"/>
                  </a:moveTo>
                  <a:lnTo>
                    <a:pt x="5425" y="5762"/>
                  </a:lnTo>
                  <a:lnTo>
                    <a:pt x="5417" y="5788"/>
                  </a:lnTo>
                  <a:lnTo>
                    <a:pt x="5417" y="5814"/>
                  </a:lnTo>
                  <a:lnTo>
                    <a:pt x="5425" y="5822"/>
                  </a:lnTo>
                  <a:lnTo>
                    <a:pt x="5676" y="6090"/>
                  </a:lnTo>
                  <a:lnTo>
                    <a:pt x="5684" y="6099"/>
                  </a:lnTo>
                  <a:lnTo>
                    <a:pt x="5719" y="6099"/>
                  </a:lnTo>
                  <a:lnTo>
                    <a:pt x="5736" y="6090"/>
                  </a:lnTo>
                  <a:lnTo>
                    <a:pt x="5745" y="6073"/>
                  </a:lnTo>
                  <a:lnTo>
                    <a:pt x="5754" y="6055"/>
                  </a:lnTo>
                  <a:lnTo>
                    <a:pt x="5745" y="6038"/>
                  </a:lnTo>
                  <a:lnTo>
                    <a:pt x="5736" y="6030"/>
                  </a:lnTo>
                  <a:lnTo>
                    <a:pt x="5494" y="5762"/>
                  </a:lnTo>
                  <a:lnTo>
                    <a:pt x="5477" y="5753"/>
                  </a:lnTo>
                  <a:close/>
                  <a:moveTo>
                    <a:pt x="5788" y="6271"/>
                  </a:moveTo>
                  <a:lnTo>
                    <a:pt x="5771" y="6280"/>
                  </a:lnTo>
                  <a:lnTo>
                    <a:pt x="5754" y="6289"/>
                  </a:lnTo>
                  <a:lnTo>
                    <a:pt x="5736" y="6315"/>
                  </a:lnTo>
                  <a:lnTo>
                    <a:pt x="5745" y="6341"/>
                  </a:lnTo>
                  <a:lnTo>
                    <a:pt x="5754" y="6349"/>
                  </a:lnTo>
                  <a:lnTo>
                    <a:pt x="5995" y="6617"/>
                  </a:lnTo>
                  <a:lnTo>
                    <a:pt x="6004" y="6626"/>
                  </a:lnTo>
                  <a:lnTo>
                    <a:pt x="6039" y="6626"/>
                  </a:lnTo>
                  <a:lnTo>
                    <a:pt x="6056" y="6617"/>
                  </a:lnTo>
                  <a:lnTo>
                    <a:pt x="6065" y="6600"/>
                  </a:lnTo>
                  <a:lnTo>
                    <a:pt x="6073" y="6591"/>
                  </a:lnTo>
                  <a:lnTo>
                    <a:pt x="6073" y="6574"/>
                  </a:lnTo>
                  <a:lnTo>
                    <a:pt x="6065" y="6556"/>
                  </a:lnTo>
                  <a:lnTo>
                    <a:pt x="5814" y="6289"/>
                  </a:lnTo>
                  <a:lnTo>
                    <a:pt x="5805" y="6280"/>
                  </a:lnTo>
                  <a:lnTo>
                    <a:pt x="5788" y="6271"/>
                  </a:lnTo>
                  <a:close/>
                  <a:moveTo>
                    <a:pt x="5952" y="6271"/>
                  </a:moveTo>
                  <a:lnTo>
                    <a:pt x="5935" y="6280"/>
                  </a:lnTo>
                  <a:lnTo>
                    <a:pt x="5926" y="6289"/>
                  </a:lnTo>
                  <a:lnTo>
                    <a:pt x="5909" y="6315"/>
                  </a:lnTo>
                  <a:lnTo>
                    <a:pt x="5909" y="6341"/>
                  </a:lnTo>
                  <a:lnTo>
                    <a:pt x="5918" y="6349"/>
                  </a:lnTo>
                  <a:lnTo>
                    <a:pt x="6168" y="6608"/>
                  </a:lnTo>
                  <a:lnTo>
                    <a:pt x="6177" y="6626"/>
                  </a:lnTo>
                  <a:lnTo>
                    <a:pt x="6211" y="6626"/>
                  </a:lnTo>
                  <a:lnTo>
                    <a:pt x="6229" y="6617"/>
                  </a:lnTo>
                  <a:lnTo>
                    <a:pt x="6237" y="6600"/>
                  </a:lnTo>
                  <a:lnTo>
                    <a:pt x="6246" y="6582"/>
                  </a:lnTo>
                  <a:lnTo>
                    <a:pt x="6237" y="6565"/>
                  </a:lnTo>
                  <a:lnTo>
                    <a:pt x="6229" y="6548"/>
                  </a:lnTo>
                  <a:lnTo>
                    <a:pt x="5987" y="6289"/>
                  </a:lnTo>
                  <a:lnTo>
                    <a:pt x="5969" y="6280"/>
                  </a:lnTo>
                  <a:lnTo>
                    <a:pt x="5952" y="6271"/>
                  </a:lnTo>
                  <a:close/>
                  <a:moveTo>
                    <a:pt x="6427" y="6798"/>
                  </a:moveTo>
                  <a:lnTo>
                    <a:pt x="6419" y="6807"/>
                  </a:lnTo>
                  <a:lnTo>
                    <a:pt x="6401" y="6833"/>
                  </a:lnTo>
                  <a:lnTo>
                    <a:pt x="6401" y="6859"/>
                  </a:lnTo>
                  <a:lnTo>
                    <a:pt x="6410" y="6876"/>
                  </a:lnTo>
                  <a:lnTo>
                    <a:pt x="6661" y="7135"/>
                  </a:lnTo>
                  <a:lnTo>
                    <a:pt x="6678" y="7144"/>
                  </a:lnTo>
                  <a:lnTo>
                    <a:pt x="6686" y="7153"/>
                  </a:lnTo>
                  <a:lnTo>
                    <a:pt x="6704" y="7144"/>
                  </a:lnTo>
                  <a:lnTo>
                    <a:pt x="6721" y="7135"/>
                  </a:lnTo>
                  <a:lnTo>
                    <a:pt x="6730" y="7127"/>
                  </a:lnTo>
                  <a:lnTo>
                    <a:pt x="6738" y="7109"/>
                  </a:lnTo>
                  <a:lnTo>
                    <a:pt x="6738" y="7092"/>
                  </a:lnTo>
                  <a:lnTo>
                    <a:pt x="6721" y="7075"/>
                  </a:lnTo>
                  <a:lnTo>
                    <a:pt x="6479" y="6816"/>
                  </a:lnTo>
                  <a:lnTo>
                    <a:pt x="6462" y="6798"/>
                  </a:lnTo>
                  <a:close/>
                  <a:moveTo>
                    <a:pt x="6255" y="6807"/>
                  </a:moveTo>
                  <a:lnTo>
                    <a:pt x="6237" y="6816"/>
                  </a:lnTo>
                  <a:lnTo>
                    <a:pt x="6229" y="6842"/>
                  </a:lnTo>
                  <a:lnTo>
                    <a:pt x="6229" y="6867"/>
                  </a:lnTo>
                  <a:lnTo>
                    <a:pt x="6237" y="6885"/>
                  </a:lnTo>
                  <a:lnTo>
                    <a:pt x="6479" y="7144"/>
                  </a:lnTo>
                  <a:lnTo>
                    <a:pt x="6496" y="7161"/>
                  </a:lnTo>
                  <a:lnTo>
                    <a:pt x="6531" y="7161"/>
                  </a:lnTo>
                  <a:lnTo>
                    <a:pt x="6540" y="7153"/>
                  </a:lnTo>
                  <a:lnTo>
                    <a:pt x="6557" y="7135"/>
                  </a:lnTo>
                  <a:lnTo>
                    <a:pt x="6557" y="7118"/>
                  </a:lnTo>
                  <a:lnTo>
                    <a:pt x="6557" y="7101"/>
                  </a:lnTo>
                  <a:lnTo>
                    <a:pt x="6548" y="7083"/>
                  </a:lnTo>
                  <a:lnTo>
                    <a:pt x="6306" y="6824"/>
                  </a:lnTo>
                  <a:lnTo>
                    <a:pt x="6289" y="6807"/>
                  </a:lnTo>
                  <a:close/>
                  <a:moveTo>
                    <a:pt x="6920" y="7325"/>
                  </a:moveTo>
                  <a:lnTo>
                    <a:pt x="6911" y="7334"/>
                  </a:lnTo>
                  <a:lnTo>
                    <a:pt x="6894" y="7360"/>
                  </a:lnTo>
                  <a:lnTo>
                    <a:pt x="6902" y="7386"/>
                  </a:lnTo>
                  <a:lnTo>
                    <a:pt x="6902" y="7394"/>
                  </a:lnTo>
                  <a:lnTo>
                    <a:pt x="7153" y="7662"/>
                  </a:lnTo>
                  <a:lnTo>
                    <a:pt x="7170" y="7671"/>
                  </a:lnTo>
                  <a:lnTo>
                    <a:pt x="7205" y="7671"/>
                  </a:lnTo>
                  <a:lnTo>
                    <a:pt x="7213" y="7662"/>
                  </a:lnTo>
                  <a:lnTo>
                    <a:pt x="7231" y="7645"/>
                  </a:lnTo>
                  <a:lnTo>
                    <a:pt x="7231" y="7628"/>
                  </a:lnTo>
                  <a:lnTo>
                    <a:pt x="7231" y="7610"/>
                  </a:lnTo>
                  <a:lnTo>
                    <a:pt x="7222" y="7602"/>
                  </a:lnTo>
                  <a:lnTo>
                    <a:pt x="6972" y="7334"/>
                  </a:lnTo>
                  <a:lnTo>
                    <a:pt x="6954" y="7325"/>
                  </a:lnTo>
                  <a:close/>
                  <a:moveTo>
                    <a:pt x="6756" y="7334"/>
                  </a:moveTo>
                  <a:lnTo>
                    <a:pt x="6738" y="7343"/>
                  </a:lnTo>
                  <a:lnTo>
                    <a:pt x="6730" y="7351"/>
                  </a:lnTo>
                  <a:lnTo>
                    <a:pt x="6712" y="7377"/>
                  </a:lnTo>
                  <a:lnTo>
                    <a:pt x="6712" y="7403"/>
                  </a:lnTo>
                  <a:lnTo>
                    <a:pt x="6721" y="7412"/>
                  </a:lnTo>
                  <a:lnTo>
                    <a:pt x="6963" y="7679"/>
                  </a:lnTo>
                  <a:lnTo>
                    <a:pt x="6980" y="7688"/>
                  </a:lnTo>
                  <a:lnTo>
                    <a:pt x="7015" y="7688"/>
                  </a:lnTo>
                  <a:lnTo>
                    <a:pt x="7032" y="7679"/>
                  </a:lnTo>
                  <a:lnTo>
                    <a:pt x="7041" y="7662"/>
                  </a:lnTo>
                  <a:lnTo>
                    <a:pt x="7041" y="7654"/>
                  </a:lnTo>
                  <a:lnTo>
                    <a:pt x="7041" y="7636"/>
                  </a:lnTo>
                  <a:lnTo>
                    <a:pt x="7032" y="7619"/>
                  </a:lnTo>
                  <a:lnTo>
                    <a:pt x="6790" y="7351"/>
                  </a:lnTo>
                  <a:lnTo>
                    <a:pt x="6773" y="7343"/>
                  </a:lnTo>
                  <a:lnTo>
                    <a:pt x="6756" y="7334"/>
                  </a:lnTo>
                  <a:close/>
                  <a:moveTo>
                    <a:pt x="7438" y="7844"/>
                  </a:moveTo>
                  <a:lnTo>
                    <a:pt x="7421" y="7852"/>
                  </a:lnTo>
                  <a:lnTo>
                    <a:pt x="7403" y="7861"/>
                  </a:lnTo>
                  <a:lnTo>
                    <a:pt x="7386" y="7887"/>
                  </a:lnTo>
                  <a:lnTo>
                    <a:pt x="7395" y="7913"/>
                  </a:lnTo>
                  <a:lnTo>
                    <a:pt x="7403" y="7921"/>
                  </a:lnTo>
                  <a:lnTo>
                    <a:pt x="7645" y="8189"/>
                  </a:lnTo>
                  <a:lnTo>
                    <a:pt x="7663" y="8198"/>
                  </a:lnTo>
                  <a:lnTo>
                    <a:pt x="7697" y="8198"/>
                  </a:lnTo>
                  <a:lnTo>
                    <a:pt x="7706" y="8189"/>
                  </a:lnTo>
                  <a:lnTo>
                    <a:pt x="7723" y="8172"/>
                  </a:lnTo>
                  <a:lnTo>
                    <a:pt x="7723" y="8155"/>
                  </a:lnTo>
                  <a:lnTo>
                    <a:pt x="7723" y="8137"/>
                  </a:lnTo>
                  <a:lnTo>
                    <a:pt x="7714" y="8120"/>
                  </a:lnTo>
                  <a:lnTo>
                    <a:pt x="7464" y="7861"/>
                  </a:lnTo>
                  <a:lnTo>
                    <a:pt x="7447" y="7852"/>
                  </a:lnTo>
                  <a:lnTo>
                    <a:pt x="7438" y="7844"/>
                  </a:lnTo>
                  <a:close/>
                  <a:moveTo>
                    <a:pt x="7231" y="7869"/>
                  </a:moveTo>
                  <a:lnTo>
                    <a:pt x="7213" y="7878"/>
                  </a:lnTo>
                  <a:lnTo>
                    <a:pt x="7196" y="7904"/>
                  </a:lnTo>
                  <a:lnTo>
                    <a:pt x="7205" y="7930"/>
                  </a:lnTo>
                  <a:lnTo>
                    <a:pt x="7205" y="7947"/>
                  </a:lnTo>
                  <a:lnTo>
                    <a:pt x="7455" y="8206"/>
                  </a:lnTo>
                  <a:lnTo>
                    <a:pt x="7464" y="8224"/>
                  </a:lnTo>
                  <a:lnTo>
                    <a:pt x="7498" y="8224"/>
                  </a:lnTo>
                  <a:lnTo>
                    <a:pt x="7516" y="8215"/>
                  </a:lnTo>
                  <a:lnTo>
                    <a:pt x="7524" y="8198"/>
                  </a:lnTo>
                  <a:lnTo>
                    <a:pt x="7533" y="8180"/>
                  </a:lnTo>
                  <a:lnTo>
                    <a:pt x="7524" y="8163"/>
                  </a:lnTo>
                  <a:lnTo>
                    <a:pt x="7516" y="8146"/>
                  </a:lnTo>
                  <a:lnTo>
                    <a:pt x="7274" y="7887"/>
                  </a:lnTo>
                  <a:lnTo>
                    <a:pt x="7257" y="7869"/>
                  </a:lnTo>
                  <a:close/>
                  <a:moveTo>
                    <a:pt x="7913" y="8370"/>
                  </a:moveTo>
                  <a:lnTo>
                    <a:pt x="7896" y="8388"/>
                  </a:lnTo>
                  <a:lnTo>
                    <a:pt x="7878" y="8405"/>
                  </a:lnTo>
                  <a:lnTo>
                    <a:pt x="7887" y="8431"/>
                  </a:lnTo>
                  <a:lnTo>
                    <a:pt x="7896" y="8448"/>
                  </a:lnTo>
                  <a:lnTo>
                    <a:pt x="8138" y="8707"/>
                  </a:lnTo>
                  <a:lnTo>
                    <a:pt x="8155" y="8716"/>
                  </a:lnTo>
                  <a:lnTo>
                    <a:pt x="8172" y="8725"/>
                  </a:lnTo>
                  <a:lnTo>
                    <a:pt x="8189" y="8716"/>
                  </a:lnTo>
                  <a:lnTo>
                    <a:pt x="8207" y="8707"/>
                  </a:lnTo>
                  <a:lnTo>
                    <a:pt x="8215" y="8699"/>
                  </a:lnTo>
                  <a:lnTo>
                    <a:pt x="8215" y="8681"/>
                  </a:lnTo>
                  <a:lnTo>
                    <a:pt x="8215" y="8664"/>
                  </a:lnTo>
                  <a:lnTo>
                    <a:pt x="8207" y="8647"/>
                  </a:lnTo>
                  <a:lnTo>
                    <a:pt x="7956" y="8388"/>
                  </a:lnTo>
                  <a:lnTo>
                    <a:pt x="7948" y="8379"/>
                  </a:lnTo>
                  <a:lnTo>
                    <a:pt x="7930" y="8370"/>
                  </a:lnTo>
                  <a:close/>
                  <a:moveTo>
                    <a:pt x="7732" y="8396"/>
                  </a:moveTo>
                  <a:lnTo>
                    <a:pt x="7714" y="8405"/>
                  </a:lnTo>
                  <a:lnTo>
                    <a:pt x="7697" y="8414"/>
                  </a:lnTo>
                  <a:lnTo>
                    <a:pt x="7680" y="8440"/>
                  </a:lnTo>
                  <a:lnTo>
                    <a:pt x="7688" y="8465"/>
                  </a:lnTo>
                  <a:lnTo>
                    <a:pt x="7697" y="8474"/>
                  </a:lnTo>
                  <a:lnTo>
                    <a:pt x="7939" y="8742"/>
                  </a:lnTo>
                  <a:lnTo>
                    <a:pt x="7948" y="8751"/>
                  </a:lnTo>
                  <a:lnTo>
                    <a:pt x="7965" y="8759"/>
                  </a:lnTo>
                  <a:lnTo>
                    <a:pt x="7982" y="8751"/>
                  </a:lnTo>
                  <a:lnTo>
                    <a:pt x="7999" y="8742"/>
                  </a:lnTo>
                  <a:lnTo>
                    <a:pt x="8008" y="8725"/>
                  </a:lnTo>
                  <a:lnTo>
                    <a:pt x="8017" y="8716"/>
                  </a:lnTo>
                  <a:lnTo>
                    <a:pt x="8017" y="8699"/>
                  </a:lnTo>
                  <a:lnTo>
                    <a:pt x="7999" y="8681"/>
                  </a:lnTo>
                  <a:lnTo>
                    <a:pt x="7758" y="8414"/>
                  </a:lnTo>
                  <a:lnTo>
                    <a:pt x="7749" y="8405"/>
                  </a:lnTo>
                  <a:lnTo>
                    <a:pt x="7732" y="8396"/>
                  </a:lnTo>
                  <a:close/>
                  <a:moveTo>
                    <a:pt x="8405" y="8897"/>
                  </a:moveTo>
                  <a:lnTo>
                    <a:pt x="8388" y="8906"/>
                  </a:lnTo>
                  <a:lnTo>
                    <a:pt x="8371" y="8932"/>
                  </a:lnTo>
                  <a:lnTo>
                    <a:pt x="8379" y="8958"/>
                  </a:lnTo>
                  <a:lnTo>
                    <a:pt x="8388" y="8975"/>
                  </a:lnTo>
                  <a:lnTo>
                    <a:pt x="8630" y="9234"/>
                  </a:lnTo>
                  <a:lnTo>
                    <a:pt x="8647" y="9243"/>
                  </a:lnTo>
                  <a:lnTo>
                    <a:pt x="8665" y="9252"/>
                  </a:lnTo>
                  <a:lnTo>
                    <a:pt x="8682" y="9243"/>
                  </a:lnTo>
                  <a:lnTo>
                    <a:pt x="8699" y="9234"/>
                  </a:lnTo>
                  <a:lnTo>
                    <a:pt x="8708" y="9217"/>
                  </a:lnTo>
                  <a:lnTo>
                    <a:pt x="8708" y="9200"/>
                  </a:lnTo>
                  <a:lnTo>
                    <a:pt x="8708" y="9191"/>
                  </a:lnTo>
                  <a:lnTo>
                    <a:pt x="8699" y="9174"/>
                  </a:lnTo>
                  <a:lnTo>
                    <a:pt x="8449" y="8906"/>
                  </a:lnTo>
                  <a:lnTo>
                    <a:pt x="8440" y="8897"/>
                  </a:lnTo>
                  <a:close/>
                  <a:moveTo>
                    <a:pt x="8198" y="8932"/>
                  </a:moveTo>
                  <a:lnTo>
                    <a:pt x="8181" y="8941"/>
                  </a:lnTo>
                  <a:lnTo>
                    <a:pt x="8172" y="8966"/>
                  </a:lnTo>
                  <a:lnTo>
                    <a:pt x="8172" y="8992"/>
                  </a:lnTo>
                  <a:lnTo>
                    <a:pt x="8181" y="9010"/>
                  </a:lnTo>
                  <a:lnTo>
                    <a:pt x="8423" y="9269"/>
                  </a:lnTo>
                  <a:lnTo>
                    <a:pt x="8440" y="9286"/>
                  </a:lnTo>
                  <a:lnTo>
                    <a:pt x="8475" y="9286"/>
                  </a:lnTo>
                  <a:lnTo>
                    <a:pt x="8483" y="9277"/>
                  </a:lnTo>
                  <a:lnTo>
                    <a:pt x="8500" y="9260"/>
                  </a:lnTo>
                  <a:lnTo>
                    <a:pt x="8500" y="9243"/>
                  </a:lnTo>
                  <a:lnTo>
                    <a:pt x="8500" y="9226"/>
                  </a:lnTo>
                  <a:lnTo>
                    <a:pt x="8492" y="9208"/>
                  </a:lnTo>
                  <a:lnTo>
                    <a:pt x="8250" y="8949"/>
                  </a:lnTo>
                  <a:lnTo>
                    <a:pt x="8233" y="8932"/>
                  </a:lnTo>
                  <a:close/>
                  <a:moveTo>
                    <a:pt x="8898" y="9424"/>
                  </a:moveTo>
                  <a:lnTo>
                    <a:pt x="8881" y="9433"/>
                  </a:lnTo>
                  <a:lnTo>
                    <a:pt x="8872" y="9459"/>
                  </a:lnTo>
                  <a:lnTo>
                    <a:pt x="8872" y="9485"/>
                  </a:lnTo>
                  <a:lnTo>
                    <a:pt x="8881" y="9493"/>
                  </a:lnTo>
                  <a:lnTo>
                    <a:pt x="9122" y="9761"/>
                  </a:lnTo>
                  <a:lnTo>
                    <a:pt x="9140" y="9770"/>
                  </a:lnTo>
                  <a:lnTo>
                    <a:pt x="9174" y="9770"/>
                  </a:lnTo>
                  <a:lnTo>
                    <a:pt x="9191" y="9761"/>
                  </a:lnTo>
                  <a:lnTo>
                    <a:pt x="9200" y="9744"/>
                  </a:lnTo>
                  <a:lnTo>
                    <a:pt x="9200" y="9727"/>
                  </a:lnTo>
                  <a:lnTo>
                    <a:pt x="9200" y="9709"/>
                  </a:lnTo>
                  <a:lnTo>
                    <a:pt x="9191" y="9701"/>
                  </a:lnTo>
                  <a:lnTo>
                    <a:pt x="8941" y="9433"/>
                  </a:lnTo>
                  <a:lnTo>
                    <a:pt x="8932" y="9424"/>
                  </a:lnTo>
                  <a:close/>
                  <a:moveTo>
                    <a:pt x="8699" y="9459"/>
                  </a:moveTo>
                  <a:lnTo>
                    <a:pt x="8682" y="9468"/>
                  </a:lnTo>
                  <a:lnTo>
                    <a:pt x="8665" y="9476"/>
                  </a:lnTo>
                  <a:lnTo>
                    <a:pt x="8656" y="9502"/>
                  </a:lnTo>
                  <a:lnTo>
                    <a:pt x="8656" y="9528"/>
                  </a:lnTo>
                  <a:lnTo>
                    <a:pt x="8665" y="9537"/>
                  </a:lnTo>
                  <a:lnTo>
                    <a:pt x="8906" y="9804"/>
                  </a:lnTo>
                  <a:lnTo>
                    <a:pt x="8924" y="9813"/>
                  </a:lnTo>
                  <a:lnTo>
                    <a:pt x="8941" y="9822"/>
                  </a:lnTo>
                  <a:lnTo>
                    <a:pt x="8958" y="9813"/>
                  </a:lnTo>
                  <a:lnTo>
                    <a:pt x="8976" y="9804"/>
                  </a:lnTo>
                  <a:lnTo>
                    <a:pt x="8984" y="9796"/>
                  </a:lnTo>
                  <a:lnTo>
                    <a:pt x="8984" y="9778"/>
                  </a:lnTo>
                  <a:lnTo>
                    <a:pt x="8984" y="9761"/>
                  </a:lnTo>
                  <a:lnTo>
                    <a:pt x="8976" y="9744"/>
                  </a:lnTo>
                  <a:lnTo>
                    <a:pt x="8734" y="9476"/>
                  </a:lnTo>
                  <a:lnTo>
                    <a:pt x="8716" y="9468"/>
                  </a:lnTo>
                  <a:lnTo>
                    <a:pt x="8699" y="9459"/>
                  </a:lnTo>
                  <a:close/>
                  <a:moveTo>
                    <a:pt x="9407" y="9943"/>
                  </a:moveTo>
                  <a:lnTo>
                    <a:pt x="9390" y="9951"/>
                  </a:lnTo>
                  <a:lnTo>
                    <a:pt x="9373" y="9960"/>
                  </a:lnTo>
                  <a:lnTo>
                    <a:pt x="9364" y="9977"/>
                  </a:lnTo>
                  <a:lnTo>
                    <a:pt x="9364" y="10012"/>
                  </a:lnTo>
                  <a:lnTo>
                    <a:pt x="9373" y="10020"/>
                  </a:lnTo>
                  <a:lnTo>
                    <a:pt x="9623" y="10279"/>
                  </a:lnTo>
                  <a:lnTo>
                    <a:pt x="9632" y="10288"/>
                  </a:lnTo>
                  <a:lnTo>
                    <a:pt x="9649" y="10297"/>
                  </a:lnTo>
                  <a:lnTo>
                    <a:pt x="9667" y="10297"/>
                  </a:lnTo>
                  <a:lnTo>
                    <a:pt x="9684" y="10288"/>
                  </a:lnTo>
                  <a:lnTo>
                    <a:pt x="9692" y="10271"/>
                  </a:lnTo>
                  <a:lnTo>
                    <a:pt x="9701" y="10254"/>
                  </a:lnTo>
                  <a:lnTo>
                    <a:pt x="9692" y="10236"/>
                  </a:lnTo>
                  <a:lnTo>
                    <a:pt x="9684" y="10219"/>
                  </a:lnTo>
                  <a:lnTo>
                    <a:pt x="9442" y="9960"/>
                  </a:lnTo>
                  <a:lnTo>
                    <a:pt x="9425" y="9951"/>
                  </a:lnTo>
                  <a:lnTo>
                    <a:pt x="9407" y="9943"/>
                  </a:lnTo>
                  <a:close/>
                  <a:moveTo>
                    <a:pt x="9166" y="9994"/>
                  </a:moveTo>
                  <a:lnTo>
                    <a:pt x="9157" y="10003"/>
                  </a:lnTo>
                  <a:lnTo>
                    <a:pt x="9140" y="10029"/>
                  </a:lnTo>
                  <a:lnTo>
                    <a:pt x="9140" y="10055"/>
                  </a:lnTo>
                  <a:lnTo>
                    <a:pt x="9148" y="10072"/>
                  </a:lnTo>
                  <a:lnTo>
                    <a:pt x="9390" y="10331"/>
                  </a:lnTo>
                  <a:lnTo>
                    <a:pt x="9407" y="10349"/>
                  </a:lnTo>
                  <a:lnTo>
                    <a:pt x="9442" y="10349"/>
                  </a:lnTo>
                  <a:lnTo>
                    <a:pt x="9459" y="10340"/>
                  </a:lnTo>
                  <a:lnTo>
                    <a:pt x="9468" y="10323"/>
                  </a:lnTo>
                  <a:lnTo>
                    <a:pt x="9468" y="10305"/>
                  </a:lnTo>
                  <a:lnTo>
                    <a:pt x="9468" y="10288"/>
                  </a:lnTo>
                  <a:lnTo>
                    <a:pt x="9459" y="10271"/>
                  </a:lnTo>
                  <a:lnTo>
                    <a:pt x="9217" y="10012"/>
                  </a:lnTo>
                  <a:lnTo>
                    <a:pt x="9200" y="9994"/>
                  </a:lnTo>
                  <a:close/>
                  <a:moveTo>
                    <a:pt x="9883" y="10470"/>
                  </a:moveTo>
                  <a:lnTo>
                    <a:pt x="9865" y="10478"/>
                  </a:lnTo>
                  <a:lnTo>
                    <a:pt x="9857" y="10504"/>
                  </a:lnTo>
                  <a:lnTo>
                    <a:pt x="9857" y="10530"/>
                  </a:lnTo>
                  <a:lnTo>
                    <a:pt x="9865" y="10547"/>
                  </a:lnTo>
                  <a:lnTo>
                    <a:pt x="10116" y="10806"/>
                  </a:lnTo>
                  <a:lnTo>
                    <a:pt x="10124" y="10815"/>
                  </a:lnTo>
                  <a:lnTo>
                    <a:pt x="10142" y="10824"/>
                  </a:lnTo>
                  <a:lnTo>
                    <a:pt x="10159" y="10815"/>
                  </a:lnTo>
                  <a:lnTo>
                    <a:pt x="10176" y="10806"/>
                  </a:lnTo>
                  <a:lnTo>
                    <a:pt x="10185" y="10798"/>
                  </a:lnTo>
                  <a:lnTo>
                    <a:pt x="10193" y="10780"/>
                  </a:lnTo>
                  <a:lnTo>
                    <a:pt x="10185" y="10763"/>
                  </a:lnTo>
                  <a:lnTo>
                    <a:pt x="10176" y="10746"/>
                  </a:lnTo>
                  <a:lnTo>
                    <a:pt x="9934" y="10487"/>
                  </a:lnTo>
                  <a:lnTo>
                    <a:pt x="9917" y="10470"/>
                  </a:lnTo>
                  <a:close/>
                  <a:moveTo>
                    <a:pt x="9675" y="10521"/>
                  </a:moveTo>
                  <a:lnTo>
                    <a:pt x="9658" y="10530"/>
                  </a:lnTo>
                  <a:lnTo>
                    <a:pt x="9641" y="10539"/>
                  </a:lnTo>
                  <a:lnTo>
                    <a:pt x="9623" y="10565"/>
                  </a:lnTo>
                  <a:lnTo>
                    <a:pt x="9632" y="10590"/>
                  </a:lnTo>
                  <a:lnTo>
                    <a:pt x="9641" y="10599"/>
                  </a:lnTo>
                  <a:lnTo>
                    <a:pt x="9883" y="10867"/>
                  </a:lnTo>
                  <a:lnTo>
                    <a:pt x="9891" y="10876"/>
                  </a:lnTo>
                  <a:lnTo>
                    <a:pt x="9908" y="10884"/>
                  </a:lnTo>
                  <a:lnTo>
                    <a:pt x="9926" y="10876"/>
                  </a:lnTo>
                  <a:lnTo>
                    <a:pt x="9943" y="10867"/>
                  </a:lnTo>
                  <a:lnTo>
                    <a:pt x="9952" y="10858"/>
                  </a:lnTo>
                  <a:lnTo>
                    <a:pt x="9960" y="10841"/>
                  </a:lnTo>
                  <a:lnTo>
                    <a:pt x="9952" y="10824"/>
                  </a:lnTo>
                  <a:lnTo>
                    <a:pt x="9943" y="10806"/>
                  </a:lnTo>
                  <a:lnTo>
                    <a:pt x="9701" y="10539"/>
                  </a:lnTo>
                  <a:lnTo>
                    <a:pt x="9692" y="10530"/>
                  </a:lnTo>
                  <a:lnTo>
                    <a:pt x="9675" y="10521"/>
                  </a:lnTo>
                  <a:close/>
                  <a:moveTo>
                    <a:pt x="10375" y="10996"/>
                  </a:moveTo>
                  <a:lnTo>
                    <a:pt x="10358" y="11005"/>
                  </a:lnTo>
                  <a:lnTo>
                    <a:pt x="10349" y="11031"/>
                  </a:lnTo>
                  <a:lnTo>
                    <a:pt x="10349" y="11057"/>
                  </a:lnTo>
                  <a:lnTo>
                    <a:pt x="10358" y="11066"/>
                  </a:lnTo>
                  <a:lnTo>
                    <a:pt x="10608" y="11333"/>
                  </a:lnTo>
                  <a:lnTo>
                    <a:pt x="10617" y="11342"/>
                  </a:lnTo>
                  <a:lnTo>
                    <a:pt x="10651" y="11342"/>
                  </a:lnTo>
                  <a:lnTo>
                    <a:pt x="10669" y="11333"/>
                  </a:lnTo>
                  <a:lnTo>
                    <a:pt x="10677" y="11316"/>
                  </a:lnTo>
                  <a:lnTo>
                    <a:pt x="10686" y="11299"/>
                  </a:lnTo>
                  <a:lnTo>
                    <a:pt x="10677" y="11281"/>
                  </a:lnTo>
                  <a:lnTo>
                    <a:pt x="10669" y="11273"/>
                  </a:lnTo>
                  <a:lnTo>
                    <a:pt x="10427" y="11005"/>
                  </a:lnTo>
                  <a:lnTo>
                    <a:pt x="10409" y="10996"/>
                  </a:lnTo>
                  <a:close/>
                  <a:moveTo>
                    <a:pt x="10142" y="11057"/>
                  </a:moveTo>
                  <a:lnTo>
                    <a:pt x="10124" y="11066"/>
                  </a:lnTo>
                  <a:lnTo>
                    <a:pt x="10116" y="11091"/>
                  </a:lnTo>
                  <a:lnTo>
                    <a:pt x="10116" y="11117"/>
                  </a:lnTo>
                  <a:lnTo>
                    <a:pt x="10124" y="11135"/>
                  </a:lnTo>
                  <a:lnTo>
                    <a:pt x="10366" y="11394"/>
                  </a:lnTo>
                  <a:lnTo>
                    <a:pt x="10375" y="11411"/>
                  </a:lnTo>
                  <a:lnTo>
                    <a:pt x="10409" y="11411"/>
                  </a:lnTo>
                  <a:lnTo>
                    <a:pt x="10427" y="11402"/>
                  </a:lnTo>
                  <a:lnTo>
                    <a:pt x="10435" y="11385"/>
                  </a:lnTo>
                  <a:lnTo>
                    <a:pt x="10444" y="11368"/>
                  </a:lnTo>
                  <a:lnTo>
                    <a:pt x="10444" y="11351"/>
                  </a:lnTo>
                  <a:lnTo>
                    <a:pt x="10435" y="11333"/>
                  </a:lnTo>
                  <a:lnTo>
                    <a:pt x="10185" y="11074"/>
                  </a:lnTo>
                  <a:lnTo>
                    <a:pt x="10176" y="11057"/>
                  </a:lnTo>
                  <a:close/>
                  <a:moveTo>
                    <a:pt x="10885" y="11515"/>
                  </a:moveTo>
                  <a:lnTo>
                    <a:pt x="10867" y="11523"/>
                  </a:lnTo>
                  <a:lnTo>
                    <a:pt x="10859" y="11532"/>
                  </a:lnTo>
                  <a:lnTo>
                    <a:pt x="10841" y="11558"/>
                  </a:lnTo>
                  <a:lnTo>
                    <a:pt x="10841" y="11584"/>
                  </a:lnTo>
                  <a:lnTo>
                    <a:pt x="10850" y="11592"/>
                  </a:lnTo>
                  <a:lnTo>
                    <a:pt x="11100" y="11852"/>
                  </a:lnTo>
                  <a:lnTo>
                    <a:pt x="11118" y="11869"/>
                  </a:lnTo>
                  <a:lnTo>
                    <a:pt x="11144" y="11869"/>
                  </a:lnTo>
                  <a:lnTo>
                    <a:pt x="11161" y="11860"/>
                  </a:lnTo>
                  <a:lnTo>
                    <a:pt x="11170" y="11843"/>
                  </a:lnTo>
                  <a:lnTo>
                    <a:pt x="11178" y="11826"/>
                  </a:lnTo>
                  <a:lnTo>
                    <a:pt x="11178" y="11808"/>
                  </a:lnTo>
                  <a:lnTo>
                    <a:pt x="11161" y="11791"/>
                  </a:lnTo>
                  <a:lnTo>
                    <a:pt x="10919" y="11532"/>
                  </a:lnTo>
                  <a:lnTo>
                    <a:pt x="10902" y="11523"/>
                  </a:lnTo>
                  <a:lnTo>
                    <a:pt x="10885" y="11515"/>
                  </a:lnTo>
                  <a:close/>
                  <a:moveTo>
                    <a:pt x="10643" y="11584"/>
                  </a:moveTo>
                  <a:lnTo>
                    <a:pt x="10625" y="11592"/>
                  </a:lnTo>
                  <a:lnTo>
                    <a:pt x="10608" y="11601"/>
                  </a:lnTo>
                  <a:lnTo>
                    <a:pt x="10599" y="11627"/>
                  </a:lnTo>
                  <a:lnTo>
                    <a:pt x="10599" y="11653"/>
                  </a:lnTo>
                  <a:lnTo>
                    <a:pt x="10608" y="11662"/>
                  </a:lnTo>
                  <a:lnTo>
                    <a:pt x="10850" y="11929"/>
                  </a:lnTo>
                  <a:lnTo>
                    <a:pt x="10867" y="11938"/>
                  </a:lnTo>
                  <a:lnTo>
                    <a:pt x="10885" y="11947"/>
                  </a:lnTo>
                  <a:lnTo>
                    <a:pt x="10902" y="11938"/>
                  </a:lnTo>
                  <a:lnTo>
                    <a:pt x="10910" y="11929"/>
                  </a:lnTo>
                  <a:lnTo>
                    <a:pt x="10928" y="11921"/>
                  </a:lnTo>
                  <a:lnTo>
                    <a:pt x="10928" y="11903"/>
                  </a:lnTo>
                  <a:lnTo>
                    <a:pt x="10928" y="11886"/>
                  </a:lnTo>
                  <a:lnTo>
                    <a:pt x="10919" y="11869"/>
                  </a:lnTo>
                  <a:lnTo>
                    <a:pt x="10677" y="11601"/>
                  </a:lnTo>
                  <a:lnTo>
                    <a:pt x="10660" y="11592"/>
                  </a:lnTo>
                  <a:lnTo>
                    <a:pt x="10643" y="11584"/>
                  </a:lnTo>
                  <a:close/>
                  <a:moveTo>
                    <a:pt x="11360" y="12042"/>
                  </a:moveTo>
                  <a:lnTo>
                    <a:pt x="11351" y="12050"/>
                  </a:lnTo>
                  <a:lnTo>
                    <a:pt x="11334" y="12076"/>
                  </a:lnTo>
                  <a:lnTo>
                    <a:pt x="11334" y="12102"/>
                  </a:lnTo>
                  <a:lnTo>
                    <a:pt x="11342" y="12119"/>
                  </a:lnTo>
                  <a:lnTo>
                    <a:pt x="11593" y="12379"/>
                  </a:lnTo>
                  <a:lnTo>
                    <a:pt x="11610" y="12387"/>
                  </a:lnTo>
                  <a:lnTo>
                    <a:pt x="11627" y="12396"/>
                  </a:lnTo>
                  <a:lnTo>
                    <a:pt x="11645" y="12387"/>
                  </a:lnTo>
                  <a:lnTo>
                    <a:pt x="11653" y="12379"/>
                  </a:lnTo>
                  <a:lnTo>
                    <a:pt x="11671" y="12370"/>
                  </a:lnTo>
                  <a:lnTo>
                    <a:pt x="11671" y="12353"/>
                  </a:lnTo>
                  <a:lnTo>
                    <a:pt x="11671" y="12335"/>
                  </a:lnTo>
                  <a:lnTo>
                    <a:pt x="11662" y="12318"/>
                  </a:lnTo>
                  <a:lnTo>
                    <a:pt x="11411" y="12059"/>
                  </a:lnTo>
                  <a:lnTo>
                    <a:pt x="11394" y="12042"/>
                  </a:lnTo>
                  <a:close/>
                  <a:moveTo>
                    <a:pt x="11109" y="12119"/>
                  </a:moveTo>
                  <a:lnTo>
                    <a:pt x="11100" y="12128"/>
                  </a:lnTo>
                  <a:lnTo>
                    <a:pt x="11083" y="12154"/>
                  </a:lnTo>
                  <a:lnTo>
                    <a:pt x="11083" y="12180"/>
                  </a:lnTo>
                  <a:lnTo>
                    <a:pt x="11092" y="12197"/>
                  </a:lnTo>
                  <a:lnTo>
                    <a:pt x="11334" y="12456"/>
                  </a:lnTo>
                  <a:lnTo>
                    <a:pt x="11351" y="12474"/>
                  </a:lnTo>
                  <a:lnTo>
                    <a:pt x="11386" y="12474"/>
                  </a:lnTo>
                  <a:lnTo>
                    <a:pt x="11403" y="12465"/>
                  </a:lnTo>
                  <a:lnTo>
                    <a:pt x="11411" y="12448"/>
                  </a:lnTo>
                  <a:lnTo>
                    <a:pt x="11411" y="12430"/>
                  </a:lnTo>
                  <a:lnTo>
                    <a:pt x="11411" y="12413"/>
                  </a:lnTo>
                  <a:lnTo>
                    <a:pt x="11403" y="12396"/>
                  </a:lnTo>
                  <a:lnTo>
                    <a:pt x="11161" y="12137"/>
                  </a:lnTo>
                  <a:lnTo>
                    <a:pt x="11144" y="12119"/>
                  </a:lnTo>
                  <a:close/>
                  <a:moveTo>
                    <a:pt x="11861" y="12569"/>
                  </a:moveTo>
                  <a:lnTo>
                    <a:pt x="11843" y="12577"/>
                  </a:lnTo>
                  <a:lnTo>
                    <a:pt x="11826" y="12603"/>
                  </a:lnTo>
                  <a:lnTo>
                    <a:pt x="11835" y="12629"/>
                  </a:lnTo>
                  <a:lnTo>
                    <a:pt x="11843" y="12638"/>
                  </a:lnTo>
                  <a:lnTo>
                    <a:pt x="12085" y="12905"/>
                  </a:lnTo>
                  <a:lnTo>
                    <a:pt x="12102" y="12914"/>
                  </a:lnTo>
                  <a:lnTo>
                    <a:pt x="12137" y="12914"/>
                  </a:lnTo>
                  <a:lnTo>
                    <a:pt x="12146" y="12905"/>
                  </a:lnTo>
                  <a:lnTo>
                    <a:pt x="12163" y="12888"/>
                  </a:lnTo>
                  <a:lnTo>
                    <a:pt x="12163" y="12871"/>
                  </a:lnTo>
                  <a:lnTo>
                    <a:pt x="12163" y="12854"/>
                  </a:lnTo>
                  <a:lnTo>
                    <a:pt x="12154" y="12845"/>
                  </a:lnTo>
                  <a:lnTo>
                    <a:pt x="11904" y="12577"/>
                  </a:lnTo>
                  <a:lnTo>
                    <a:pt x="11887" y="12569"/>
                  </a:lnTo>
                  <a:close/>
                  <a:moveTo>
                    <a:pt x="11601" y="12655"/>
                  </a:moveTo>
                  <a:lnTo>
                    <a:pt x="11584" y="12664"/>
                  </a:lnTo>
                  <a:lnTo>
                    <a:pt x="11567" y="12689"/>
                  </a:lnTo>
                  <a:lnTo>
                    <a:pt x="11576" y="12715"/>
                  </a:lnTo>
                  <a:lnTo>
                    <a:pt x="11576" y="12724"/>
                  </a:lnTo>
                  <a:lnTo>
                    <a:pt x="11826" y="12992"/>
                  </a:lnTo>
                  <a:lnTo>
                    <a:pt x="11835" y="13000"/>
                  </a:lnTo>
                  <a:lnTo>
                    <a:pt x="11852" y="13009"/>
                  </a:lnTo>
                  <a:lnTo>
                    <a:pt x="11869" y="13000"/>
                  </a:lnTo>
                  <a:lnTo>
                    <a:pt x="11887" y="12992"/>
                  </a:lnTo>
                  <a:lnTo>
                    <a:pt x="11895" y="12983"/>
                  </a:lnTo>
                  <a:lnTo>
                    <a:pt x="11904" y="12966"/>
                  </a:lnTo>
                  <a:lnTo>
                    <a:pt x="11895" y="12949"/>
                  </a:lnTo>
                  <a:lnTo>
                    <a:pt x="11887" y="12931"/>
                  </a:lnTo>
                  <a:lnTo>
                    <a:pt x="11645" y="12664"/>
                  </a:lnTo>
                  <a:lnTo>
                    <a:pt x="11627" y="12655"/>
                  </a:lnTo>
                  <a:close/>
                  <a:moveTo>
                    <a:pt x="12370" y="13087"/>
                  </a:moveTo>
                  <a:lnTo>
                    <a:pt x="12353" y="13095"/>
                  </a:lnTo>
                  <a:lnTo>
                    <a:pt x="12336" y="13104"/>
                  </a:lnTo>
                  <a:lnTo>
                    <a:pt x="12318" y="13130"/>
                  </a:lnTo>
                  <a:lnTo>
                    <a:pt x="12327" y="13156"/>
                  </a:lnTo>
                  <a:lnTo>
                    <a:pt x="12336" y="13165"/>
                  </a:lnTo>
                  <a:lnTo>
                    <a:pt x="12578" y="13432"/>
                  </a:lnTo>
                  <a:lnTo>
                    <a:pt x="12595" y="13441"/>
                  </a:lnTo>
                  <a:lnTo>
                    <a:pt x="12629" y="13441"/>
                  </a:lnTo>
                  <a:lnTo>
                    <a:pt x="12647" y="13432"/>
                  </a:lnTo>
                  <a:lnTo>
                    <a:pt x="12655" y="13415"/>
                  </a:lnTo>
                  <a:lnTo>
                    <a:pt x="12655" y="13398"/>
                  </a:lnTo>
                  <a:lnTo>
                    <a:pt x="12655" y="13381"/>
                  </a:lnTo>
                  <a:lnTo>
                    <a:pt x="12647" y="13363"/>
                  </a:lnTo>
                  <a:lnTo>
                    <a:pt x="12396" y="13104"/>
                  </a:lnTo>
                  <a:lnTo>
                    <a:pt x="12388" y="13095"/>
                  </a:lnTo>
                  <a:lnTo>
                    <a:pt x="12370" y="13087"/>
                  </a:lnTo>
                  <a:close/>
                  <a:moveTo>
                    <a:pt x="12085" y="13182"/>
                  </a:moveTo>
                  <a:lnTo>
                    <a:pt x="12068" y="13190"/>
                  </a:lnTo>
                  <a:lnTo>
                    <a:pt x="12051" y="13216"/>
                  </a:lnTo>
                  <a:lnTo>
                    <a:pt x="12059" y="13242"/>
                  </a:lnTo>
                  <a:lnTo>
                    <a:pt x="12068" y="13260"/>
                  </a:lnTo>
                  <a:lnTo>
                    <a:pt x="12310" y="13519"/>
                  </a:lnTo>
                  <a:lnTo>
                    <a:pt x="12318" y="13536"/>
                  </a:lnTo>
                  <a:lnTo>
                    <a:pt x="12353" y="13536"/>
                  </a:lnTo>
                  <a:lnTo>
                    <a:pt x="12370" y="13527"/>
                  </a:lnTo>
                  <a:lnTo>
                    <a:pt x="12379" y="13510"/>
                  </a:lnTo>
                  <a:lnTo>
                    <a:pt x="12388" y="13493"/>
                  </a:lnTo>
                  <a:lnTo>
                    <a:pt x="12388" y="13476"/>
                  </a:lnTo>
                  <a:lnTo>
                    <a:pt x="12370" y="13458"/>
                  </a:lnTo>
                  <a:lnTo>
                    <a:pt x="12128" y="13199"/>
                  </a:lnTo>
                  <a:lnTo>
                    <a:pt x="12120" y="13182"/>
                  </a:lnTo>
                  <a:close/>
                  <a:moveTo>
                    <a:pt x="12845" y="13614"/>
                  </a:moveTo>
                  <a:lnTo>
                    <a:pt x="12828" y="13631"/>
                  </a:lnTo>
                  <a:lnTo>
                    <a:pt x="12811" y="13648"/>
                  </a:lnTo>
                  <a:lnTo>
                    <a:pt x="12819" y="13674"/>
                  </a:lnTo>
                  <a:lnTo>
                    <a:pt x="12828" y="13691"/>
                  </a:lnTo>
                  <a:lnTo>
                    <a:pt x="13070" y="13951"/>
                  </a:lnTo>
                  <a:lnTo>
                    <a:pt x="13087" y="13959"/>
                  </a:lnTo>
                  <a:lnTo>
                    <a:pt x="13104" y="13968"/>
                  </a:lnTo>
                  <a:lnTo>
                    <a:pt x="13122" y="13959"/>
                  </a:lnTo>
                  <a:lnTo>
                    <a:pt x="13139" y="13951"/>
                  </a:lnTo>
                  <a:lnTo>
                    <a:pt x="13148" y="13942"/>
                  </a:lnTo>
                  <a:lnTo>
                    <a:pt x="13148" y="13925"/>
                  </a:lnTo>
                  <a:lnTo>
                    <a:pt x="13148" y="13907"/>
                  </a:lnTo>
                  <a:lnTo>
                    <a:pt x="13139" y="13890"/>
                  </a:lnTo>
                  <a:lnTo>
                    <a:pt x="12889" y="13631"/>
                  </a:lnTo>
                  <a:lnTo>
                    <a:pt x="12880" y="13622"/>
                  </a:lnTo>
                  <a:lnTo>
                    <a:pt x="12863" y="13614"/>
                  </a:lnTo>
                  <a:close/>
                  <a:moveTo>
                    <a:pt x="12569" y="13717"/>
                  </a:moveTo>
                  <a:lnTo>
                    <a:pt x="12552" y="13726"/>
                  </a:lnTo>
                  <a:lnTo>
                    <a:pt x="12543" y="13752"/>
                  </a:lnTo>
                  <a:lnTo>
                    <a:pt x="12543" y="13778"/>
                  </a:lnTo>
                  <a:lnTo>
                    <a:pt x="12552" y="13787"/>
                  </a:lnTo>
                  <a:lnTo>
                    <a:pt x="12794" y="14054"/>
                  </a:lnTo>
                  <a:lnTo>
                    <a:pt x="12811" y="14063"/>
                  </a:lnTo>
                  <a:lnTo>
                    <a:pt x="12828" y="14072"/>
                  </a:lnTo>
                  <a:lnTo>
                    <a:pt x="12845" y="14063"/>
                  </a:lnTo>
                  <a:lnTo>
                    <a:pt x="12854" y="14054"/>
                  </a:lnTo>
                  <a:lnTo>
                    <a:pt x="12871" y="14046"/>
                  </a:lnTo>
                  <a:lnTo>
                    <a:pt x="12871" y="14028"/>
                  </a:lnTo>
                  <a:lnTo>
                    <a:pt x="12871" y="14011"/>
                  </a:lnTo>
                  <a:lnTo>
                    <a:pt x="12863" y="13994"/>
                  </a:lnTo>
                  <a:lnTo>
                    <a:pt x="12621" y="13726"/>
                  </a:lnTo>
                  <a:lnTo>
                    <a:pt x="12603" y="13717"/>
                  </a:lnTo>
                  <a:close/>
                  <a:moveTo>
                    <a:pt x="13338" y="14141"/>
                  </a:moveTo>
                  <a:lnTo>
                    <a:pt x="13320" y="14149"/>
                  </a:lnTo>
                  <a:lnTo>
                    <a:pt x="13312" y="14175"/>
                  </a:lnTo>
                  <a:lnTo>
                    <a:pt x="13312" y="14201"/>
                  </a:lnTo>
                  <a:lnTo>
                    <a:pt x="13320" y="14218"/>
                  </a:lnTo>
                  <a:lnTo>
                    <a:pt x="13562" y="14478"/>
                  </a:lnTo>
                  <a:lnTo>
                    <a:pt x="13580" y="14486"/>
                  </a:lnTo>
                  <a:lnTo>
                    <a:pt x="13597" y="14495"/>
                  </a:lnTo>
                  <a:lnTo>
                    <a:pt x="13614" y="14486"/>
                  </a:lnTo>
                  <a:lnTo>
                    <a:pt x="13631" y="14478"/>
                  </a:lnTo>
                  <a:lnTo>
                    <a:pt x="13640" y="14460"/>
                  </a:lnTo>
                  <a:lnTo>
                    <a:pt x="13640" y="14452"/>
                  </a:lnTo>
                  <a:lnTo>
                    <a:pt x="13640" y="14434"/>
                  </a:lnTo>
                  <a:lnTo>
                    <a:pt x="13631" y="14417"/>
                  </a:lnTo>
                  <a:lnTo>
                    <a:pt x="13381" y="14149"/>
                  </a:lnTo>
                  <a:lnTo>
                    <a:pt x="13372" y="14141"/>
                  </a:lnTo>
                  <a:close/>
                  <a:moveTo>
                    <a:pt x="13053" y="14244"/>
                  </a:moveTo>
                  <a:lnTo>
                    <a:pt x="13035" y="14253"/>
                  </a:lnTo>
                  <a:lnTo>
                    <a:pt x="13027" y="14279"/>
                  </a:lnTo>
                  <a:lnTo>
                    <a:pt x="13027" y="14305"/>
                  </a:lnTo>
                  <a:lnTo>
                    <a:pt x="13035" y="14322"/>
                  </a:lnTo>
                  <a:lnTo>
                    <a:pt x="13277" y="14581"/>
                  </a:lnTo>
                  <a:lnTo>
                    <a:pt x="13295" y="14598"/>
                  </a:lnTo>
                  <a:lnTo>
                    <a:pt x="13329" y="14598"/>
                  </a:lnTo>
                  <a:lnTo>
                    <a:pt x="13346" y="14590"/>
                  </a:lnTo>
                  <a:lnTo>
                    <a:pt x="13355" y="14573"/>
                  </a:lnTo>
                  <a:lnTo>
                    <a:pt x="13355" y="14555"/>
                  </a:lnTo>
                  <a:lnTo>
                    <a:pt x="13355" y="14538"/>
                  </a:lnTo>
                  <a:lnTo>
                    <a:pt x="13346" y="14521"/>
                  </a:lnTo>
                  <a:lnTo>
                    <a:pt x="13104" y="14262"/>
                  </a:lnTo>
                  <a:lnTo>
                    <a:pt x="13087" y="14253"/>
                  </a:lnTo>
                  <a:lnTo>
                    <a:pt x="13070" y="14244"/>
                  </a:lnTo>
                  <a:close/>
                  <a:moveTo>
                    <a:pt x="13830" y="14668"/>
                  </a:moveTo>
                  <a:lnTo>
                    <a:pt x="13813" y="14676"/>
                  </a:lnTo>
                  <a:lnTo>
                    <a:pt x="13804" y="14702"/>
                  </a:lnTo>
                  <a:lnTo>
                    <a:pt x="13804" y="14728"/>
                  </a:lnTo>
                  <a:lnTo>
                    <a:pt x="13813" y="14737"/>
                  </a:lnTo>
                  <a:lnTo>
                    <a:pt x="14063" y="15004"/>
                  </a:lnTo>
                  <a:lnTo>
                    <a:pt x="14072" y="15013"/>
                  </a:lnTo>
                  <a:lnTo>
                    <a:pt x="14107" y="15013"/>
                  </a:lnTo>
                  <a:lnTo>
                    <a:pt x="14124" y="15004"/>
                  </a:lnTo>
                  <a:lnTo>
                    <a:pt x="14132" y="14987"/>
                  </a:lnTo>
                  <a:lnTo>
                    <a:pt x="14141" y="14970"/>
                  </a:lnTo>
                  <a:lnTo>
                    <a:pt x="14132" y="14953"/>
                  </a:lnTo>
                  <a:lnTo>
                    <a:pt x="14124" y="14944"/>
                  </a:lnTo>
                  <a:lnTo>
                    <a:pt x="13882" y="14676"/>
                  </a:lnTo>
                  <a:lnTo>
                    <a:pt x="13865" y="14668"/>
                  </a:lnTo>
                  <a:close/>
                  <a:moveTo>
                    <a:pt x="13536" y="14780"/>
                  </a:moveTo>
                  <a:lnTo>
                    <a:pt x="13528" y="14789"/>
                  </a:lnTo>
                  <a:lnTo>
                    <a:pt x="13510" y="14814"/>
                  </a:lnTo>
                  <a:lnTo>
                    <a:pt x="13510" y="14840"/>
                  </a:lnTo>
                  <a:lnTo>
                    <a:pt x="13519" y="14849"/>
                  </a:lnTo>
                  <a:lnTo>
                    <a:pt x="13761" y="15117"/>
                  </a:lnTo>
                  <a:lnTo>
                    <a:pt x="13778" y="15125"/>
                  </a:lnTo>
                  <a:lnTo>
                    <a:pt x="13796" y="15134"/>
                  </a:lnTo>
                  <a:lnTo>
                    <a:pt x="13813" y="15125"/>
                  </a:lnTo>
                  <a:lnTo>
                    <a:pt x="13830" y="15117"/>
                  </a:lnTo>
                  <a:lnTo>
                    <a:pt x="13839" y="15108"/>
                  </a:lnTo>
                  <a:lnTo>
                    <a:pt x="13839" y="15091"/>
                  </a:lnTo>
                  <a:lnTo>
                    <a:pt x="13839" y="15074"/>
                  </a:lnTo>
                  <a:lnTo>
                    <a:pt x="13830" y="15056"/>
                  </a:lnTo>
                  <a:lnTo>
                    <a:pt x="13588" y="14789"/>
                  </a:lnTo>
                  <a:lnTo>
                    <a:pt x="13571" y="14780"/>
                  </a:lnTo>
                  <a:close/>
                  <a:moveTo>
                    <a:pt x="14340" y="15186"/>
                  </a:moveTo>
                  <a:lnTo>
                    <a:pt x="14322" y="15195"/>
                  </a:lnTo>
                  <a:lnTo>
                    <a:pt x="14305" y="15203"/>
                  </a:lnTo>
                  <a:lnTo>
                    <a:pt x="14297" y="15220"/>
                  </a:lnTo>
                  <a:lnTo>
                    <a:pt x="14297" y="15255"/>
                  </a:lnTo>
                  <a:lnTo>
                    <a:pt x="14305" y="15264"/>
                  </a:lnTo>
                  <a:lnTo>
                    <a:pt x="14556" y="15523"/>
                  </a:lnTo>
                  <a:lnTo>
                    <a:pt x="14564" y="15531"/>
                  </a:lnTo>
                  <a:lnTo>
                    <a:pt x="14582" y="15540"/>
                  </a:lnTo>
                  <a:lnTo>
                    <a:pt x="14599" y="15540"/>
                  </a:lnTo>
                  <a:lnTo>
                    <a:pt x="14616" y="15531"/>
                  </a:lnTo>
                  <a:lnTo>
                    <a:pt x="14625" y="15514"/>
                  </a:lnTo>
                  <a:lnTo>
                    <a:pt x="14633" y="15497"/>
                  </a:lnTo>
                  <a:lnTo>
                    <a:pt x="14625" y="15480"/>
                  </a:lnTo>
                  <a:lnTo>
                    <a:pt x="14616" y="15462"/>
                  </a:lnTo>
                  <a:lnTo>
                    <a:pt x="14374" y="15203"/>
                  </a:lnTo>
                  <a:lnTo>
                    <a:pt x="14357" y="15195"/>
                  </a:lnTo>
                  <a:lnTo>
                    <a:pt x="14340" y="15186"/>
                  </a:lnTo>
                  <a:close/>
                  <a:moveTo>
                    <a:pt x="14029" y="15307"/>
                  </a:moveTo>
                  <a:lnTo>
                    <a:pt x="14011" y="15315"/>
                  </a:lnTo>
                  <a:lnTo>
                    <a:pt x="13994" y="15341"/>
                  </a:lnTo>
                  <a:lnTo>
                    <a:pt x="14003" y="15367"/>
                  </a:lnTo>
                  <a:lnTo>
                    <a:pt x="14011" y="15385"/>
                  </a:lnTo>
                  <a:lnTo>
                    <a:pt x="14253" y="15644"/>
                  </a:lnTo>
                  <a:lnTo>
                    <a:pt x="14262" y="15661"/>
                  </a:lnTo>
                  <a:lnTo>
                    <a:pt x="14297" y="15661"/>
                  </a:lnTo>
                  <a:lnTo>
                    <a:pt x="14314" y="15652"/>
                  </a:lnTo>
                  <a:lnTo>
                    <a:pt x="14322" y="15635"/>
                  </a:lnTo>
                  <a:lnTo>
                    <a:pt x="14331" y="15618"/>
                  </a:lnTo>
                  <a:lnTo>
                    <a:pt x="14322" y="15601"/>
                  </a:lnTo>
                  <a:lnTo>
                    <a:pt x="14314" y="15583"/>
                  </a:lnTo>
                  <a:lnTo>
                    <a:pt x="14072" y="15324"/>
                  </a:lnTo>
                  <a:lnTo>
                    <a:pt x="14063" y="15315"/>
                  </a:lnTo>
                  <a:lnTo>
                    <a:pt x="14046" y="15307"/>
                  </a:lnTo>
                  <a:close/>
                  <a:moveTo>
                    <a:pt x="14815" y="15713"/>
                  </a:moveTo>
                  <a:lnTo>
                    <a:pt x="14798" y="15721"/>
                  </a:lnTo>
                  <a:lnTo>
                    <a:pt x="14789" y="15747"/>
                  </a:lnTo>
                  <a:lnTo>
                    <a:pt x="14789" y="15773"/>
                  </a:lnTo>
                  <a:lnTo>
                    <a:pt x="14798" y="15791"/>
                  </a:lnTo>
                  <a:lnTo>
                    <a:pt x="15048" y="16050"/>
                  </a:lnTo>
                  <a:lnTo>
                    <a:pt x="15057" y="16058"/>
                  </a:lnTo>
                  <a:lnTo>
                    <a:pt x="15074" y="16067"/>
                  </a:lnTo>
                  <a:lnTo>
                    <a:pt x="15091" y="16058"/>
                  </a:lnTo>
                  <a:lnTo>
                    <a:pt x="15109" y="16050"/>
                  </a:lnTo>
                  <a:lnTo>
                    <a:pt x="15117" y="16041"/>
                  </a:lnTo>
                  <a:lnTo>
                    <a:pt x="15126" y="16024"/>
                  </a:lnTo>
                  <a:lnTo>
                    <a:pt x="15117" y="16006"/>
                  </a:lnTo>
                  <a:lnTo>
                    <a:pt x="15109" y="15989"/>
                  </a:lnTo>
                  <a:lnTo>
                    <a:pt x="14867" y="15730"/>
                  </a:lnTo>
                  <a:lnTo>
                    <a:pt x="14849" y="15713"/>
                  </a:lnTo>
                  <a:close/>
                  <a:moveTo>
                    <a:pt x="14512" y="15842"/>
                  </a:moveTo>
                  <a:lnTo>
                    <a:pt x="14495" y="15851"/>
                  </a:lnTo>
                  <a:lnTo>
                    <a:pt x="14487" y="15877"/>
                  </a:lnTo>
                  <a:lnTo>
                    <a:pt x="14487" y="15903"/>
                  </a:lnTo>
                  <a:lnTo>
                    <a:pt x="14495" y="15911"/>
                  </a:lnTo>
                  <a:lnTo>
                    <a:pt x="14737" y="16179"/>
                  </a:lnTo>
                  <a:lnTo>
                    <a:pt x="14754" y="16188"/>
                  </a:lnTo>
                  <a:lnTo>
                    <a:pt x="14763" y="16197"/>
                  </a:lnTo>
                  <a:lnTo>
                    <a:pt x="14780" y="16188"/>
                  </a:lnTo>
                  <a:lnTo>
                    <a:pt x="14798" y="16179"/>
                  </a:lnTo>
                  <a:lnTo>
                    <a:pt x="14806" y="16171"/>
                  </a:lnTo>
                  <a:lnTo>
                    <a:pt x="14815" y="16153"/>
                  </a:lnTo>
                  <a:lnTo>
                    <a:pt x="14815" y="16136"/>
                  </a:lnTo>
                  <a:lnTo>
                    <a:pt x="14806" y="16119"/>
                  </a:lnTo>
                  <a:lnTo>
                    <a:pt x="14556" y="15851"/>
                  </a:lnTo>
                  <a:lnTo>
                    <a:pt x="14547" y="15842"/>
                  </a:lnTo>
                  <a:close/>
                  <a:moveTo>
                    <a:pt x="15307" y="16240"/>
                  </a:moveTo>
                  <a:lnTo>
                    <a:pt x="15299" y="16248"/>
                  </a:lnTo>
                  <a:lnTo>
                    <a:pt x="15281" y="16274"/>
                  </a:lnTo>
                  <a:lnTo>
                    <a:pt x="15281" y="16300"/>
                  </a:lnTo>
                  <a:lnTo>
                    <a:pt x="15290" y="16309"/>
                  </a:lnTo>
                  <a:lnTo>
                    <a:pt x="15540" y="16577"/>
                  </a:lnTo>
                  <a:lnTo>
                    <a:pt x="15558" y="16585"/>
                  </a:lnTo>
                  <a:lnTo>
                    <a:pt x="15584" y="16585"/>
                  </a:lnTo>
                  <a:lnTo>
                    <a:pt x="15601" y="16577"/>
                  </a:lnTo>
                  <a:lnTo>
                    <a:pt x="15610" y="16559"/>
                  </a:lnTo>
                  <a:lnTo>
                    <a:pt x="15618" y="16542"/>
                  </a:lnTo>
                  <a:lnTo>
                    <a:pt x="15618" y="16525"/>
                  </a:lnTo>
                  <a:lnTo>
                    <a:pt x="15601" y="16516"/>
                  </a:lnTo>
                  <a:lnTo>
                    <a:pt x="15359" y="16248"/>
                  </a:lnTo>
                  <a:lnTo>
                    <a:pt x="15342" y="16240"/>
                  </a:lnTo>
                  <a:close/>
                  <a:moveTo>
                    <a:pt x="14996" y="16369"/>
                  </a:moveTo>
                  <a:lnTo>
                    <a:pt x="14979" y="16378"/>
                  </a:lnTo>
                  <a:lnTo>
                    <a:pt x="14970" y="16404"/>
                  </a:lnTo>
                  <a:lnTo>
                    <a:pt x="14970" y="16430"/>
                  </a:lnTo>
                  <a:lnTo>
                    <a:pt x="14979" y="16447"/>
                  </a:lnTo>
                  <a:lnTo>
                    <a:pt x="15221" y="16706"/>
                  </a:lnTo>
                  <a:lnTo>
                    <a:pt x="15238" y="16723"/>
                  </a:lnTo>
                  <a:lnTo>
                    <a:pt x="15273" y="16723"/>
                  </a:lnTo>
                  <a:lnTo>
                    <a:pt x="15281" y="16715"/>
                  </a:lnTo>
                  <a:lnTo>
                    <a:pt x="15299" y="16698"/>
                  </a:lnTo>
                  <a:lnTo>
                    <a:pt x="15299" y="16680"/>
                  </a:lnTo>
                  <a:lnTo>
                    <a:pt x="15299" y="16663"/>
                  </a:lnTo>
                  <a:lnTo>
                    <a:pt x="15290" y="16646"/>
                  </a:lnTo>
                  <a:lnTo>
                    <a:pt x="15048" y="16387"/>
                  </a:lnTo>
                  <a:lnTo>
                    <a:pt x="15031" y="16378"/>
                  </a:lnTo>
                  <a:lnTo>
                    <a:pt x="15014" y="16369"/>
                  </a:lnTo>
                  <a:close/>
                  <a:moveTo>
                    <a:pt x="15817" y="16758"/>
                  </a:moveTo>
                  <a:lnTo>
                    <a:pt x="15800" y="16767"/>
                  </a:lnTo>
                  <a:lnTo>
                    <a:pt x="15791" y="16775"/>
                  </a:lnTo>
                  <a:lnTo>
                    <a:pt x="15774" y="16801"/>
                  </a:lnTo>
                  <a:lnTo>
                    <a:pt x="15774" y="16827"/>
                  </a:lnTo>
                  <a:lnTo>
                    <a:pt x="15782" y="16836"/>
                  </a:lnTo>
                  <a:lnTo>
                    <a:pt x="16033" y="17095"/>
                  </a:lnTo>
                  <a:lnTo>
                    <a:pt x="16050" y="17112"/>
                  </a:lnTo>
                  <a:lnTo>
                    <a:pt x="16085" y="17112"/>
                  </a:lnTo>
                  <a:lnTo>
                    <a:pt x="16093" y="17104"/>
                  </a:lnTo>
                  <a:lnTo>
                    <a:pt x="16102" y="17086"/>
                  </a:lnTo>
                  <a:lnTo>
                    <a:pt x="16111" y="17069"/>
                  </a:lnTo>
                  <a:lnTo>
                    <a:pt x="16111" y="17052"/>
                  </a:lnTo>
                  <a:lnTo>
                    <a:pt x="16102" y="17034"/>
                  </a:lnTo>
                  <a:lnTo>
                    <a:pt x="15851" y="16775"/>
                  </a:lnTo>
                  <a:lnTo>
                    <a:pt x="15834" y="16767"/>
                  </a:lnTo>
                  <a:lnTo>
                    <a:pt x="15817" y="16758"/>
                  </a:lnTo>
                  <a:close/>
                  <a:moveTo>
                    <a:pt x="15480" y="16905"/>
                  </a:moveTo>
                  <a:lnTo>
                    <a:pt x="15471" y="16913"/>
                  </a:lnTo>
                  <a:lnTo>
                    <a:pt x="15454" y="16939"/>
                  </a:lnTo>
                  <a:lnTo>
                    <a:pt x="15454" y="16965"/>
                  </a:lnTo>
                  <a:lnTo>
                    <a:pt x="15463" y="16974"/>
                  </a:lnTo>
                  <a:lnTo>
                    <a:pt x="15705" y="17242"/>
                  </a:lnTo>
                  <a:lnTo>
                    <a:pt x="15722" y="17250"/>
                  </a:lnTo>
                  <a:lnTo>
                    <a:pt x="15739" y="17259"/>
                  </a:lnTo>
                  <a:lnTo>
                    <a:pt x="15756" y="17250"/>
                  </a:lnTo>
                  <a:lnTo>
                    <a:pt x="15774" y="17242"/>
                  </a:lnTo>
                  <a:lnTo>
                    <a:pt x="15782" y="17233"/>
                  </a:lnTo>
                  <a:lnTo>
                    <a:pt x="15782" y="17216"/>
                  </a:lnTo>
                  <a:lnTo>
                    <a:pt x="15782" y="17199"/>
                  </a:lnTo>
                  <a:lnTo>
                    <a:pt x="15774" y="17181"/>
                  </a:lnTo>
                  <a:lnTo>
                    <a:pt x="15532" y="16913"/>
                  </a:lnTo>
                  <a:lnTo>
                    <a:pt x="15515" y="16905"/>
                  </a:lnTo>
                  <a:close/>
                  <a:moveTo>
                    <a:pt x="16301" y="17285"/>
                  </a:moveTo>
                  <a:lnTo>
                    <a:pt x="16283" y="17294"/>
                  </a:lnTo>
                  <a:lnTo>
                    <a:pt x="16266" y="17319"/>
                  </a:lnTo>
                  <a:lnTo>
                    <a:pt x="16275" y="17345"/>
                  </a:lnTo>
                  <a:lnTo>
                    <a:pt x="16275" y="17363"/>
                  </a:lnTo>
                  <a:lnTo>
                    <a:pt x="16525" y="17622"/>
                  </a:lnTo>
                  <a:lnTo>
                    <a:pt x="16542" y="17630"/>
                  </a:lnTo>
                  <a:lnTo>
                    <a:pt x="16560" y="17639"/>
                  </a:lnTo>
                  <a:lnTo>
                    <a:pt x="16577" y="17630"/>
                  </a:lnTo>
                  <a:lnTo>
                    <a:pt x="16586" y="17622"/>
                  </a:lnTo>
                  <a:lnTo>
                    <a:pt x="16603" y="17613"/>
                  </a:lnTo>
                  <a:lnTo>
                    <a:pt x="16603" y="17596"/>
                  </a:lnTo>
                  <a:lnTo>
                    <a:pt x="16603" y="17579"/>
                  </a:lnTo>
                  <a:lnTo>
                    <a:pt x="16594" y="17561"/>
                  </a:lnTo>
                  <a:lnTo>
                    <a:pt x="16344" y="17302"/>
                  </a:lnTo>
                  <a:lnTo>
                    <a:pt x="16326" y="17285"/>
                  </a:lnTo>
                  <a:close/>
                  <a:moveTo>
                    <a:pt x="15972" y="17432"/>
                  </a:moveTo>
                  <a:lnTo>
                    <a:pt x="15955" y="17440"/>
                  </a:lnTo>
                  <a:lnTo>
                    <a:pt x="15938" y="17466"/>
                  </a:lnTo>
                  <a:lnTo>
                    <a:pt x="15946" y="17492"/>
                  </a:lnTo>
                  <a:lnTo>
                    <a:pt x="15946" y="17510"/>
                  </a:lnTo>
                  <a:lnTo>
                    <a:pt x="16197" y="17769"/>
                  </a:lnTo>
                  <a:lnTo>
                    <a:pt x="16206" y="17786"/>
                  </a:lnTo>
                  <a:lnTo>
                    <a:pt x="16240" y="17786"/>
                  </a:lnTo>
                  <a:lnTo>
                    <a:pt x="16257" y="17777"/>
                  </a:lnTo>
                  <a:lnTo>
                    <a:pt x="16266" y="17760"/>
                  </a:lnTo>
                  <a:lnTo>
                    <a:pt x="16275" y="17743"/>
                  </a:lnTo>
                  <a:lnTo>
                    <a:pt x="16266" y="17725"/>
                  </a:lnTo>
                  <a:lnTo>
                    <a:pt x="16257" y="17717"/>
                  </a:lnTo>
                  <a:lnTo>
                    <a:pt x="16016" y="17449"/>
                  </a:lnTo>
                  <a:lnTo>
                    <a:pt x="15998" y="17440"/>
                  </a:lnTo>
                  <a:lnTo>
                    <a:pt x="15990" y="17432"/>
                  </a:lnTo>
                  <a:close/>
                  <a:moveTo>
                    <a:pt x="16793" y="17812"/>
                  </a:moveTo>
                  <a:lnTo>
                    <a:pt x="16776" y="17820"/>
                  </a:lnTo>
                  <a:lnTo>
                    <a:pt x="16758" y="17846"/>
                  </a:lnTo>
                  <a:lnTo>
                    <a:pt x="16767" y="17872"/>
                  </a:lnTo>
                  <a:lnTo>
                    <a:pt x="16776" y="17881"/>
                  </a:lnTo>
                  <a:lnTo>
                    <a:pt x="17018" y="18149"/>
                  </a:lnTo>
                  <a:lnTo>
                    <a:pt x="17035" y="18157"/>
                  </a:lnTo>
                  <a:lnTo>
                    <a:pt x="17069" y="18157"/>
                  </a:lnTo>
                  <a:lnTo>
                    <a:pt x="17078" y="18149"/>
                  </a:lnTo>
                  <a:lnTo>
                    <a:pt x="17095" y="18131"/>
                  </a:lnTo>
                  <a:lnTo>
                    <a:pt x="17095" y="18114"/>
                  </a:lnTo>
                  <a:lnTo>
                    <a:pt x="17095" y="18097"/>
                  </a:lnTo>
                  <a:lnTo>
                    <a:pt x="17087" y="18088"/>
                  </a:lnTo>
                  <a:lnTo>
                    <a:pt x="16836" y="17820"/>
                  </a:lnTo>
                  <a:lnTo>
                    <a:pt x="16827" y="17812"/>
                  </a:lnTo>
                  <a:close/>
                  <a:moveTo>
                    <a:pt x="16456" y="17967"/>
                  </a:moveTo>
                  <a:lnTo>
                    <a:pt x="16439" y="17976"/>
                  </a:lnTo>
                  <a:lnTo>
                    <a:pt x="16421" y="18002"/>
                  </a:lnTo>
                  <a:lnTo>
                    <a:pt x="16430" y="18028"/>
                  </a:lnTo>
                  <a:lnTo>
                    <a:pt x="16439" y="18036"/>
                  </a:lnTo>
                  <a:lnTo>
                    <a:pt x="16681" y="18304"/>
                  </a:lnTo>
                  <a:lnTo>
                    <a:pt x="16689" y="18313"/>
                  </a:lnTo>
                  <a:lnTo>
                    <a:pt x="16707" y="18321"/>
                  </a:lnTo>
                  <a:lnTo>
                    <a:pt x="16724" y="18313"/>
                  </a:lnTo>
                  <a:lnTo>
                    <a:pt x="16741" y="18304"/>
                  </a:lnTo>
                  <a:lnTo>
                    <a:pt x="16750" y="18296"/>
                  </a:lnTo>
                  <a:lnTo>
                    <a:pt x="16758" y="18278"/>
                  </a:lnTo>
                  <a:lnTo>
                    <a:pt x="16750" y="18261"/>
                  </a:lnTo>
                  <a:lnTo>
                    <a:pt x="16741" y="18244"/>
                  </a:lnTo>
                  <a:lnTo>
                    <a:pt x="16499" y="17976"/>
                  </a:lnTo>
                  <a:lnTo>
                    <a:pt x="16491" y="17967"/>
                  </a:lnTo>
                  <a:close/>
                  <a:moveTo>
                    <a:pt x="17303" y="18330"/>
                  </a:moveTo>
                  <a:lnTo>
                    <a:pt x="17285" y="18339"/>
                  </a:lnTo>
                  <a:lnTo>
                    <a:pt x="17268" y="18347"/>
                  </a:lnTo>
                  <a:lnTo>
                    <a:pt x="17251" y="18373"/>
                  </a:lnTo>
                  <a:lnTo>
                    <a:pt x="17259" y="18399"/>
                  </a:lnTo>
                  <a:lnTo>
                    <a:pt x="17268" y="18408"/>
                  </a:lnTo>
                  <a:lnTo>
                    <a:pt x="17510" y="18667"/>
                  </a:lnTo>
                  <a:lnTo>
                    <a:pt x="17527" y="18684"/>
                  </a:lnTo>
                  <a:lnTo>
                    <a:pt x="17562" y="18684"/>
                  </a:lnTo>
                  <a:lnTo>
                    <a:pt x="17579" y="18676"/>
                  </a:lnTo>
                  <a:lnTo>
                    <a:pt x="17588" y="18658"/>
                  </a:lnTo>
                  <a:lnTo>
                    <a:pt x="17588" y="18641"/>
                  </a:lnTo>
                  <a:lnTo>
                    <a:pt x="17588" y="18624"/>
                  </a:lnTo>
                  <a:lnTo>
                    <a:pt x="17579" y="18607"/>
                  </a:lnTo>
                  <a:lnTo>
                    <a:pt x="17328" y="18347"/>
                  </a:lnTo>
                  <a:lnTo>
                    <a:pt x="17320" y="18339"/>
                  </a:lnTo>
                  <a:lnTo>
                    <a:pt x="17303" y="18330"/>
                  </a:lnTo>
                  <a:close/>
                  <a:moveTo>
                    <a:pt x="16940" y="18494"/>
                  </a:moveTo>
                  <a:lnTo>
                    <a:pt x="16923" y="18503"/>
                  </a:lnTo>
                  <a:lnTo>
                    <a:pt x="16914" y="18529"/>
                  </a:lnTo>
                  <a:lnTo>
                    <a:pt x="16914" y="18555"/>
                  </a:lnTo>
                  <a:lnTo>
                    <a:pt x="16923" y="18572"/>
                  </a:lnTo>
                  <a:lnTo>
                    <a:pt x="17164" y="18840"/>
                  </a:lnTo>
                  <a:lnTo>
                    <a:pt x="17182" y="18848"/>
                  </a:lnTo>
                  <a:lnTo>
                    <a:pt x="17216" y="18848"/>
                  </a:lnTo>
                  <a:lnTo>
                    <a:pt x="17225" y="18840"/>
                  </a:lnTo>
                  <a:lnTo>
                    <a:pt x="17242" y="18822"/>
                  </a:lnTo>
                  <a:lnTo>
                    <a:pt x="17242" y="18805"/>
                  </a:lnTo>
                  <a:lnTo>
                    <a:pt x="17242" y="18788"/>
                  </a:lnTo>
                  <a:lnTo>
                    <a:pt x="17233" y="18779"/>
                  </a:lnTo>
                  <a:lnTo>
                    <a:pt x="16992" y="18512"/>
                  </a:lnTo>
                  <a:lnTo>
                    <a:pt x="16974" y="18503"/>
                  </a:lnTo>
                  <a:lnTo>
                    <a:pt x="16957" y="18494"/>
                  </a:lnTo>
                  <a:close/>
                  <a:moveTo>
                    <a:pt x="17717" y="18892"/>
                  </a:moveTo>
                  <a:lnTo>
                    <a:pt x="17700" y="18900"/>
                  </a:lnTo>
                  <a:lnTo>
                    <a:pt x="17691" y="18909"/>
                  </a:lnTo>
                  <a:lnTo>
                    <a:pt x="17683" y="18926"/>
                  </a:lnTo>
                  <a:lnTo>
                    <a:pt x="17683" y="18943"/>
                  </a:lnTo>
                  <a:lnTo>
                    <a:pt x="17734" y="19298"/>
                  </a:lnTo>
                  <a:lnTo>
                    <a:pt x="17734" y="19306"/>
                  </a:lnTo>
                  <a:lnTo>
                    <a:pt x="17752" y="19332"/>
                  </a:lnTo>
                  <a:lnTo>
                    <a:pt x="17804" y="19332"/>
                  </a:lnTo>
                  <a:lnTo>
                    <a:pt x="17812" y="19315"/>
                  </a:lnTo>
                  <a:lnTo>
                    <a:pt x="17821" y="19306"/>
                  </a:lnTo>
                  <a:lnTo>
                    <a:pt x="17821" y="19289"/>
                  </a:lnTo>
                  <a:lnTo>
                    <a:pt x="17769" y="18926"/>
                  </a:lnTo>
                  <a:lnTo>
                    <a:pt x="17760" y="18909"/>
                  </a:lnTo>
                  <a:lnTo>
                    <a:pt x="17752" y="18900"/>
                  </a:lnTo>
                  <a:lnTo>
                    <a:pt x="17734" y="18892"/>
                  </a:lnTo>
                  <a:close/>
                  <a:moveTo>
                    <a:pt x="17424" y="19030"/>
                  </a:moveTo>
                  <a:lnTo>
                    <a:pt x="17406" y="19038"/>
                  </a:lnTo>
                  <a:lnTo>
                    <a:pt x="17398" y="19064"/>
                  </a:lnTo>
                  <a:lnTo>
                    <a:pt x="17398" y="19090"/>
                  </a:lnTo>
                  <a:lnTo>
                    <a:pt x="17406" y="19099"/>
                  </a:lnTo>
                  <a:lnTo>
                    <a:pt x="17648" y="19367"/>
                  </a:lnTo>
                  <a:lnTo>
                    <a:pt x="17665" y="19375"/>
                  </a:lnTo>
                  <a:lnTo>
                    <a:pt x="17683" y="19384"/>
                  </a:lnTo>
                  <a:lnTo>
                    <a:pt x="17700" y="19375"/>
                  </a:lnTo>
                  <a:lnTo>
                    <a:pt x="17717" y="19367"/>
                  </a:lnTo>
                  <a:lnTo>
                    <a:pt x="17726" y="19358"/>
                  </a:lnTo>
                  <a:lnTo>
                    <a:pt x="17726" y="19341"/>
                  </a:lnTo>
                  <a:lnTo>
                    <a:pt x="17726" y="19323"/>
                  </a:lnTo>
                  <a:lnTo>
                    <a:pt x="17717" y="19306"/>
                  </a:lnTo>
                  <a:lnTo>
                    <a:pt x="17475" y="19038"/>
                  </a:lnTo>
                  <a:lnTo>
                    <a:pt x="17458" y="1903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1355022" y="4047622"/>
              <a:ext cx="10991" cy="25658"/>
            </a:xfrm>
            <a:custGeom>
              <a:avLst/>
              <a:gdLst/>
              <a:ahLst/>
              <a:cxnLst/>
              <a:rect l="l" t="t" r="r" b="b"/>
              <a:pathLst>
                <a:path w="278" h="649" extrusionOk="0">
                  <a:moveTo>
                    <a:pt x="217" y="1"/>
                  </a:moveTo>
                  <a:lnTo>
                    <a:pt x="1" y="649"/>
                  </a:lnTo>
                  <a:lnTo>
                    <a:pt x="1" y="649"/>
                  </a:lnTo>
                  <a:lnTo>
                    <a:pt x="277" y="38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1870677" y="4075297"/>
              <a:ext cx="510595" cy="475053"/>
            </a:xfrm>
            <a:custGeom>
              <a:avLst/>
              <a:gdLst/>
              <a:ahLst/>
              <a:cxnLst/>
              <a:rect l="l" t="t" r="r" b="b"/>
              <a:pathLst>
                <a:path w="12915" h="12016" extrusionOk="0">
                  <a:moveTo>
                    <a:pt x="12854" y="0"/>
                  </a:moveTo>
                  <a:lnTo>
                    <a:pt x="12664" y="182"/>
                  </a:lnTo>
                  <a:lnTo>
                    <a:pt x="12646" y="199"/>
                  </a:lnTo>
                  <a:lnTo>
                    <a:pt x="12595" y="251"/>
                  </a:lnTo>
                  <a:lnTo>
                    <a:pt x="12577" y="277"/>
                  </a:lnTo>
                  <a:lnTo>
                    <a:pt x="12586" y="303"/>
                  </a:lnTo>
                  <a:lnTo>
                    <a:pt x="12595" y="311"/>
                  </a:lnTo>
                  <a:lnTo>
                    <a:pt x="12603" y="329"/>
                  </a:lnTo>
                  <a:lnTo>
                    <a:pt x="12638" y="329"/>
                  </a:lnTo>
                  <a:lnTo>
                    <a:pt x="12655" y="320"/>
                  </a:lnTo>
                  <a:lnTo>
                    <a:pt x="12914" y="69"/>
                  </a:lnTo>
                  <a:lnTo>
                    <a:pt x="12854" y="0"/>
                  </a:lnTo>
                  <a:close/>
                  <a:moveTo>
                    <a:pt x="12431" y="406"/>
                  </a:moveTo>
                  <a:lnTo>
                    <a:pt x="12413" y="415"/>
                  </a:lnTo>
                  <a:lnTo>
                    <a:pt x="12396" y="424"/>
                  </a:lnTo>
                  <a:lnTo>
                    <a:pt x="12137" y="666"/>
                  </a:lnTo>
                  <a:lnTo>
                    <a:pt x="12120" y="683"/>
                  </a:lnTo>
                  <a:lnTo>
                    <a:pt x="12120" y="709"/>
                  </a:lnTo>
                  <a:lnTo>
                    <a:pt x="12076" y="752"/>
                  </a:lnTo>
                  <a:lnTo>
                    <a:pt x="12068" y="769"/>
                  </a:lnTo>
                  <a:lnTo>
                    <a:pt x="12068" y="804"/>
                  </a:lnTo>
                  <a:lnTo>
                    <a:pt x="12076" y="812"/>
                  </a:lnTo>
                  <a:lnTo>
                    <a:pt x="12094" y="821"/>
                  </a:lnTo>
                  <a:lnTo>
                    <a:pt x="12111" y="830"/>
                  </a:lnTo>
                  <a:lnTo>
                    <a:pt x="12128" y="821"/>
                  </a:lnTo>
                  <a:lnTo>
                    <a:pt x="12137" y="812"/>
                  </a:lnTo>
                  <a:lnTo>
                    <a:pt x="12396" y="562"/>
                  </a:lnTo>
                  <a:lnTo>
                    <a:pt x="12405" y="553"/>
                  </a:lnTo>
                  <a:lnTo>
                    <a:pt x="12413" y="536"/>
                  </a:lnTo>
                  <a:lnTo>
                    <a:pt x="12456" y="484"/>
                  </a:lnTo>
                  <a:lnTo>
                    <a:pt x="12474" y="475"/>
                  </a:lnTo>
                  <a:lnTo>
                    <a:pt x="12474" y="458"/>
                  </a:lnTo>
                  <a:lnTo>
                    <a:pt x="12474" y="441"/>
                  </a:lnTo>
                  <a:lnTo>
                    <a:pt x="12465" y="424"/>
                  </a:lnTo>
                  <a:lnTo>
                    <a:pt x="12448" y="415"/>
                  </a:lnTo>
                  <a:lnTo>
                    <a:pt x="12431" y="406"/>
                  </a:lnTo>
                  <a:close/>
                  <a:moveTo>
                    <a:pt x="11886" y="899"/>
                  </a:moveTo>
                  <a:lnTo>
                    <a:pt x="11869" y="907"/>
                  </a:lnTo>
                  <a:lnTo>
                    <a:pt x="11610" y="1149"/>
                  </a:lnTo>
                  <a:lnTo>
                    <a:pt x="11593" y="1175"/>
                  </a:lnTo>
                  <a:lnTo>
                    <a:pt x="11593" y="1192"/>
                  </a:lnTo>
                  <a:lnTo>
                    <a:pt x="11601" y="1210"/>
                  </a:lnTo>
                  <a:lnTo>
                    <a:pt x="11558" y="1244"/>
                  </a:lnTo>
                  <a:lnTo>
                    <a:pt x="11549" y="1270"/>
                  </a:lnTo>
                  <a:lnTo>
                    <a:pt x="11549" y="1296"/>
                  </a:lnTo>
                  <a:lnTo>
                    <a:pt x="11558" y="1313"/>
                  </a:lnTo>
                  <a:lnTo>
                    <a:pt x="11575" y="1322"/>
                  </a:lnTo>
                  <a:lnTo>
                    <a:pt x="11610" y="1322"/>
                  </a:lnTo>
                  <a:lnTo>
                    <a:pt x="11619" y="1313"/>
                  </a:lnTo>
                  <a:lnTo>
                    <a:pt x="11878" y="1063"/>
                  </a:lnTo>
                  <a:lnTo>
                    <a:pt x="11895" y="1037"/>
                  </a:lnTo>
                  <a:lnTo>
                    <a:pt x="11895" y="1011"/>
                  </a:lnTo>
                  <a:lnTo>
                    <a:pt x="11930" y="976"/>
                  </a:lnTo>
                  <a:lnTo>
                    <a:pt x="11947" y="959"/>
                  </a:lnTo>
                  <a:lnTo>
                    <a:pt x="11947" y="942"/>
                  </a:lnTo>
                  <a:lnTo>
                    <a:pt x="11947" y="925"/>
                  </a:lnTo>
                  <a:lnTo>
                    <a:pt x="11938" y="907"/>
                  </a:lnTo>
                  <a:lnTo>
                    <a:pt x="11921" y="899"/>
                  </a:lnTo>
                  <a:close/>
                  <a:moveTo>
                    <a:pt x="11359" y="1382"/>
                  </a:moveTo>
                  <a:lnTo>
                    <a:pt x="11342" y="1391"/>
                  </a:lnTo>
                  <a:lnTo>
                    <a:pt x="11083" y="1642"/>
                  </a:lnTo>
                  <a:lnTo>
                    <a:pt x="11074" y="1650"/>
                  </a:lnTo>
                  <a:lnTo>
                    <a:pt x="11066" y="1668"/>
                  </a:lnTo>
                  <a:lnTo>
                    <a:pt x="11066" y="1685"/>
                  </a:lnTo>
                  <a:lnTo>
                    <a:pt x="11083" y="1702"/>
                  </a:lnTo>
                  <a:lnTo>
                    <a:pt x="11040" y="1745"/>
                  </a:lnTo>
                  <a:lnTo>
                    <a:pt x="11031" y="1771"/>
                  </a:lnTo>
                  <a:lnTo>
                    <a:pt x="11031" y="1797"/>
                  </a:lnTo>
                  <a:lnTo>
                    <a:pt x="11040" y="1806"/>
                  </a:lnTo>
                  <a:lnTo>
                    <a:pt x="11057" y="1814"/>
                  </a:lnTo>
                  <a:lnTo>
                    <a:pt x="11074" y="1823"/>
                  </a:lnTo>
                  <a:lnTo>
                    <a:pt x="11092" y="1814"/>
                  </a:lnTo>
                  <a:lnTo>
                    <a:pt x="11109" y="1806"/>
                  </a:lnTo>
                  <a:lnTo>
                    <a:pt x="11359" y="1555"/>
                  </a:lnTo>
                  <a:lnTo>
                    <a:pt x="11377" y="1547"/>
                  </a:lnTo>
                  <a:lnTo>
                    <a:pt x="11377" y="1529"/>
                  </a:lnTo>
                  <a:lnTo>
                    <a:pt x="11377" y="1512"/>
                  </a:lnTo>
                  <a:lnTo>
                    <a:pt x="11368" y="1495"/>
                  </a:lnTo>
                  <a:lnTo>
                    <a:pt x="11403" y="1460"/>
                  </a:lnTo>
                  <a:lnTo>
                    <a:pt x="11420" y="1443"/>
                  </a:lnTo>
                  <a:lnTo>
                    <a:pt x="11420" y="1426"/>
                  </a:lnTo>
                  <a:lnTo>
                    <a:pt x="11420" y="1408"/>
                  </a:lnTo>
                  <a:lnTo>
                    <a:pt x="11411" y="1400"/>
                  </a:lnTo>
                  <a:lnTo>
                    <a:pt x="11394" y="1382"/>
                  </a:lnTo>
                  <a:close/>
                  <a:moveTo>
                    <a:pt x="10850" y="1866"/>
                  </a:moveTo>
                  <a:lnTo>
                    <a:pt x="10832" y="1875"/>
                  </a:lnTo>
                  <a:lnTo>
                    <a:pt x="10815" y="1883"/>
                  </a:lnTo>
                  <a:lnTo>
                    <a:pt x="10556" y="2125"/>
                  </a:lnTo>
                  <a:lnTo>
                    <a:pt x="10547" y="2143"/>
                  </a:lnTo>
                  <a:lnTo>
                    <a:pt x="10539" y="2151"/>
                  </a:lnTo>
                  <a:lnTo>
                    <a:pt x="10539" y="2169"/>
                  </a:lnTo>
                  <a:lnTo>
                    <a:pt x="10547" y="2186"/>
                  </a:lnTo>
                  <a:lnTo>
                    <a:pt x="10565" y="2203"/>
                  </a:lnTo>
                  <a:lnTo>
                    <a:pt x="10522" y="2238"/>
                  </a:lnTo>
                  <a:lnTo>
                    <a:pt x="10513" y="2264"/>
                  </a:lnTo>
                  <a:lnTo>
                    <a:pt x="10513" y="2289"/>
                  </a:lnTo>
                  <a:lnTo>
                    <a:pt x="10522" y="2307"/>
                  </a:lnTo>
                  <a:lnTo>
                    <a:pt x="10539" y="2315"/>
                  </a:lnTo>
                  <a:lnTo>
                    <a:pt x="10573" y="2315"/>
                  </a:lnTo>
                  <a:lnTo>
                    <a:pt x="10591" y="2307"/>
                  </a:lnTo>
                  <a:lnTo>
                    <a:pt x="10850" y="2056"/>
                  </a:lnTo>
                  <a:lnTo>
                    <a:pt x="10858" y="2039"/>
                  </a:lnTo>
                  <a:lnTo>
                    <a:pt x="10858" y="2022"/>
                  </a:lnTo>
                  <a:lnTo>
                    <a:pt x="10858" y="2004"/>
                  </a:lnTo>
                  <a:lnTo>
                    <a:pt x="10850" y="1996"/>
                  </a:lnTo>
                  <a:lnTo>
                    <a:pt x="10841" y="1987"/>
                  </a:lnTo>
                  <a:lnTo>
                    <a:pt x="10876" y="1944"/>
                  </a:lnTo>
                  <a:lnTo>
                    <a:pt x="10893" y="1935"/>
                  </a:lnTo>
                  <a:lnTo>
                    <a:pt x="10893" y="1918"/>
                  </a:lnTo>
                  <a:lnTo>
                    <a:pt x="10893" y="1901"/>
                  </a:lnTo>
                  <a:lnTo>
                    <a:pt x="10884" y="1883"/>
                  </a:lnTo>
                  <a:lnTo>
                    <a:pt x="10867" y="1875"/>
                  </a:lnTo>
                  <a:lnTo>
                    <a:pt x="10850" y="1866"/>
                  </a:lnTo>
                  <a:close/>
                  <a:moveTo>
                    <a:pt x="10306" y="2359"/>
                  </a:moveTo>
                  <a:lnTo>
                    <a:pt x="10288" y="2367"/>
                  </a:lnTo>
                  <a:lnTo>
                    <a:pt x="10029" y="2609"/>
                  </a:lnTo>
                  <a:lnTo>
                    <a:pt x="10021" y="2626"/>
                  </a:lnTo>
                  <a:lnTo>
                    <a:pt x="10012" y="2644"/>
                  </a:lnTo>
                  <a:lnTo>
                    <a:pt x="10012" y="2661"/>
                  </a:lnTo>
                  <a:lnTo>
                    <a:pt x="10021" y="2670"/>
                  </a:lnTo>
                  <a:lnTo>
                    <a:pt x="10038" y="2687"/>
                  </a:lnTo>
                  <a:lnTo>
                    <a:pt x="10064" y="2687"/>
                  </a:lnTo>
                  <a:lnTo>
                    <a:pt x="10012" y="2739"/>
                  </a:lnTo>
                  <a:lnTo>
                    <a:pt x="9995" y="2765"/>
                  </a:lnTo>
                  <a:lnTo>
                    <a:pt x="9995" y="2790"/>
                  </a:lnTo>
                  <a:lnTo>
                    <a:pt x="10003" y="2799"/>
                  </a:lnTo>
                  <a:lnTo>
                    <a:pt x="10021" y="2808"/>
                  </a:lnTo>
                  <a:lnTo>
                    <a:pt x="10038" y="2816"/>
                  </a:lnTo>
                  <a:lnTo>
                    <a:pt x="10055" y="2808"/>
                  </a:lnTo>
                  <a:lnTo>
                    <a:pt x="10072" y="2799"/>
                  </a:lnTo>
                  <a:lnTo>
                    <a:pt x="10331" y="2549"/>
                  </a:lnTo>
                  <a:lnTo>
                    <a:pt x="10340" y="2540"/>
                  </a:lnTo>
                  <a:lnTo>
                    <a:pt x="10340" y="2523"/>
                  </a:lnTo>
                  <a:lnTo>
                    <a:pt x="10340" y="2505"/>
                  </a:lnTo>
                  <a:lnTo>
                    <a:pt x="10331" y="2488"/>
                  </a:lnTo>
                  <a:lnTo>
                    <a:pt x="10306" y="2479"/>
                  </a:lnTo>
                  <a:lnTo>
                    <a:pt x="10349" y="2436"/>
                  </a:lnTo>
                  <a:lnTo>
                    <a:pt x="10366" y="2419"/>
                  </a:lnTo>
                  <a:lnTo>
                    <a:pt x="10366" y="2402"/>
                  </a:lnTo>
                  <a:lnTo>
                    <a:pt x="10366" y="2384"/>
                  </a:lnTo>
                  <a:lnTo>
                    <a:pt x="10357" y="2367"/>
                  </a:lnTo>
                  <a:lnTo>
                    <a:pt x="10340" y="2359"/>
                  </a:lnTo>
                  <a:close/>
                  <a:moveTo>
                    <a:pt x="9779" y="2842"/>
                  </a:moveTo>
                  <a:lnTo>
                    <a:pt x="9761" y="2851"/>
                  </a:lnTo>
                  <a:lnTo>
                    <a:pt x="9502" y="3101"/>
                  </a:lnTo>
                  <a:lnTo>
                    <a:pt x="9494" y="3110"/>
                  </a:lnTo>
                  <a:lnTo>
                    <a:pt x="9485" y="3127"/>
                  </a:lnTo>
                  <a:lnTo>
                    <a:pt x="9485" y="3145"/>
                  </a:lnTo>
                  <a:lnTo>
                    <a:pt x="9494" y="3162"/>
                  </a:lnTo>
                  <a:lnTo>
                    <a:pt x="9511" y="3171"/>
                  </a:lnTo>
                  <a:lnTo>
                    <a:pt x="9545" y="3171"/>
                  </a:lnTo>
                  <a:lnTo>
                    <a:pt x="9563" y="3162"/>
                  </a:lnTo>
                  <a:lnTo>
                    <a:pt x="9710" y="3024"/>
                  </a:lnTo>
                  <a:lnTo>
                    <a:pt x="9494" y="3231"/>
                  </a:lnTo>
                  <a:lnTo>
                    <a:pt x="9476" y="3257"/>
                  </a:lnTo>
                  <a:lnTo>
                    <a:pt x="9485" y="3283"/>
                  </a:lnTo>
                  <a:lnTo>
                    <a:pt x="9494" y="3300"/>
                  </a:lnTo>
                  <a:lnTo>
                    <a:pt x="9502" y="3309"/>
                  </a:lnTo>
                  <a:lnTo>
                    <a:pt x="9537" y="3309"/>
                  </a:lnTo>
                  <a:lnTo>
                    <a:pt x="9554" y="3300"/>
                  </a:lnTo>
                  <a:lnTo>
                    <a:pt x="9813" y="3050"/>
                  </a:lnTo>
                  <a:lnTo>
                    <a:pt x="9822" y="3032"/>
                  </a:lnTo>
                  <a:lnTo>
                    <a:pt x="9822" y="3015"/>
                  </a:lnTo>
                  <a:lnTo>
                    <a:pt x="9822" y="2998"/>
                  </a:lnTo>
                  <a:lnTo>
                    <a:pt x="9813" y="2989"/>
                  </a:lnTo>
                  <a:lnTo>
                    <a:pt x="9787" y="2972"/>
                  </a:lnTo>
                  <a:lnTo>
                    <a:pt x="9761" y="2981"/>
                  </a:lnTo>
                  <a:lnTo>
                    <a:pt x="9822" y="2920"/>
                  </a:lnTo>
                  <a:lnTo>
                    <a:pt x="9830" y="2903"/>
                  </a:lnTo>
                  <a:lnTo>
                    <a:pt x="9839" y="2885"/>
                  </a:lnTo>
                  <a:lnTo>
                    <a:pt x="9839" y="2868"/>
                  </a:lnTo>
                  <a:lnTo>
                    <a:pt x="9830" y="2860"/>
                  </a:lnTo>
                  <a:lnTo>
                    <a:pt x="9813" y="2842"/>
                  </a:lnTo>
                  <a:close/>
                  <a:moveTo>
                    <a:pt x="9269" y="3326"/>
                  </a:moveTo>
                  <a:lnTo>
                    <a:pt x="9252" y="3335"/>
                  </a:lnTo>
                  <a:lnTo>
                    <a:pt x="9234" y="3343"/>
                  </a:lnTo>
                  <a:lnTo>
                    <a:pt x="8975" y="3585"/>
                  </a:lnTo>
                  <a:lnTo>
                    <a:pt x="8958" y="3611"/>
                  </a:lnTo>
                  <a:lnTo>
                    <a:pt x="8958" y="3637"/>
                  </a:lnTo>
                  <a:lnTo>
                    <a:pt x="8967" y="3646"/>
                  </a:lnTo>
                  <a:lnTo>
                    <a:pt x="8984" y="3654"/>
                  </a:lnTo>
                  <a:lnTo>
                    <a:pt x="9001" y="3663"/>
                  </a:lnTo>
                  <a:lnTo>
                    <a:pt x="9019" y="3654"/>
                  </a:lnTo>
                  <a:lnTo>
                    <a:pt x="9036" y="3646"/>
                  </a:lnTo>
                  <a:lnTo>
                    <a:pt x="9295" y="3404"/>
                  </a:lnTo>
                  <a:lnTo>
                    <a:pt x="9304" y="3395"/>
                  </a:lnTo>
                  <a:lnTo>
                    <a:pt x="9312" y="3378"/>
                  </a:lnTo>
                  <a:lnTo>
                    <a:pt x="9312" y="3361"/>
                  </a:lnTo>
                  <a:lnTo>
                    <a:pt x="9304" y="3343"/>
                  </a:lnTo>
                  <a:lnTo>
                    <a:pt x="9286" y="3335"/>
                  </a:lnTo>
                  <a:lnTo>
                    <a:pt x="9269" y="3326"/>
                  </a:lnTo>
                  <a:close/>
                  <a:moveTo>
                    <a:pt x="9252" y="3473"/>
                  </a:moveTo>
                  <a:lnTo>
                    <a:pt x="9234" y="3482"/>
                  </a:lnTo>
                  <a:lnTo>
                    <a:pt x="8975" y="3732"/>
                  </a:lnTo>
                  <a:lnTo>
                    <a:pt x="8958" y="3758"/>
                  </a:lnTo>
                  <a:lnTo>
                    <a:pt x="8967" y="3784"/>
                  </a:lnTo>
                  <a:lnTo>
                    <a:pt x="8975" y="3792"/>
                  </a:lnTo>
                  <a:lnTo>
                    <a:pt x="8984" y="3801"/>
                  </a:lnTo>
                  <a:lnTo>
                    <a:pt x="9001" y="3810"/>
                  </a:lnTo>
                  <a:lnTo>
                    <a:pt x="9019" y="3801"/>
                  </a:lnTo>
                  <a:lnTo>
                    <a:pt x="9036" y="3792"/>
                  </a:lnTo>
                  <a:lnTo>
                    <a:pt x="9295" y="3551"/>
                  </a:lnTo>
                  <a:lnTo>
                    <a:pt x="9304" y="3533"/>
                  </a:lnTo>
                  <a:lnTo>
                    <a:pt x="9312" y="3516"/>
                  </a:lnTo>
                  <a:lnTo>
                    <a:pt x="9304" y="3499"/>
                  </a:lnTo>
                  <a:lnTo>
                    <a:pt x="9295" y="3482"/>
                  </a:lnTo>
                  <a:lnTo>
                    <a:pt x="9286" y="3473"/>
                  </a:lnTo>
                  <a:close/>
                  <a:moveTo>
                    <a:pt x="8725" y="3818"/>
                  </a:moveTo>
                  <a:lnTo>
                    <a:pt x="8708" y="3827"/>
                  </a:lnTo>
                  <a:lnTo>
                    <a:pt x="8448" y="4069"/>
                  </a:lnTo>
                  <a:lnTo>
                    <a:pt x="8431" y="4095"/>
                  </a:lnTo>
                  <a:lnTo>
                    <a:pt x="8431" y="4121"/>
                  </a:lnTo>
                  <a:lnTo>
                    <a:pt x="8440" y="4129"/>
                  </a:lnTo>
                  <a:lnTo>
                    <a:pt x="8457" y="4147"/>
                  </a:lnTo>
                  <a:lnTo>
                    <a:pt x="8492" y="4147"/>
                  </a:lnTo>
                  <a:lnTo>
                    <a:pt x="8509" y="4138"/>
                  </a:lnTo>
                  <a:lnTo>
                    <a:pt x="8768" y="3896"/>
                  </a:lnTo>
                  <a:lnTo>
                    <a:pt x="8777" y="3879"/>
                  </a:lnTo>
                  <a:lnTo>
                    <a:pt x="8785" y="3862"/>
                  </a:lnTo>
                  <a:lnTo>
                    <a:pt x="8785" y="3844"/>
                  </a:lnTo>
                  <a:lnTo>
                    <a:pt x="8777" y="3827"/>
                  </a:lnTo>
                  <a:lnTo>
                    <a:pt x="8759" y="3818"/>
                  </a:lnTo>
                  <a:close/>
                  <a:moveTo>
                    <a:pt x="8751" y="3965"/>
                  </a:moveTo>
                  <a:lnTo>
                    <a:pt x="8733" y="3974"/>
                  </a:lnTo>
                  <a:lnTo>
                    <a:pt x="8716" y="3983"/>
                  </a:lnTo>
                  <a:lnTo>
                    <a:pt x="8457" y="4224"/>
                  </a:lnTo>
                  <a:lnTo>
                    <a:pt x="8448" y="4250"/>
                  </a:lnTo>
                  <a:lnTo>
                    <a:pt x="8448" y="4276"/>
                  </a:lnTo>
                  <a:lnTo>
                    <a:pt x="8457" y="4293"/>
                  </a:lnTo>
                  <a:lnTo>
                    <a:pt x="8474" y="4302"/>
                  </a:lnTo>
                  <a:lnTo>
                    <a:pt x="8509" y="4302"/>
                  </a:lnTo>
                  <a:lnTo>
                    <a:pt x="8517" y="4293"/>
                  </a:lnTo>
                  <a:lnTo>
                    <a:pt x="8777" y="4043"/>
                  </a:lnTo>
                  <a:lnTo>
                    <a:pt x="8785" y="4026"/>
                  </a:lnTo>
                  <a:lnTo>
                    <a:pt x="8794" y="4008"/>
                  </a:lnTo>
                  <a:lnTo>
                    <a:pt x="8785" y="4000"/>
                  </a:lnTo>
                  <a:lnTo>
                    <a:pt x="8777" y="3983"/>
                  </a:lnTo>
                  <a:lnTo>
                    <a:pt x="8768" y="3974"/>
                  </a:lnTo>
                  <a:lnTo>
                    <a:pt x="8751" y="3965"/>
                  </a:lnTo>
                  <a:close/>
                  <a:moveTo>
                    <a:pt x="8198" y="4302"/>
                  </a:moveTo>
                  <a:lnTo>
                    <a:pt x="8181" y="4311"/>
                  </a:lnTo>
                  <a:lnTo>
                    <a:pt x="7921" y="4553"/>
                  </a:lnTo>
                  <a:lnTo>
                    <a:pt x="7904" y="4579"/>
                  </a:lnTo>
                  <a:lnTo>
                    <a:pt x="7904" y="4604"/>
                  </a:lnTo>
                  <a:lnTo>
                    <a:pt x="7913" y="4622"/>
                  </a:lnTo>
                  <a:lnTo>
                    <a:pt x="7930" y="4630"/>
                  </a:lnTo>
                  <a:lnTo>
                    <a:pt x="7965" y="4630"/>
                  </a:lnTo>
                  <a:lnTo>
                    <a:pt x="7982" y="4622"/>
                  </a:lnTo>
                  <a:lnTo>
                    <a:pt x="8241" y="4380"/>
                  </a:lnTo>
                  <a:lnTo>
                    <a:pt x="8250" y="4363"/>
                  </a:lnTo>
                  <a:lnTo>
                    <a:pt x="8258" y="4345"/>
                  </a:lnTo>
                  <a:lnTo>
                    <a:pt x="8258" y="4328"/>
                  </a:lnTo>
                  <a:lnTo>
                    <a:pt x="8241" y="4319"/>
                  </a:lnTo>
                  <a:lnTo>
                    <a:pt x="8232" y="4302"/>
                  </a:lnTo>
                  <a:close/>
                  <a:moveTo>
                    <a:pt x="8215" y="4466"/>
                  </a:moveTo>
                  <a:lnTo>
                    <a:pt x="8198" y="4475"/>
                  </a:lnTo>
                  <a:lnTo>
                    <a:pt x="7939" y="4725"/>
                  </a:lnTo>
                  <a:lnTo>
                    <a:pt x="7930" y="4751"/>
                  </a:lnTo>
                  <a:lnTo>
                    <a:pt x="7930" y="4777"/>
                  </a:lnTo>
                  <a:lnTo>
                    <a:pt x="7939" y="4786"/>
                  </a:lnTo>
                  <a:lnTo>
                    <a:pt x="7956" y="4794"/>
                  </a:lnTo>
                  <a:lnTo>
                    <a:pt x="7973" y="4803"/>
                  </a:lnTo>
                  <a:lnTo>
                    <a:pt x="7991" y="4803"/>
                  </a:lnTo>
                  <a:lnTo>
                    <a:pt x="7999" y="4786"/>
                  </a:lnTo>
                  <a:lnTo>
                    <a:pt x="8258" y="4544"/>
                  </a:lnTo>
                  <a:lnTo>
                    <a:pt x="8276" y="4527"/>
                  </a:lnTo>
                  <a:lnTo>
                    <a:pt x="8276" y="4509"/>
                  </a:lnTo>
                  <a:lnTo>
                    <a:pt x="8276" y="4492"/>
                  </a:lnTo>
                  <a:lnTo>
                    <a:pt x="8258" y="4475"/>
                  </a:lnTo>
                  <a:lnTo>
                    <a:pt x="8250" y="4466"/>
                  </a:lnTo>
                  <a:close/>
                  <a:moveTo>
                    <a:pt x="7688" y="4786"/>
                  </a:moveTo>
                  <a:lnTo>
                    <a:pt x="7671" y="4794"/>
                  </a:lnTo>
                  <a:lnTo>
                    <a:pt x="7654" y="4803"/>
                  </a:lnTo>
                  <a:lnTo>
                    <a:pt x="7395" y="5045"/>
                  </a:lnTo>
                  <a:lnTo>
                    <a:pt x="7377" y="5071"/>
                  </a:lnTo>
                  <a:lnTo>
                    <a:pt x="7377" y="5097"/>
                  </a:lnTo>
                  <a:lnTo>
                    <a:pt x="7386" y="5105"/>
                  </a:lnTo>
                  <a:lnTo>
                    <a:pt x="7403" y="5114"/>
                  </a:lnTo>
                  <a:lnTo>
                    <a:pt x="7420" y="5123"/>
                  </a:lnTo>
                  <a:lnTo>
                    <a:pt x="7438" y="5114"/>
                  </a:lnTo>
                  <a:lnTo>
                    <a:pt x="7455" y="5105"/>
                  </a:lnTo>
                  <a:lnTo>
                    <a:pt x="7714" y="4864"/>
                  </a:lnTo>
                  <a:lnTo>
                    <a:pt x="7723" y="4855"/>
                  </a:lnTo>
                  <a:lnTo>
                    <a:pt x="7731" y="4838"/>
                  </a:lnTo>
                  <a:lnTo>
                    <a:pt x="7731" y="4820"/>
                  </a:lnTo>
                  <a:lnTo>
                    <a:pt x="7714" y="4803"/>
                  </a:lnTo>
                  <a:lnTo>
                    <a:pt x="7706" y="4794"/>
                  </a:lnTo>
                  <a:lnTo>
                    <a:pt x="7688" y="4786"/>
                  </a:lnTo>
                  <a:close/>
                  <a:moveTo>
                    <a:pt x="7714" y="4959"/>
                  </a:moveTo>
                  <a:lnTo>
                    <a:pt x="7697" y="4967"/>
                  </a:lnTo>
                  <a:lnTo>
                    <a:pt x="7680" y="4976"/>
                  </a:lnTo>
                  <a:lnTo>
                    <a:pt x="7420" y="5226"/>
                  </a:lnTo>
                  <a:lnTo>
                    <a:pt x="7412" y="5244"/>
                  </a:lnTo>
                  <a:lnTo>
                    <a:pt x="7412" y="5270"/>
                  </a:lnTo>
                  <a:lnTo>
                    <a:pt x="7420" y="5287"/>
                  </a:lnTo>
                  <a:lnTo>
                    <a:pt x="7438" y="5295"/>
                  </a:lnTo>
                  <a:lnTo>
                    <a:pt x="7472" y="5295"/>
                  </a:lnTo>
                  <a:lnTo>
                    <a:pt x="7490" y="5287"/>
                  </a:lnTo>
                  <a:lnTo>
                    <a:pt x="7749" y="5036"/>
                  </a:lnTo>
                  <a:lnTo>
                    <a:pt x="7757" y="5019"/>
                  </a:lnTo>
                  <a:lnTo>
                    <a:pt x="7757" y="5010"/>
                  </a:lnTo>
                  <a:lnTo>
                    <a:pt x="7757" y="4993"/>
                  </a:lnTo>
                  <a:lnTo>
                    <a:pt x="7749" y="4976"/>
                  </a:lnTo>
                  <a:lnTo>
                    <a:pt x="7731" y="4967"/>
                  </a:lnTo>
                  <a:lnTo>
                    <a:pt x="7714" y="4959"/>
                  </a:lnTo>
                  <a:close/>
                  <a:moveTo>
                    <a:pt x="7144" y="5278"/>
                  </a:moveTo>
                  <a:lnTo>
                    <a:pt x="7127" y="5287"/>
                  </a:lnTo>
                  <a:lnTo>
                    <a:pt x="6868" y="5529"/>
                  </a:lnTo>
                  <a:lnTo>
                    <a:pt x="6850" y="5555"/>
                  </a:lnTo>
                  <a:lnTo>
                    <a:pt x="6850" y="5581"/>
                  </a:lnTo>
                  <a:lnTo>
                    <a:pt x="6859" y="5589"/>
                  </a:lnTo>
                  <a:lnTo>
                    <a:pt x="6876" y="5606"/>
                  </a:lnTo>
                  <a:lnTo>
                    <a:pt x="6911" y="5606"/>
                  </a:lnTo>
                  <a:lnTo>
                    <a:pt x="6928" y="5598"/>
                  </a:lnTo>
                  <a:lnTo>
                    <a:pt x="7187" y="5347"/>
                  </a:lnTo>
                  <a:lnTo>
                    <a:pt x="7196" y="5339"/>
                  </a:lnTo>
                  <a:lnTo>
                    <a:pt x="7205" y="5321"/>
                  </a:lnTo>
                  <a:lnTo>
                    <a:pt x="7205" y="5304"/>
                  </a:lnTo>
                  <a:lnTo>
                    <a:pt x="7187" y="5287"/>
                  </a:lnTo>
                  <a:lnTo>
                    <a:pt x="7179" y="5278"/>
                  </a:lnTo>
                  <a:close/>
                  <a:moveTo>
                    <a:pt x="7179" y="5460"/>
                  </a:moveTo>
                  <a:lnTo>
                    <a:pt x="7161" y="5468"/>
                  </a:lnTo>
                  <a:lnTo>
                    <a:pt x="6911" y="5719"/>
                  </a:lnTo>
                  <a:lnTo>
                    <a:pt x="6894" y="5745"/>
                  </a:lnTo>
                  <a:lnTo>
                    <a:pt x="6894" y="5771"/>
                  </a:lnTo>
                  <a:lnTo>
                    <a:pt x="6902" y="5779"/>
                  </a:lnTo>
                  <a:lnTo>
                    <a:pt x="6919" y="5797"/>
                  </a:lnTo>
                  <a:lnTo>
                    <a:pt x="6954" y="5797"/>
                  </a:lnTo>
                  <a:lnTo>
                    <a:pt x="6971" y="5779"/>
                  </a:lnTo>
                  <a:lnTo>
                    <a:pt x="7230" y="5537"/>
                  </a:lnTo>
                  <a:lnTo>
                    <a:pt x="7239" y="5520"/>
                  </a:lnTo>
                  <a:lnTo>
                    <a:pt x="7239" y="5503"/>
                  </a:lnTo>
                  <a:lnTo>
                    <a:pt x="7239" y="5486"/>
                  </a:lnTo>
                  <a:lnTo>
                    <a:pt x="7230" y="5468"/>
                  </a:lnTo>
                  <a:lnTo>
                    <a:pt x="7213" y="5460"/>
                  </a:lnTo>
                  <a:close/>
                  <a:moveTo>
                    <a:pt x="6617" y="5762"/>
                  </a:moveTo>
                  <a:lnTo>
                    <a:pt x="6600" y="5771"/>
                  </a:lnTo>
                  <a:lnTo>
                    <a:pt x="6341" y="6012"/>
                  </a:lnTo>
                  <a:lnTo>
                    <a:pt x="6323" y="6038"/>
                  </a:lnTo>
                  <a:lnTo>
                    <a:pt x="6323" y="6064"/>
                  </a:lnTo>
                  <a:lnTo>
                    <a:pt x="6332" y="6082"/>
                  </a:lnTo>
                  <a:lnTo>
                    <a:pt x="6349" y="6090"/>
                  </a:lnTo>
                  <a:lnTo>
                    <a:pt x="6384" y="6090"/>
                  </a:lnTo>
                  <a:lnTo>
                    <a:pt x="6401" y="6082"/>
                  </a:lnTo>
                  <a:lnTo>
                    <a:pt x="6660" y="5840"/>
                  </a:lnTo>
                  <a:lnTo>
                    <a:pt x="6669" y="5822"/>
                  </a:lnTo>
                  <a:lnTo>
                    <a:pt x="6678" y="5805"/>
                  </a:lnTo>
                  <a:lnTo>
                    <a:pt x="6678" y="5788"/>
                  </a:lnTo>
                  <a:lnTo>
                    <a:pt x="6660" y="5779"/>
                  </a:lnTo>
                  <a:lnTo>
                    <a:pt x="6652" y="5762"/>
                  </a:lnTo>
                  <a:close/>
                  <a:moveTo>
                    <a:pt x="6678" y="5952"/>
                  </a:moveTo>
                  <a:lnTo>
                    <a:pt x="6660" y="5961"/>
                  </a:lnTo>
                  <a:lnTo>
                    <a:pt x="6652" y="5969"/>
                  </a:lnTo>
                  <a:lnTo>
                    <a:pt x="6393" y="6220"/>
                  </a:lnTo>
                  <a:lnTo>
                    <a:pt x="6375" y="6237"/>
                  </a:lnTo>
                  <a:lnTo>
                    <a:pt x="6375" y="6263"/>
                  </a:lnTo>
                  <a:lnTo>
                    <a:pt x="6384" y="6280"/>
                  </a:lnTo>
                  <a:lnTo>
                    <a:pt x="6401" y="6289"/>
                  </a:lnTo>
                  <a:lnTo>
                    <a:pt x="6418" y="6298"/>
                  </a:lnTo>
                  <a:lnTo>
                    <a:pt x="6436" y="6289"/>
                  </a:lnTo>
                  <a:lnTo>
                    <a:pt x="6453" y="6280"/>
                  </a:lnTo>
                  <a:lnTo>
                    <a:pt x="6712" y="6030"/>
                  </a:lnTo>
                  <a:lnTo>
                    <a:pt x="6721" y="6021"/>
                  </a:lnTo>
                  <a:lnTo>
                    <a:pt x="6721" y="6004"/>
                  </a:lnTo>
                  <a:lnTo>
                    <a:pt x="6721" y="5987"/>
                  </a:lnTo>
                  <a:lnTo>
                    <a:pt x="6712" y="5969"/>
                  </a:lnTo>
                  <a:lnTo>
                    <a:pt x="6695" y="5961"/>
                  </a:lnTo>
                  <a:lnTo>
                    <a:pt x="6678" y="5952"/>
                  </a:lnTo>
                  <a:close/>
                  <a:moveTo>
                    <a:pt x="6107" y="6246"/>
                  </a:moveTo>
                  <a:lnTo>
                    <a:pt x="6090" y="6254"/>
                  </a:lnTo>
                  <a:lnTo>
                    <a:pt x="6073" y="6263"/>
                  </a:lnTo>
                  <a:lnTo>
                    <a:pt x="5814" y="6505"/>
                  </a:lnTo>
                  <a:lnTo>
                    <a:pt x="5797" y="6531"/>
                  </a:lnTo>
                  <a:lnTo>
                    <a:pt x="5797" y="6557"/>
                  </a:lnTo>
                  <a:lnTo>
                    <a:pt x="5805" y="6565"/>
                  </a:lnTo>
                  <a:lnTo>
                    <a:pt x="5822" y="6574"/>
                  </a:lnTo>
                  <a:lnTo>
                    <a:pt x="5840" y="6583"/>
                  </a:lnTo>
                  <a:lnTo>
                    <a:pt x="5857" y="6574"/>
                  </a:lnTo>
                  <a:lnTo>
                    <a:pt x="5874" y="6565"/>
                  </a:lnTo>
                  <a:lnTo>
                    <a:pt x="6133" y="6323"/>
                  </a:lnTo>
                  <a:lnTo>
                    <a:pt x="6142" y="6306"/>
                  </a:lnTo>
                  <a:lnTo>
                    <a:pt x="6151" y="6298"/>
                  </a:lnTo>
                  <a:lnTo>
                    <a:pt x="6142" y="6280"/>
                  </a:lnTo>
                  <a:lnTo>
                    <a:pt x="6133" y="6263"/>
                  </a:lnTo>
                  <a:lnTo>
                    <a:pt x="6125" y="6254"/>
                  </a:lnTo>
                  <a:lnTo>
                    <a:pt x="6107" y="6246"/>
                  </a:lnTo>
                  <a:close/>
                  <a:moveTo>
                    <a:pt x="6142" y="6453"/>
                  </a:moveTo>
                  <a:lnTo>
                    <a:pt x="6133" y="6462"/>
                  </a:lnTo>
                  <a:lnTo>
                    <a:pt x="5874" y="6712"/>
                  </a:lnTo>
                  <a:lnTo>
                    <a:pt x="5857" y="6738"/>
                  </a:lnTo>
                  <a:lnTo>
                    <a:pt x="5866" y="6764"/>
                  </a:lnTo>
                  <a:lnTo>
                    <a:pt x="5874" y="6773"/>
                  </a:lnTo>
                  <a:lnTo>
                    <a:pt x="5883" y="6790"/>
                  </a:lnTo>
                  <a:lnTo>
                    <a:pt x="5917" y="6790"/>
                  </a:lnTo>
                  <a:lnTo>
                    <a:pt x="5935" y="6781"/>
                  </a:lnTo>
                  <a:lnTo>
                    <a:pt x="6194" y="6531"/>
                  </a:lnTo>
                  <a:lnTo>
                    <a:pt x="6203" y="6513"/>
                  </a:lnTo>
                  <a:lnTo>
                    <a:pt x="6211" y="6496"/>
                  </a:lnTo>
                  <a:lnTo>
                    <a:pt x="6203" y="6479"/>
                  </a:lnTo>
                  <a:lnTo>
                    <a:pt x="6194" y="6470"/>
                  </a:lnTo>
                  <a:lnTo>
                    <a:pt x="6177" y="6453"/>
                  </a:lnTo>
                  <a:close/>
                  <a:moveTo>
                    <a:pt x="5563" y="6738"/>
                  </a:moveTo>
                  <a:lnTo>
                    <a:pt x="5546" y="6747"/>
                  </a:lnTo>
                  <a:lnTo>
                    <a:pt x="5287" y="6989"/>
                  </a:lnTo>
                  <a:lnTo>
                    <a:pt x="5270" y="7014"/>
                  </a:lnTo>
                  <a:lnTo>
                    <a:pt x="5270" y="7040"/>
                  </a:lnTo>
                  <a:lnTo>
                    <a:pt x="5278" y="7049"/>
                  </a:lnTo>
                  <a:lnTo>
                    <a:pt x="5296" y="7066"/>
                  </a:lnTo>
                  <a:lnTo>
                    <a:pt x="5330" y="7066"/>
                  </a:lnTo>
                  <a:lnTo>
                    <a:pt x="5347" y="7058"/>
                  </a:lnTo>
                  <a:lnTo>
                    <a:pt x="5606" y="6807"/>
                  </a:lnTo>
                  <a:lnTo>
                    <a:pt x="5615" y="6799"/>
                  </a:lnTo>
                  <a:lnTo>
                    <a:pt x="5624" y="6781"/>
                  </a:lnTo>
                  <a:lnTo>
                    <a:pt x="5615" y="6764"/>
                  </a:lnTo>
                  <a:lnTo>
                    <a:pt x="5606" y="6747"/>
                  </a:lnTo>
                  <a:lnTo>
                    <a:pt x="5598" y="6738"/>
                  </a:lnTo>
                  <a:close/>
                  <a:moveTo>
                    <a:pt x="5650" y="6945"/>
                  </a:moveTo>
                  <a:lnTo>
                    <a:pt x="5632" y="6954"/>
                  </a:lnTo>
                  <a:lnTo>
                    <a:pt x="5615" y="6963"/>
                  </a:lnTo>
                  <a:lnTo>
                    <a:pt x="5356" y="7213"/>
                  </a:lnTo>
                  <a:lnTo>
                    <a:pt x="5339" y="7239"/>
                  </a:lnTo>
                  <a:lnTo>
                    <a:pt x="5347" y="7265"/>
                  </a:lnTo>
                  <a:lnTo>
                    <a:pt x="5356" y="7274"/>
                  </a:lnTo>
                  <a:lnTo>
                    <a:pt x="5365" y="7282"/>
                  </a:lnTo>
                  <a:lnTo>
                    <a:pt x="5382" y="7291"/>
                  </a:lnTo>
                  <a:lnTo>
                    <a:pt x="5399" y="7282"/>
                  </a:lnTo>
                  <a:lnTo>
                    <a:pt x="5416" y="7274"/>
                  </a:lnTo>
                  <a:lnTo>
                    <a:pt x="5676" y="7023"/>
                  </a:lnTo>
                  <a:lnTo>
                    <a:pt x="5684" y="7014"/>
                  </a:lnTo>
                  <a:lnTo>
                    <a:pt x="5693" y="6997"/>
                  </a:lnTo>
                  <a:lnTo>
                    <a:pt x="5684" y="6980"/>
                  </a:lnTo>
                  <a:lnTo>
                    <a:pt x="5676" y="6963"/>
                  </a:lnTo>
                  <a:lnTo>
                    <a:pt x="5667" y="6954"/>
                  </a:lnTo>
                  <a:lnTo>
                    <a:pt x="5650" y="6945"/>
                  </a:lnTo>
                  <a:close/>
                  <a:moveTo>
                    <a:pt x="5036" y="7222"/>
                  </a:moveTo>
                  <a:lnTo>
                    <a:pt x="5019" y="7230"/>
                  </a:lnTo>
                  <a:lnTo>
                    <a:pt x="4751" y="7472"/>
                  </a:lnTo>
                  <a:lnTo>
                    <a:pt x="4743" y="7498"/>
                  </a:lnTo>
                  <a:lnTo>
                    <a:pt x="4743" y="7524"/>
                  </a:lnTo>
                  <a:lnTo>
                    <a:pt x="4751" y="7541"/>
                  </a:lnTo>
                  <a:lnTo>
                    <a:pt x="4769" y="7550"/>
                  </a:lnTo>
                  <a:lnTo>
                    <a:pt x="4803" y="7550"/>
                  </a:lnTo>
                  <a:lnTo>
                    <a:pt x="4820" y="7541"/>
                  </a:lnTo>
                  <a:lnTo>
                    <a:pt x="5080" y="7300"/>
                  </a:lnTo>
                  <a:lnTo>
                    <a:pt x="5088" y="7282"/>
                  </a:lnTo>
                  <a:lnTo>
                    <a:pt x="5097" y="7265"/>
                  </a:lnTo>
                  <a:lnTo>
                    <a:pt x="5088" y="7248"/>
                  </a:lnTo>
                  <a:lnTo>
                    <a:pt x="5080" y="7230"/>
                  </a:lnTo>
                  <a:lnTo>
                    <a:pt x="5071" y="7222"/>
                  </a:lnTo>
                  <a:close/>
                  <a:moveTo>
                    <a:pt x="5114" y="7446"/>
                  </a:moveTo>
                  <a:lnTo>
                    <a:pt x="5097" y="7455"/>
                  </a:lnTo>
                  <a:lnTo>
                    <a:pt x="4838" y="7706"/>
                  </a:lnTo>
                  <a:lnTo>
                    <a:pt x="4829" y="7731"/>
                  </a:lnTo>
                  <a:lnTo>
                    <a:pt x="4829" y="7757"/>
                  </a:lnTo>
                  <a:lnTo>
                    <a:pt x="4838" y="7775"/>
                  </a:lnTo>
                  <a:lnTo>
                    <a:pt x="4855" y="7783"/>
                  </a:lnTo>
                  <a:lnTo>
                    <a:pt x="4890" y="7783"/>
                  </a:lnTo>
                  <a:lnTo>
                    <a:pt x="4898" y="7775"/>
                  </a:lnTo>
                  <a:lnTo>
                    <a:pt x="5157" y="7524"/>
                  </a:lnTo>
                  <a:lnTo>
                    <a:pt x="5166" y="7507"/>
                  </a:lnTo>
                  <a:lnTo>
                    <a:pt x="5175" y="7490"/>
                  </a:lnTo>
                  <a:lnTo>
                    <a:pt x="5166" y="7472"/>
                  </a:lnTo>
                  <a:lnTo>
                    <a:pt x="5157" y="7464"/>
                  </a:lnTo>
                  <a:lnTo>
                    <a:pt x="5149" y="7446"/>
                  </a:lnTo>
                  <a:close/>
                  <a:moveTo>
                    <a:pt x="4509" y="7706"/>
                  </a:moveTo>
                  <a:lnTo>
                    <a:pt x="4492" y="7723"/>
                  </a:lnTo>
                  <a:lnTo>
                    <a:pt x="4224" y="7965"/>
                  </a:lnTo>
                  <a:lnTo>
                    <a:pt x="4216" y="7982"/>
                  </a:lnTo>
                  <a:lnTo>
                    <a:pt x="4216" y="8016"/>
                  </a:lnTo>
                  <a:lnTo>
                    <a:pt x="4224" y="8025"/>
                  </a:lnTo>
                  <a:lnTo>
                    <a:pt x="4242" y="8034"/>
                  </a:lnTo>
                  <a:lnTo>
                    <a:pt x="4259" y="8042"/>
                  </a:lnTo>
                  <a:lnTo>
                    <a:pt x="4276" y="8034"/>
                  </a:lnTo>
                  <a:lnTo>
                    <a:pt x="4294" y="8025"/>
                  </a:lnTo>
                  <a:lnTo>
                    <a:pt x="4553" y="7783"/>
                  </a:lnTo>
                  <a:lnTo>
                    <a:pt x="4561" y="7766"/>
                  </a:lnTo>
                  <a:lnTo>
                    <a:pt x="4570" y="7749"/>
                  </a:lnTo>
                  <a:lnTo>
                    <a:pt x="4561" y="7740"/>
                  </a:lnTo>
                  <a:lnTo>
                    <a:pt x="4553" y="7723"/>
                  </a:lnTo>
                  <a:lnTo>
                    <a:pt x="4544" y="7714"/>
                  </a:lnTo>
                  <a:lnTo>
                    <a:pt x="4527" y="7706"/>
                  </a:lnTo>
                  <a:close/>
                  <a:moveTo>
                    <a:pt x="4596" y="7947"/>
                  </a:moveTo>
                  <a:lnTo>
                    <a:pt x="4579" y="7956"/>
                  </a:lnTo>
                  <a:lnTo>
                    <a:pt x="4319" y="8207"/>
                  </a:lnTo>
                  <a:lnTo>
                    <a:pt x="4311" y="8232"/>
                  </a:lnTo>
                  <a:lnTo>
                    <a:pt x="4311" y="8258"/>
                  </a:lnTo>
                  <a:lnTo>
                    <a:pt x="4319" y="8267"/>
                  </a:lnTo>
                  <a:lnTo>
                    <a:pt x="4337" y="8276"/>
                  </a:lnTo>
                  <a:lnTo>
                    <a:pt x="4354" y="8284"/>
                  </a:lnTo>
                  <a:lnTo>
                    <a:pt x="4371" y="8276"/>
                  </a:lnTo>
                  <a:lnTo>
                    <a:pt x="4380" y="8267"/>
                  </a:lnTo>
                  <a:lnTo>
                    <a:pt x="4639" y="8016"/>
                  </a:lnTo>
                  <a:lnTo>
                    <a:pt x="4656" y="8008"/>
                  </a:lnTo>
                  <a:lnTo>
                    <a:pt x="4656" y="7991"/>
                  </a:lnTo>
                  <a:lnTo>
                    <a:pt x="4656" y="7973"/>
                  </a:lnTo>
                  <a:lnTo>
                    <a:pt x="4648" y="7956"/>
                  </a:lnTo>
                  <a:lnTo>
                    <a:pt x="4630" y="7947"/>
                  </a:lnTo>
                  <a:close/>
                  <a:moveTo>
                    <a:pt x="4000" y="8189"/>
                  </a:moveTo>
                  <a:lnTo>
                    <a:pt x="3983" y="8198"/>
                  </a:lnTo>
                  <a:lnTo>
                    <a:pt x="3965" y="8207"/>
                  </a:lnTo>
                  <a:lnTo>
                    <a:pt x="3697" y="8448"/>
                  </a:lnTo>
                  <a:lnTo>
                    <a:pt x="3689" y="8474"/>
                  </a:lnTo>
                  <a:lnTo>
                    <a:pt x="3689" y="8500"/>
                  </a:lnTo>
                  <a:lnTo>
                    <a:pt x="3697" y="8509"/>
                  </a:lnTo>
                  <a:lnTo>
                    <a:pt x="3715" y="8517"/>
                  </a:lnTo>
                  <a:lnTo>
                    <a:pt x="3732" y="8526"/>
                  </a:lnTo>
                  <a:lnTo>
                    <a:pt x="3749" y="8526"/>
                  </a:lnTo>
                  <a:lnTo>
                    <a:pt x="3758" y="8517"/>
                  </a:lnTo>
                  <a:lnTo>
                    <a:pt x="4026" y="8267"/>
                  </a:lnTo>
                  <a:lnTo>
                    <a:pt x="4034" y="8258"/>
                  </a:lnTo>
                  <a:lnTo>
                    <a:pt x="4043" y="8241"/>
                  </a:lnTo>
                  <a:lnTo>
                    <a:pt x="4034" y="8224"/>
                  </a:lnTo>
                  <a:lnTo>
                    <a:pt x="4026" y="8207"/>
                  </a:lnTo>
                  <a:lnTo>
                    <a:pt x="4017" y="8198"/>
                  </a:lnTo>
                  <a:lnTo>
                    <a:pt x="4000" y="8189"/>
                  </a:lnTo>
                  <a:close/>
                  <a:moveTo>
                    <a:pt x="4078" y="8440"/>
                  </a:moveTo>
                  <a:lnTo>
                    <a:pt x="4060" y="8457"/>
                  </a:lnTo>
                  <a:lnTo>
                    <a:pt x="3801" y="8699"/>
                  </a:lnTo>
                  <a:lnTo>
                    <a:pt x="3792" y="8725"/>
                  </a:lnTo>
                  <a:lnTo>
                    <a:pt x="3792" y="8751"/>
                  </a:lnTo>
                  <a:lnTo>
                    <a:pt x="3801" y="8768"/>
                  </a:lnTo>
                  <a:lnTo>
                    <a:pt x="3818" y="8777"/>
                  </a:lnTo>
                  <a:lnTo>
                    <a:pt x="3853" y="8777"/>
                  </a:lnTo>
                  <a:lnTo>
                    <a:pt x="3870" y="8768"/>
                  </a:lnTo>
                  <a:lnTo>
                    <a:pt x="4129" y="8517"/>
                  </a:lnTo>
                  <a:lnTo>
                    <a:pt x="4138" y="8500"/>
                  </a:lnTo>
                  <a:lnTo>
                    <a:pt x="4138" y="8483"/>
                  </a:lnTo>
                  <a:lnTo>
                    <a:pt x="4138" y="8466"/>
                  </a:lnTo>
                  <a:lnTo>
                    <a:pt x="4129" y="8457"/>
                  </a:lnTo>
                  <a:lnTo>
                    <a:pt x="4112" y="8448"/>
                  </a:lnTo>
                  <a:lnTo>
                    <a:pt x="4095" y="8440"/>
                  </a:lnTo>
                  <a:close/>
                  <a:moveTo>
                    <a:pt x="3456" y="8682"/>
                  </a:moveTo>
                  <a:lnTo>
                    <a:pt x="3438" y="8690"/>
                  </a:lnTo>
                  <a:lnTo>
                    <a:pt x="3171" y="8932"/>
                  </a:lnTo>
                  <a:lnTo>
                    <a:pt x="3162" y="8958"/>
                  </a:lnTo>
                  <a:lnTo>
                    <a:pt x="3162" y="8984"/>
                  </a:lnTo>
                  <a:lnTo>
                    <a:pt x="3171" y="9001"/>
                  </a:lnTo>
                  <a:lnTo>
                    <a:pt x="3188" y="9010"/>
                  </a:lnTo>
                  <a:lnTo>
                    <a:pt x="3222" y="9010"/>
                  </a:lnTo>
                  <a:lnTo>
                    <a:pt x="3231" y="9001"/>
                  </a:lnTo>
                  <a:lnTo>
                    <a:pt x="3499" y="8759"/>
                  </a:lnTo>
                  <a:lnTo>
                    <a:pt x="3507" y="8742"/>
                  </a:lnTo>
                  <a:lnTo>
                    <a:pt x="3516" y="8725"/>
                  </a:lnTo>
                  <a:lnTo>
                    <a:pt x="3507" y="8708"/>
                  </a:lnTo>
                  <a:lnTo>
                    <a:pt x="3499" y="8690"/>
                  </a:lnTo>
                  <a:lnTo>
                    <a:pt x="3490" y="8682"/>
                  </a:lnTo>
                  <a:close/>
                  <a:moveTo>
                    <a:pt x="3559" y="8941"/>
                  </a:moveTo>
                  <a:lnTo>
                    <a:pt x="3542" y="8949"/>
                  </a:lnTo>
                  <a:lnTo>
                    <a:pt x="3291" y="9200"/>
                  </a:lnTo>
                  <a:lnTo>
                    <a:pt x="3274" y="9226"/>
                  </a:lnTo>
                  <a:lnTo>
                    <a:pt x="3274" y="9252"/>
                  </a:lnTo>
                  <a:lnTo>
                    <a:pt x="3283" y="9260"/>
                  </a:lnTo>
                  <a:lnTo>
                    <a:pt x="3300" y="9269"/>
                  </a:lnTo>
                  <a:lnTo>
                    <a:pt x="3317" y="9278"/>
                  </a:lnTo>
                  <a:lnTo>
                    <a:pt x="3335" y="9269"/>
                  </a:lnTo>
                  <a:lnTo>
                    <a:pt x="3352" y="9260"/>
                  </a:lnTo>
                  <a:lnTo>
                    <a:pt x="3611" y="9018"/>
                  </a:lnTo>
                  <a:lnTo>
                    <a:pt x="3620" y="9001"/>
                  </a:lnTo>
                  <a:lnTo>
                    <a:pt x="3620" y="8984"/>
                  </a:lnTo>
                  <a:lnTo>
                    <a:pt x="3620" y="8967"/>
                  </a:lnTo>
                  <a:lnTo>
                    <a:pt x="3611" y="8949"/>
                  </a:lnTo>
                  <a:lnTo>
                    <a:pt x="3594" y="8941"/>
                  </a:lnTo>
                  <a:close/>
                  <a:moveTo>
                    <a:pt x="2929" y="9165"/>
                  </a:moveTo>
                  <a:lnTo>
                    <a:pt x="2911" y="9174"/>
                  </a:lnTo>
                  <a:lnTo>
                    <a:pt x="2644" y="9424"/>
                  </a:lnTo>
                  <a:lnTo>
                    <a:pt x="2635" y="9442"/>
                  </a:lnTo>
                  <a:lnTo>
                    <a:pt x="2635" y="9476"/>
                  </a:lnTo>
                  <a:lnTo>
                    <a:pt x="2644" y="9485"/>
                  </a:lnTo>
                  <a:lnTo>
                    <a:pt x="2661" y="9494"/>
                  </a:lnTo>
                  <a:lnTo>
                    <a:pt x="2678" y="9502"/>
                  </a:lnTo>
                  <a:lnTo>
                    <a:pt x="2695" y="9494"/>
                  </a:lnTo>
                  <a:lnTo>
                    <a:pt x="2704" y="9485"/>
                  </a:lnTo>
                  <a:lnTo>
                    <a:pt x="2972" y="9243"/>
                  </a:lnTo>
                  <a:lnTo>
                    <a:pt x="2981" y="9226"/>
                  </a:lnTo>
                  <a:lnTo>
                    <a:pt x="2989" y="9209"/>
                  </a:lnTo>
                  <a:lnTo>
                    <a:pt x="2981" y="9191"/>
                  </a:lnTo>
                  <a:lnTo>
                    <a:pt x="2972" y="9183"/>
                  </a:lnTo>
                  <a:lnTo>
                    <a:pt x="2963" y="9174"/>
                  </a:lnTo>
                  <a:lnTo>
                    <a:pt x="2946" y="9165"/>
                  </a:lnTo>
                  <a:close/>
                  <a:moveTo>
                    <a:pt x="3058" y="9433"/>
                  </a:moveTo>
                  <a:lnTo>
                    <a:pt x="3041" y="9442"/>
                  </a:lnTo>
                  <a:lnTo>
                    <a:pt x="3032" y="9450"/>
                  </a:lnTo>
                  <a:lnTo>
                    <a:pt x="2773" y="9692"/>
                  </a:lnTo>
                  <a:lnTo>
                    <a:pt x="2756" y="9718"/>
                  </a:lnTo>
                  <a:lnTo>
                    <a:pt x="2765" y="9744"/>
                  </a:lnTo>
                  <a:lnTo>
                    <a:pt x="2773" y="9761"/>
                  </a:lnTo>
                  <a:lnTo>
                    <a:pt x="2782" y="9770"/>
                  </a:lnTo>
                  <a:lnTo>
                    <a:pt x="2816" y="9770"/>
                  </a:lnTo>
                  <a:lnTo>
                    <a:pt x="2834" y="9761"/>
                  </a:lnTo>
                  <a:lnTo>
                    <a:pt x="3093" y="9511"/>
                  </a:lnTo>
                  <a:lnTo>
                    <a:pt x="3101" y="9494"/>
                  </a:lnTo>
                  <a:lnTo>
                    <a:pt x="3101" y="9476"/>
                  </a:lnTo>
                  <a:lnTo>
                    <a:pt x="3101" y="9468"/>
                  </a:lnTo>
                  <a:lnTo>
                    <a:pt x="3093" y="9450"/>
                  </a:lnTo>
                  <a:lnTo>
                    <a:pt x="3076" y="9442"/>
                  </a:lnTo>
                  <a:lnTo>
                    <a:pt x="3058" y="9433"/>
                  </a:lnTo>
                  <a:close/>
                  <a:moveTo>
                    <a:pt x="2419" y="9649"/>
                  </a:moveTo>
                  <a:lnTo>
                    <a:pt x="2402" y="9658"/>
                  </a:lnTo>
                  <a:lnTo>
                    <a:pt x="2385" y="9666"/>
                  </a:lnTo>
                  <a:lnTo>
                    <a:pt x="2117" y="9908"/>
                  </a:lnTo>
                  <a:lnTo>
                    <a:pt x="2108" y="9934"/>
                  </a:lnTo>
                  <a:lnTo>
                    <a:pt x="2108" y="9960"/>
                  </a:lnTo>
                  <a:lnTo>
                    <a:pt x="2117" y="9969"/>
                  </a:lnTo>
                  <a:lnTo>
                    <a:pt x="2134" y="9977"/>
                  </a:lnTo>
                  <a:lnTo>
                    <a:pt x="2151" y="9986"/>
                  </a:lnTo>
                  <a:lnTo>
                    <a:pt x="2169" y="9986"/>
                  </a:lnTo>
                  <a:lnTo>
                    <a:pt x="2177" y="9969"/>
                  </a:lnTo>
                  <a:lnTo>
                    <a:pt x="2445" y="9727"/>
                  </a:lnTo>
                  <a:lnTo>
                    <a:pt x="2454" y="9718"/>
                  </a:lnTo>
                  <a:lnTo>
                    <a:pt x="2462" y="9701"/>
                  </a:lnTo>
                  <a:lnTo>
                    <a:pt x="2454" y="9684"/>
                  </a:lnTo>
                  <a:lnTo>
                    <a:pt x="2445" y="9666"/>
                  </a:lnTo>
                  <a:lnTo>
                    <a:pt x="2436" y="9658"/>
                  </a:lnTo>
                  <a:lnTo>
                    <a:pt x="2419" y="9649"/>
                  </a:lnTo>
                  <a:close/>
                  <a:moveTo>
                    <a:pt x="2523" y="9934"/>
                  </a:moveTo>
                  <a:lnTo>
                    <a:pt x="2514" y="9943"/>
                  </a:lnTo>
                  <a:lnTo>
                    <a:pt x="2255" y="10193"/>
                  </a:lnTo>
                  <a:lnTo>
                    <a:pt x="2238" y="10219"/>
                  </a:lnTo>
                  <a:lnTo>
                    <a:pt x="2246" y="10245"/>
                  </a:lnTo>
                  <a:lnTo>
                    <a:pt x="2255" y="10254"/>
                  </a:lnTo>
                  <a:lnTo>
                    <a:pt x="2264" y="10262"/>
                  </a:lnTo>
                  <a:lnTo>
                    <a:pt x="2281" y="10271"/>
                  </a:lnTo>
                  <a:lnTo>
                    <a:pt x="2298" y="10262"/>
                  </a:lnTo>
                  <a:lnTo>
                    <a:pt x="2315" y="10254"/>
                  </a:lnTo>
                  <a:lnTo>
                    <a:pt x="2575" y="10012"/>
                  </a:lnTo>
                  <a:lnTo>
                    <a:pt x="2583" y="9995"/>
                  </a:lnTo>
                  <a:lnTo>
                    <a:pt x="2583" y="9977"/>
                  </a:lnTo>
                  <a:lnTo>
                    <a:pt x="2583" y="9960"/>
                  </a:lnTo>
                  <a:lnTo>
                    <a:pt x="2575" y="9943"/>
                  </a:lnTo>
                  <a:lnTo>
                    <a:pt x="2557" y="9934"/>
                  </a:lnTo>
                  <a:close/>
                  <a:moveTo>
                    <a:pt x="1875" y="10141"/>
                  </a:moveTo>
                  <a:lnTo>
                    <a:pt x="1858" y="10150"/>
                  </a:lnTo>
                  <a:lnTo>
                    <a:pt x="1590" y="10392"/>
                  </a:lnTo>
                  <a:lnTo>
                    <a:pt x="1581" y="10418"/>
                  </a:lnTo>
                  <a:lnTo>
                    <a:pt x="1581" y="10444"/>
                  </a:lnTo>
                  <a:lnTo>
                    <a:pt x="1590" y="10461"/>
                  </a:lnTo>
                  <a:lnTo>
                    <a:pt x="1607" y="10470"/>
                  </a:lnTo>
                  <a:lnTo>
                    <a:pt x="1642" y="10470"/>
                  </a:lnTo>
                  <a:lnTo>
                    <a:pt x="1650" y="10461"/>
                  </a:lnTo>
                  <a:lnTo>
                    <a:pt x="1918" y="10219"/>
                  </a:lnTo>
                  <a:lnTo>
                    <a:pt x="1927" y="10202"/>
                  </a:lnTo>
                  <a:lnTo>
                    <a:pt x="1935" y="10185"/>
                  </a:lnTo>
                  <a:lnTo>
                    <a:pt x="1927" y="10167"/>
                  </a:lnTo>
                  <a:lnTo>
                    <a:pt x="1918" y="10150"/>
                  </a:lnTo>
                  <a:lnTo>
                    <a:pt x="1909" y="10141"/>
                  </a:lnTo>
                  <a:close/>
                  <a:moveTo>
                    <a:pt x="2030" y="10426"/>
                  </a:moveTo>
                  <a:lnTo>
                    <a:pt x="2013" y="10435"/>
                  </a:lnTo>
                  <a:lnTo>
                    <a:pt x="1996" y="10444"/>
                  </a:lnTo>
                  <a:lnTo>
                    <a:pt x="1737" y="10694"/>
                  </a:lnTo>
                  <a:lnTo>
                    <a:pt x="1719" y="10712"/>
                  </a:lnTo>
                  <a:lnTo>
                    <a:pt x="1728" y="10737"/>
                  </a:lnTo>
                  <a:lnTo>
                    <a:pt x="1737" y="10755"/>
                  </a:lnTo>
                  <a:lnTo>
                    <a:pt x="1745" y="10763"/>
                  </a:lnTo>
                  <a:lnTo>
                    <a:pt x="1780" y="10763"/>
                  </a:lnTo>
                  <a:lnTo>
                    <a:pt x="1797" y="10755"/>
                  </a:lnTo>
                  <a:lnTo>
                    <a:pt x="2056" y="10504"/>
                  </a:lnTo>
                  <a:lnTo>
                    <a:pt x="2065" y="10487"/>
                  </a:lnTo>
                  <a:lnTo>
                    <a:pt x="2074" y="10478"/>
                  </a:lnTo>
                  <a:lnTo>
                    <a:pt x="2065" y="10461"/>
                  </a:lnTo>
                  <a:lnTo>
                    <a:pt x="2056" y="10444"/>
                  </a:lnTo>
                  <a:lnTo>
                    <a:pt x="2048" y="10435"/>
                  </a:lnTo>
                  <a:lnTo>
                    <a:pt x="2030" y="10426"/>
                  </a:lnTo>
                  <a:close/>
                  <a:moveTo>
                    <a:pt x="1348" y="10625"/>
                  </a:moveTo>
                  <a:lnTo>
                    <a:pt x="1331" y="10634"/>
                  </a:lnTo>
                  <a:lnTo>
                    <a:pt x="1063" y="10884"/>
                  </a:lnTo>
                  <a:lnTo>
                    <a:pt x="1054" y="10902"/>
                  </a:lnTo>
                  <a:lnTo>
                    <a:pt x="1054" y="10927"/>
                  </a:lnTo>
                  <a:lnTo>
                    <a:pt x="1063" y="10945"/>
                  </a:lnTo>
                  <a:lnTo>
                    <a:pt x="1080" y="10953"/>
                  </a:lnTo>
                  <a:lnTo>
                    <a:pt x="1097" y="10962"/>
                  </a:lnTo>
                  <a:lnTo>
                    <a:pt x="1115" y="10953"/>
                  </a:lnTo>
                  <a:lnTo>
                    <a:pt x="1123" y="10945"/>
                  </a:lnTo>
                  <a:lnTo>
                    <a:pt x="1391" y="10703"/>
                  </a:lnTo>
                  <a:lnTo>
                    <a:pt x="1400" y="10686"/>
                  </a:lnTo>
                  <a:lnTo>
                    <a:pt x="1408" y="10668"/>
                  </a:lnTo>
                  <a:lnTo>
                    <a:pt x="1400" y="10651"/>
                  </a:lnTo>
                  <a:lnTo>
                    <a:pt x="1391" y="10642"/>
                  </a:lnTo>
                  <a:lnTo>
                    <a:pt x="1374" y="10625"/>
                  </a:lnTo>
                  <a:close/>
                  <a:moveTo>
                    <a:pt x="1495" y="10927"/>
                  </a:moveTo>
                  <a:lnTo>
                    <a:pt x="1478" y="10936"/>
                  </a:lnTo>
                  <a:lnTo>
                    <a:pt x="1218" y="11187"/>
                  </a:lnTo>
                  <a:lnTo>
                    <a:pt x="1210" y="11213"/>
                  </a:lnTo>
                  <a:lnTo>
                    <a:pt x="1210" y="11238"/>
                  </a:lnTo>
                  <a:lnTo>
                    <a:pt x="1218" y="11247"/>
                  </a:lnTo>
                  <a:lnTo>
                    <a:pt x="1236" y="11264"/>
                  </a:lnTo>
                  <a:lnTo>
                    <a:pt x="1270" y="11264"/>
                  </a:lnTo>
                  <a:lnTo>
                    <a:pt x="1279" y="11247"/>
                  </a:lnTo>
                  <a:lnTo>
                    <a:pt x="1538" y="11005"/>
                  </a:lnTo>
                  <a:lnTo>
                    <a:pt x="1547" y="10988"/>
                  </a:lnTo>
                  <a:lnTo>
                    <a:pt x="1555" y="10971"/>
                  </a:lnTo>
                  <a:lnTo>
                    <a:pt x="1547" y="10953"/>
                  </a:lnTo>
                  <a:lnTo>
                    <a:pt x="1538" y="10936"/>
                  </a:lnTo>
                  <a:lnTo>
                    <a:pt x="1529" y="10927"/>
                  </a:lnTo>
                  <a:close/>
                  <a:moveTo>
                    <a:pt x="838" y="11109"/>
                  </a:moveTo>
                  <a:lnTo>
                    <a:pt x="821" y="11118"/>
                  </a:lnTo>
                  <a:lnTo>
                    <a:pt x="804" y="11126"/>
                  </a:lnTo>
                  <a:lnTo>
                    <a:pt x="536" y="11368"/>
                  </a:lnTo>
                  <a:lnTo>
                    <a:pt x="527" y="11394"/>
                  </a:lnTo>
                  <a:lnTo>
                    <a:pt x="527" y="11420"/>
                  </a:lnTo>
                  <a:lnTo>
                    <a:pt x="536" y="11429"/>
                  </a:lnTo>
                  <a:lnTo>
                    <a:pt x="553" y="11437"/>
                  </a:lnTo>
                  <a:lnTo>
                    <a:pt x="571" y="11446"/>
                  </a:lnTo>
                  <a:lnTo>
                    <a:pt x="588" y="11446"/>
                  </a:lnTo>
                  <a:lnTo>
                    <a:pt x="596" y="11429"/>
                  </a:lnTo>
                  <a:lnTo>
                    <a:pt x="864" y="11187"/>
                  </a:lnTo>
                  <a:lnTo>
                    <a:pt x="873" y="11178"/>
                  </a:lnTo>
                  <a:lnTo>
                    <a:pt x="881" y="11161"/>
                  </a:lnTo>
                  <a:lnTo>
                    <a:pt x="873" y="11143"/>
                  </a:lnTo>
                  <a:lnTo>
                    <a:pt x="864" y="11126"/>
                  </a:lnTo>
                  <a:lnTo>
                    <a:pt x="847" y="11118"/>
                  </a:lnTo>
                  <a:lnTo>
                    <a:pt x="838" y="11109"/>
                  </a:lnTo>
                  <a:close/>
                  <a:moveTo>
                    <a:pt x="994" y="11420"/>
                  </a:moveTo>
                  <a:lnTo>
                    <a:pt x="977" y="11429"/>
                  </a:lnTo>
                  <a:lnTo>
                    <a:pt x="959" y="11437"/>
                  </a:lnTo>
                  <a:lnTo>
                    <a:pt x="700" y="11688"/>
                  </a:lnTo>
                  <a:lnTo>
                    <a:pt x="691" y="11705"/>
                  </a:lnTo>
                  <a:lnTo>
                    <a:pt x="691" y="11731"/>
                  </a:lnTo>
                  <a:lnTo>
                    <a:pt x="700" y="11748"/>
                  </a:lnTo>
                  <a:lnTo>
                    <a:pt x="717" y="11757"/>
                  </a:lnTo>
                  <a:lnTo>
                    <a:pt x="752" y="11757"/>
                  </a:lnTo>
                  <a:lnTo>
                    <a:pt x="761" y="11748"/>
                  </a:lnTo>
                  <a:lnTo>
                    <a:pt x="1020" y="11498"/>
                  </a:lnTo>
                  <a:lnTo>
                    <a:pt x="1037" y="11489"/>
                  </a:lnTo>
                  <a:lnTo>
                    <a:pt x="1037" y="11472"/>
                  </a:lnTo>
                  <a:lnTo>
                    <a:pt x="1037" y="11454"/>
                  </a:lnTo>
                  <a:lnTo>
                    <a:pt x="1028" y="11437"/>
                  </a:lnTo>
                  <a:lnTo>
                    <a:pt x="1011" y="11429"/>
                  </a:lnTo>
                  <a:lnTo>
                    <a:pt x="994" y="11420"/>
                  </a:lnTo>
                  <a:close/>
                  <a:moveTo>
                    <a:pt x="294" y="11601"/>
                  </a:moveTo>
                  <a:lnTo>
                    <a:pt x="277" y="11610"/>
                  </a:lnTo>
                  <a:lnTo>
                    <a:pt x="9" y="11852"/>
                  </a:lnTo>
                  <a:lnTo>
                    <a:pt x="0" y="11878"/>
                  </a:lnTo>
                  <a:lnTo>
                    <a:pt x="0" y="11904"/>
                  </a:lnTo>
                  <a:lnTo>
                    <a:pt x="9" y="11921"/>
                  </a:lnTo>
                  <a:lnTo>
                    <a:pt x="26" y="11930"/>
                  </a:lnTo>
                  <a:lnTo>
                    <a:pt x="61" y="11930"/>
                  </a:lnTo>
                  <a:lnTo>
                    <a:pt x="70" y="11921"/>
                  </a:lnTo>
                  <a:lnTo>
                    <a:pt x="337" y="11679"/>
                  </a:lnTo>
                  <a:lnTo>
                    <a:pt x="346" y="11662"/>
                  </a:lnTo>
                  <a:lnTo>
                    <a:pt x="355" y="11644"/>
                  </a:lnTo>
                  <a:lnTo>
                    <a:pt x="346" y="11627"/>
                  </a:lnTo>
                  <a:lnTo>
                    <a:pt x="337" y="11610"/>
                  </a:lnTo>
                  <a:lnTo>
                    <a:pt x="320" y="11601"/>
                  </a:lnTo>
                  <a:close/>
                  <a:moveTo>
                    <a:pt x="424" y="11852"/>
                  </a:moveTo>
                  <a:lnTo>
                    <a:pt x="78" y="11930"/>
                  </a:lnTo>
                  <a:lnTo>
                    <a:pt x="61" y="11930"/>
                  </a:lnTo>
                  <a:lnTo>
                    <a:pt x="52" y="11947"/>
                  </a:lnTo>
                  <a:lnTo>
                    <a:pt x="44" y="11964"/>
                  </a:lnTo>
                  <a:lnTo>
                    <a:pt x="44" y="11981"/>
                  </a:lnTo>
                  <a:lnTo>
                    <a:pt x="44" y="11990"/>
                  </a:lnTo>
                  <a:lnTo>
                    <a:pt x="52" y="11999"/>
                  </a:lnTo>
                  <a:lnTo>
                    <a:pt x="61" y="12007"/>
                  </a:lnTo>
                  <a:lnTo>
                    <a:pt x="78" y="12016"/>
                  </a:lnTo>
                  <a:lnTo>
                    <a:pt x="95" y="12016"/>
                  </a:lnTo>
                  <a:lnTo>
                    <a:pt x="450" y="11938"/>
                  </a:lnTo>
                  <a:lnTo>
                    <a:pt x="458" y="11930"/>
                  </a:lnTo>
                  <a:lnTo>
                    <a:pt x="475" y="11921"/>
                  </a:lnTo>
                  <a:lnTo>
                    <a:pt x="484" y="11904"/>
                  </a:lnTo>
                  <a:lnTo>
                    <a:pt x="484" y="11886"/>
                  </a:lnTo>
                  <a:lnTo>
                    <a:pt x="475" y="11869"/>
                  </a:lnTo>
                  <a:lnTo>
                    <a:pt x="458" y="11852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1898667" y="4544182"/>
              <a:ext cx="24630" cy="10951"/>
            </a:xfrm>
            <a:custGeom>
              <a:avLst/>
              <a:gdLst/>
              <a:ahLst/>
              <a:cxnLst/>
              <a:rect l="l" t="t" r="r" b="b"/>
              <a:pathLst>
                <a:path w="623" h="277" extrusionOk="0">
                  <a:moveTo>
                    <a:pt x="0" y="0"/>
                  </a:moveTo>
                  <a:lnTo>
                    <a:pt x="251" y="277"/>
                  </a:lnTo>
                  <a:lnTo>
                    <a:pt x="622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2612788" y="3782975"/>
              <a:ext cx="711393" cy="755791"/>
            </a:xfrm>
            <a:custGeom>
              <a:avLst/>
              <a:gdLst/>
              <a:ahLst/>
              <a:cxnLst/>
              <a:rect l="l" t="t" r="r" b="b"/>
              <a:pathLst>
                <a:path w="17994" h="19117" extrusionOk="0">
                  <a:moveTo>
                    <a:pt x="53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1" y="35"/>
                  </a:lnTo>
                  <a:lnTo>
                    <a:pt x="1" y="61"/>
                  </a:lnTo>
                  <a:lnTo>
                    <a:pt x="10" y="78"/>
                  </a:lnTo>
                  <a:lnTo>
                    <a:pt x="260" y="337"/>
                  </a:lnTo>
                  <a:lnTo>
                    <a:pt x="286" y="354"/>
                  </a:lnTo>
                  <a:lnTo>
                    <a:pt x="312" y="346"/>
                  </a:lnTo>
                  <a:lnTo>
                    <a:pt x="321" y="337"/>
                  </a:lnTo>
                  <a:lnTo>
                    <a:pt x="329" y="328"/>
                  </a:lnTo>
                  <a:lnTo>
                    <a:pt x="338" y="311"/>
                  </a:lnTo>
                  <a:lnTo>
                    <a:pt x="338" y="294"/>
                  </a:lnTo>
                  <a:lnTo>
                    <a:pt x="321" y="277"/>
                  </a:lnTo>
                  <a:lnTo>
                    <a:pt x="79" y="18"/>
                  </a:lnTo>
                  <a:lnTo>
                    <a:pt x="53" y="0"/>
                  </a:lnTo>
                  <a:close/>
                  <a:moveTo>
                    <a:pt x="519" y="527"/>
                  </a:moveTo>
                  <a:lnTo>
                    <a:pt x="511" y="536"/>
                  </a:lnTo>
                  <a:lnTo>
                    <a:pt x="493" y="562"/>
                  </a:lnTo>
                  <a:lnTo>
                    <a:pt x="493" y="588"/>
                  </a:lnTo>
                  <a:lnTo>
                    <a:pt x="502" y="596"/>
                  </a:lnTo>
                  <a:lnTo>
                    <a:pt x="752" y="855"/>
                  </a:lnTo>
                  <a:lnTo>
                    <a:pt x="770" y="873"/>
                  </a:lnTo>
                  <a:lnTo>
                    <a:pt x="804" y="873"/>
                  </a:lnTo>
                  <a:lnTo>
                    <a:pt x="813" y="864"/>
                  </a:lnTo>
                  <a:lnTo>
                    <a:pt x="822" y="847"/>
                  </a:lnTo>
                  <a:lnTo>
                    <a:pt x="830" y="829"/>
                  </a:lnTo>
                  <a:lnTo>
                    <a:pt x="822" y="812"/>
                  </a:lnTo>
                  <a:lnTo>
                    <a:pt x="813" y="795"/>
                  </a:lnTo>
                  <a:lnTo>
                    <a:pt x="571" y="536"/>
                  </a:lnTo>
                  <a:lnTo>
                    <a:pt x="545" y="527"/>
                  </a:lnTo>
                  <a:close/>
                  <a:moveTo>
                    <a:pt x="1020" y="1045"/>
                  </a:moveTo>
                  <a:lnTo>
                    <a:pt x="994" y="1054"/>
                  </a:lnTo>
                  <a:lnTo>
                    <a:pt x="986" y="1080"/>
                  </a:lnTo>
                  <a:lnTo>
                    <a:pt x="986" y="1097"/>
                  </a:lnTo>
                  <a:lnTo>
                    <a:pt x="986" y="1106"/>
                  </a:lnTo>
                  <a:lnTo>
                    <a:pt x="994" y="1123"/>
                  </a:lnTo>
                  <a:lnTo>
                    <a:pt x="1236" y="1382"/>
                  </a:lnTo>
                  <a:lnTo>
                    <a:pt x="1253" y="1391"/>
                  </a:lnTo>
                  <a:lnTo>
                    <a:pt x="1288" y="1391"/>
                  </a:lnTo>
                  <a:lnTo>
                    <a:pt x="1305" y="1382"/>
                  </a:lnTo>
                  <a:lnTo>
                    <a:pt x="1314" y="1356"/>
                  </a:lnTo>
                  <a:lnTo>
                    <a:pt x="1314" y="1330"/>
                  </a:lnTo>
                  <a:lnTo>
                    <a:pt x="1305" y="1322"/>
                  </a:lnTo>
                  <a:lnTo>
                    <a:pt x="1063" y="1063"/>
                  </a:lnTo>
                  <a:lnTo>
                    <a:pt x="1046" y="1045"/>
                  </a:lnTo>
                  <a:close/>
                  <a:moveTo>
                    <a:pt x="1521" y="1564"/>
                  </a:moveTo>
                  <a:lnTo>
                    <a:pt x="1504" y="1572"/>
                  </a:lnTo>
                  <a:lnTo>
                    <a:pt x="1487" y="1581"/>
                  </a:lnTo>
                  <a:lnTo>
                    <a:pt x="1478" y="1607"/>
                  </a:lnTo>
                  <a:lnTo>
                    <a:pt x="1478" y="1633"/>
                  </a:lnTo>
                  <a:lnTo>
                    <a:pt x="1487" y="1641"/>
                  </a:lnTo>
                  <a:lnTo>
                    <a:pt x="1729" y="1901"/>
                  </a:lnTo>
                  <a:lnTo>
                    <a:pt x="1746" y="1909"/>
                  </a:lnTo>
                  <a:lnTo>
                    <a:pt x="1763" y="1918"/>
                  </a:lnTo>
                  <a:lnTo>
                    <a:pt x="1780" y="1918"/>
                  </a:lnTo>
                  <a:lnTo>
                    <a:pt x="1798" y="1901"/>
                  </a:lnTo>
                  <a:lnTo>
                    <a:pt x="1806" y="1883"/>
                  </a:lnTo>
                  <a:lnTo>
                    <a:pt x="1806" y="1857"/>
                  </a:lnTo>
                  <a:lnTo>
                    <a:pt x="1798" y="1840"/>
                  </a:lnTo>
                  <a:lnTo>
                    <a:pt x="1556" y="1581"/>
                  </a:lnTo>
                  <a:lnTo>
                    <a:pt x="1539" y="1572"/>
                  </a:lnTo>
                  <a:lnTo>
                    <a:pt x="1521" y="1564"/>
                  </a:lnTo>
                  <a:close/>
                  <a:moveTo>
                    <a:pt x="1996" y="2091"/>
                  </a:moveTo>
                  <a:lnTo>
                    <a:pt x="1979" y="2099"/>
                  </a:lnTo>
                  <a:lnTo>
                    <a:pt x="1962" y="2125"/>
                  </a:lnTo>
                  <a:lnTo>
                    <a:pt x="1970" y="2151"/>
                  </a:lnTo>
                  <a:lnTo>
                    <a:pt x="1979" y="2160"/>
                  </a:lnTo>
                  <a:lnTo>
                    <a:pt x="2221" y="2428"/>
                  </a:lnTo>
                  <a:lnTo>
                    <a:pt x="2238" y="2436"/>
                  </a:lnTo>
                  <a:lnTo>
                    <a:pt x="2273" y="2436"/>
                  </a:lnTo>
                  <a:lnTo>
                    <a:pt x="2281" y="2428"/>
                  </a:lnTo>
                  <a:lnTo>
                    <a:pt x="2299" y="2402"/>
                  </a:lnTo>
                  <a:lnTo>
                    <a:pt x="2299" y="2376"/>
                  </a:lnTo>
                  <a:lnTo>
                    <a:pt x="2290" y="2367"/>
                  </a:lnTo>
                  <a:lnTo>
                    <a:pt x="2040" y="2099"/>
                  </a:lnTo>
                  <a:lnTo>
                    <a:pt x="2031" y="2091"/>
                  </a:lnTo>
                  <a:close/>
                  <a:moveTo>
                    <a:pt x="2489" y="2609"/>
                  </a:moveTo>
                  <a:lnTo>
                    <a:pt x="2471" y="2626"/>
                  </a:lnTo>
                  <a:lnTo>
                    <a:pt x="2454" y="2643"/>
                  </a:lnTo>
                  <a:lnTo>
                    <a:pt x="2463" y="2669"/>
                  </a:lnTo>
                  <a:lnTo>
                    <a:pt x="2471" y="2687"/>
                  </a:lnTo>
                  <a:lnTo>
                    <a:pt x="2713" y="2946"/>
                  </a:lnTo>
                  <a:lnTo>
                    <a:pt x="2731" y="2954"/>
                  </a:lnTo>
                  <a:lnTo>
                    <a:pt x="2748" y="2963"/>
                  </a:lnTo>
                  <a:lnTo>
                    <a:pt x="2765" y="2954"/>
                  </a:lnTo>
                  <a:lnTo>
                    <a:pt x="2774" y="2946"/>
                  </a:lnTo>
                  <a:lnTo>
                    <a:pt x="2791" y="2920"/>
                  </a:lnTo>
                  <a:lnTo>
                    <a:pt x="2791" y="2894"/>
                  </a:lnTo>
                  <a:lnTo>
                    <a:pt x="2782" y="2885"/>
                  </a:lnTo>
                  <a:lnTo>
                    <a:pt x="2532" y="2626"/>
                  </a:lnTo>
                  <a:lnTo>
                    <a:pt x="2515" y="2618"/>
                  </a:lnTo>
                  <a:lnTo>
                    <a:pt x="2506" y="2609"/>
                  </a:lnTo>
                  <a:close/>
                  <a:moveTo>
                    <a:pt x="2972" y="3136"/>
                  </a:moveTo>
                  <a:lnTo>
                    <a:pt x="2964" y="3144"/>
                  </a:lnTo>
                  <a:lnTo>
                    <a:pt x="2947" y="3170"/>
                  </a:lnTo>
                  <a:lnTo>
                    <a:pt x="2947" y="3196"/>
                  </a:lnTo>
                  <a:lnTo>
                    <a:pt x="2955" y="3205"/>
                  </a:lnTo>
                  <a:lnTo>
                    <a:pt x="3206" y="3464"/>
                  </a:lnTo>
                  <a:lnTo>
                    <a:pt x="3214" y="3481"/>
                  </a:lnTo>
                  <a:lnTo>
                    <a:pt x="3249" y="3481"/>
                  </a:lnTo>
                  <a:lnTo>
                    <a:pt x="3266" y="3473"/>
                  </a:lnTo>
                  <a:lnTo>
                    <a:pt x="3283" y="3447"/>
                  </a:lnTo>
                  <a:lnTo>
                    <a:pt x="3275" y="3421"/>
                  </a:lnTo>
                  <a:lnTo>
                    <a:pt x="3266" y="3404"/>
                  </a:lnTo>
                  <a:lnTo>
                    <a:pt x="3024" y="3144"/>
                  </a:lnTo>
                  <a:lnTo>
                    <a:pt x="3007" y="3136"/>
                  </a:lnTo>
                  <a:close/>
                  <a:moveTo>
                    <a:pt x="3465" y="3654"/>
                  </a:moveTo>
                  <a:lnTo>
                    <a:pt x="3448" y="3663"/>
                  </a:lnTo>
                  <a:lnTo>
                    <a:pt x="3439" y="3689"/>
                  </a:lnTo>
                  <a:lnTo>
                    <a:pt x="3439" y="3715"/>
                  </a:lnTo>
                  <a:lnTo>
                    <a:pt x="3448" y="3732"/>
                  </a:lnTo>
                  <a:lnTo>
                    <a:pt x="3698" y="3991"/>
                  </a:lnTo>
                  <a:lnTo>
                    <a:pt x="3707" y="4000"/>
                  </a:lnTo>
                  <a:lnTo>
                    <a:pt x="3741" y="4000"/>
                  </a:lnTo>
                  <a:lnTo>
                    <a:pt x="3759" y="3991"/>
                  </a:lnTo>
                  <a:lnTo>
                    <a:pt x="3776" y="3965"/>
                  </a:lnTo>
                  <a:lnTo>
                    <a:pt x="3767" y="3939"/>
                  </a:lnTo>
                  <a:lnTo>
                    <a:pt x="3759" y="3931"/>
                  </a:lnTo>
                  <a:lnTo>
                    <a:pt x="3517" y="3671"/>
                  </a:lnTo>
                  <a:lnTo>
                    <a:pt x="3499" y="3654"/>
                  </a:lnTo>
                  <a:close/>
                  <a:moveTo>
                    <a:pt x="3974" y="4172"/>
                  </a:moveTo>
                  <a:lnTo>
                    <a:pt x="3957" y="4181"/>
                  </a:lnTo>
                  <a:lnTo>
                    <a:pt x="3940" y="4190"/>
                  </a:lnTo>
                  <a:lnTo>
                    <a:pt x="3931" y="4207"/>
                  </a:lnTo>
                  <a:lnTo>
                    <a:pt x="3931" y="4242"/>
                  </a:lnTo>
                  <a:lnTo>
                    <a:pt x="3940" y="4250"/>
                  </a:lnTo>
                  <a:lnTo>
                    <a:pt x="4182" y="4509"/>
                  </a:lnTo>
                  <a:lnTo>
                    <a:pt x="4199" y="4518"/>
                  </a:lnTo>
                  <a:lnTo>
                    <a:pt x="4216" y="4527"/>
                  </a:lnTo>
                  <a:lnTo>
                    <a:pt x="4234" y="4527"/>
                  </a:lnTo>
                  <a:lnTo>
                    <a:pt x="4251" y="4509"/>
                  </a:lnTo>
                  <a:lnTo>
                    <a:pt x="4260" y="4501"/>
                  </a:lnTo>
                  <a:lnTo>
                    <a:pt x="4260" y="4483"/>
                  </a:lnTo>
                  <a:lnTo>
                    <a:pt x="4260" y="4466"/>
                  </a:lnTo>
                  <a:lnTo>
                    <a:pt x="4251" y="4449"/>
                  </a:lnTo>
                  <a:lnTo>
                    <a:pt x="4009" y="4190"/>
                  </a:lnTo>
                  <a:lnTo>
                    <a:pt x="3992" y="4181"/>
                  </a:lnTo>
                  <a:lnTo>
                    <a:pt x="3974" y="4172"/>
                  </a:lnTo>
                  <a:close/>
                  <a:moveTo>
                    <a:pt x="4450" y="4699"/>
                  </a:moveTo>
                  <a:lnTo>
                    <a:pt x="4432" y="4708"/>
                  </a:lnTo>
                  <a:lnTo>
                    <a:pt x="4424" y="4734"/>
                  </a:lnTo>
                  <a:lnTo>
                    <a:pt x="4424" y="4760"/>
                  </a:lnTo>
                  <a:lnTo>
                    <a:pt x="4432" y="4768"/>
                  </a:lnTo>
                  <a:lnTo>
                    <a:pt x="4674" y="5036"/>
                  </a:lnTo>
                  <a:lnTo>
                    <a:pt x="4691" y="5045"/>
                  </a:lnTo>
                  <a:lnTo>
                    <a:pt x="4726" y="5045"/>
                  </a:lnTo>
                  <a:lnTo>
                    <a:pt x="4743" y="5036"/>
                  </a:lnTo>
                  <a:lnTo>
                    <a:pt x="4752" y="5019"/>
                  </a:lnTo>
                  <a:lnTo>
                    <a:pt x="4752" y="5002"/>
                  </a:lnTo>
                  <a:lnTo>
                    <a:pt x="4752" y="4984"/>
                  </a:lnTo>
                  <a:lnTo>
                    <a:pt x="4743" y="4976"/>
                  </a:lnTo>
                  <a:lnTo>
                    <a:pt x="4493" y="4708"/>
                  </a:lnTo>
                  <a:lnTo>
                    <a:pt x="4484" y="4699"/>
                  </a:lnTo>
                  <a:close/>
                  <a:moveTo>
                    <a:pt x="4942" y="5218"/>
                  </a:moveTo>
                  <a:lnTo>
                    <a:pt x="4925" y="5235"/>
                  </a:lnTo>
                  <a:lnTo>
                    <a:pt x="4907" y="5252"/>
                  </a:lnTo>
                  <a:lnTo>
                    <a:pt x="4916" y="5278"/>
                  </a:lnTo>
                  <a:lnTo>
                    <a:pt x="4925" y="5295"/>
                  </a:lnTo>
                  <a:lnTo>
                    <a:pt x="5167" y="5554"/>
                  </a:lnTo>
                  <a:lnTo>
                    <a:pt x="5184" y="5563"/>
                  </a:lnTo>
                  <a:lnTo>
                    <a:pt x="5201" y="5572"/>
                  </a:lnTo>
                  <a:lnTo>
                    <a:pt x="5218" y="5563"/>
                  </a:lnTo>
                  <a:lnTo>
                    <a:pt x="5227" y="5554"/>
                  </a:lnTo>
                  <a:lnTo>
                    <a:pt x="5244" y="5546"/>
                  </a:lnTo>
                  <a:lnTo>
                    <a:pt x="5244" y="5529"/>
                  </a:lnTo>
                  <a:lnTo>
                    <a:pt x="5244" y="5511"/>
                  </a:lnTo>
                  <a:lnTo>
                    <a:pt x="5236" y="5494"/>
                  </a:lnTo>
                  <a:lnTo>
                    <a:pt x="4985" y="5235"/>
                  </a:lnTo>
                  <a:lnTo>
                    <a:pt x="4976" y="5226"/>
                  </a:lnTo>
                  <a:lnTo>
                    <a:pt x="4959" y="5218"/>
                  </a:lnTo>
                  <a:close/>
                  <a:moveTo>
                    <a:pt x="5434" y="5745"/>
                  </a:moveTo>
                  <a:lnTo>
                    <a:pt x="5417" y="5753"/>
                  </a:lnTo>
                  <a:lnTo>
                    <a:pt x="5400" y="5779"/>
                  </a:lnTo>
                  <a:lnTo>
                    <a:pt x="5408" y="5805"/>
                  </a:lnTo>
                  <a:lnTo>
                    <a:pt x="5417" y="5814"/>
                  </a:lnTo>
                  <a:lnTo>
                    <a:pt x="5659" y="6073"/>
                  </a:lnTo>
                  <a:lnTo>
                    <a:pt x="5676" y="6090"/>
                  </a:lnTo>
                  <a:lnTo>
                    <a:pt x="5702" y="6090"/>
                  </a:lnTo>
                  <a:lnTo>
                    <a:pt x="5719" y="6081"/>
                  </a:lnTo>
                  <a:lnTo>
                    <a:pt x="5728" y="6064"/>
                  </a:lnTo>
                  <a:lnTo>
                    <a:pt x="5737" y="6047"/>
                  </a:lnTo>
                  <a:lnTo>
                    <a:pt x="5737" y="6030"/>
                  </a:lnTo>
                  <a:lnTo>
                    <a:pt x="5728" y="6012"/>
                  </a:lnTo>
                  <a:lnTo>
                    <a:pt x="5477" y="5753"/>
                  </a:lnTo>
                  <a:lnTo>
                    <a:pt x="5460" y="5745"/>
                  </a:lnTo>
                  <a:close/>
                  <a:moveTo>
                    <a:pt x="5918" y="6263"/>
                  </a:moveTo>
                  <a:lnTo>
                    <a:pt x="5909" y="6271"/>
                  </a:lnTo>
                  <a:lnTo>
                    <a:pt x="5892" y="6297"/>
                  </a:lnTo>
                  <a:lnTo>
                    <a:pt x="5892" y="6323"/>
                  </a:lnTo>
                  <a:lnTo>
                    <a:pt x="5901" y="6341"/>
                  </a:lnTo>
                  <a:lnTo>
                    <a:pt x="6151" y="6600"/>
                  </a:lnTo>
                  <a:lnTo>
                    <a:pt x="6160" y="6608"/>
                  </a:lnTo>
                  <a:lnTo>
                    <a:pt x="6194" y="6608"/>
                  </a:lnTo>
                  <a:lnTo>
                    <a:pt x="6212" y="6600"/>
                  </a:lnTo>
                  <a:lnTo>
                    <a:pt x="6220" y="6582"/>
                  </a:lnTo>
                  <a:lnTo>
                    <a:pt x="6229" y="6565"/>
                  </a:lnTo>
                  <a:lnTo>
                    <a:pt x="6220" y="6548"/>
                  </a:lnTo>
                  <a:lnTo>
                    <a:pt x="6212" y="6539"/>
                  </a:lnTo>
                  <a:lnTo>
                    <a:pt x="5970" y="6280"/>
                  </a:lnTo>
                  <a:lnTo>
                    <a:pt x="5953" y="6263"/>
                  </a:lnTo>
                  <a:close/>
                  <a:moveTo>
                    <a:pt x="6428" y="6781"/>
                  </a:moveTo>
                  <a:lnTo>
                    <a:pt x="6410" y="6790"/>
                  </a:lnTo>
                  <a:lnTo>
                    <a:pt x="6393" y="6798"/>
                  </a:lnTo>
                  <a:lnTo>
                    <a:pt x="6384" y="6816"/>
                  </a:lnTo>
                  <a:lnTo>
                    <a:pt x="6384" y="6850"/>
                  </a:lnTo>
                  <a:lnTo>
                    <a:pt x="6393" y="6859"/>
                  </a:lnTo>
                  <a:lnTo>
                    <a:pt x="6644" y="7118"/>
                  </a:lnTo>
                  <a:lnTo>
                    <a:pt x="6652" y="7127"/>
                  </a:lnTo>
                  <a:lnTo>
                    <a:pt x="6670" y="7135"/>
                  </a:lnTo>
                  <a:lnTo>
                    <a:pt x="6687" y="7127"/>
                  </a:lnTo>
                  <a:lnTo>
                    <a:pt x="6704" y="7118"/>
                  </a:lnTo>
                  <a:lnTo>
                    <a:pt x="6713" y="7101"/>
                  </a:lnTo>
                  <a:lnTo>
                    <a:pt x="6713" y="7075"/>
                  </a:lnTo>
                  <a:lnTo>
                    <a:pt x="6713" y="7066"/>
                  </a:lnTo>
                  <a:lnTo>
                    <a:pt x="6704" y="7058"/>
                  </a:lnTo>
                  <a:lnTo>
                    <a:pt x="6462" y="6798"/>
                  </a:lnTo>
                  <a:lnTo>
                    <a:pt x="6445" y="6790"/>
                  </a:lnTo>
                  <a:lnTo>
                    <a:pt x="6428" y="6781"/>
                  </a:lnTo>
                  <a:close/>
                  <a:moveTo>
                    <a:pt x="6903" y="7308"/>
                  </a:moveTo>
                  <a:lnTo>
                    <a:pt x="6885" y="7317"/>
                  </a:lnTo>
                  <a:lnTo>
                    <a:pt x="6877" y="7343"/>
                  </a:lnTo>
                  <a:lnTo>
                    <a:pt x="6877" y="7368"/>
                  </a:lnTo>
                  <a:lnTo>
                    <a:pt x="6885" y="7377"/>
                  </a:lnTo>
                  <a:lnTo>
                    <a:pt x="7127" y="7645"/>
                  </a:lnTo>
                  <a:lnTo>
                    <a:pt x="7145" y="7654"/>
                  </a:lnTo>
                  <a:lnTo>
                    <a:pt x="7179" y="7654"/>
                  </a:lnTo>
                  <a:lnTo>
                    <a:pt x="7196" y="7645"/>
                  </a:lnTo>
                  <a:lnTo>
                    <a:pt x="7205" y="7619"/>
                  </a:lnTo>
                  <a:lnTo>
                    <a:pt x="7205" y="7593"/>
                  </a:lnTo>
                  <a:lnTo>
                    <a:pt x="7196" y="7576"/>
                  </a:lnTo>
                  <a:lnTo>
                    <a:pt x="6955" y="7317"/>
                  </a:lnTo>
                  <a:lnTo>
                    <a:pt x="6937" y="7308"/>
                  </a:lnTo>
                  <a:close/>
                  <a:moveTo>
                    <a:pt x="7395" y="7826"/>
                  </a:moveTo>
                  <a:lnTo>
                    <a:pt x="7378" y="7835"/>
                  </a:lnTo>
                  <a:lnTo>
                    <a:pt x="7369" y="7861"/>
                  </a:lnTo>
                  <a:lnTo>
                    <a:pt x="7369" y="7887"/>
                  </a:lnTo>
                  <a:lnTo>
                    <a:pt x="7378" y="7904"/>
                  </a:lnTo>
                  <a:lnTo>
                    <a:pt x="7620" y="8163"/>
                  </a:lnTo>
                  <a:lnTo>
                    <a:pt x="7637" y="8172"/>
                  </a:lnTo>
                  <a:lnTo>
                    <a:pt x="7654" y="8180"/>
                  </a:lnTo>
                  <a:lnTo>
                    <a:pt x="7672" y="8172"/>
                  </a:lnTo>
                  <a:lnTo>
                    <a:pt x="7689" y="8163"/>
                  </a:lnTo>
                  <a:lnTo>
                    <a:pt x="7697" y="8137"/>
                  </a:lnTo>
                  <a:lnTo>
                    <a:pt x="7697" y="8111"/>
                  </a:lnTo>
                  <a:lnTo>
                    <a:pt x="7689" y="8103"/>
                  </a:lnTo>
                  <a:lnTo>
                    <a:pt x="7438" y="7844"/>
                  </a:lnTo>
                  <a:lnTo>
                    <a:pt x="7430" y="7835"/>
                  </a:lnTo>
                  <a:lnTo>
                    <a:pt x="7412" y="7826"/>
                  </a:lnTo>
                  <a:close/>
                  <a:moveTo>
                    <a:pt x="7905" y="8345"/>
                  </a:moveTo>
                  <a:lnTo>
                    <a:pt x="7887" y="8353"/>
                  </a:lnTo>
                  <a:lnTo>
                    <a:pt x="7870" y="8362"/>
                  </a:lnTo>
                  <a:lnTo>
                    <a:pt x="7853" y="8388"/>
                  </a:lnTo>
                  <a:lnTo>
                    <a:pt x="7862" y="8414"/>
                  </a:lnTo>
                  <a:lnTo>
                    <a:pt x="7870" y="8422"/>
                  </a:lnTo>
                  <a:lnTo>
                    <a:pt x="8112" y="8681"/>
                  </a:lnTo>
                  <a:lnTo>
                    <a:pt x="8129" y="8699"/>
                  </a:lnTo>
                  <a:lnTo>
                    <a:pt x="8164" y="8699"/>
                  </a:lnTo>
                  <a:lnTo>
                    <a:pt x="8173" y="8690"/>
                  </a:lnTo>
                  <a:lnTo>
                    <a:pt x="8190" y="8664"/>
                  </a:lnTo>
                  <a:lnTo>
                    <a:pt x="8190" y="8638"/>
                  </a:lnTo>
                  <a:lnTo>
                    <a:pt x="8181" y="8621"/>
                  </a:lnTo>
                  <a:lnTo>
                    <a:pt x="7931" y="8362"/>
                  </a:lnTo>
                  <a:lnTo>
                    <a:pt x="7922" y="8353"/>
                  </a:lnTo>
                  <a:lnTo>
                    <a:pt x="7905" y="8345"/>
                  </a:lnTo>
                  <a:close/>
                  <a:moveTo>
                    <a:pt x="8371" y="8871"/>
                  </a:moveTo>
                  <a:lnTo>
                    <a:pt x="8363" y="8880"/>
                  </a:lnTo>
                  <a:lnTo>
                    <a:pt x="8345" y="8906"/>
                  </a:lnTo>
                  <a:lnTo>
                    <a:pt x="8354" y="8932"/>
                  </a:lnTo>
                  <a:lnTo>
                    <a:pt x="8354" y="8949"/>
                  </a:lnTo>
                  <a:lnTo>
                    <a:pt x="8604" y="9208"/>
                  </a:lnTo>
                  <a:lnTo>
                    <a:pt x="8622" y="9217"/>
                  </a:lnTo>
                  <a:lnTo>
                    <a:pt x="8648" y="9217"/>
                  </a:lnTo>
                  <a:lnTo>
                    <a:pt x="8665" y="9208"/>
                  </a:lnTo>
                  <a:lnTo>
                    <a:pt x="8682" y="9182"/>
                  </a:lnTo>
                  <a:lnTo>
                    <a:pt x="8674" y="9157"/>
                  </a:lnTo>
                  <a:lnTo>
                    <a:pt x="8665" y="9148"/>
                  </a:lnTo>
                  <a:lnTo>
                    <a:pt x="8423" y="8880"/>
                  </a:lnTo>
                  <a:lnTo>
                    <a:pt x="8406" y="8871"/>
                  </a:lnTo>
                  <a:close/>
                  <a:moveTo>
                    <a:pt x="8881" y="9390"/>
                  </a:moveTo>
                  <a:lnTo>
                    <a:pt x="8864" y="9398"/>
                  </a:lnTo>
                  <a:lnTo>
                    <a:pt x="8855" y="9407"/>
                  </a:lnTo>
                  <a:lnTo>
                    <a:pt x="8838" y="9424"/>
                  </a:lnTo>
                  <a:lnTo>
                    <a:pt x="8838" y="9459"/>
                  </a:lnTo>
                  <a:lnTo>
                    <a:pt x="8846" y="9468"/>
                  </a:lnTo>
                  <a:lnTo>
                    <a:pt x="9097" y="9727"/>
                  </a:lnTo>
                  <a:lnTo>
                    <a:pt x="9114" y="9735"/>
                  </a:lnTo>
                  <a:lnTo>
                    <a:pt x="9140" y="9744"/>
                  </a:lnTo>
                  <a:lnTo>
                    <a:pt x="9157" y="9727"/>
                  </a:lnTo>
                  <a:lnTo>
                    <a:pt x="9175" y="9709"/>
                  </a:lnTo>
                  <a:lnTo>
                    <a:pt x="9166" y="9675"/>
                  </a:lnTo>
                  <a:lnTo>
                    <a:pt x="9157" y="9666"/>
                  </a:lnTo>
                  <a:lnTo>
                    <a:pt x="8915" y="9407"/>
                  </a:lnTo>
                  <a:lnTo>
                    <a:pt x="8898" y="9398"/>
                  </a:lnTo>
                  <a:lnTo>
                    <a:pt x="8881" y="9390"/>
                  </a:lnTo>
                  <a:close/>
                  <a:moveTo>
                    <a:pt x="9356" y="9917"/>
                  </a:moveTo>
                  <a:lnTo>
                    <a:pt x="9339" y="9925"/>
                  </a:lnTo>
                  <a:lnTo>
                    <a:pt x="9330" y="9951"/>
                  </a:lnTo>
                  <a:lnTo>
                    <a:pt x="9330" y="9977"/>
                  </a:lnTo>
                  <a:lnTo>
                    <a:pt x="9339" y="9986"/>
                  </a:lnTo>
                  <a:lnTo>
                    <a:pt x="9589" y="10254"/>
                  </a:lnTo>
                  <a:lnTo>
                    <a:pt x="9606" y="10262"/>
                  </a:lnTo>
                  <a:lnTo>
                    <a:pt x="9632" y="10262"/>
                  </a:lnTo>
                  <a:lnTo>
                    <a:pt x="9650" y="10254"/>
                  </a:lnTo>
                  <a:lnTo>
                    <a:pt x="9658" y="10236"/>
                  </a:lnTo>
                  <a:lnTo>
                    <a:pt x="9667" y="10219"/>
                  </a:lnTo>
                  <a:lnTo>
                    <a:pt x="9658" y="10202"/>
                  </a:lnTo>
                  <a:lnTo>
                    <a:pt x="9650" y="10184"/>
                  </a:lnTo>
                  <a:lnTo>
                    <a:pt x="9408" y="9925"/>
                  </a:lnTo>
                  <a:lnTo>
                    <a:pt x="9382" y="9917"/>
                  </a:lnTo>
                  <a:close/>
                  <a:moveTo>
                    <a:pt x="9874" y="10435"/>
                  </a:moveTo>
                  <a:lnTo>
                    <a:pt x="9848" y="10444"/>
                  </a:lnTo>
                  <a:lnTo>
                    <a:pt x="9831" y="10444"/>
                  </a:lnTo>
                  <a:lnTo>
                    <a:pt x="9822" y="10470"/>
                  </a:lnTo>
                  <a:lnTo>
                    <a:pt x="9822" y="10495"/>
                  </a:lnTo>
                  <a:lnTo>
                    <a:pt x="9831" y="10513"/>
                  </a:lnTo>
                  <a:lnTo>
                    <a:pt x="10073" y="10772"/>
                  </a:lnTo>
                  <a:lnTo>
                    <a:pt x="10099" y="10780"/>
                  </a:lnTo>
                  <a:lnTo>
                    <a:pt x="10125" y="10780"/>
                  </a:lnTo>
                  <a:lnTo>
                    <a:pt x="10142" y="10772"/>
                  </a:lnTo>
                  <a:lnTo>
                    <a:pt x="10151" y="10755"/>
                  </a:lnTo>
                  <a:lnTo>
                    <a:pt x="10151" y="10746"/>
                  </a:lnTo>
                  <a:lnTo>
                    <a:pt x="10151" y="10729"/>
                  </a:lnTo>
                  <a:lnTo>
                    <a:pt x="10142" y="10711"/>
                  </a:lnTo>
                  <a:lnTo>
                    <a:pt x="9900" y="10452"/>
                  </a:lnTo>
                  <a:lnTo>
                    <a:pt x="9874" y="10435"/>
                  </a:lnTo>
                  <a:close/>
                  <a:moveTo>
                    <a:pt x="10332" y="10962"/>
                  </a:moveTo>
                  <a:lnTo>
                    <a:pt x="10323" y="10971"/>
                  </a:lnTo>
                  <a:lnTo>
                    <a:pt x="10306" y="10996"/>
                  </a:lnTo>
                  <a:lnTo>
                    <a:pt x="10315" y="11022"/>
                  </a:lnTo>
                  <a:lnTo>
                    <a:pt x="10323" y="11031"/>
                  </a:lnTo>
                  <a:lnTo>
                    <a:pt x="10565" y="11290"/>
                  </a:lnTo>
                  <a:lnTo>
                    <a:pt x="10591" y="11307"/>
                  </a:lnTo>
                  <a:lnTo>
                    <a:pt x="10617" y="11299"/>
                  </a:lnTo>
                  <a:lnTo>
                    <a:pt x="10634" y="11299"/>
                  </a:lnTo>
                  <a:lnTo>
                    <a:pt x="10643" y="11281"/>
                  </a:lnTo>
                  <a:lnTo>
                    <a:pt x="10643" y="11264"/>
                  </a:lnTo>
                  <a:lnTo>
                    <a:pt x="10643" y="11247"/>
                  </a:lnTo>
                  <a:lnTo>
                    <a:pt x="10634" y="11230"/>
                  </a:lnTo>
                  <a:lnTo>
                    <a:pt x="10384" y="10971"/>
                  </a:lnTo>
                  <a:lnTo>
                    <a:pt x="10367" y="10962"/>
                  </a:lnTo>
                  <a:close/>
                  <a:moveTo>
                    <a:pt x="10824" y="11480"/>
                  </a:moveTo>
                  <a:lnTo>
                    <a:pt x="10816" y="11489"/>
                  </a:lnTo>
                  <a:lnTo>
                    <a:pt x="10799" y="11515"/>
                  </a:lnTo>
                  <a:lnTo>
                    <a:pt x="10807" y="11541"/>
                  </a:lnTo>
                  <a:lnTo>
                    <a:pt x="10816" y="11558"/>
                  </a:lnTo>
                  <a:lnTo>
                    <a:pt x="11058" y="11817"/>
                  </a:lnTo>
                  <a:lnTo>
                    <a:pt x="11084" y="11826"/>
                  </a:lnTo>
                  <a:lnTo>
                    <a:pt x="11109" y="11826"/>
                  </a:lnTo>
                  <a:lnTo>
                    <a:pt x="11118" y="11817"/>
                  </a:lnTo>
                  <a:lnTo>
                    <a:pt x="11135" y="11800"/>
                  </a:lnTo>
                  <a:lnTo>
                    <a:pt x="11135" y="11783"/>
                  </a:lnTo>
                  <a:lnTo>
                    <a:pt x="11135" y="11765"/>
                  </a:lnTo>
                  <a:lnTo>
                    <a:pt x="11127" y="11757"/>
                  </a:lnTo>
                  <a:lnTo>
                    <a:pt x="10876" y="11489"/>
                  </a:lnTo>
                  <a:lnTo>
                    <a:pt x="10850" y="11480"/>
                  </a:lnTo>
                  <a:close/>
                  <a:moveTo>
                    <a:pt x="11343" y="11998"/>
                  </a:moveTo>
                  <a:lnTo>
                    <a:pt x="11317" y="12007"/>
                  </a:lnTo>
                  <a:lnTo>
                    <a:pt x="11308" y="12016"/>
                  </a:lnTo>
                  <a:lnTo>
                    <a:pt x="11291" y="12033"/>
                  </a:lnTo>
                  <a:lnTo>
                    <a:pt x="11291" y="12068"/>
                  </a:lnTo>
                  <a:lnTo>
                    <a:pt x="11300" y="12076"/>
                  </a:lnTo>
                  <a:lnTo>
                    <a:pt x="11550" y="12335"/>
                  </a:lnTo>
                  <a:lnTo>
                    <a:pt x="11576" y="12353"/>
                  </a:lnTo>
                  <a:lnTo>
                    <a:pt x="11602" y="12344"/>
                  </a:lnTo>
                  <a:lnTo>
                    <a:pt x="11610" y="12335"/>
                  </a:lnTo>
                  <a:lnTo>
                    <a:pt x="11619" y="12327"/>
                  </a:lnTo>
                  <a:lnTo>
                    <a:pt x="11628" y="12309"/>
                  </a:lnTo>
                  <a:lnTo>
                    <a:pt x="11628" y="12292"/>
                  </a:lnTo>
                  <a:lnTo>
                    <a:pt x="11610" y="12275"/>
                  </a:lnTo>
                  <a:lnTo>
                    <a:pt x="11369" y="12016"/>
                  </a:lnTo>
                  <a:lnTo>
                    <a:pt x="11343" y="11998"/>
                  </a:lnTo>
                  <a:close/>
                  <a:moveTo>
                    <a:pt x="11809" y="12525"/>
                  </a:moveTo>
                  <a:lnTo>
                    <a:pt x="11801" y="12534"/>
                  </a:lnTo>
                  <a:lnTo>
                    <a:pt x="11783" y="12560"/>
                  </a:lnTo>
                  <a:lnTo>
                    <a:pt x="11783" y="12586"/>
                  </a:lnTo>
                  <a:lnTo>
                    <a:pt x="11792" y="12594"/>
                  </a:lnTo>
                  <a:lnTo>
                    <a:pt x="12042" y="12862"/>
                  </a:lnTo>
                  <a:lnTo>
                    <a:pt x="12060" y="12871"/>
                  </a:lnTo>
                  <a:lnTo>
                    <a:pt x="12094" y="12871"/>
                  </a:lnTo>
                  <a:lnTo>
                    <a:pt x="12103" y="12862"/>
                  </a:lnTo>
                  <a:lnTo>
                    <a:pt x="12111" y="12845"/>
                  </a:lnTo>
                  <a:lnTo>
                    <a:pt x="12120" y="12828"/>
                  </a:lnTo>
                  <a:lnTo>
                    <a:pt x="12111" y="12810"/>
                  </a:lnTo>
                  <a:lnTo>
                    <a:pt x="12103" y="12793"/>
                  </a:lnTo>
                  <a:lnTo>
                    <a:pt x="11861" y="12534"/>
                  </a:lnTo>
                  <a:lnTo>
                    <a:pt x="11835" y="12525"/>
                  </a:lnTo>
                  <a:close/>
                  <a:moveTo>
                    <a:pt x="12302" y="13044"/>
                  </a:moveTo>
                  <a:lnTo>
                    <a:pt x="12284" y="13052"/>
                  </a:lnTo>
                  <a:lnTo>
                    <a:pt x="12276" y="13078"/>
                  </a:lnTo>
                  <a:lnTo>
                    <a:pt x="12276" y="13104"/>
                  </a:lnTo>
                  <a:lnTo>
                    <a:pt x="12284" y="13121"/>
                  </a:lnTo>
                  <a:lnTo>
                    <a:pt x="12526" y="13381"/>
                  </a:lnTo>
                  <a:lnTo>
                    <a:pt x="12552" y="13389"/>
                  </a:lnTo>
                  <a:lnTo>
                    <a:pt x="12578" y="13389"/>
                  </a:lnTo>
                  <a:lnTo>
                    <a:pt x="12595" y="13381"/>
                  </a:lnTo>
                  <a:lnTo>
                    <a:pt x="12604" y="13363"/>
                  </a:lnTo>
                  <a:lnTo>
                    <a:pt x="12604" y="13355"/>
                  </a:lnTo>
                  <a:lnTo>
                    <a:pt x="12604" y="13337"/>
                  </a:lnTo>
                  <a:lnTo>
                    <a:pt x="12595" y="13320"/>
                  </a:lnTo>
                  <a:lnTo>
                    <a:pt x="12353" y="13061"/>
                  </a:lnTo>
                  <a:lnTo>
                    <a:pt x="12327" y="13044"/>
                  </a:lnTo>
                  <a:close/>
                  <a:moveTo>
                    <a:pt x="12820" y="13562"/>
                  </a:moveTo>
                  <a:lnTo>
                    <a:pt x="12794" y="13571"/>
                  </a:lnTo>
                  <a:lnTo>
                    <a:pt x="12777" y="13579"/>
                  </a:lnTo>
                  <a:lnTo>
                    <a:pt x="12768" y="13605"/>
                  </a:lnTo>
                  <a:lnTo>
                    <a:pt x="12768" y="13631"/>
                  </a:lnTo>
                  <a:lnTo>
                    <a:pt x="12777" y="13640"/>
                  </a:lnTo>
                  <a:lnTo>
                    <a:pt x="13018" y="13899"/>
                  </a:lnTo>
                  <a:lnTo>
                    <a:pt x="13044" y="13916"/>
                  </a:lnTo>
                  <a:lnTo>
                    <a:pt x="13070" y="13907"/>
                  </a:lnTo>
                  <a:lnTo>
                    <a:pt x="13088" y="13907"/>
                  </a:lnTo>
                  <a:lnTo>
                    <a:pt x="13096" y="13890"/>
                  </a:lnTo>
                  <a:lnTo>
                    <a:pt x="13096" y="13873"/>
                  </a:lnTo>
                  <a:lnTo>
                    <a:pt x="13096" y="13856"/>
                  </a:lnTo>
                  <a:lnTo>
                    <a:pt x="13088" y="13838"/>
                  </a:lnTo>
                  <a:lnTo>
                    <a:pt x="12846" y="13579"/>
                  </a:lnTo>
                  <a:lnTo>
                    <a:pt x="12820" y="13562"/>
                  </a:lnTo>
                  <a:close/>
                  <a:moveTo>
                    <a:pt x="13278" y="14089"/>
                  </a:moveTo>
                  <a:lnTo>
                    <a:pt x="13269" y="14097"/>
                  </a:lnTo>
                  <a:lnTo>
                    <a:pt x="13252" y="14123"/>
                  </a:lnTo>
                  <a:lnTo>
                    <a:pt x="13260" y="14149"/>
                  </a:lnTo>
                  <a:lnTo>
                    <a:pt x="13269" y="14167"/>
                  </a:lnTo>
                  <a:lnTo>
                    <a:pt x="13511" y="14426"/>
                  </a:lnTo>
                  <a:lnTo>
                    <a:pt x="13537" y="14434"/>
                  </a:lnTo>
                  <a:lnTo>
                    <a:pt x="13563" y="14434"/>
                  </a:lnTo>
                  <a:lnTo>
                    <a:pt x="13571" y="14426"/>
                  </a:lnTo>
                  <a:lnTo>
                    <a:pt x="13589" y="14408"/>
                  </a:lnTo>
                  <a:lnTo>
                    <a:pt x="13589" y="14391"/>
                  </a:lnTo>
                  <a:lnTo>
                    <a:pt x="13589" y="14374"/>
                  </a:lnTo>
                  <a:lnTo>
                    <a:pt x="13580" y="14365"/>
                  </a:lnTo>
                  <a:lnTo>
                    <a:pt x="13329" y="14097"/>
                  </a:lnTo>
                  <a:lnTo>
                    <a:pt x="13312" y="14089"/>
                  </a:lnTo>
                  <a:close/>
                  <a:moveTo>
                    <a:pt x="13796" y="14607"/>
                  </a:moveTo>
                  <a:lnTo>
                    <a:pt x="13770" y="14616"/>
                  </a:lnTo>
                  <a:lnTo>
                    <a:pt x="13761" y="14624"/>
                  </a:lnTo>
                  <a:lnTo>
                    <a:pt x="13744" y="14642"/>
                  </a:lnTo>
                  <a:lnTo>
                    <a:pt x="13753" y="14668"/>
                  </a:lnTo>
                  <a:lnTo>
                    <a:pt x="13761" y="14685"/>
                  </a:lnTo>
                  <a:lnTo>
                    <a:pt x="14003" y="14944"/>
                  </a:lnTo>
                  <a:lnTo>
                    <a:pt x="14029" y="14961"/>
                  </a:lnTo>
                  <a:lnTo>
                    <a:pt x="14055" y="14953"/>
                  </a:lnTo>
                  <a:lnTo>
                    <a:pt x="14064" y="14944"/>
                  </a:lnTo>
                  <a:lnTo>
                    <a:pt x="14081" y="14935"/>
                  </a:lnTo>
                  <a:lnTo>
                    <a:pt x="14081" y="14918"/>
                  </a:lnTo>
                  <a:lnTo>
                    <a:pt x="14081" y="14901"/>
                  </a:lnTo>
                  <a:lnTo>
                    <a:pt x="14072" y="14884"/>
                  </a:lnTo>
                  <a:lnTo>
                    <a:pt x="13822" y="14624"/>
                  </a:lnTo>
                  <a:lnTo>
                    <a:pt x="13796" y="14607"/>
                  </a:lnTo>
                  <a:close/>
                  <a:moveTo>
                    <a:pt x="14262" y="15134"/>
                  </a:moveTo>
                  <a:lnTo>
                    <a:pt x="14254" y="15143"/>
                  </a:lnTo>
                  <a:lnTo>
                    <a:pt x="14236" y="15169"/>
                  </a:lnTo>
                  <a:lnTo>
                    <a:pt x="14236" y="15195"/>
                  </a:lnTo>
                  <a:lnTo>
                    <a:pt x="14245" y="15203"/>
                  </a:lnTo>
                  <a:lnTo>
                    <a:pt x="14496" y="15462"/>
                  </a:lnTo>
                  <a:lnTo>
                    <a:pt x="14521" y="15480"/>
                  </a:lnTo>
                  <a:lnTo>
                    <a:pt x="14547" y="15480"/>
                  </a:lnTo>
                  <a:lnTo>
                    <a:pt x="14556" y="15471"/>
                  </a:lnTo>
                  <a:lnTo>
                    <a:pt x="14565" y="15454"/>
                  </a:lnTo>
                  <a:lnTo>
                    <a:pt x="14573" y="15436"/>
                  </a:lnTo>
                  <a:lnTo>
                    <a:pt x="14565" y="15419"/>
                  </a:lnTo>
                  <a:lnTo>
                    <a:pt x="14556" y="15402"/>
                  </a:lnTo>
                  <a:lnTo>
                    <a:pt x="14314" y="15143"/>
                  </a:lnTo>
                  <a:lnTo>
                    <a:pt x="14288" y="15134"/>
                  </a:lnTo>
                  <a:close/>
                  <a:moveTo>
                    <a:pt x="14755" y="15652"/>
                  </a:moveTo>
                  <a:lnTo>
                    <a:pt x="14737" y="15661"/>
                  </a:lnTo>
                  <a:lnTo>
                    <a:pt x="14729" y="15687"/>
                  </a:lnTo>
                  <a:lnTo>
                    <a:pt x="14729" y="15713"/>
                  </a:lnTo>
                  <a:lnTo>
                    <a:pt x="14737" y="15730"/>
                  </a:lnTo>
                  <a:lnTo>
                    <a:pt x="14988" y="15989"/>
                  </a:lnTo>
                  <a:lnTo>
                    <a:pt x="15005" y="15998"/>
                  </a:lnTo>
                  <a:lnTo>
                    <a:pt x="15040" y="15998"/>
                  </a:lnTo>
                  <a:lnTo>
                    <a:pt x="15048" y="15989"/>
                  </a:lnTo>
                  <a:lnTo>
                    <a:pt x="15057" y="15972"/>
                  </a:lnTo>
                  <a:lnTo>
                    <a:pt x="15066" y="15955"/>
                  </a:lnTo>
                  <a:lnTo>
                    <a:pt x="15057" y="15946"/>
                  </a:lnTo>
                  <a:lnTo>
                    <a:pt x="15048" y="15929"/>
                  </a:lnTo>
                  <a:lnTo>
                    <a:pt x="14807" y="15670"/>
                  </a:lnTo>
                  <a:lnTo>
                    <a:pt x="14781" y="15652"/>
                  </a:lnTo>
                  <a:close/>
                  <a:moveTo>
                    <a:pt x="15273" y="16171"/>
                  </a:moveTo>
                  <a:lnTo>
                    <a:pt x="15247" y="16179"/>
                  </a:lnTo>
                  <a:lnTo>
                    <a:pt x="15230" y="16188"/>
                  </a:lnTo>
                  <a:lnTo>
                    <a:pt x="15221" y="16214"/>
                  </a:lnTo>
                  <a:lnTo>
                    <a:pt x="15221" y="16240"/>
                  </a:lnTo>
                  <a:lnTo>
                    <a:pt x="15230" y="16248"/>
                  </a:lnTo>
                  <a:lnTo>
                    <a:pt x="15472" y="16508"/>
                  </a:lnTo>
                  <a:lnTo>
                    <a:pt x="15498" y="16525"/>
                  </a:lnTo>
                  <a:lnTo>
                    <a:pt x="15532" y="16516"/>
                  </a:lnTo>
                  <a:lnTo>
                    <a:pt x="15541" y="16508"/>
                  </a:lnTo>
                  <a:lnTo>
                    <a:pt x="15549" y="16490"/>
                  </a:lnTo>
                  <a:lnTo>
                    <a:pt x="15549" y="16464"/>
                  </a:lnTo>
                  <a:lnTo>
                    <a:pt x="15541" y="16447"/>
                  </a:lnTo>
                  <a:lnTo>
                    <a:pt x="15299" y="16188"/>
                  </a:lnTo>
                  <a:lnTo>
                    <a:pt x="15273" y="16171"/>
                  </a:lnTo>
                  <a:close/>
                  <a:moveTo>
                    <a:pt x="15739" y="16698"/>
                  </a:moveTo>
                  <a:lnTo>
                    <a:pt x="15722" y="16706"/>
                  </a:lnTo>
                  <a:lnTo>
                    <a:pt x="15714" y="16732"/>
                  </a:lnTo>
                  <a:lnTo>
                    <a:pt x="15714" y="16758"/>
                  </a:lnTo>
                  <a:lnTo>
                    <a:pt x="15722" y="16767"/>
                  </a:lnTo>
                  <a:lnTo>
                    <a:pt x="15964" y="17034"/>
                  </a:lnTo>
                  <a:lnTo>
                    <a:pt x="15990" y="17043"/>
                  </a:lnTo>
                  <a:lnTo>
                    <a:pt x="16025" y="17043"/>
                  </a:lnTo>
                  <a:lnTo>
                    <a:pt x="16033" y="17034"/>
                  </a:lnTo>
                  <a:lnTo>
                    <a:pt x="16042" y="17017"/>
                  </a:lnTo>
                  <a:lnTo>
                    <a:pt x="16042" y="17000"/>
                  </a:lnTo>
                  <a:lnTo>
                    <a:pt x="16042" y="16983"/>
                  </a:lnTo>
                  <a:lnTo>
                    <a:pt x="16033" y="16974"/>
                  </a:lnTo>
                  <a:lnTo>
                    <a:pt x="15783" y="16706"/>
                  </a:lnTo>
                  <a:lnTo>
                    <a:pt x="15765" y="16698"/>
                  </a:lnTo>
                  <a:close/>
                  <a:moveTo>
                    <a:pt x="16258" y="17216"/>
                  </a:moveTo>
                  <a:lnTo>
                    <a:pt x="16223" y="17224"/>
                  </a:lnTo>
                  <a:lnTo>
                    <a:pt x="16215" y="17233"/>
                  </a:lnTo>
                  <a:lnTo>
                    <a:pt x="16197" y="17250"/>
                  </a:lnTo>
                  <a:lnTo>
                    <a:pt x="16206" y="17276"/>
                  </a:lnTo>
                  <a:lnTo>
                    <a:pt x="16215" y="17294"/>
                  </a:lnTo>
                  <a:lnTo>
                    <a:pt x="16456" y="17553"/>
                  </a:lnTo>
                  <a:lnTo>
                    <a:pt x="16474" y="17561"/>
                  </a:lnTo>
                  <a:lnTo>
                    <a:pt x="16491" y="17570"/>
                  </a:lnTo>
                  <a:lnTo>
                    <a:pt x="16508" y="17561"/>
                  </a:lnTo>
                  <a:lnTo>
                    <a:pt x="16517" y="17553"/>
                  </a:lnTo>
                  <a:lnTo>
                    <a:pt x="16526" y="17553"/>
                  </a:lnTo>
                  <a:lnTo>
                    <a:pt x="16534" y="17527"/>
                  </a:lnTo>
                  <a:lnTo>
                    <a:pt x="16534" y="17518"/>
                  </a:lnTo>
                  <a:lnTo>
                    <a:pt x="16526" y="17501"/>
                  </a:lnTo>
                  <a:lnTo>
                    <a:pt x="16526" y="17492"/>
                  </a:lnTo>
                  <a:lnTo>
                    <a:pt x="16275" y="17233"/>
                  </a:lnTo>
                  <a:lnTo>
                    <a:pt x="16258" y="17216"/>
                  </a:lnTo>
                  <a:close/>
                  <a:moveTo>
                    <a:pt x="16716" y="17743"/>
                  </a:moveTo>
                  <a:lnTo>
                    <a:pt x="16707" y="17751"/>
                  </a:lnTo>
                  <a:lnTo>
                    <a:pt x="16690" y="17777"/>
                  </a:lnTo>
                  <a:lnTo>
                    <a:pt x="16698" y="17803"/>
                  </a:lnTo>
                  <a:lnTo>
                    <a:pt x="16707" y="17812"/>
                  </a:lnTo>
                  <a:lnTo>
                    <a:pt x="16949" y="18071"/>
                  </a:lnTo>
                  <a:lnTo>
                    <a:pt x="16949" y="18080"/>
                  </a:lnTo>
                  <a:lnTo>
                    <a:pt x="16975" y="18088"/>
                  </a:lnTo>
                  <a:lnTo>
                    <a:pt x="17001" y="18080"/>
                  </a:lnTo>
                  <a:lnTo>
                    <a:pt x="17009" y="18080"/>
                  </a:lnTo>
                  <a:lnTo>
                    <a:pt x="17018" y="18062"/>
                  </a:lnTo>
                  <a:lnTo>
                    <a:pt x="17027" y="18045"/>
                  </a:lnTo>
                  <a:lnTo>
                    <a:pt x="17027" y="18036"/>
                  </a:lnTo>
                  <a:lnTo>
                    <a:pt x="17018" y="18019"/>
                  </a:lnTo>
                  <a:lnTo>
                    <a:pt x="17018" y="18011"/>
                  </a:lnTo>
                  <a:lnTo>
                    <a:pt x="16767" y="17751"/>
                  </a:lnTo>
                  <a:lnTo>
                    <a:pt x="16741" y="17743"/>
                  </a:lnTo>
                  <a:close/>
                  <a:moveTo>
                    <a:pt x="17208" y="18261"/>
                  </a:moveTo>
                  <a:lnTo>
                    <a:pt x="17199" y="18270"/>
                  </a:lnTo>
                  <a:lnTo>
                    <a:pt x="17182" y="18296"/>
                  </a:lnTo>
                  <a:lnTo>
                    <a:pt x="17182" y="18321"/>
                  </a:lnTo>
                  <a:lnTo>
                    <a:pt x="17191" y="18339"/>
                  </a:lnTo>
                  <a:lnTo>
                    <a:pt x="17433" y="18598"/>
                  </a:lnTo>
                  <a:lnTo>
                    <a:pt x="17441" y="18598"/>
                  </a:lnTo>
                  <a:lnTo>
                    <a:pt x="17467" y="18607"/>
                  </a:lnTo>
                  <a:lnTo>
                    <a:pt x="17493" y="18607"/>
                  </a:lnTo>
                  <a:lnTo>
                    <a:pt x="17502" y="18598"/>
                  </a:lnTo>
                  <a:lnTo>
                    <a:pt x="17510" y="18589"/>
                  </a:lnTo>
                  <a:lnTo>
                    <a:pt x="17519" y="18563"/>
                  </a:lnTo>
                  <a:lnTo>
                    <a:pt x="17510" y="18546"/>
                  </a:lnTo>
                  <a:lnTo>
                    <a:pt x="17502" y="18537"/>
                  </a:lnTo>
                  <a:lnTo>
                    <a:pt x="17260" y="18278"/>
                  </a:lnTo>
                  <a:lnTo>
                    <a:pt x="17234" y="18261"/>
                  </a:lnTo>
                  <a:close/>
                  <a:moveTo>
                    <a:pt x="17726" y="18779"/>
                  </a:moveTo>
                  <a:lnTo>
                    <a:pt x="17700" y="18788"/>
                  </a:lnTo>
                  <a:lnTo>
                    <a:pt x="17683" y="18797"/>
                  </a:lnTo>
                  <a:lnTo>
                    <a:pt x="17674" y="18823"/>
                  </a:lnTo>
                  <a:lnTo>
                    <a:pt x="17674" y="18848"/>
                  </a:lnTo>
                  <a:lnTo>
                    <a:pt x="17683" y="18857"/>
                  </a:lnTo>
                  <a:lnTo>
                    <a:pt x="17934" y="19116"/>
                  </a:lnTo>
                  <a:lnTo>
                    <a:pt x="17994" y="19056"/>
                  </a:lnTo>
                  <a:lnTo>
                    <a:pt x="17752" y="18797"/>
                  </a:lnTo>
                  <a:lnTo>
                    <a:pt x="17726" y="18779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2626784" y="3768268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1" y="1"/>
                  </a:moveTo>
                  <a:lnTo>
                    <a:pt x="1" y="61"/>
                  </a:lnTo>
                  <a:lnTo>
                    <a:pt x="122" y="191"/>
                  </a:lnTo>
                  <a:lnTo>
                    <a:pt x="191" y="13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2990822" y="2011926"/>
              <a:ext cx="448446" cy="215505"/>
            </a:xfrm>
            <a:custGeom>
              <a:avLst/>
              <a:gdLst/>
              <a:ahLst/>
              <a:cxnLst/>
              <a:rect l="l" t="t" r="r" b="b"/>
              <a:pathLst>
                <a:path w="11343" h="5451" extrusionOk="0">
                  <a:moveTo>
                    <a:pt x="6367" y="0"/>
                  </a:moveTo>
                  <a:lnTo>
                    <a:pt x="6082" y="9"/>
                  </a:lnTo>
                  <a:lnTo>
                    <a:pt x="5788" y="18"/>
                  </a:lnTo>
                  <a:lnTo>
                    <a:pt x="5494" y="26"/>
                  </a:lnTo>
                  <a:lnTo>
                    <a:pt x="5209" y="52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56"/>
                  </a:lnTo>
                  <a:lnTo>
                    <a:pt x="4086" y="208"/>
                  </a:lnTo>
                  <a:lnTo>
                    <a:pt x="3819" y="260"/>
                  </a:lnTo>
                  <a:lnTo>
                    <a:pt x="3560" y="320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27"/>
                  </a:lnTo>
                  <a:lnTo>
                    <a:pt x="2583" y="605"/>
                  </a:lnTo>
                  <a:lnTo>
                    <a:pt x="2359" y="691"/>
                  </a:lnTo>
                  <a:lnTo>
                    <a:pt x="2143" y="786"/>
                  </a:lnTo>
                  <a:lnTo>
                    <a:pt x="1936" y="873"/>
                  </a:lnTo>
                  <a:lnTo>
                    <a:pt x="1728" y="976"/>
                  </a:lnTo>
                  <a:lnTo>
                    <a:pt x="1538" y="1080"/>
                  </a:lnTo>
                  <a:lnTo>
                    <a:pt x="1357" y="1184"/>
                  </a:lnTo>
                  <a:lnTo>
                    <a:pt x="1184" y="1296"/>
                  </a:lnTo>
                  <a:lnTo>
                    <a:pt x="1029" y="1408"/>
                  </a:lnTo>
                  <a:lnTo>
                    <a:pt x="873" y="1521"/>
                  </a:lnTo>
                  <a:lnTo>
                    <a:pt x="735" y="1642"/>
                  </a:lnTo>
                  <a:lnTo>
                    <a:pt x="605" y="1763"/>
                  </a:lnTo>
                  <a:lnTo>
                    <a:pt x="484" y="1883"/>
                  </a:lnTo>
                  <a:lnTo>
                    <a:pt x="381" y="2013"/>
                  </a:lnTo>
                  <a:lnTo>
                    <a:pt x="286" y="2143"/>
                  </a:lnTo>
                  <a:lnTo>
                    <a:pt x="208" y="2272"/>
                  </a:lnTo>
                  <a:lnTo>
                    <a:pt x="139" y="2410"/>
                  </a:lnTo>
                  <a:lnTo>
                    <a:pt x="78" y="2540"/>
                  </a:lnTo>
                  <a:lnTo>
                    <a:pt x="35" y="2678"/>
                  </a:lnTo>
                  <a:lnTo>
                    <a:pt x="9" y="2816"/>
                  </a:lnTo>
                  <a:lnTo>
                    <a:pt x="1" y="2955"/>
                  </a:lnTo>
                  <a:lnTo>
                    <a:pt x="1" y="3093"/>
                  </a:lnTo>
                  <a:lnTo>
                    <a:pt x="18" y="3231"/>
                  </a:lnTo>
                  <a:lnTo>
                    <a:pt x="44" y="3369"/>
                  </a:lnTo>
                  <a:lnTo>
                    <a:pt x="87" y="3499"/>
                  </a:lnTo>
                  <a:lnTo>
                    <a:pt x="148" y="3628"/>
                  </a:lnTo>
                  <a:lnTo>
                    <a:pt x="225" y="3758"/>
                  </a:lnTo>
                  <a:lnTo>
                    <a:pt x="303" y="3879"/>
                  </a:lnTo>
                  <a:lnTo>
                    <a:pt x="407" y="4000"/>
                  </a:lnTo>
                  <a:lnTo>
                    <a:pt x="510" y="4112"/>
                  </a:lnTo>
                  <a:lnTo>
                    <a:pt x="631" y="4224"/>
                  </a:lnTo>
                  <a:lnTo>
                    <a:pt x="769" y="4337"/>
                  </a:lnTo>
                  <a:lnTo>
                    <a:pt x="908" y="4440"/>
                  </a:lnTo>
                  <a:lnTo>
                    <a:pt x="1063" y="4535"/>
                  </a:lnTo>
                  <a:lnTo>
                    <a:pt x="1227" y="4639"/>
                  </a:lnTo>
                  <a:lnTo>
                    <a:pt x="1400" y="4725"/>
                  </a:lnTo>
                  <a:lnTo>
                    <a:pt x="1590" y="4812"/>
                  </a:lnTo>
                  <a:lnTo>
                    <a:pt x="1780" y="4898"/>
                  </a:lnTo>
                  <a:lnTo>
                    <a:pt x="1987" y="4967"/>
                  </a:lnTo>
                  <a:lnTo>
                    <a:pt x="2195" y="5045"/>
                  </a:lnTo>
                  <a:lnTo>
                    <a:pt x="2411" y="5105"/>
                  </a:lnTo>
                  <a:lnTo>
                    <a:pt x="2644" y="5166"/>
                  </a:lnTo>
                  <a:lnTo>
                    <a:pt x="2877" y="5226"/>
                  </a:lnTo>
                  <a:lnTo>
                    <a:pt x="3119" y="5278"/>
                  </a:lnTo>
                  <a:lnTo>
                    <a:pt x="3361" y="5321"/>
                  </a:lnTo>
                  <a:lnTo>
                    <a:pt x="3620" y="5356"/>
                  </a:lnTo>
                  <a:lnTo>
                    <a:pt x="3879" y="5391"/>
                  </a:lnTo>
                  <a:lnTo>
                    <a:pt x="4147" y="5416"/>
                  </a:lnTo>
                  <a:lnTo>
                    <a:pt x="4415" y="5434"/>
                  </a:lnTo>
                  <a:lnTo>
                    <a:pt x="4691" y="5442"/>
                  </a:lnTo>
                  <a:lnTo>
                    <a:pt x="4976" y="5451"/>
                  </a:lnTo>
                  <a:lnTo>
                    <a:pt x="5261" y="5451"/>
                  </a:lnTo>
                  <a:lnTo>
                    <a:pt x="5546" y="5442"/>
                  </a:lnTo>
                  <a:lnTo>
                    <a:pt x="5840" y="5425"/>
                  </a:lnTo>
                  <a:lnTo>
                    <a:pt x="6134" y="5408"/>
                  </a:lnTo>
                  <a:lnTo>
                    <a:pt x="6419" y="5373"/>
                  </a:lnTo>
                  <a:lnTo>
                    <a:pt x="6704" y="5339"/>
                  </a:lnTo>
                  <a:lnTo>
                    <a:pt x="6980" y="5296"/>
                  </a:lnTo>
                  <a:lnTo>
                    <a:pt x="7248" y="5252"/>
                  </a:lnTo>
                  <a:lnTo>
                    <a:pt x="7516" y="5200"/>
                  </a:lnTo>
                  <a:lnTo>
                    <a:pt x="7775" y="5140"/>
                  </a:lnTo>
                  <a:lnTo>
                    <a:pt x="8034" y="5071"/>
                  </a:lnTo>
                  <a:lnTo>
                    <a:pt x="8276" y="5002"/>
                  </a:lnTo>
                  <a:lnTo>
                    <a:pt x="8518" y="4924"/>
                  </a:lnTo>
                  <a:lnTo>
                    <a:pt x="8751" y="4846"/>
                  </a:lnTo>
                  <a:lnTo>
                    <a:pt x="8976" y="4760"/>
                  </a:lnTo>
                  <a:lnTo>
                    <a:pt x="9200" y="4674"/>
                  </a:lnTo>
                  <a:lnTo>
                    <a:pt x="9407" y="4579"/>
                  </a:lnTo>
                  <a:lnTo>
                    <a:pt x="9606" y="4484"/>
                  </a:lnTo>
                  <a:lnTo>
                    <a:pt x="9796" y="4380"/>
                  </a:lnTo>
                  <a:lnTo>
                    <a:pt x="9978" y="4276"/>
                  </a:lnTo>
                  <a:lnTo>
                    <a:pt x="10150" y="4164"/>
                  </a:lnTo>
                  <a:lnTo>
                    <a:pt x="10314" y="4052"/>
                  </a:lnTo>
                  <a:lnTo>
                    <a:pt x="10461" y="3931"/>
                  </a:lnTo>
                  <a:lnTo>
                    <a:pt x="10608" y="3818"/>
                  </a:lnTo>
                  <a:lnTo>
                    <a:pt x="10738" y="3697"/>
                  </a:lnTo>
                  <a:lnTo>
                    <a:pt x="10850" y="3568"/>
                  </a:lnTo>
                  <a:lnTo>
                    <a:pt x="10954" y="3438"/>
                  </a:lnTo>
                  <a:lnTo>
                    <a:pt x="11049" y="3317"/>
                  </a:lnTo>
                  <a:lnTo>
                    <a:pt x="11135" y="3179"/>
                  </a:lnTo>
                  <a:lnTo>
                    <a:pt x="11204" y="3050"/>
                  </a:lnTo>
                  <a:lnTo>
                    <a:pt x="11256" y="2911"/>
                  </a:lnTo>
                  <a:lnTo>
                    <a:pt x="11299" y="2782"/>
                  </a:lnTo>
                  <a:lnTo>
                    <a:pt x="11325" y="2644"/>
                  </a:lnTo>
                  <a:lnTo>
                    <a:pt x="11342" y="2505"/>
                  </a:lnTo>
                  <a:lnTo>
                    <a:pt x="11334" y="2367"/>
                  </a:lnTo>
                  <a:lnTo>
                    <a:pt x="11325" y="2229"/>
                  </a:lnTo>
                  <a:lnTo>
                    <a:pt x="11291" y="2091"/>
                  </a:lnTo>
                  <a:lnTo>
                    <a:pt x="11247" y="1953"/>
                  </a:lnTo>
                  <a:lnTo>
                    <a:pt x="11187" y="1823"/>
                  </a:lnTo>
                  <a:lnTo>
                    <a:pt x="11118" y="1702"/>
                  </a:lnTo>
                  <a:lnTo>
                    <a:pt x="11031" y="1581"/>
                  </a:lnTo>
                  <a:lnTo>
                    <a:pt x="10936" y="1460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23"/>
                  </a:lnTo>
                  <a:lnTo>
                    <a:pt x="10427" y="1020"/>
                  </a:lnTo>
                  <a:lnTo>
                    <a:pt x="10271" y="916"/>
                  </a:lnTo>
                  <a:lnTo>
                    <a:pt x="10107" y="821"/>
                  </a:lnTo>
                  <a:lnTo>
                    <a:pt x="9934" y="726"/>
                  </a:lnTo>
                  <a:lnTo>
                    <a:pt x="9753" y="640"/>
                  </a:lnTo>
                  <a:lnTo>
                    <a:pt x="9554" y="562"/>
                  </a:lnTo>
                  <a:lnTo>
                    <a:pt x="9356" y="484"/>
                  </a:lnTo>
                  <a:lnTo>
                    <a:pt x="9140" y="415"/>
                  </a:lnTo>
                  <a:lnTo>
                    <a:pt x="8924" y="346"/>
                  </a:lnTo>
                  <a:lnTo>
                    <a:pt x="8699" y="285"/>
                  </a:lnTo>
                  <a:lnTo>
                    <a:pt x="8466" y="234"/>
                  </a:lnTo>
                  <a:lnTo>
                    <a:pt x="8224" y="182"/>
                  </a:lnTo>
                  <a:lnTo>
                    <a:pt x="7974" y="139"/>
                  </a:lnTo>
                  <a:lnTo>
                    <a:pt x="7714" y="95"/>
                  </a:lnTo>
                  <a:lnTo>
                    <a:pt x="7455" y="70"/>
                  </a:lnTo>
                  <a:lnTo>
                    <a:pt x="7188" y="44"/>
                  </a:lnTo>
                  <a:lnTo>
                    <a:pt x="6920" y="26"/>
                  </a:lnTo>
                  <a:lnTo>
                    <a:pt x="6643" y="9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2992878" y="2065535"/>
              <a:ext cx="450146" cy="147228"/>
            </a:xfrm>
            <a:custGeom>
              <a:avLst/>
              <a:gdLst/>
              <a:ahLst/>
              <a:cxnLst/>
              <a:rect l="l" t="t" r="r" b="b"/>
              <a:pathLst>
                <a:path w="11386" h="3724" extrusionOk="0">
                  <a:moveTo>
                    <a:pt x="11325" y="1"/>
                  </a:moveTo>
                  <a:lnTo>
                    <a:pt x="1" y="916"/>
                  </a:lnTo>
                  <a:lnTo>
                    <a:pt x="122" y="2022"/>
                  </a:lnTo>
                  <a:lnTo>
                    <a:pt x="4959" y="3724"/>
                  </a:lnTo>
                  <a:lnTo>
                    <a:pt x="11386" y="1011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2992878" y="1979823"/>
              <a:ext cx="448446" cy="215189"/>
            </a:xfrm>
            <a:custGeom>
              <a:avLst/>
              <a:gdLst/>
              <a:ahLst/>
              <a:cxnLst/>
              <a:rect l="l" t="t" r="r" b="b"/>
              <a:pathLst>
                <a:path w="11343" h="5443" extrusionOk="0">
                  <a:moveTo>
                    <a:pt x="6082" y="0"/>
                  </a:moveTo>
                  <a:lnTo>
                    <a:pt x="5788" y="9"/>
                  </a:lnTo>
                  <a:lnTo>
                    <a:pt x="5495" y="26"/>
                  </a:lnTo>
                  <a:lnTo>
                    <a:pt x="5210" y="44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47"/>
                  </a:lnTo>
                  <a:lnTo>
                    <a:pt x="4087" y="199"/>
                  </a:lnTo>
                  <a:lnTo>
                    <a:pt x="3819" y="251"/>
                  </a:lnTo>
                  <a:lnTo>
                    <a:pt x="3560" y="311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19"/>
                  </a:lnTo>
                  <a:lnTo>
                    <a:pt x="2584" y="605"/>
                  </a:lnTo>
                  <a:lnTo>
                    <a:pt x="2359" y="691"/>
                  </a:lnTo>
                  <a:lnTo>
                    <a:pt x="2143" y="778"/>
                  </a:lnTo>
                  <a:lnTo>
                    <a:pt x="1936" y="873"/>
                  </a:lnTo>
                  <a:lnTo>
                    <a:pt x="1728" y="968"/>
                  </a:lnTo>
                  <a:lnTo>
                    <a:pt x="1538" y="1072"/>
                  </a:lnTo>
                  <a:lnTo>
                    <a:pt x="1357" y="1175"/>
                  </a:lnTo>
                  <a:lnTo>
                    <a:pt x="1184" y="1287"/>
                  </a:lnTo>
                  <a:lnTo>
                    <a:pt x="1029" y="1400"/>
                  </a:lnTo>
                  <a:lnTo>
                    <a:pt x="873" y="1512"/>
                  </a:lnTo>
                  <a:lnTo>
                    <a:pt x="735" y="1633"/>
                  </a:lnTo>
                  <a:lnTo>
                    <a:pt x="606" y="1754"/>
                  </a:lnTo>
                  <a:lnTo>
                    <a:pt x="485" y="1884"/>
                  </a:lnTo>
                  <a:lnTo>
                    <a:pt x="381" y="2004"/>
                  </a:lnTo>
                  <a:lnTo>
                    <a:pt x="286" y="2134"/>
                  </a:lnTo>
                  <a:lnTo>
                    <a:pt x="208" y="2264"/>
                  </a:lnTo>
                  <a:lnTo>
                    <a:pt x="139" y="2402"/>
                  </a:lnTo>
                  <a:lnTo>
                    <a:pt x="79" y="2531"/>
                  </a:lnTo>
                  <a:lnTo>
                    <a:pt x="44" y="2670"/>
                  </a:lnTo>
                  <a:lnTo>
                    <a:pt x="9" y="2808"/>
                  </a:lnTo>
                  <a:lnTo>
                    <a:pt x="1" y="2946"/>
                  </a:lnTo>
                  <a:lnTo>
                    <a:pt x="1" y="3084"/>
                  </a:lnTo>
                  <a:lnTo>
                    <a:pt x="18" y="3222"/>
                  </a:lnTo>
                  <a:lnTo>
                    <a:pt x="44" y="3361"/>
                  </a:lnTo>
                  <a:lnTo>
                    <a:pt x="96" y="3490"/>
                  </a:lnTo>
                  <a:lnTo>
                    <a:pt x="148" y="3620"/>
                  </a:lnTo>
                  <a:lnTo>
                    <a:pt x="225" y="3749"/>
                  </a:lnTo>
                  <a:lnTo>
                    <a:pt x="303" y="3870"/>
                  </a:lnTo>
                  <a:lnTo>
                    <a:pt x="407" y="3991"/>
                  </a:lnTo>
                  <a:lnTo>
                    <a:pt x="511" y="4112"/>
                  </a:lnTo>
                  <a:lnTo>
                    <a:pt x="631" y="4224"/>
                  </a:lnTo>
                  <a:lnTo>
                    <a:pt x="770" y="4328"/>
                  </a:lnTo>
                  <a:lnTo>
                    <a:pt x="908" y="4432"/>
                  </a:lnTo>
                  <a:lnTo>
                    <a:pt x="1063" y="4535"/>
                  </a:lnTo>
                  <a:lnTo>
                    <a:pt x="1227" y="4630"/>
                  </a:lnTo>
                  <a:lnTo>
                    <a:pt x="1400" y="4717"/>
                  </a:lnTo>
                  <a:lnTo>
                    <a:pt x="1590" y="4803"/>
                  </a:lnTo>
                  <a:lnTo>
                    <a:pt x="1780" y="4890"/>
                  </a:lnTo>
                  <a:lnTo>
                    <a:pt x="1988" y="4967"/>
                  </a:lnTo>
                  <a:lnTo>
                    <a:pt x="2195" y="5036"/>
                  </a:lnTo>
                  <a:lnTo>
                    <a:pt x="2411" y="5106"/>
                  </a:lnTo>
                  <a:lnTo>
                    <a:pt x="2644" y="5166"/>
                  </a:lnTo>
                  <a:lnTo>
                    <a:pt x="2877" y="5218"/>
                  </a:lnTo>
                  <a:lnTo>
                    <a:pt x="3119" y="5270"/>
                  </a:lnTo>
                  <a:lnTo>
                    <a:pt x="3361" y="5313"/>
                  </a:lnTo>
                  <a:lnTo>
                    <a:pt x="3620" y="5347"/>
                  </a:lnTo>
                  <a:lnTo>
                    <a:pt x="3879" y="5382"/>
                  </a:lnTo>
                  <a:lnTo>
                    <a:pt x="4147" y="5408"/>
                  </a:lnTo>
                  <a:lnTo>
                    <a:pt x="4415" y="5425"/>
                  </a:lnTo>
                  <a:lnTo>
                    <a:pt x="4691" y="5442"/>
                  </a:lnTo>
                  <a:lnTo>
                    <a:pt x="5261" y="5442"/>
                  </a:lnTo>
                  <a:lnTo>
                    <a:pt x="5546" y="5434"/>
                  </a:lnTo>
                  <a:lnTo>
                    <a:pt x="5840" y="5425"/>
                  </a:lnTo>
                  <a:lnTo>
                    <a:pt x="6134" y="5399"/>
                  </a:lnTo>
                  <a:lnTo>
                    <a:pt x="6419" y="5373"/>
                  </a:lnTo>
                  <a:lnTo>
                    <a:pt x="6704" y="5330"/>
                  </a:lnTo>
                  <a:lnTo>
                    <a:pt x="6980" y="5296"/>
                  </a:lnTo>
                  <a:lnTo>
                    <a:pt x="7248" y="5244"/>
                  </a:lnTo>
                  <a:lnTo>
                    <a:pt x="7516" y="5192"/>
                  </a:lnTo>
                  <a:lnTo>
                    <a:pt x="7775" y="5131"/>
                  </a:lnTo>
                  <a:lnTo>
                    <a:pt x="8034" y="5071"/>
                  </a:lnTo>
                  <a:lnTo>
                    <a:pt x="8276" y="4993"/>
                  </a:lnTo>
                  <a:lnTo>
                    <a:pt x="8518" y="4924"/>
                  </a:lnTo>
                  <a:lnTo>
                    <a:pt x="8751" y="4838"/>
                  </a:lnTo>
                  <a:lnTo>
                    <a:pt x="8976" y="4760"/>
                  </a:lnTo>
                  <a:lnTo>
                    <a:pt x="9200" y="4665"/>
                  </a:lnTo>
                  <a:lnTo>
                    <a:pt x="9408" y="4570"/>
                  </a:lnTo>
                  <a:lnTo>
                    <a:pt x="9606" y="4475"/>
                  </a:lnTo>
                  <a:lnTo>
                    <a:pt x="9796" y="4371"/>
                  </a:lnTo>
                  <a:lnTo>
                    <a:pt x="9978" y="4268"/>
                  </a:lnTo>
                  <a:lnTo>
                    <a:pt x="10151" y="4155"/>
                  </a:lnTo>
                  <a:lnTo>
                    <a:pt x="10315" y="4043"/>
                  </a:lnTo>
                  <a:lnTo>
                    <a:pt x="10462" y="3931"/>
                  </a:lnTo>
                  <a:lnTo>
                    <a:pt x="10608" y="3810"/>
                  </a:lnTo>
                  <a:lnTo>
                    <a:pt x="10738" y="3689"/>
                  </a:lnTo>
                  <a:lnTo>
                    <a:pt x="10850" y="3559"/>
                  </a:lnTo>
                  <a:lnTo>
                    <a:pt x="10963" y="3438"/>
                  </a:lnTo>
                  <a:lnTo>
                    <a:pt x="11049" y="3309"/>
                  </a:lnTo>
                  <a:lnTo>
                    <a:pt x="11135" y="3179"/>
                  </a:lnTo>
                  <a:lnTo>
                    <a:pt x="11204" y="3041"/>
                  </a:lnTo>
                  <a:lnTo>
                    <a:pt x="11256" y="2911"/>
                  </a:lnTo>
                  <a:lnTo>
                    <a:pt x="11299" y="2773"/>
                  </a:lnTo>
                  <a:lnTo>
                    <a:pt x="11325" y="2635"/>
                  </a:lnTo>
                  <a:lnTo>
                    <a:pt x="11343" y="2497"/>
                  </a:lnTo>
                  <a:lnTo>
                    <a:pt x="11334" y="2359"/>
                  </a:lnTo>
                  <a:lnTo>
                    <a:pt x="11325" y="2220"/>
                  </a:lnTo>
                  <a:lnTo>
                    <a:pt x="11291" y="2082"/>
                  </a:lnTo>
                  <a:lnTo>
                    <a:pt x="11248" y="1953"/>
                  </a:lnTo>
                  <a:lnTo>
                    <a:pt x="11187" y="1823"/>
                  </a:lnTo>
                  <a:lnTo>
                    <a:pt x="11118" y="1693"/>
                  </a:lnTo>
                  <a:lnTo>
                    <a:pt x="11032" y="1573"/>
                  </a:lnTo>
                  <a:lnTo>
                    <a:pt x="10937" y="1452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15"/>
                  </a:lnTo>
                  <a:lnTo>
                    <a:pt x="10427" y="1011"/>
                  </a:lnTo>
                  <a:lnTo>
                    <a:pt x="10271" y="907"/>
                  </a:lnTo>
                  <a:lnTo>
                    <a:pt x="10107" y="812"/>
                  </a:lnTo>
                  <a:lnTo>
                    <a:pt x="9935" y="726"/>
                  </a:lnTo>
                  <a:lnTo>
                    <a:pt x="9753" y="640"/>
                  </a:lnTo>
                  <a:lnTo>
                    <a:pt x="9555" y="553"/>
                  </a:lnTo>
                  <a:lnTo>
                    <a:pt x="9356" y="476"/>
                  </a:lnTo>
                  <a:lnTo>
                    <a:pt x="9140" y="406"/>
                  </a:lnTo>
                  <a:lnTo>
                    <a:pt x="8924" y="337"/>
                  </a:lnTo>
                  <a:lnTo>
                    <a:pt x="8699" y="277"/>
                  </a:lnTo>
                  <a:lnTo>
                    <a:pt x="8466" y="225"/>
                  </a:lnTo>
                  <a:lnTo>
                    <a:pt x="8224" y="173"/>
                  </a:lnTo>
                  <a:lnTo>
                    <a:pt x="7974" y="130"/>
                  </a:lnTo>
                  <a:lnTo>
                    <a:pt x="7715" y="95"/>
                  </a:lnTo>
                  <a:lnTo>
                    <a:pt x="7455" y="61"/>
                  </a:lnTo>
                  <a:lnTo>
                    <a:pt x="7196" y="35"/>
                  </a:lnTo>
                  <a:lnTo>
                    <a:pt x="6920" y="18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2966903" y="1998958"/>
              <a:ext cx="400964" cy="172491"/>
            </a:xfrm>
            <a:custGeom>
              <a:avLst/>
              <a:gdLst/>
              <a:ahLst/>
              <a:cxnLst/>
              <a:rect l="l" t="t" r="r" b="b"/>
              <a:pathLst>
                <a:path w="10142" h="4363" extrusionOk="0">
                  <a:moveTo>
                    <a:pt x="5451" y="0"/>
                  </a:moveTo>
                  <a:lnTo>
                    <a:pt x="5192" y="9"/>
                  </a:lnTo>
                  <a:lnTo>
                    <a:pt x="4933" y="26"/>
                  </a:lnTo>
                  <a:lnTo>
                    <a:pt x="4674" y="43"/>
                  </a:lnTo>
                  <a:lnTo>
                    <a:pt x="4414" y="69"/>
                  </a:lnTo>
                  <a:lnTo>
                    <a:pt x="4164" y="104"/>
                  </a:lnTo>
                  <a:lnTo>
                    <a:pt x="3913" y="138"/>
                  </a:lnTo>
                  <a:lnTo>
                    <a:pt x="3672" y="173"/>
                  </a:lnTo>
                  <a:lnTo>
                    <a:pt x="3430" y="216"/>
                  </a:lnTo>
                  <a:lnTo>
                    <a:pt x="3196" y="268"/>
                  </a:lnTo>
                  <a:lnTo>
                    <a:pt x="2972" y="320"/>
                  </a:lnTo>
                  <a:lnTo>
                    <a:pt x="2747" y="380"/>
                  </a:lnTo>
                  <a:lnTo>
                    <a:pt x="2531" y="441"/>
                  </a:lnTo>
                  <a:lnTo>
                    <a:pt x="2324" y="510"/>
                  </a:lnTo>
                  <a:lnTo>
                    <a:pt x="2125" y="579"/>
                  </a:lnTo>
                  <a:lnTo>
                    <a:pt x="1927" y="648"/>
                  </a:lnTo>
                  <a:lnTo>
                    <a:pt x="1737" y="726"/>
                  </a:lnTo>
                  <a:lnTo>
                    <a:pt x="1564" y="803"/>
                  </a:lnTo>
                  <a:lnTo>
                    <a:pt x="1391" y="890"/>
                  </a:lnTo>
                  <a:lnTo>
                    <a:pt x="1227" y="976"/>
                  </a:lnTo>
                  <a:lnTo>
                    <a:pt x="1071" y="1063"/>
                  </a:lnTo>
                  <a:lnTo>
                    <a:pt x="925" y="1149"/>
                  </a:lnTo>
                  <a:lnTo>
                    <a:pt x="795" y="1244"/>
                  </a:lnTo>
                  <a:lnTo>
                    <a:pt x="665" y="1339"/>
                  </a:lnTo>
                  <a:lnTo>
                    <a:pt x="545" y="1443"/>
                  </a:lnTo>
                  <a:lnTo>
                    <a:pt x="441" y="1538"/>
                  </a:lnTo>
                  <a:lnTo>
                    <a:pt x="346" y="1641"/>
                  </a:lnTo>
                  <a:lnTo>
                    <a:pt x="259" y="1745"/>
                  </a:lnTo>
                  <a:lnTo>
                    <a:pt x="190" y="1849"/>
                  </a:lnTo>
                  <a:lnTo>
                    <a:pt x="130" y="1961"/>
                  </a:lnTo>
                  <a:lnTo>
                    <a:pt x="78" y="2065"/>
                  </a:lnTo>
                  <a:lnTo>
                    <a:pt x="35" y="2177"/>
                  </a:lnTo>
                  <a:lnTo>
                    <a:pt x="18" y="2281"/>
                  </a:lnTo>
                  <a:lnTo>
                    <a:pt x="0" y="2393"/>
                  </a:lnTo>
                  <a:lnTo>
                    <a:pt x="0" y="2505"/>
                  </a:lnTo>
                  <a:lnTo>
                    <a:pt x="18" y="2617"/>
                  </a:lnTo>
                  <a:lnTo>
                    <a:pt x="44" y="2721"/>
                  </a:lnTo>
                  <a:lnTo>
                    <a:pt x="78" y="2833"/>
                  </a:lnTo>
                  <a:lnTo>
                    <a:pt x="130" y="2937"/>
                  </a:lnTo>
                  <a:lnTo>
                    <a:pt x="199" y="3032"/>
                  </a:lnTo>
                  <a:lnTo>
                    <a:pt x="268" y="3127"/>
                  </a:lnTo>
                  <a:lnTo>
                    <a:pt x="355" y="3222"/>
                  </a:lnTo>
                  <a:lnTo>
                    <a:pt x="450" y="3317"/>
                  </a:lnTo>
                  <a:lnTo>
                    <a:pt x="562" y="3404"/>
                  </a:lnTo>
                  <a:lnTo>
                    <a:pt x="674" y="3490"/>
                  </a:lnTo>
                  <a:lnTo>
                    <a:pt x="804" y="3576"/>
                  </a:lnTo>
                  <a:lnTo>
                    <a:pt x="942" y="3654"/>
                  </a:lnTo>
                  <a:lnTo>
                    <a:pt x="1089" y="3732"/>
                  </a:lnTo>
                  <a:lnTo>
                    <a:pt x="1244" y="3801"/>
                  </a:lnTo>
                  <a:lnTo>
                    <a:pt x="1408" y="3870"/>
                  </a:lnTo>
                  <a:lnTo>
                    <a:pt x="1581" y="3930"/>
                  </a:lnTo>
                  <a:lnTo>
                    <a:pt x="1763" y="3991"/>
                  </a:lnTo>
                  <a:lnTo>
                    <a:pt x="1953" y="4051"/>
                  </a:lnTo>
                  <a:lnTo>
                    <a:pt x="2143" y="4103"/>
                  </a:lnTo>
                  <a:lnTo>
                    <a:pt x="2350" y="4146"/>
                  </a:lnTo>
                  <a:lnTo>
                    <a:pt x="2557" y="4190"/>
                  </a:lnTo>
                  <a:lnTo>
                    <a:pt x="2773" y="4233"/>
                  </a:lnTo>
                  <a:lnTo>
                    <a:pt x="2998" y="4259"/>
                  </a:lnTo>
                  <a:lnTo>
                    <a:pt x="3222" y="4293"/>
                  </a:lnTo>
                  <a:lnTo>
                    <a:pt x="3456" y="4311"/>
                  </a:lnTo>
                  <a:lnTo>
                    <a:pt x="3689" y="4336"/>
                  </a:lnTo>
                  <a:lnTo>
                    <a:pt x="3931" y="4345"/>
                  </a:lnTo>
                  <a:lnTo>
                    <a:pt x="4181" y="4354"/>
                  </a:lnTo>
                  <a:lnTo>
                    <a:pt x="4432" y="4362"/>
                  </a:lnTo>
                  <a:lnTo>
                    <a:pt x="4682" y="4354"/>
                  </a:lnTo>
                  <a:lnTo>
                    <a:pt x="4941" y="4345"/>
                  </a:lnTo>
                  <a:lnTo>
                    <a:pt x="5209" y="4336"/>
                  </a:lnTo>
                  <a:lnTo>
                    <a:pt x="5468" y="4311"/>
                  </a:lnTo>
                  <a:lnTo>
                    <a:pt x="5719" y="4285"/>
                  </a:lnTo>
                  <a:lnTo>
                    <a:pt x="5978" y="4259"/>
                  </a:lnTo>
                  <a:lnTo>
                    <a:pt x="6220" y="4224"/>
                  </a:lnTo>
                  <a:lnTo>
                    <a:pt x="6470" y="4181"/>
                  </a:lnTo>
                  <a:lnTo>
                    <a:pt x="6703" y="4138"/>
                  </a:lnTo>
                  <a:lnTo>
                    <a:pt x="6937" y="4095"/>
                  </a:lnTo>
                  <a:lnTo>
                    <a:pt x="7170" y="4034"/>
                  </a:lnTo>
                  <a:lnTo>
                    <a:pt x="7386" y="3982"/>
                  </a:lnTo>
                  <a:lnTo>
                    <a:pt x="7602" y="3922"/>
                  </a:lnTo>
                  <a:lnTo>
                    <a:pt x="7809" y="3853"/>
                  </a:lnTo>
                  <a:lnTo>
                    <a:pt x="8016" y="3784"/>
                  </a:lnTo>
                  <a:lnTo>
                    <a:pt x="8206" y="3715"/>
                  </a:lnTo>
                  <a:lnTo>
                    <a:pt x="8397" y="3637"/>
                  </a:lnTo>
                  <a:lnTo>
                    <a:pt x="8578" y="3550"/>
                  </a:lnTo>
                  <a:lnTo>
                    <a:pt x="8751" y="3473"/>
                  </a:lnTo>
                  <a:lnTo>
                    <a:pt x="8915" y="3386"/>
                  </a:lnTo>
                  <a:lnTo>
                    <a:pt x="9070" y="3300"/>
                  </a:lnTo>
                  <a:lnTo>
                    <a:pt x="9208" y="3205"/>
                  </a:lnTo>
                  <a:lnTo>
                    <a:pt x="9347" y="3110"/>
                  </a:lnTo>
                  <a:lnTo>
                    <a:pt x="9476" y="3015"/>
                  </a:lnTo>
                  <a:lnTo>
                    <a:pt x="9589" y="2920"/>
                  </a:lnTo>
                  <a:lnTo>
                    <a:pt x="9692" y="2816"/>
                  </a:lnTo>
                  <a:lnTo>
                    <a:pt x="9796" y="2721"/>
                  </a:lnTo>
                  <a:lnTo>
                    <a:pt x="9874" y="2617"/>
                  </a:lnTo>
                  <a:lnTo>
                    <a:pt x="9951" y="2505"/>
                  </a:lnTo>
                  <a:lnTo>
                    <a:pt x="10012" y="2402"/>
                  </a:lnTo>
                  <a:lnTo>
                    <a:pt x="10064" y="2298"/>
                  </a:lnTo>
                  <a:lnTo>
                    <a:pt x="10098" y="2186"/>
                  </a:lnTo>
                  <a:lnTo>
                    <a:pt x="10124" y="2073"/>
                  </a:lnTo>
                  <a:lnTo>
                    <a:pt x="10141" y="1961"/>
                  </a:lnTo>
                  <a:lnTo>
                    <a:pt x="10141" y="1857"/>
                  </a:lnTo>
                  <a:lnTo>
                    <a:pt x="10124" y="1745"/>
                  </a:lnTo>
                  <a:lnTo>
                    <a:pt x="10098" y="1633"/>
                  </a:lnTo>
                  <a:lnTo>
                    <a:pt x="10055" y="1529"/>
                  </a:lnTo>
                  <a:lnTo>
                    <a:pt x="10003" y="1425"/>
                  </a:lnTo>
                  <a:lnTo>
                    <a:pt x="9943" y="1322"/>
                  </a:lnTo>
                  <a:lnTo>
                    <a:pt x="9865" y="1227"/>
                  </a:lnTo>
                  <a:lnTo>
                    <a:pt x="9787" y="1132"/>
                  </a:lnTo>
                  <a:lnTo>
                    <a:pt x="9684" y="1037"/>
                  </a:lnTo>
                  <a:lnTo>
                    <a:pt x="9580" y="950"/>
                  </a:lnTo>
                  <a:lnTo>
                    <a:pt x="9459" y="864"/>
                  </a:lnTo>
                  <a:lnTo>
                    <a:pt x="9329" y="786"/>
                  </a:lnTo>
                  <a:lnTo>
                    <a:pt x="9200" y="708"/>
                  </a:lnTo>
                  <a:lnTo>
                    <a:pt x="9053" y="631"/>
                  </a:lnTo>
                  <a:lnTo>
                    <a:pt x="8898" y="562"/>
                  </a:lnTo>
                  <a:lnTo>
                    <a:pt x="8733" y="493"/>
                  </a:lnTo>
                  <a:lnTo>
                    <a:pt x="8561" y="423"/>
                  </a:lnTo>
                  <a:lnTo>
                    <a:pt x="8379" y="363"/>
                  </a:lnTo>
                  <a:lnTo>
                    <a:pt x="8189" y="311"/>
                  </a:lnTo>
                  <a:lnTo>
                    <a:pt x="7991" y="259"/>
                  </a:lnTo>
                  <a:lnTo>
                    <a:pt x="7792" y="207"/>
                  </a:lnTo>
                  <a:lnTo>
                    <a:pt x="7585" y="164"/>
                  </a:lnTo>
                  <a:lnTo>
                    <a:pt x="7369" y="130"/>
                  </a:lnTo>
                  <a:lnTo>
                    <a:pt x="7144" y="95"/>
                  </a:lnTo>
                  <a:lnTo>
                    <a:pt x="6919" y="69"/>
                  </a:lnTo>
                  <a:lnTo>
                    <a:pt x="6686" y="43"/>
                  </a:lnTo>
                  <a:lnTo>
                    <a:pt x="6444" y="26"/>
                  </a:lnTo>
                  <a:lnTo>
                    <a:pt x="6202" y="9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2963819" y="2014298"/>
              <a:ext cx="400964" cy="172531"/>
            </a:xfrm>
            <a:custGeom>
              <a:avLst/>
              <a:gdLst/>
              <a:ahLst/>
              <a:cxnLst/>
              <a:rect l="l" t="t" r="r" b="b"/>
              <a:pathLst>
                <a:path w="10142" h="4364" extrusionOk="0">
                  <a:moveTo>
                    <a:pt x="5710" y="1"/>
                  </a:moveTo>
                  <a:lnTo>
                    <a:pt x="5451" y="10"/>
                  </a:lnTo>
                  <a:lnTo>
                    <a:pt x="5192" y="18"/>
                  </a:lnTo>
                  <a:lnTo>
                    <a:pt x="4932" y="27"/>
                  </a:lnTo>
                  <a:lnTo>
                    <a:pt x="4673" y="53"/>
                  </a:lnTo>
                  <a:lnTo>
                    <a:pt x="4414" y="70"/>
                  </a:lnTo>
                  <a:lnTo>
                    <a:pt x="4164" y="105"/>
                  </a:lnTo>
                  <a:lnTo>
                    <a:pt x="3913" y="139"/>
                  </a:lnTo>
                  <a:lnTo>
                    <a:pt x="3671" y="182"/>
                  </a:lnTo>
                  <a:lnTo>
                    <a:pt x="3429" y="225"/>
                  </a:lnTo>
                  <a:lnTo>
                    <a:pt x="3196" y="269"/>
                  </a:lnTo>
                  <a:lnTo>
                    <a:pt x="2972" y="329"/>
                  </a:lnTo>
                  <a:lnTo>
                    <a:pt x="2747" y="381"/>
                  </a:lnTo>
                  <a:lnTo>
                    <a:pt x="2531" y="441"/>
                  </a:lnTo>
                  <a:lnTo>
                    <a:pt x="2324" y="511"/>
                  </a:lnTo>
                  <a:lnTo>
                    <a:pt x="2125" y="580"/>
                  </a:lnTo>
                  <a:lnTo>
                    <a:pt x="1926" y="649"/>
                  </a:lnTo>
                  <a:lnTo>
                    <a:pt x="1745" y="726"/>
                  </a:lnTo>
                  <a:lnTo>
                    <a:pt x="1564" y="804"/>
                  </a:lnTo>
                  <a:lnTo>
                    <a:pt x="1391" y="891"/>
                  </a:lnTo>
                  <a:lnTo>
                    <a:pt x="1227" y="977"/>
                  </a:lnTo>
                  <a:lnTo>
                    <a:pt x="1071" y="1063"/>
                  </a:lnTo>
                  <a:lnTo>
                    <a:pt x="924" y="1158"/>
                  </a:lnTo>
                  <a:lnTo>
                    <a:pt x="795" y="1253"/>
                  </a:lnTo>
                  <a:lnTo>
                    <a:pt x="665" y="1348"/>
                  </a:lnTo>
                  <a:lnTo>
                    <a:pt x="553" y="1443"/>
                  </a:lnTo>
                  <a:lnTo>
                    <a:pt x="441" y="1547"/>
                  </a:lnTo>
                  <a:lnTo>
                    <a:pt x="346" y="1642"/>
                  </a:lnTo>
                  <a:lnTo>
                    <a:pt x="259" y="1746"/>
                  </a:lnTo>
                  <a:lnTo>
                    <a:pt x="190" y="1858"/>
                  </a:lnTo>
                  <a:lnTo>
                    <a:pt x="130" y="1962"/>
                  </a:lnTo>
                  <a:lnTo>
                    <a:pt x="78" y="2065"/>
                  </a:lnTo>
                  <a:lnTo>
                    <a:pt x="43" y="2178"/>
                  </a:lnTo>
                  <a:lnTo>
                    <a:pt x="17" y="2290"/>
                  </a:lnTo>
                  <a:lnTo>
                    <a:pt x="0" y="2402"/>
                  </a:lnTo>
                  <a:lnTo>
                    <a:pt x="0" y="2506"/>
                  </a:lnTo>
                  <a:lnTo>
                    <a:pt x="17" y="2618"/>
                  </a:lnTo>
                  <a:lnTo>
                    <a:pt x="43" y="2730"/>
                  </a:lnTo>
                  <a:lnTo>
                    <a:pt x="78" y="2834"/>
                  </a:lnTo>
                  <a:lnTo>
                    <a:pt x="130" y="2938"/>
                  </a:lnTo>
                  <a:lnTo>
                    <a:pt x="199" y="3041"/>
                  </a:lnTo>
                  <a:lnTo>
                    <a:pt x="268" y="3136"/>
                  </a:lnTo>
                  <a:lnTo>
                    <a:pt x="354" y="3231"/>
                  </a:lnTo>
                  <a:lnTo>
                    <a:pt x="449" y="3318"/>
                  </a:lnTo>
                  <a:lnTo>
                    <a:pt x="562" y="3413"/>
                  </a:lnTo>
                  <a:lnTo>
                    <a:pt x="682" y="3499"/>
                  </a:lnTo>
                  <a:lnTo>
                    <a:pt x="803" y="3577"/>
                  </a:lnTo>
                  <a:lnTo>
                    <a:pt x="942" y="3655"/>
                  </a:lnTo>
                  <a:lnTo>
                    <a:pt x="1088" y="3732"/>
                  </a:lnTo>
                  <a:lnTo>
                    <a:pt x="1244" y="3802"/>
                  </a:lnTo>
                  <a:lnTo>
                    <a:pt x="1408" y="3871"/>
                  </a:lnTo>
                  <a:lnTo>
                    <a:pt x="1581" y="3940"/>
                  </a:lnTo>
                  <a:lnTo>
                    <a:pt x="1762" y="4000"/>
                  </a:lnTo>
                  <a:lnTo>
                    <a:pt x="1952" y="4052"/>
                  </a:lnTo>
                  <a:lnTo>
                    <a:pt x="2151" y="4104"/>
                  </a:lnTo>
                  <a:lnTo>
                    <a:pt x="2350" y="4156"/>
                  </a:lnTo>
                  <a:lnTo>
                    <a:pt x="2557" y="4190"/>
                  </a:lnTo>
                  <a:lnTo>
                    <a:pt x="2773" y="4234"/>
                  </a:lnTo>
                  <a:lnTo>
                    <a:pt x="2997" y="4268"/>
                  </a:lnTo>
                  <a:lnTo>
                    <a:pt x="3222" y="4294"/>
                  </a:lnTo>
                  <a:lnTo>
                    <a:pt x="3455" y="4320"/>
                  </a:lnTo>
                  <a:lnTo>
                    <a:pt x="3697" y="4337"/>
                  </a:lnTo>
                  <a:lnTo>
                    <a:pt x="3939" y="4354"/>
                  </a:lnTo>
                  <a:lnTo>
                    <a:pt x="4181" y="4363"/>
                  </a:lnTo>
                  <a:lnTo>
                    <a:pt x="4691" y="4363"/>
                  </a:lnTo>
                  <a:lnTo>
                    <a:pt x="4941" y="4354"/>
                  </a:lnTo>
                  <a:lnTo>
                    <a:pt x="5209" y="4337"/>
                  </a:lnTo>
                  <a:lnTo>
                    <a:pt x="5468" y="4320"/>
                  </a:lnTo>
                  <a:lnTo>
                    <a:pt x="5727" y="4294"/>
                  </a:lnTo>
                  <a:lnTo>
                    <a:pt x="5978" y="4259"/>
                  </a:lnTo>
                  <a:lnTo>
                    <a:pt x="6228" y="4225"/>
                  </a:lnTo>
                  <a:lnTo>
                    <a:pt x="6470" y="4190"/>
                  </a:lnTo>
                  <a:lnTo>
                    <a:pt x="6703" y="4147"/>
                  </a:lnTo>
                  <a:lnTo>
                    <a:pt x="6936" y="4095"/>
                  </a:lnTo>
                  <a:lnTo>
                    <a:pt x="7170" y="4043"/>
                  </a:lnTo>
                  <a:lnTo>
                    <a:pt x="7386" y="3983"/>
                  </a:lnTo>
                  <a:lnTo>
                    <a:pt x="7602" y="3923"/>
                  </a:lnTo>
                  <a:lnTo>
                    <a:pt x="7818" y="3853"/>
                  </a:lnTo>
                  <a:lnTo>
                    <a:pt x="8016" y="3784"/>
                  </a:lnTo>
                  <a:lnTo>
                    <a:pt x="8215" y="3715"/>
                  </a:lnTo>
                  <a:lnTo>
                    <a:pt x="8396" y="3637"/>
                  </a:lnTo>
                  <a:lnTo>
                    <a:pt x="8578" y="3560"/>
                  </a:lnTo>
                  <a:lnTo>
                    <a:pt x="8750" y="3473"/>
                  </a:lnTo>
                  <a:lnTo>
                    <a:pt x="8915" y="3387"/>
                  </a:lnTo>
                  <a:lnTo>
                    <a:pt x="9070" y="3301"/>
                  </a:lnTo>
                  <a:lnTo>
                    <a:pt x="9217" y="3214"/>
                  </a:lnTo>
                  <a:lnTo>
                    <a:pt x="9346" y="3119"/>
                  </a:lnTo>
                  <a:lnTo>
                    <a:pt x="9476" y="3024"/>
                  </a:lnTo>
                  <a:lnTo>
                    <a:pt x="9588" y="2921"/>
                  </a:lnTo>
                  <a:lnTo>
                    <a:pt x="9701" y="2826"/>
                  </a:lnTo>
                  <a:lnTo>
                    <a:pt x="9796" y="2722"/>
                  </a:lnTo>
                  <a:lnTo>
                    <a:pt x="9873" y="2618"/>
                  </a:lnTo>
                  <a:lnTo>
                    <a:pt x="9951" y="2515"/>
                  </a:lnTo>
                  <a:lnTo>
                    <a:pt x="10012" y="2402"/>
                  </a:lnTo>
                  <a:lnTo>
                    <a:pt x="10063" y="2299"/>
                  </a:lnTo>
                  <a:lnTo>
                    <a:pt x="10098" y="2186"/>
                  </a:lnTo>
                  <a:lnTo>
                    <a:pt x="10124" y="2083"/>
                  </a:lnTo>
                  <a:lnTo>
                    <a:pt x="10141" y="1970"/>
                  </a:lnTo>
                  <a:lnTo>
                    <a:pt x="10141" y="1858"/>
                  </a:lnTo>
                  <a:lnTo>
                    <a:pt x="10124" y="1746"/>
                  </a:lnTo>
                  <a:lnTo>
                    <a:pt x="10098" y="1642"/>
                  </a:lnTo>
                  <a:lnTo>
                    <a:pt x="10063" y="1530"/>
                  </a:lnTo>
                  <a:lnTo>
                    <a:pt x="10012" y="1426"/>
                  </a:lnTo>
                  <a:lnTo>
                    <a:pt x="9942" y="1331"/>
                  </a:lnTo>
                  <a:lnTo>
                    <a:pt x="9873" y="1227"/>
                  </a:lnTo>
                  <a:lnTo>
                    <a:pt x="9787" y="1132"/>
                  </a:lnTo>
                  <a:lnTo>
                    <a:pt x="9683" y="1046"/>
                  </a:lnTo>
                  <a:lnTo>
                    <a:pt x="9580" y="960"/>
                  </a:lnTo>
                  <a:lnTo>
                    <a:pt x="9459" y="873"/>
                  </a:lnTo>
                  <a:lnTo>
                    <a:pt x="9338" y="787"/>
                  </a:lnTo>
                  <a:lnTo>
                    <a:pt x="9200" y="709"/>
                  </a:lnTo>
                  <a:lnTo>
                    <a:pt x="9053" y="631"/>
                  </a:lnTo>
                  <a:lnTo>
                    <a:pt x="8897" y="562"/>
                  </a:lnTo>
                  <a:lnTo>
                    <a:pt x="8733" y="493"/>
                  </a:lnTo>
                  <a:lnTo>
                    <a:pt x="8560" y="433"/>
                  </a:lnTo>
                  <a:lnTo>
                    <a:pt x="8379" y="372"/>
                  </a:lnTo>
                  <a:lnTo>
                    <a:pt x="8189" y="312"/>
                  </a:lnTo>
                  <a:lnTo>
                    <a:pt x="7990" y="260"/>
                  </a:lnTo>
                  <a:lnTo>
                    <a:pt x="7792" y="217"/>
                  </a:lnTo>
                  <a:lnTo>
                    <a:pt x="7584" y="174"/>
                  </a:lnTo>
                  <a:lnTo>
                    <a:pt x="7368" y="130"/>
                  </a:lnTo>
                  <a:lnTo>
                    <a:pt x="7144" y="105"/>
                  </a:lnTo>
                  <a:lnTo>
                    <a:pt x="6919" y="70"/>
                  </a:lnTo>
                  <a:lnTo>
                    <a:pt x="6686" y="44"/>
                  </a:lnTo>
                  <a:lnTo>
                    <a:pt x="6444" y="27"/>
                  </a:lnTo>
                  <a:lnTo>
                    <a:pt x="6202" y="18"/>
                  </a:lnTo>
                  <a:lnTo>
                    <a:pt x="5960" y="10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2911238" y="2031061"/>
              <a:ext cx="300901" cy="91879"/>
            </a:xfrm>
            <a:custGeom>
              <a:avLst/>
              <a:gdLst/>
              <a:ahLst/>
              <a:cxnLst/>
              <a:rect l="l" t="t" r="r" b="b"/>
              <a:pathLst>
                <a:path w="7611" h="2324" extrusionOk="0">
                  <a:moveTo>
                    <a:pt x="5581" y="458"/>
                  </a:moveTo>
                  <a:lnTo>
                    <a:pt x="5693" y="475"/>
                  </a:lnTo>
                  <a:lnTo>
                    <a:pt x="5788" y="492"/>
                  </a:lnTo>
                  <a:lnTo>
                    <a:pt x="5891" y="518"/>
                  </a:lnTo>
                  <a:lnTo>
                    <a:pt x="5978" y="544"/>
                  </a:lnTo>
                  <a:lnTo>
                    <a:pt x="6056" y="579"/>
                  </a:lnTo>
                  <a:lnTo>
                    <a:pt x="6133" y="622"/>
                  </a:lnTo>
                  <a:lnTo>
                    <a:pt x="6194" y="674"/>
                  </a:lnTo>
                  <a:lnTo>
                    <a:pt x="6254" y="717"/>
                  </a:lnTo>
                  <a:lnTo>
                    <a:pt x="6306" y="778"/>
                  </a:lnTo>
                  <a:lnTo>
                    <a:pt x="6349" y="838"/>
                  </a:lnTo>
                  <a:lnTo>
                    <a:pt x="6384" y="898"/>
                  </a:lnTo>
                  <a:lnTo>
                    <a:pt x="6410" y="968"/>
                  </a:lnTo>
                  <a:lnTo>
                    <a:pt x="6427" y="1037"/>
                  </a:lnTo>
                  <a:lnTo>
                    <a:pt x="6436" y="1114"/>
                  </a:lnTo>
                  <a:lnTo>
                    <a:pt x="6435" y="1120"/>
                  </a:lnTo>
                  <a:lnTo>
                    <a:pt x="6435" y="1120"/>
                  </a:lnTo>
                  <a:lnTo>
                    <a:pt x="4102" y="1096"/>
                  </a:lnTo>
                  <a:lnTo>
                    <a:pt x="4102" y="1096"/>
                  </a:lnTo>
                  <a:lnTo>
                    <a:pt x="4112" y="1080"/>
                  </a:lnTo>
                  <a:lnTo>
                    <a:pt x="4173" y="1002"/>
                  </a:lnTo>
                  <a:lnTo>
                    <a:pt x="4242" y="924"/>
                  </a:lnTo>
                  <a:lnTo>
                    <a:pt x="4311" y="855"/>
                  </a:lnTo>
                  <a:lnTo>
                    <a:pt x="4380" y="786"/>
                  </a:lnTo>
                  <a:lnTo>
                    <a:pt x="4458" y="734"/>
                  </a:lnTo>
                  <a:lnTo>
                    <a:pt x="4527" y="683"/>
                  </a:lnTo>
                  <a:lnTo>
                    <a:pt x="4613" y="631"/>
                  </a:lnTo>
                  <a:lnTo>
                    <a:pt x="4691" y="596"/>
                  </a:lnTo>
                  <a:lnTo>
                    <a:pt x="4777" y="562"/>
                  </a:lnTo>
                  <a:lnTo>
                    <a:pt x="4864" y="527"/>
                  </a:lnTo>
                  <a:lnTo>
                    <a:pt x="4950" y="510"/>
                  </a:lnTo>
                  <a:lnTo>
                    <a:pt x="5045" y="484"/>
                  </a:lnTo>
                  <a:lnTo>
                    <a:pt x="5140" y="475"/>
                  </a:lnTo>
                  <a:lnTo>
                    <a:pt x="5339" y="458"/>
                  </a:lnTo>
                  <a:close/>
                  <a:moveTo>
                    <a:pt x="1002" y="1265"/>
                  </a:moveTo>
                  <a:lnTo>
                    <a:pt x="3108" y="1291"/>
                  </a:lnTo>
                  <a:lnTo>
                    <a:pt x="3108" y="1291"/>
                  </a:lnTo>
                  <a:lnTo>
                    <a:pt x="3058" y="1365"/>
                  </a:lnTo>
                  <a:lnTo>
                    <a:pt x="2946" y="1495"/>
                  </a:lnTo>
                  <a:lnTo>
                    <a:pt x="2885" y="1555"/>
                  </a:lnTo>
                  <a:lnTo>
                    <a:pt x="2825" y="1615"/>
                  </a:lnTo>
                  <a:lnTo>
                    <a:pt x="2765" y="1659"/>
                  </a:lnTo>
                  <a:lnTo>
                    <a:pt x="2695" y="1702"/>
                  </a:lnTo>
                  <a:lnTo>
                    <a:pt x="2635" y="1745"/>
                  </a:lnTo>
                  <a:lnTo>
                    <a:pt x="2557" y="1771"/>
                  </a:lnTo>
                  <a:lnTo>
                    <a:pt x="2488" y="1805"/>
                  </a:lnTo>
                  <a:lnTo>
                    <a:pt x="2402" y="1823"/>
                  </a:lnTo>
                  <a:lnTo>
                    <a:pt x="2324" y="1840"/>
                  </a:lnTo>
                  <a:lnTo>
                    <a:pt x="2238" y="1857"/>
                  </a:lnTo>
                  <a:lnTo>
                    <a:pt x="2048" y="1875"/>
                  </a:lnTo>
                  <a:lnTo>
                    <a:pt x="1858" y="1875"/>
                  </a:lnTo>
                  <a:lnTo>
                    <a:pt x="1763" y="1857"/>
                  </a:lnTo>
                  <a:lnTo>
                    <a:pt x="1676" y="1849"/>
                  </a:lnTo>
                  <a:lnTo>
                    <a:pt x="1581" y="1823"/>
                  </a:lnTo>
                  <a:lnTo>
                    <a:pt x="1495" y="1805"/>
                  </a:lnTo>
                  <a:lnTo>
                    <a:pt x="1417" y="1771"/>
                  </a:lnTo>
                  <a:lnTo>
                    <a:pt x="1339" y="1736"/>
                  </a:lnTo>
                  <a:lnTo>
                    <a:pt x="1270" y="1693"/>
                  </a:lnTo>
                  <a:lnTo>
                    <a:pt x="1201" y="1650"/>
                  </a:lnTo>
                  <a:lnTo>
                    <a:pt x="1141" y="1598"/>
                  </a:lnTo>
                  <a:lnTo>
                    <a:pt x="1097" y="1538"/>
                  </a:lnTo>
                  <a:lnTo>
                    <a:pt x="1054" y="1477"/>
                  </a:lnTo>
                  <a:lnTo>
                    <a:pt x="1028" y="1408"/>
                  </a:lnTo>
                  <a:lnTo>
                    <a:pt x="1002" y="1330"/>
                  </a:lnTo>
                  <a:lnTo>
                    <a:pt x="1002" y="1265"/>
                  </a:lnTo>
                  <a:close/>
                  <a:moveTo>
                    <a:pt x="5183" y="0"/>
                  </a:moveTo>
                  <a:lnTo>
                    <a:pt x="4984" y="9"/>
                  </a:lnTo>
                  <a:lnTo>
                    <a:pt x="4812" y="17"/>
                  </a:lnTo>
                  <a:lnTo>
                    <a:pt x="4648" y="35"/>
                  </a:lnTo>
                  <a:lnTo>
                    <a:pt x="4501" y="69"/>
                  </a:lnTo>
                  <a:lnTo>
                    <a:pt x="4354" y="104"/>
                  </a:lnTo>
                  <a:lnTo>
                    <a:pt x="4224" y="156"/>
                  </a:lnTo>
                  <a:lnTo>
                    <a:pt x="4103" y="216"/>
                  </a:lnTo>
                  <a:lnTo>
                    <a:pt x="3982" y="285"/>
                  </a:lnTo>
                  <a:lnTo>
                    <a:pt x="3870" y="354"/>
                  </a:lnTo>
                  <a:lnTo>
                    <a:pt x="3767" y="441"/>
                  </a:lnTo>
                  <a:lnTo>
                    <a:pt x="3672" y="527"/>
                  </a:lnTo>
                  <a:lnTo>
                    <a:pt x="3576" y="631"/>
                  </a:lnTo>
                  <a:lnTo>
                    <a:pt x="3490" y="734"/>
                  </a:lnTo>
                  <a:lnTo>
                    <a:pt x="3404" y="838"/>
                  </a:lnTo>
                  <a:lnTo>
                    <a:pt x="3326" y="959"/>
                  </a:lnTo>
                  <a:lnTo>
                    <a:pt x="3244" y="1087"/>
                  </a:lnTo>
                  <a:lnTo>
                    <a:pt x="3244" y="1087"/>
                  </a:lnTo>
                  <a:lnTo>
                    <a:pt x="1022" y="1064"/>
                  </a:lnTo>
                  <a:lnTo>
                    <a:pt x="1022" y="1064"/>
                  </a:lnTo>
                  <a:lnTo>
                    <a:pt x="1046" y="994"/>
                  </a:lnTo>
                  <a:lnTo>
                    <a:pt x="1089" y="916"/>
                  </a:lnTo>
                  <a:lnTo>
                    <a:pt x="1141" y="855"/>
                  </a:lnTo>
                  <a:lnTo>
                    <a:pt x="1201" y="786"/>
                  </a:lnTo>
                  <a:lnTo>
                    <a:pt x="1261" y="734"/>
                  </a:lnTo>
                  <a:lnTo>
                    <a:pt x="1339" y="683"/>
                  </a:lnTo>
                  <a:lnTo>
                    <a:pt x="1426" y="631"/>
                  </a:lnTo>
                  <a:lnTo>
                    <a:pt x="1512" y="588"/>
                  </a:lnTo>
                  <a:lnTo>
                    <a:pt x="1607" y="544"/>
                  </a:lnTo>
                  <a:lnTo>
                    <a:pt x="1702" y="510"/>
                  </a:lnTo>
                  <a:lnTo>
                    <a:pt x="1918" y="449"/>
                  </a:lnTo>
                  <a:lnTo>
                    <a:pt x="2134" y="397"/>
                  </a:lnTo>
                  <a:lnTo>
                    <a:pt x="2065" y="225"/>
                  </a:lnTo>
                  <a:lnTo>
                    <a:pt x="838" y="380"/>
                  </a:lnTo>
                  <a:lnTo>
                    <a:pt x="786" y="544"/>
                  </a:lnTo>
                  <a:lnTo>
                    <a:pt x="735" y="726"/>
                  </a:lnTo>
                  <a:lnTo>
                    <a:pt x="717" y="821"/>
                  </a:lnTo>
                  <a:lnTo>
                    <a:pt x="700" y="933"/>
                  </a:lnTo>
                  <a:lnTo>
                    <a:pt x="691" y="1054"/>
                  </a:lnTo>
                  <a:lnTo>
                    <a:pt x="691" y="1061"/>
                  </a:lnTo>
                  <a:lnTo>
                    <a:pt x="691" y="1061"/>
                  </a:lnTo>
                  <a:lnTo>
                    <a:pt x="0" y="1054"/>
                  </a:lnTo>
                  <a:lnTo>
                    <a:pt x="0" y="1253"/>
                  </a:lnTo>
                  <a:lnTo>
                    <a:pt x="695" y="1261"/>
                  </a:lnTo>
                  <a:lnTo>
                    <a:pt x="695" y="1261"/>
                  </a:lnTo>
                  <a:lnTo>
                    <a:pt x="700" y="1330"/>
                  </a:lnTo>
                  <a:lnTo>
                    <a:pt x="735" y="1460"/>
                  </a:lnTo>
                  <a:lnTo>
                    <a:pt x="778" y="1572"/>
                  </a:lnTo>
                  <a:lnTo>
                    <a:pt x="830" y="1685"/>
                  </a:lnTo>
                  <a:lnTo>
                    <a:pt x="899" y="1788"/>
                  </a:lnTo>
                  <a:lnTo>
                    <a:pt x="985" y="1875"/>
                  </a:lnTo>
                  <a:lnTo>
                    <a:pt x="1071" y="1961"/>
                  </a:lnTo>
                  <a:lnTo>
                    <a:pt x="1175" y="2030"/>
                  </a:lnTo>
                  <a:lnTo>
                    <a:pt x="1296" y="2099"/>
                  </a:lnTo>
                  <a:lnTo>
                    <a:pt x="1417" y="2151"/>
                  </a:lnTo>
                  <a:lnTo>
                    <a:pt x="1547" y="2194"/>
                  </a:lnTo>
                  <a:lnTo>
                    <a:pt x="1676" y="2237"/>
                  </a:lnTo>
                  <a:lnTo>
                    <a:pt x="1823" y="2263"/>
                  </a:lnTo>
                  <a:lnTo>
                    <a:pt x="1970" y="2281"/>
                  </a:lnTo>
                  <a:lnTo>
                    <a:pt x="2125" y="2289"/>
                  </a:lnTo>
                  <a:lnTo>
                    <a:pt x="2281" y="2289"/>
                  </a:lnTo>
                  <a:lnTo>
                    <a:pt x="2436" y="2281"/>
                  </a:lnTo>
                  <a:lnTo>
                    <a:pt x="2583" y="2263"/>
                  </a:lnTo>
                  <a:lnTo>
                    <a:pt x="2730" y="2237"/>
                  </a:lnTo>
                  <a:lnTo>
                    <a:pt x="2860" y="2203"/>
                  </a:lnTo>
                  <a:lnTo>
                    <a:pt x="2980" y="2160"/>
                  </a:lnTo>
                  <a:lnTo>
                    <a:pt x="3101" y="2116"/>
                  </a:lnTo>
                  <a:lnTo>
                    <a:pt x="3214" y="2056"/>
                  </a:lnTo>
                  <a:lnTo>
                    <a:pt x="3317" y="1987"/>
                  </a:lnTo>
                  <a:lnTo>
                    <a:pt x="3421" y="1918"/>
                  </a:lnTo>
                  <a:lnTo>
                    <a:pt x="3516" y="1831"/>
                  </a:lnTo>
                  <a:lnTo>
                    <a:pt x="3611" y="1745"/>
                  </a:lnTo>
                  <a:lnTo>
                    <a:pt x="3697" y="1650"/>
                  </a:lnTo>
                  <a:lnTo>
                    <a:pt x="3792" y="1538"/>
                  </a:lnTo>
                  <a:lnTo>
                    <a:pt x="3879" y="1425"/>
                  </a:lnTo>
                  <a:lnTo>
                    <a:pt x="3964" y="1302"/>
                  </a:lnTo>
                  <a:lnTo>
                    <a:pt x="3964" y="1302"/>
                  </a:lnTo>
                  <a:lnTo>
                    <a:pt x="6402" y="1333"/>
                  </a:lnTo>
                  <a:lnTo>
                    <a:pt x="6402" y="1333"/>
                  </a:lnTo>
                  <a:lnTo>
                    <a:pt x="6375" y="1399"/>
                  </a:lnTo>
                  <a:lnTo>
                    <a:pt x="6332" y="1486"/>
                  </a:lnTo>
                  <a:lnTo>
                    <a:pt x="6272" y="1564"/>
                  </a:lnTo>
                  <a:lnTo>
                    <a:pt x="6202" y="1641"/>
                  </a:lnTo>
                  <a:lnTo>
                    <a:pt x="6125" y="1710"/>
                  </a:lnTo>
                  <a:lnTo>
                    <a:pt x="6030" y="1780"/>
                  </a:lnTo>
                  <a:lnTo>
                    <a:pt x="5935" y="1840"/>
                  </a:lnTo>
                  <a:lnTo>
                    <a:pt x="5831" y="1892"/>
                  </a:lnTo>
                  <a:lnTo>
                    <a:pt x="5710" y="1944"/>
                  </a:lnTo>
                  <a:lnTo>
                    <a:pt x="5598" y="1987"/>
                  </a:lnTo>
                  <a:lnTo>
                    <a:pt x="5468" y="2030"/>
                  </a:lnTo>
                  <a:lnTo>
                    <a:pt x="5339" y="2073"/>
                  </a:lnTo>
                  <a:lnTo>
                    <a:pt x="5071" y="2142"/>
                  </a:lnTo>
                  <a:lnTo>
                    <a:pt x="5157" y="2324"/>
                  </a:lnTo>
                  <a:lnTo>
                    <a:pt x="5900" y="2211"/>
                  </a:lnTo>
                  <a:lnTo>
                    <a:pt x="6470" y="2125"/>
                  </a:lnTo>
                  <a:lnTo>
                    <a:pt x="6565" y="1926"/>
                  </a:lnTo>
                  <a:lnTo>
                    <a:pt x="6617" y="1814"/>
                  </a:lnTo>
                  <a:lnTo>
                    <a:pt x="6660" y="1685"/>
                  </a:lnTo>
                  <a:lnTo>
                    <a:pt x="6703" y="1555"/>
                  </a:lnTo>
                  <a:lnTo>
                    <a:pt x="6729" y="1417"/>
                  </a:lnTo>
                  <a:lnTo>
                    <a:pt x="6739" y="1337"/>
                  </a:lnTo>
                  <a:lnTo>
                    <a:pt x="6739" y="1337"/>
                  </a:lnTo>
                  <a:lnTo>
                    <a:pt x="7610" y="1348"/>
                  </a:lnTo>
                  <a:lnTo>
                    <a:pt x="7602" y="1132"/>
                  </a:lnTo>
                  <a:lnTo>
                    <a:pt x="6747" y="1123"/>
                  </a:lnTo>
                  <a:lnTo>
                    <a:pt x="6747" y="1123"/>
                  </a:lnTo>
                  <a:lnTo>
                    <a:pt x="6738" y="1002"/>
                  </a:lnTo>
                  <a:lnTo>
                    <a:pt x="6712" y="890"/>
                  </a:lnTo>
                  <a:lnTo>
                    <a:pt x="6669" y="778"/>
                  </a:lnTo>
                  <a:lnTo>
                    <a:pt x="6608" y="674"/>
                  </a:lnTo>
                  <a:lnTo>
                    <a:pt x="6539" y="570"/>
                  </a:lnTo>
                  <a:lnTo>
                    <a:pt x="6462" y="484"/>
                  </a:lnTo>
                  <a:lnTo>
                    <a:pt x="6367" y="389"/>
                  </a:lnTo>
                  <a:lnTo>
                    <a:pt x="6254" y="311"/>
                  </a:lnTo>
                  <a:lnTo>
                    <a:pt x="6133" y="242"/>
                  </a:lnTo>
                  <a:lnTo>
                    <a:pt x="6004" y="173"/>
                  </a:lnTo>
                  <a:lnTo>
                    <a:pt x="5857" y="121"/>
                  </a:lnTo>
                  <a:lnTo>
                    <a:pt x="5701" y="78"/>
                  </a:lnTo>
                  <a:lnTo>
                    <a:pt x="5537" y="43"/>
                  </a:lnTo>
                  <a:lnTo>
                    <a:pt x="5365" y="17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-2535576" y="2128356"/>
              <a:ext cx="569660" cy="602830"/>
            </a:xfrm>
            <a:custGeom>
              <a:avLst/>
              <a:gdLst/>
              <a:ahLst/>
              <a:cxnLst/>
              <a:rect l="l" t="t" r="r" b="b"/>
              <a:pathLst>
                <a:path w="14409" h="15248" extrusionOk="0">
                  <a:moveTo>
                    <a:pt x="7204" y="1"/>
                  </a:moveTo>
                  <a:lnTo>
                    <a:pt x="6833" y="10"/>
                  </a:lnTo>
                  <a:lnTo>
                    <a:pt x="6470" y="36"/>
                  </a:lnTo>
                  <a:lnTo>
                    <a:pt x="6107" y="87"/>
                  </a:lnTo>
                  <a:lnTo>
                    <a:pt x="5753" y="156"/>
                  </a:lnTo>
                  <a:lnTo>
                    <a:pt x="5408" y="243"/>
                  </a:lnTo>
                  <a:lnTo>
                    <a:pt x="5062" y="346"/>
                  </a:lnTo>
                  <a:lnTo>
                    <a:pt x="4734" y="459"/>
                  </a:lnTo>
                  <a:lnTo>
                    <a:pt x="4406" y="597"/>
                  </a:lnTo>
                  <a:lnTo>
                    <a:pt x="4086" y="752"/>
                  </a:lnTo>
                  <a:lnTo>
                    <a:pt x="3775" y="917"/>
                  </a:lnTo>
                  <a:lnTo>
                    <a:pt x="3473" y="1107"/>
                  </a:lnTo>
                  <a:lnTo>
                    <a:pt x="3179" y="1305"/>
                  </a:lnTo>
                  <a:lnTo>
                    <a:pt x="2894" y="1513"/>
                  </a:lnTo>
                  <a:lnTo>
                    <a:pt x="2626" y="1737"/>
                  </a:lnTo>
                  <a:lnTo>
                    <a:pt x="2367" y="1979"/>
                  </a:lnTo>
                  <a:lnTo>
                    <a:pt x="2116" y="2230"/>
                  </a:lnTo>
                  <a:lnTo>
                    <a:pt x="1875" y="2497"/>
                  </a:lnTo>
                  <a:lnTo>
                    <a:pt x="1650" y="2774"/>
                  </a:lnTo>
                  <a:lnTo>
                    <a:pt x="1434" y="3059"/>
                  </a:lnTo>
                  <a:lnTo>
                    <a:pt x="1235" y="3361"/>
                  </a:lnTo>
                  <a:lnTo>
                    <a:pt x="1045" y="3672"/>
                  </a:lnTo>
                  <a:lnTo>
                    <a:pt x="873" y="3992"/>
                  </a:lnTo>
                  <a:lnTo>
                    <a:pt x="717" y="4320"/>
                  </a:lnTo>
                  <a:lnTo>
                    <a:pt x="570" y="4657"/>
                  </a:lnTo>
                  <a:lnTo>
                    <a:pt x="441" y="5002"/>
                  </a:lnTo>
                  <a:lnTo>
                    <a:pt x="328" y="5357"/>
                  </a:lnTo>
                  <a:lnTo>
                    <a:pt x="233" y="5719"/>
                  </a:lnTo>
                  <a:lnTo>
                    <a:pt x="147" y="6091"/>
                  </a:lnTo>
                  <a:lnTo>
                    <a:pt x="87" y="6462"/>
                  </a:lnTo>
                  <a:lnTo>
                    <a:pt x="43" y="6842"/>
                  </a:lnTo>
                  <a:lnTo>
                    <a:pt x="9" y="7231"/>
                  </a:lnTo>
                  <a:lnTo>
                    <a:pt x="0" y="7620"/>
                  </a:lnTo>
                  <a:lnTo>
                    <a:pt x="9" y="8017"/>
                  </a:lnTo>
                  <a:lnTo>
                    <a:pt x="43" y="8406"/>
                  </a:lnTo>
                  <a:lnTo>
                    <a:pt x="87" y="8786"/>
                  </a:lnTo>
                  <a:lnTo>
                    <a:pt x="147" y="9157"/>
                  </a:lnTo>
                  <a:lnTo>
                    <a:pt x="233" y="9529"/>
                  </a:lnTo>
                  <a:lnTo>
                    <a:pt x="328" y="9892"/>
                  </a:lnTo>
                  <a:lnTo>
                    <a:pt x="441" y="10246"/>
                  </a:lnTo>
                  <a:lnTo>
                    <a:pt x="570" y="10591"/>
                  </a:lnTo>
                  <a:lnTo>
                    <a:pt x="717" y="10928"/>
                  </a:lnTo>
                  <a:lnTo>
                    <a:pt x="873" y="11256"/>
                  </a:lnTo>
                  <a:lnTo>
                    <a:pt x="1045" y="11576"/>
                  </a:lnTo>
                  <a:lnTo>
                    <a:pt x="1235" y="11887"/>
                  </a:lnTo>
                  <a:lnTo>
                    <a:pt x="1434" y="12181"/>
                  </a:lnTo>
                  <a:lnTo>
                    <a:pt x="1650" y="12474"/>
                  </a:lnTo>
                  <a:lnTo>
                    <a:pt x="1875" y="12751"/>
                  </a:lnTo>
                  <a:lnTo>
                    <a:pt x="2116" y="13010"/>
                  </a:lnTo>
                  <a:lnTo>
                    <a:pt x="2367" y="13269"/>
                  </a:lnTo>
                  <a:lnTo>
                    <a:pt x="2626" y="13502"/>
                  </a:lnTo>
                  <a:lnTo>
                    <a:pt x="2894" y="13735"/>
                  </a:lnTo>
                  <a:lnTo>
                    <a:pt x="3179" y="13943"/>
                  </a:lnTo>
                  <a:lnTo>
                    <a:pt x="3473" y="14141"/>
                  </a:lnTo>
                  <a:lnTo>
                    <a:pt x="3775" y="14323"/>
                  </a:lnTo>
                  <a:lnTo>
                    <a:pt x="4086" y="14496"/>
                  </a:lnTo>
                  <a:lnTo>
                    <a:pt x="4406" y="14642"/>
                  </a:lnTo>
                  <a:lnTo>
                    <a:pt x="4734" y="14781"/>
                  </a:lnTo>
                  <a:lnTo>
                    <a:pt x="5062" y="14902"/>
                  </a:lnTo>
                  <a:lnTo>
                    <a:pt x="5408" y="15005"/>
                  </a:lnTo>
                  <a:lnTo>
                    <a:pt x="5753" y="15092"/>
                  </a:lnTo>
                  <a:lnTo>
                    <a:pt x="6107" y="15161"/>
                  </a:lnTo>
                  <a:lnTo>
                    <a:pt x="6470" y="15204"/>
                  </a:lnTo>
                  <a:lnTo>
                    <a:pt x="6833" y="15238"/>
                  </a:lnTo>
                  <a:lnTo>
                    <a:pt x="7204" y="15247"/>
                  </a:lnTo>
                  <a:lnTo>
                    <a:pt x="7576" y="15238"/>
                  </a:lnTo>
                  <a:lnTo>
                    <a:pt x="7947" y="15204"/>
                  </a:lnTo>
                  <a:lnTo>
                    <a:pt x="8301" y="15161"/>
                  </a:lnTo>
                  <a:lnTo>
                    <a:pt x="8655" y="15092"/>
                  </a:lnTo>
                  <a:lnTo>
                    <a:pt x="9010" y="15005"/>
                  </a:lnTo>
                  <a:lnTo>
                    <a:pt x="9347" y="14902"/>
                  </a:lnTo>
                  <a:lnTo>
                    <a:pt x="9683" y="14781"/>
                  </a:lnTo>
                  <a:lnTo>
                    <a:pt x="10012" y="14642"/>
                  </a:lnTo>
                  <a:lnTo>
                    <a:pt x="10331" y="14496"/>
                  </a:lnTo>
                  <a:lnTo>
                    <a:pt x="10642" y="14323"/>
                  </a:lnTo>
                  <a:lnTo>
                    <a:pt x="10945" y="14141"/>
                  </a:lnTo>
                  <a:lnTo>
                    <a:pt x="11238" y="13943"/>
                  </a:lnTo>
                  <a:lnTo>
                    <a:pt x="11515" y="13735"/>
                  </a:lnTo>
                  <a:lnTo>
                    <a:pt x="11791" y="13502"/>
                  </a:lnTo>
                  <a:lnTo>
                    <a:pt x="12050" y="13269"/>
                  </a:lnTo>
                  <a:lnTo>
                    <a:pt x="12301" y="13010"/>
                  </a:lnTo>
                  <a:lnTo>
                    <a:pt x="12543" y="12751"/>
                  </a:lnTo>
                  <a:lnTo>
                    <a:pt x="12767" y="12474"/>
                  </a:lnTo>
                  <a:lnTo>
                    <a:pt x="12983" y="12181"/>
                  </a:lnTo>
                  <a:lnTo>
                    <a:pt x="13182" y="11887"/>
                  </a:lnTo>
                  <a:lnTo>
                    <a:pt x="13372" y="11576"/>
                  </a:lnTo>
                  <a:lnTo>
                    <a:pt x="13545" y="11256"/>
                  </a:lnTo>
                  <a:lnTo>
                    <a:pt x="13700" y="10928"/>
                  </a:lnTo>
                  <a:lnTo>
                    <a:pt x="13847" y="10591"/>
                  </a:lnTo>
                  <a:lnTo>
                    <a:pt x="13976" y="10246"/>
                  </a:lnTo>
                  <a:lnTo>
                    <a:pt x="14089" y="9892"/>
                  </a:lnTo>
                  <a:lnTo>
                    <a:pt x="14184" y="9529"/>
                  </a:lnTo>
                  <a:lnTo>
                    <a:pt x="14262" y="9157"/>
                  </a:lnTo>
                  <a:lnTo>
                    <a:pt x="14331" y="8786"/>
                  </a:lnTo>
                  <a:lnTo>
                    <a:pt x="14374" y="8406"/>
                  </a:lnTo>
                  <a:lnTo>
                    <a:pt x="14400" y="8017"/>
                  </a:lnTo>
                  <a:lnTo>
                    <a:pt x="14408" y="7620"/>
                  </a:lnTo>
                  <a:lnTo>
                    <a:pt x="14400" y="7231"/>
                  </a:lnTo>
                  <a:lnTo>
                    <a:pt x="14374" y="6842"/>
                  </a:lnTo>
                  <a:lnTo>
                    <a:pt x="14331" y="6462"/>
                  </a:lnTo>
                  <a:lnTo>
                    <a:pt x="14262" y="6091"/>
                  </a:lnTo>
                  <a:lnTo>
                    <a:pt x="14184" y="5719"/>
                  </a:lnTo>
                  <a:lnTo>
                    <a:pt x="14089" y="5357"/>
                  </a:lnTo>
                  <a:lnTo>
                    <a:pt x="13976" y="5002"/>
                  </a:lnTo>
                  <a:lnTo>
                    <a:pt x="13847" y="4657"/>
                  </a:lnTo>
                  <a:lnTo>
                    <a:pt x="13700" y="4320"/>
                  </a:lnTo>
                  <a:lnTo>
                    <a:pt x="13545" y="3992"/>
                  </a:lnTo>
                  <a:lnTo>
                    <a:pt x="13372" y="3672"/>
                  </a:lnTo>
                  <a:lnTo>
                    <a:pt x="13182" y="3361"/>
                  </a:lnTo>
                  <a:lnTo>
                    <a:pt x="12983" y="3059"/>
                  </a:lnTo>
                  <a:lnTo>
                    <a:pt x="12767" y="2774"/>
                  </a:lnTo>
                  <a:lnTo>
                    <a:pt x="12543" y="2497"/>
                  </a:lnTo>
                  <a:lnTo>
                    <a:pt x="12301" y="2230"/>
                  </a:lnTo>
                  <a:lnTo>
                    <a:pt x="12050" y="1979"/>
                  </a:lnTo>
                  <a:lnTo>
                    <a:pt x="11791" y="1737"/>
                  </a:lnTo>
                  <a:lnTo>
                    <a:pt x="11515" y="1513"/>
                  </a:lnTo>
                  <a:lnTo>
                    <a:pt x="11238" y="1305"/>
                  </a:lnTo>
                  <a:lnTo>
                    <a:pt x="10945" y="1107"/>
                  </a:lnTo>
                  <a:lnTo>
                    <a:pt x="10642" y="917"/>
                  </a:lnTo>
                  <a:lnTo>
                    <a:pt x="10331" y="752"/>
                  </a:lnTo>
                  <a:lnTo>
                    <a:pt x="10012" y="597"/>
                  </a:lnTo>
                  <a:lnTo>
                    <a:pt x="9683" y="459"/>
                  </a:lnTo>
                  <a:lnTo>
                    <a:pt x="9347" y="346"/>
                  </a:lnTo>
                  <a:lnTo>
                    <a:pt x="9010" y="243"/>
                  </a:lnTo>
                  <a:lnTo>
                    <a:pt x="8655" y="156"/>
                  </a:lnTo>
                  <a:lnTo>
                    <a:pt x="8301" y="87"/>
                  </a:lnTo>
                  <a:lnTo>
                    <a:pt x="7947" y="36"/>
                  </a:lnTo>
                  <a:lnTo>
                    <a:pt x="7576" y="10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-2567362" y="2119856"/>
              <a:ext cx="569699" cy="602790"/>
            </a:xfrm>
            <a:custGeom>
              <a:avLst/>
              <a:gdLst/>
              <a:ahLst/>
              <a:cxnLst/>
              <a:rect l="l" t="t" r="r" b="b"/>
              <a:pathLst>
                <a:path w="14410" h="15247" extrusionOk="0">
                  <a:moveTo>
                    <a:pt x="7205" y="0"/>
                  </a:moveTo>
                  <a:lnTo>
                    <a:pt x="6834" y="17"/>
                  </a:lnTo>
                  <a:lnTo>
                    <a:pt x="6471" y="43"/>
                  </a:lnTo>
                  <a:lnTo>
                    <a:pt x="6108" y="95"/>
                  </a:lnTo>
                  <a:lnTo>
                    <a:pt x="5754" y="156"/>
                  </a:lnTo>
                  <a:lnTo>
                    <a:pt x="5408" y="242"/>
                  </a:lnTo>
                  <a:lnTo>
                    <a:pt x="5063" y="346"/>
                  </a:lnTo>
                  <a:lnTo>
                    <a:pt x="4726" y="466"/>
                  </a:lnTo>
                  <a:lnTo>
                    <a:pt x="4398" y="605"/>
                  </a:lnTo>
                  <a:lnTo>
                    <a:pt x="4078" y="752"/>
                  </a:lnTo>
                  <a:lnTo>
                    <a:pt x="3767" y="924"/>
                  </a:lnTo>
                  <a:lnTo>
                    <a:pt x="3473" y="1106"/>
                  </a:lnTo>
                  <a:lnTo>
                    <a:pt x="3180" y="1304"/>
                  </a:lnTo>
                  <a:lnTo>
                    <a:pt x="2895" y="1520"/>
                  </a:lnTo>
                  <a:lnTo>
                    <a:pt x="2627" y="1745"/>
                  </a:lnTo>
                  <a:lnTo>
                    <a:pt x="2359" y="1987"/>
                  </a:lnTo>
                  <a:lnTo>
                    <a:pt x="2109" y="2237"/>
                  </a:lnTo>
                  <a:lnTo>
                    <a:pt x="1875" y="2496"/>
                  </a:lnTo>
                  <a:lnTo>
                    <a:pt x="1642" y="2781"/>
                  </a:lnTo>
                  <a:lnTo>
                    <a:pt x="1435" y="3067"/>
                  </a:lnTo>
                  <a:lnTo>
                    <a:pt x="1227" y="3360"/>
                  </a:lnTo>
                  <a:lnTo>
                    <a:pt x="1046" y="3671"/>
                  </a:lnTo>
                  <a:lnTo>
                    <a:pt x="873" y="3991"/>
                  </a:lnTo>
                  <a:lnTo>
                    <a:pt x="709" y="4319"/>
                  </a:lnTo>
                  <a:lnTo>
                    <a:pt x="571" y="4656"/>
                  </a:lnTo>
                  <a:lnTo>
                    <a:pt x="441" y="5001"/>
                  </a:lnTo>
                  <a:lnTo>
                    <a:pt x="329" y="5356"/>
                  </a:lnTo>
                  <a:lnTo>
                    <a:pt x="225" y="5718"/>
                  </a:lnTo>
                  <a:lnTo>
                    <a:pt x="148" y="6090"/>
                  </a:lnTo>
                  <a:lnTo>
                    <a:pt x="87" y="6461"/>
                  </a:lnTo>
                  <a:lnTo>
                    <a:pt x="35" y="6850"/>
                  </a:lnTo>
                  <a:lnTo>
                    <a:pt x="9" y="7230"/>
                  </a:lnTo>
                  <a:lnTo>
                    <a:pt x="1" y="7627"/>
                  </a:lnTo>
                  <a:lnTo>
                    <a:pt x="9" y="8016"/>
                  </a:lnTo>
                  <a:lnTo>
                    <a:pt x="35" y="8405"/>
                  </a:lnTo>
                  <a:lnTo>
                    <a:pt x="87" y="8785"/>
                  </a:lnTo>
                  <a:lnTo>
                    <a:pt x="148" y="9165"/>
                  </a:lnTo>
                  <a:lnTo>
                    <a:pt x="225" y="9528"/>
                  </a:lnTo>
                  <a:lnTo>
                    <a:pt x="329" y="9891"/>
                  </a:lnTo>
                  <a:lnTo>
                    <a:pt x="441" y="10245"/>
                  </a:lnTo>
                  <a:lnTo>
                    <a:pt x="571" y="10590"/>
                  </a:lnTo>
                  <a:lnTo>
                    <a:pt x="709" y="10927"/>
                  </a:lnTo>
                  <a:lnTo>
                    <a:pt x="873" y="11255"/>
                  </a:lnTo>
                  <a:lnTo>
                    <a:pt x="1046" y="11575"/>
                  </a:lnTo>
                  <a:lnTo>
                    <a:pt x="1227" y="11886"/>
                  </a:lnTo>
                  <a:lnTo>
                    <a:pt x="1435" y="12188"/>
                  </a:lnTo>
                  <a:lnTo>
                    <a:pt x="1642" y="12473"/>
                  </a:lnTo>
                  <a:lnTo>
                    <a:pt x="1875" y="12750"/>
                  </a:lnTo>
                  <a:lnTo>
                    <a:pt x="2109" y="13018"/>
                  </a:lnTo>
                  <a:lnTo>
                    <a:pt x="2359" y="13268"/>
                  </a:lnTo>
                  <a:lnTo>
                    <a:pt x="2627" y="13510"/>
                  </a:lnTo>
                  <a:lnTo>
                    <a:pt x="2895" y="13734"/>
                  </a:lnTo>
                  <a:lnTo>
                    <a:pt x="3180" y="13950"/>
                  </a:lnTo>
                  <a:lnTo>
                    <a:pt x="3473" y="14149"/>
                  </a:lnTo>
                  <a:lnTo>
                    <a:pt x="3767" y="14331"/>
                  </a:lnTo>
                  <a:lnTo>
                    <a:pt x="4078" y="14495"/>
                  </a:lnTo>
                  <a:lnTo>
                    <a:pt x="4398" y="14650"/>
                  </a:lnTo>
                  <a:lnTo>
                    <a:pt x="4726" y="14788"/>
                  </a:lnTo>
                  <a:lnTo>
                    <a:pt x="5063" y="14909"/>
                  </a:lnTo>
                  <a:lnTo>
                    <a:pt x="5408" y="15013"/>
                  </a:lnTo>
                  <a:lnTo>
                    <a:pt x="5754" y="15091"/>
                  </a:lnTo>
                  <a:lnTo>
                    <a:pt x="6108" y="15160"/>
                  </a:lnTo>
                  <a:lnTo>
                    <a:pt x="6471" y="15212"/>
                  </a:lnTo>
                  <a:lnTo>
                    <a:pt x="6834" y="15238"/>
                  </a:lnTo>
                  <a:lnTo>
                    <a:pt x="7205" y="15246"/>
                  </a:lnTo>
                  <a:lnTo>
                    <a:pt x="7576" y="15238"/>
                  </a:lnTo>
                  <a:lnTo>
                    <a:pt x="7939" y="15212"/>
                  </a:lnTo>
                  <a:lnTo>
                    <a:pt x="8302" y="15160"/>
                  </a:lnTo>
                  <a:lnTo>
                    <a:pt x="8656" y="15091"/>
                  </a:lnTo>
                  <a:lnTo>
                    <a:pt x="9002" y="15013"/>
                  </a:lnTo>
                  <a:lnTo>
                    <a:pt x="9347" y="14909"/>
                  </a:lnTo>
                  <a:lnTo>
                    <a:pt x="9684" y="14788"/>
                  </a:lnTo>
                  <a:lnTo>
                    <a:pt x="10012" y="14650"/>
                  </a:lnTo>
                  <a:lnTo>
                    <a:pt x="10332" y="14495"/>
                  </a:lnTo>
                  <a:lnTo>
                    <a:pt x="10643" y="14331"/>
                  </a:lnTo>
                  <a:lnTo>
                    <a:pt x="10937" y="14149"/>
                  </a:lnTo>
                  <a:lnTo>
                    <a:pt x="11230" y="13950"/>
                  </a:lnTo>
                  <a:lnTo>
                    <a:pt x="11515" y="13734"/>
                  </a:lnTo>
                  <a:lnTo>
                    <a:pt x="11792" y="13510"/>
                  </a:lnTo>
                  <a:lnTo>
                    <a:pt x="12051" y="13268"/>
                  </a:lnTo>
                  <a:lnTo>
                    <a:pt x="12301" y="13018"/>
                  </a:lnTo>
                  <a:lnTo>
                    <a:pt x="12535" y="12750"/>
                  </a:lnTo>
                  <a:lnTo>
                    <a:pt x="12768" y="12473"/>
                  </a:lnTo>
                  <a:lnTo>
                    <a:pt x="12975" y="12188"/>
                  </a:lnTo>
                  <a:lnTo>
                    <a:pt x="13182" y="11886"/>
                  </a:lnTo>
                  <a:lnTo>
                    <a:pt x="13364" y="11575"/>
                  </a:lnTo>
                  <a:lnTo>
                    <a:pt x="13537" y="11255"/>
                  </a:lnTo>
                  <a:lnTo>
                    <a:pt x="13701" y="10927"/>
                  </a:lnTo>
                  <a:lnTo>
                    <a:pt x="13839" y="10590"/>
                  </a:lnTo>
                  <a:lnTo>
                    <a:pt x="13969" y="10245"/>
                  </a:lnTo>
                  <a:lnTo>
                    <a:pt x="14089" y="9891"/>
                  </a:lnTo>
                  <a:lnTo>
                    <a:pt x="14184" y="9528"/>
                  </a:lnTo>
                  <a:lnTo>
                    <a:pt x="14262" y="9165"/>
                  </a:lnTo>
                  <a:lnTo>
                    <a:pt x="14323" y="8785"/>
                  </a:lnTo>
                  <a:lnTo>
                    <a:pt x="14375" y="8405"/>
                  </a:lnTo>
                  <a:lnTo>
                    <a:pt x="14400" y="8016"/>
                  </a:lnTo>
                  <a:lnTo>
                    <a:pt x="14409" y="7627"/>
                  </a:lnTo>
                  <a:lnTo>
                    <a:pt x="14400" y="7230"/>
                  </a:lnTo>
                  <a:lnTo>
                    <a:pt x="14375" y="6850"/>
                  </a:lnTo>
                  <a:lnTo>
                    <a:pt x="14323" y="6461"/>
                  </a:lnTo>
                  <a:lnTo>
                    <a:pt x="14262" y="6090"/>
                  </a:lnTo>
                  <a:lnTo>
                    <a:pt x="14184" y="5718"/>
                  </a:lnTo>
                  <a:lnTo>
                    <a:pt x="14089" y="5356"/>
                  </a:lnTo>
                  <a:lnTo>
                    <a:pt x="13969" y="5001"/>
                  </a:lnTo>
                  <a:lnTo>
                    <a:pt x="13839" y="4656"/>
                  </a:lnTo>
                  <a:lnTo>
                    <a:pt x="13701" y="4319"/>
                  </a:lnTo>
                  <a:lnTo>
                    <a:pt x="13537" y="3991"/>
                  </a:lnTo>
                  <a:lnTo>
                    <a:pt x="13364" y="3671"/>
                  </a:lnTo>
                  <a:lnTo>
                    <a:pt x="13182" y="3360"/>
                  </a:lnTo>
                  <a:lnTo>
                    <a:pt x="12975" y="3067"/>
                  </a:lnTo>
                  <a:lnTo>
                    <a:pt x="12768" y="2781"/>
                  </a:lnTo>
                  <a:lnTo>
                    <a:pt x="12535" y="2496"/>
                  </a:lnTo>
                  <a:lnTo>
                    <a:pt x="12301" y="2237"/>
                  </a:lnTo>
                  <a:lnTo>
                    <a:pt x="12051" y="1987"/>
                  </a:lnTo>
                  <a:lnTo>
                    <a:pt x="11792" y="1745"/>
                  </a:lnTo>
                  <a:lnTo>
                    <a:pt x="11515" y="1520"/>
                  </a:lnTo>
                  <a:lnTo>
                    <a:pt x="11230" y="1304"/>
                  </a:lnTo>
                  <a:lnTo>
                    <a:pt x="10937" y="1106"/>
                  </a:lnTo>
                  <a:lnTo>
                    <a:pt x="10643" y="924"/>
                  </a:lnTo>
                  <a:lnTo>
                    <a:pt x="10332" y="752"/>
                  </a:lnTo>
                  <a:lnTo>
                    <a:pt x="10012" y="605"/>
                  </a:lnTo>
                  <a:lnTo>
                    <a:pt x="9684" y="466"/>
                  </a:lnTo>
                  <a:lnTo>
                    <a:pt x="9347" y="346"/>
                  </a:lnTo>
                  <a:lnTo>
                    <a:pt x="9002" y="242"/>
                  </a:lnTo>
                  <a:lnTo>
                    <a:pt x="8656" y="156"/>
                  </a:lnTo>
                  <a:lnTo>
                    <a:pt x="8302" y="95"/>
                  </a:lnTo>
                  <a:lnTo>
                    <a:pt x="7939" y="43"/>
                  </a:lnTo>
                  <a:lnTo>
                    <a:pt x="7576" y="17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2523637" y="2165954"/>
              <a:ext cx="494188" cy="519095"/>
            </a:xfrm>
            <a:custGeom>
              <a:avLst/>
              <a:gdLst/>
              <a:ahLst/>
              <a:cxnLst/>
              <a:rect l="l" t="t" r="r" b="b"/>
              <a:pathLst>
                <a:path w="12500" h="13130" extrusionOk="0">
                  <a:moveTo>
                    <a:pt x="6254" y="0"/>
                  </a:moveTo>
                  <a:lnTo>
                    <a:pt x="5926" y="9"/>
                  </a:lnTo>
                  <a:lnTo>
                    <a:pt x="5615" y="35"/>
                  </a:lnTo>
                  <a:lnTo>
                    <a:pt x="5296" y="78"/>
                  </a:lnTo>
                  <a:lnTo>
                    <a:pt x="4993" y="138"/>
                  </a:lnTo>
                  <a:lnTo>
                    <a:pt x="4691" y="207"/>
                  </a:lnTo>
                  <a:lnTo>
                    <a:pt x="4389" y="294"/>
                  </a:lnTo>
                  <a:lnTo>
                    <a:pt x="4104" y="398"/>
                  </a:lnTo>
                  <a:lnTo>
                    <a:pt x="3819" y="518"/>
                  </a:lnTo>
                  <a:lnTo>
                    <a:pt x="3542" y="648"/>
                  </a:lnTo>
                  <a:lnTo>
                    <a:pt x="3274" y="795"/>
                  </a:lnTo>
                  <a:lnTo>
                    <a:pt x="3015" y="950"/>
                  </a:lnTo>
                  <a:lnTo>
                    <a:pt x="2756" y="1123"/>
                  </a:lnTo>
                  <a:lnTo>
                    <a:pt x="2514" y="1304"/>
                  </a:lnTo>
                  <a:lnTo>
                    <a:pt x="2272" y="1503"/>
                  </a:lnTo>
                  <a:lnTo>
                    <a:pt x="2048" y="1710"/>
                  </a:lnTo>
                  <a:lnTo>
                    <a:pt x="1832" y="1926"/>
                  </a:lnTo>
                  <a:lnTo>
                    <a:pt x="1624" y="2151"/>
                  </a:lnTo>
                  <a:lnTo>
                    <a:pt x="1426" y="2393"/>
                  </a:lnTo>
                  <a:lnTo>
                    <a:pt x="1244" y="2635"/>
                  </a:lnTo>
                  <a:lnTo>
                    <a:pt x="1072" y="2894"/>
                  </a:lnTo>
                  <a:lnTo>
                    <a:pt x="907" y="3162"/>
                  </a:lnTo>
                  <a:lnTo>
                    <a:pt x="761" y="3438"/>
                  </a:lnTo>
                  <a:lnTo>
                    <a:pt x="622" y="3723"/>
                  </a:lnTo>
                  <a:lnTo>
                    <a:pt x="493" y="4008"/>
                  </a:lnTo>
                  <a:lnTo>
                    <a:pt x="381" y="4311"/>
                  </a:lnTo>
                  <a:lnTo>
                    <a:pt x="286" y="4613"/>
                  </a:lnTo>
                  <a:lnTo>
                    <a:pt x="199" y="4924"/>
                  </a:lnTo>
                  <a:lnTo>
                    <a:pt x="130" y="5243"/>
                  </a:lnTo>
                  <a:lnTo>
                    <a:pt x="78" y="5563"/>
                  </a:lnTo>
                  <a:lnTo>
                    <a:pt x="35" y="5891"/>
                  </a:lnTo>
                  <a:lnTo>
                    <a:pt x="9" y="6228"/>
                  </a:lnTo>
                  <a:lnTo>
                    <a:pt x="1" y="6565"/>
                  </a:lnTo>
                  <a:lnTo>
                    <a:pt x="9" y="6902"/>
                  </a:lnTo>
                  <a:lnTo>
                    <a:pt x="35" y="7239"/>
                  </a:lnTo>
                  <a:lnTo>
                    <a:pt x="78" y="7567"/>
                  </a:lnTo>
                  <a:lnTo>
                    <a:pt x="130" y="7887"/>
                  </a:lnTo>
                  <a:lnTo>
                    <a:pt x="199" y="8206"/>
                  </a:lnTo>
                  <a:lnTo>
                    <a:pt x="286" y="8517"/>
                  </a:lnTo>
                  <a:lnTo>
                    <a:pt x="381" y="8820"/>
                  </a:lnTo>
                  <a:lnTo>
                    <a:pt x="493" y="9122"/>
                  </a:lnTo>
                  <a:lnTo>
                    <a:pt x="622" y="9416"/>
                  </a:lnTo>
                  <a:lnTo>
                    <a:pt x="761" y="9692"/>
                  </a:lnTo>
                  <a:lnTo>
                    <a:pt x="907" y="9968"/>
                  </a:lnTo>
                  <a:lnTo>
                    <a:pt x="1072" y="10236"/>
                  </a:lnTo>
                  <a:lnTo>
                    <a:pt x="1244" y="10495"/>
                  </a:lnTo>
                  <a:lnTo>
                    <a:pt x="1426" y="10737"/>
                  </a:lnTo>
                  <a:lnTo>
                    <a:pt x="1624" y="10979"/>
                  </a:lnTo>
                  <a:lnTo>
                    <a:pt x="1832" y="11204"/>
                  </a:lnTo>
                  <a:lnTo>
                    <a:pt x="2048" y="11428"/>
                  </a:lnTo>
                  <a:lnTo>
                    <a:pt x="2272" y="11627"/>
                  </a:lnTo>
                  <a:lnTo>
                    <a:pt x="2514" y="11826"/>
                  </a:lnTo>
                  <a:lnTo>
                    <a:pt x="2756" y="12007"/>
                  </a:lnTo>
                  <a:lnTo>
                    <a:pt x="3015" y="12180"/>
                  </a:lnTo>
                  <a:lnTo>
                    <a:pt x="3274" y="12335"/>
                  </a:lnTo>
                  <a:lnTo>
                    <a:pt x="3542" y="12482"/>
                  </a:lnTo>
                  <a:lnTo>
                    <a:pt x="3819" y="12612"/>
                  </a:lnTo>
                  <a:lnTo>
                    <a:pt x="4104" y="12733"/>
                  </a:lnTo>
                  <a:lnTo>
                    <a:pt x="4389" y="12836"/>
                  </a:lnTo>
                  <a:lnTo>
                    <a:pt x="4691" y="12923"/>
                  </a:lnTo>
                  <a:lnTo>
                    <a:pt x="4993" y="13000"/>
                  </a:lnTo>
                  <a:lnTo>
                    <a:pt x="5296" y="13052"/>
                  </a:lnTo>
                  <a:lnTo>
                    <a:pt x="5615" y="13095"/>
                  </a:lnTo>
                  <a:lnTo>
                    <a:pt x="5926" y="13121"/>
                  </a:lnTo>
                  <a:lnTo>
                    <a:pt x="6254" y="13130"/>
                  </a:lnTo>
                  <a:lnTo>
                    <a:pt x="6574" y="13121"/>
                  </a:lnTo>
                  <a:lnTo>
                    <a:pt x="6885" y="13095"/>
                  </a:lnTo>
                  <a:lnTo>
                    <a:pt x="7205" y="13052"/>
                  </a:lnTo>
                  <a:lnTo>
                    <a:pt x="7507" y="13000"/>
                  </a:lnTo>
                  <a:lnTo>
                    <a:pt x="7809" y="12923"/>
                  </a:lnTo>
                  <a:lnTo>
                    <a:pt x="8112" y="12836"/>
                  </a:lnTo>
                  <a:lnTo>
                    <a:pt x="8397" y="12733"/>
                  </a:lnTo>
                  <a:lnTo>
                    <a:pt x="8682" y="12612"/>
                  </a:lnTo>
                  <a:lnTo>
                    <a:pt x="8958" y="12482"/>
                  </a:lnTo>
                  <a:lnTo>
                    <a:pt x="9226" y="12335"/>
                  </a:lnTo>
                  <a:lnTo>
                    <a:pt x="9485" y="12180"/>
                  </a:lnTo>
                  <a:lnTo>
                    <a:pt x="9744" y="12007"/>
                  </a:lnTo>
                  <a:lnTo>
                    <a:pt x="9986" y="11826"/>
                  </a:lnTo>
                  <a:lnTo>
                    <a:pt x="10228" y="11627"/>
                  </a:lnTo>
                  <a:lnTo>
                    <a:pt x="10453" y="11428"/>
                  </a:lnTo>
                  <a:lnTo>
                    <a:pt x="10668" y="11204"/>
                  </a:lnTo>
                  <a:lnTo>
                    <a:pt x="10876" y="10979"/>
                  </a:lnTo>
                  <a:lnTo>
                    <a:pt x="11074" y="10737"/>
                  </a:lnTo>
                  <a:lnTo>
                    <a:pt x="11256" y="10495"/>
                  </a:lnTo>
                  <a:lnTo>
                    <a:pt x="11429" y="10236"/>
                  </a:lnTo>
                  <a:lnTo>
                    <a:pt x="11593" y="9968"/>
                  </a:lnTo>
                  <a:lnTo>
                    <a:pt x="11740" y="9692"/>
                  </a:lnTo>
                  <a:lnTo>
                    <a:pt x="11878" y="9416"/>
                  </a:lnTo>
                  <a:lnTo>
                    <a:pt x="12007" y="9122"/>
                  </a:lnTo>
                  <a:lnTo>
                    <a:pt x="12120" y="8820"/>
                  </a:lnTo>
                  <a:lnTo>
                    <a:pt x="12215" y="8517"/>
                  </a:lnTo>
                  <a:lnTo>
                    <a:pt x="12301" y="8206"/>
                  </a:lnTo>
                  <a:lnTo>
                    <a:pt x="12370" y="7887"/>
                  </a:lnTo>
                  <a:lnTo>
                    <a:pt x="12422" y="7567"/>
                  </a:lnTo>
                  <a:lnTo>
                    <a:pt x="12465" y="7239"/>
                  </a:lnTo>
                  <a:lnTo>
                    <a:pt x="12491" y="6902"/>
                  </a:lnTo>
                  <a:lnTo>
                    <a:pt x="12500" y="6565"/>
                  </a:lnTo>
                  <a:lnTo>
                    <a:pt x="12491" y="6228"/>
                  </a:lnTo>
                  <a:lnTo>
                    <a:pt x="12465" y="5891"/>
                  </a:lnTo>
                  <a:lnTo>
                    <a:pt x="12422" y="5563"/>
                  </a:lnTo>
                  <a:lnTo>
                    <a:pt x="12370" y="5243"/>
                  </a:lnTo>
                  <a:lnTo>
                    <a:pt x="12301" y="4924"/>
                  </a:lnTo>
                  <a:lnTo>
                    <a:pt x="12215" y="4613"/>
                  </a:lnTo>
                  <a:lnTo>
                    <a:pt x="12120" y="4311"/>
                  </a:lnTo>
                  <a:lnTo>
                    <a:pt x="12007" y="4008"/>
                  </a:lnTo>
                  <a:lnTo>
                    <a:pt x="11878" y="3723"/>
                  </a:lnTo>
                  <a:lnTo>
                    <a:pt x="11740" y="3438"/>
                  </a:lnTo>
                  <a:lnTo>
                    <a:pt x="11593" y="3162"/>
                  </a:lnTo>
                  <a:lnTo>
                    <a:pt x="11429" y="2894"/>
                  </a:lnTo>
                  <a:lnTo>
                    <a:pt x="11256" y="2635"/>
                  </a:lnTo>
                  <a:lnTo>
                    <a:pt x="11074" y="2393"/>
                  </a:lnTo>
                  <a:lnTo>
                    <a:pt x="10876" y="2151"/>
                  </a:lnTo>
                  <a:lnTo>
                    <a:pt x="10668" y="1926"/>
                  </a:lnTo>
                  <a:lnTo>
                    <a:pt x="10453" y="1710"/>
                  </a:lnTo>
                  <a:lnTo>
                    <a:pt x="10228" y="1503"/>
                  </a:lnTo>
                  <a:lnTo>
                    <a:pt x="9986" y="1304"/>
                  </a:lnTo>
                  <a:lnTo>
                    <a:pt x="9744" y="1123"/>
                  </a:lnTo>
                  <a:lnTo>
                    <a:pt x="9485" y="950"/>
                  </a:lnTo>
                  <a:lnTo>
                    <a:pt x="9226" y="795"/>
                  </a:lnTo>
                  <a:lnTo>
                    <a:pt x="8958" y="648"/>
                  </a:lnTo>
                  <a:lnTo>
                    <a:pt x="8682" y="518"/>
                  </a:lnTo>
                  <a:lnTo>
                    <a:pt x="8397" y="398"/>
                  </a:lnTo>
                  <a:lnTo>
                    <a:pt x="8112" y="294"/>
                  </a:lnTo>
                  <a:lnTo>
                    <a:pt x="7809" y="207"/>
                  </a:lnTo>
                  <a:lnTo>
                    <a:pt x="7507" y="138"/>
                  </a:lnTo>
                  <a:lnTo>
                    <a:pt x="7205" y="78"/>
                  </a:lnTo>
                  <a:lnTo>
                    <a:pt x="6885" y="35"/>
                  </a:lnTo>
                  <a:lnTo>
                    <a:pt x="6574" y="9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2425629" y="2188133"/>
              <a:ext cx="285522" cy="433422"/>
            </a:xfrm>
            <a:custGeom>
              <a:avLst/>
              <a:gdLst/>
              <a:ahLst/>
              <a:cxnLst/>
              <a:rect l="l" t="t" r="r" b="b"/>
              <a:pathLst>
                <a:path w="7222" h="10963" extrusionOk="0">
                  <a:moveTo>
                    <a:pt x="3537" y="1685"/>
                  </a:moveTo>
                  <a:lnTo>
                    <a:pt x="3354" y="5041"/>
                  </a:lnTo>
                  <a:lnTo>
                    <a:pt x="3354" y="5041"/>
                  </a:lnTo>
                  <a:lnTo>
                    <a:pt x="3318" y="5028"/>
                  </a:lnTo>
                  <a:lnTo>
                    <a:pt x="3058" y="4924"/>
                  </a:lnTo>
                  <a:lnTo>
                    <a:pt x="2825" y="4829"/>
                  </a:lnTo>
                  <a:lnTo>
                    <a:pt x="2609" y="4726"/>
                  </a:lnTo>
                  <a:lnTo>
                    <a:pt x="2419" y="4613"/>
                  </a:lnTo>
                  <a:lnTo>
                    <a:pt x="2238" y="4501"/>
                  </a:lnTo>
                  <a:lnTo>
                    <a:pt x="2082" y="4389"/>
                  </a:lnTo>
                  <a:lnTo>
                    <a:pt x="1944" y="4276"/>
                  </a:lnTo>
                  <a:lnTo>
                    <a:pt x="1823" y="4156"/>
                  </a:lnTo>
                  <a:lnTo>
                    <a:pt x="1720" y="4026"/>
                  </a:lnTo>
                  <a:lnTo>
                    <a:pt x="1633" y="3896"/>
                  </a:lnTo>
                  <a:lnTo>
                    <a:pt x="1564" y="3767"/>
                  </a:lnTo>
                  <a:lnTo>
                    <a:pt x="1504" y="3637"/>
                  </a:lnTo>
                  <a:lnTo>
                    <a:pt x="1460" y="3499"/>
                  </a:lnTo>
                  <a:lnTo>
                    <a:pt x="1435" y="3352"/>
                  </a:lnTo>
                  <a:lnTo>
                    <a:pt x="1426" y="3205"/>
                  </a:lnTo>
                  <a:lnTo>
                    <a:pt x="1426" y="3119"/>
                  </a:lnTo>
                  <a:lnTo>
                    <a:pt x="1426" y="3033"/>
                  </a:lnTo>
                  <a:lnTo>
                    <a:pt x="1435" y="2946"/>
                  </a:lnTo>
                  <a:lnTo>
                    <a:pt x="1452" y="2860"/>
                  </a:lnTo>
                  <a:lnTo>
                    <a:pt x="1469" y="2782"/>
                  </a:lnTo>
                  <a:lnTo>
                    <a:pt x="1495" y="2704"/>
                  </a:lnTo>
                  <a:lnTo>
                    <a:pt x="1521" y="2627"/>
                  </a:lnTo>
                  <a:lnTo>
                    <a:pt x="1555" y="2557"/>
                  </a:lnTo>
                  <a:lnTo>
                    <a:pt x="1599" y="2488"/>
                  </a:lnTo>
                  <a:lnTo>
                    <a:pt x="1642" y="2419"/>
                  </a:lnTo>
                  <a:lnTo>
                    <a:pt x="1737" y="2298"/>
                  </a:lnTo>
                  <a:lnTo>
                    <a:pt x="1849" y="2177"/>
                  </a:lnTo>
                  <a:lnTo>
                    <a:pt x="1987" y="2082"/>
                  </a:lnTo>
                  <a:lnTo>
                    <a:pt x="2134" y="1987"/>
                  </a:lnTo>
                  <a:lnTo>
                    <a:pt x="2290" y="1910"/>
                  </a:lnTo>
                  <a:lnTo>
                    <a:pt x="2471" y="1841"/>
                  </a:lnTo>
                  <a:lnTo>
                    <a:pt x="2652" y="1780"/>
                  </a:lnTo>
                  <a:lnTo>
                    <a:pt x="2851" y="1737"/>
                  </a:lnTo>
                  <a:lnTo>
                    <a:pt x="3067" y="1711"/>
                  </a:lnTo>
                  <a:lnTo>
                    <a:pt x="3283" y="1685"/>
                  </a:lnTo>
                  <a:close/>
                  <a:moveTo>
                    <a:pt x="3916" y="6485"/>
                  </a:moveTo>
                  <a:lnTo>
                    <a:pt x="4138" y="6557"/>
                  </a:lnTo>
                  <a:lnTo>
                    <a:pt x="4354" y="6643"/>
                  </a:lnTo>
                  <a:lnTo>
                    <a:pt x="4553" y="6738"/>
                  </a:lnTo>
                  <a:lnTo>
                    <a:pt x="4734" y="6825"/>
                  </a:lnTo>
                  <a:lnTo>
                    <a:pt x="4898" y="6920"/>
                  </a:lnTo>
                  <a:lnTo>
                    <a:pt x="5045" y="7015"/>
                  </a:lnTo>
                  <a:lnTo>
                    <a:pt x="5175" y="7110"/>
                  </a:lnTo>
                  <a:lnTo>
                    <a:pt x="5287" y="7213"/>
                  </a:lnTo>
                  <a:lnTo>
                    <a:pt x="5391" y="7317"/>
                  </a:lnTo>
                  <a:lnTo>
                    <a:pt x="5468" y="7429"/>
                  </a:lnTo>
                  <a:lnTo>
                    <a:pt x="5538" y="7542"/>
                  </a:lnTo>
                  <a:lnTo>
                    <a:pt x="5598" y="7663"/>
                  </a:lnTo>
                  <a:lnTo>
                    <a:pt x="5633" y="7792"/>
                  </a:lnTo>
                  <a:lnTo>
                    <a:pt x="5659" y="7922"/>
                  </a:lnTo>
                  <a:lnTo>
                    <a:pt x="5676" y="8069"/>
                  </a:lnTo>
                  <a:lnTo>
                    <a:pt x="5676" y="8198"/>
                  </a:lnTo>
                  <a:lnTo>
                    <a:pt x="5659" y="8336"/>
                  </a:lnTo>
                  <a:lnTo>
                    <a:pt x="5624" y="8466"/>
                  </a:lnTo>
                  <a:lnTo>
                    <a:pt x="5572" y="8604"/>
                  </a:lnTo>
                  <a:lnTo>
                    <a:pt x="5503" y="8725"/>
                  </a:lnTo>
                  <a:lnTo>
                    <a:pt x="5425" y="8846"/>
                  </a:lnTo>
                  <a:lnTo>
                    <a:pt x="5330" y="8967"/>
                  </a:lnTo>
                  <a:lnTo>
                    <a:pt x="5209" y="9071"/>
                  </a:lnTo>
                  <a:lnTo>
                    <a:pt x="5080" y="9174"/>
                  </a:lnTo>
                  <a:lnTo>
                    <a:pt x="4933" y="9261"/>
                  </a:lnTo>
                  <a:lnTo>
                    <a:pt x="4769" y="9338"/>
                  </a:lnTo>
                  <a:lnTo>
                    <a:pt x="4587" y="9407"/>
                  </a:lnTo>
                  <a:lnTo>
                    <a:pt x="4389" y="9459"/>
                  </a:lnTo>
                  <a:lnTo>
                    <a:pt x="4173" y="9502"/>
                  </a:lnTo>
                  <a:lnTo>
                    <a:pt x="3940" y="9520"/>
                  </a:lnTo>
                  <a:lnTo>
                    <a:pt x="3739" y="9520"/>
                  </a:lnTo>
                  <a:lnTo>
                    <a:pt x="3916" y="6485"/>
                  </a:lnTo>
                  <a:close/>
                  <a:moveTo>
                    <a:pt x="3629" y="1"/>
                  </a:moveTo>
                  <a:lnTo>
                    <a:pt x="3562" y="1227"/>
                  </a:lnTo>
                  <a:lnTo>
                    <a:pt x="3369" y="1227"/>
                  </a:lnTo>
                  <a:lnTo>
                    <a:pt x="3188" y="1236"/>
                  </a:lnTo>
                  <a:lnTo>
                    <a:pt x="3015" y="1245"/>
                  </a:lnTo>
                  <a:lnTo>
                    <a:pt x="2834" y="1262"/>
                  </a:lnTo>
                  <a:lnTo>
                    <a:pt x="2661" y="1288"/>
                  </a:lnTo>
                  <a:lnTo>
                    <a:pt x="2497" y="1314"/>
                  </a:lnTo>
                  <a:lnTo>
                    <a:pt x="2324" y="1348"/>
                  </a:lnTo>
                  <a:lnTo>
                    <a:pt x="2160" y="1391"/>
                  </a:lnTo>
                  <a:lnTo>
                    <a:pt x="2005" y="1435"/>
                  </a:lnTo>
                  <a:lnTo>
                    <a:pt x="1849" y="1478"/>
                  </a:lnTo>
                  <a:lnTo>
                    <a:pt x="1702" y="1538"/>
                  </a:lnTo>
                  <a:lnTo>
                    <a:pt x="1555" y="1590"/>
                  </a:lnTo>
                  <a:lnTo>
                    <a:pt x="1409" y="1659"/>
                  </a:lnTo>
                  <a:lnTo>
                    <a:pt x="1279" y="1728"/>
                  </a:lnTo>
                  <a:lnTo>
                    <a:pt x="1149" y="1797"/>
                  </a:lnTo>
                  <a:lnTo>
                    <a:pt x="1020" y="1875"/>
                  </a:lnTo>
                  <a:lnTo>
                    <a:pt x="899" y="1961"/>
                  </a:lnTo>
                  <a:lnTo>
                    <a:pt x="787" y="2048"/>
                  </a:lnTo>
                  <a:lnTo>
                    <a:pt x="683" y="2134"/>
                  </a:lnTo>
                  <a:lnTo>
                    <a:pt x="579" y="2229"/>
                  </a:lnTo>
                  <a:lnTo>
                    <a:pt x="493" y="2333"/>
                  </a:lnTo>
                  <a:lnTo>
                    <a:pt x="407" y="2437"/>
                  </a:lnTo>
                  <a:lnTo>
                    <a:pt x="329" y="2540"/>
                  </a:lnTo>
                  <a:lnTo>
                    <a:pt x="260" y="2652"/>
                  </a:lnTo>
                  <a:lnTo>
                    <a:pt x="191" y="2765"/>
                  </a:lnTo>
                  <a:lnTo>
                    <a:pt x="139" y="2886"/>
                  </a:lnTo>
                  <a:lnTo>
                    <a:pt x="96" y="3007"/>
                  </a:lnTo>
                  <a:lnTo>
                    <a:pt x="61" y="3136"/>
                  </a:lnTo>
                  <a:lnTo>
                    <a:pt x="27" y="3266"/>
                  </a:lnTo>
                  <a:lnTo>
                    <a:pt x="9" y="3404"/>
                  </a:lnTo>
                  <a:lnTo>
                    <a:pt x="1" y="3534"/>
                  </a:lnTo>
                  <a:lnTo>
                    <a:pt x="1" y="3680"/>
                  </a:lnTo>
                  <a:lnTo>
                    <a:pt x="9" y="3801"/>
                  </a:lnTo>
                  <a:lnTo>
                    <a:pt x="27" y="3931"/>
                  </a:lnTo>
                  <a:lnTo>
                    <a:pt x="52" y="4052"/>
                  </a:lnTo>
                  <a:lnTo>
                    <a:pt x="87" y="4164"/>
                  </a:lnTo>
                  <a:lnTo>
                    <a:pt x="130" y="4276"/>
                  </a:lnTo>
                  <a:lnTo>
                    <a:pt x="173" y="4389"/>
                  </a:lnTo>
                  <a:lnTo>
                    <a:pt x="234" y="4492"/>
                  </a:lnTo>
                  <a:lnTo>
                    <a:pt x="294" y="4596"/>
                  </a:lnTo>
                  <a:lnTo>
                    <a:pt x="363" y="4691"/>
                  </a:lnTo>
                  <a:lnTo>
                    <a:pt x="441" y="4786"/>
                  </a:lnTo>
                  <a:lnTo>
                    <a:pt x="528" y="4881"/>
                  </a:lnTo>
                  <a:lnTo>
                    <a:pt x="614" y="4976"/>
                  </a:lnTo>
                  <a:lnTo>
                    <a:pt x="718" y="5063"/>
                  </a:lnTo>
                  <a:lnTo>
                    <a:pt x="821" y="5149"/>
                  </a:lnTo>
                  <a:lnTo>
                    <a:pt x="934" y="5227"/>
                  </a:lnTo>
                  <a:lnTo>
                    <a:pt x="1046" y="5313"/>
                  </a:lnTo>
                  <a:lnTo>
                    <a:pt x="1296" y="5468"/>
                  </a:lnTo>
                  <a:lnTo>
                    <a:pt x="1573" y="5615"/>
                  </a:lnTo>
                  <a:lnTo>
                    <a:pt x="1875" y="5754"/>
                  </a:lnTo>
                  <a:lnTo>
                    <a:pt x="2195" y="5892"/>
                  </a:lnTo>
                  <a:lnTo>
                    <a:pt x="2532" y="6021"/>
                  </a:lnTo>
                  <a:lnTo>
                    <a:pt x="2886" y="6142"/>
                  </a:lnTo>
                  <a:lnTo>
                    <a:pt x="3257" y="6272"/>
                  </a:lnTo>
                  <a:lnTo>
                    <a:pt x="3287" y="6281"/>
                  </a:lnTo>
                  <a:lnTo>
                    <a:pt x="3287" y="6281"/>
                  </a:lnTo>
                  <a:lnTo>
                    <a:pt x="3113" y="9473"/>
                  </a:lnTo>
                  <a:lnTo>
                    <a:pt x="3113" y="9473"/>
                  </a:lnTo>
                  <a:lnTo>
                    <a:pt x="2886" y="9433"/>
                  </a:lnTo>
                  <a:lnTo>
                    <a:pt x="2661" y="9364"/>
                  </a:lnTo>
                  <a:lnTo>
                    <a:pt x="2454" y="9287"/>
                  </a:lnTo>
                  <a:lnTo>
                    <a:pt x="2264" y="9200"/>
                  </a:lnTo>
                  <a:lnTo>
                    <a:pt x="2091" y="9096"/>
                  </a:lnTo>
                  <a:lnTo>
                    <a:pt x="1927" y="8984"/>
                  </a:lnTo>
                  <a:lnTo>
                    <a:pt x="1789" y="8863"/>
                  </a:lnTo>
                  <a:lnTo>
                    <a:pt x="1650" y="8734"/>
                  </a:lnTo>
                  <a:lnTo>
                    <a:pt x="1530" y="8595"/>
                  </a:lnTo>
                  <a:lnTo>
                    <a:pt x="1426" y="8449"/>
                  </a:lnTo>
                  <a:lnTo>
                    <a:pt x="1331" y="8293"/>
                  </a:lnTo>
                  <a:lnTo>
                    <a:pt x="1236" y="8138"/>
                  </a:lnTo>
                  <a:lnTo>
                    <a:pt x="1158" y="7982"/>
                  </a:lnTo>
                  <a:lnTo>
                    <a:pt x="1089" y="7818"/>
                  </a:lnTo>
                  <a:lnTo>
                    <a:pt x="553" y="7904"/>
                  </a:lnTo>
                  <a:lnTo>
                    <a:pt x="674" y="8414"/>
                  </a:lnTo>
                  <a:lnTo>
                    <a:pt x="787" y="8881"/>
                  </a:lnTo>
                  <a:lnTo>
                    <a:pt x="882" y="9295"/>
                  </a:lnTo>
                  <a:lnTo>
                    <a:pt x="985" y="9692"/>
                  </a:lnTo>
                  <a:lnTo>
                    <a:pt x="1236" y="9727"/>
                  </a:lnTo>
                  <a:lnTo>
                    <a:pt x="1486" y="9770"/>
                  </a:lnTo>
                  <a:lnTo>
                    <a:pt x="2039" y="9857"/>
                  </a:lnTo>
                  <a:lnTo>
                    <a:pt x="2350" y="9900"/>
                  </a:lnTo>
                  <a:lnTo>
                    <a:pt x="2687" y="9926"/>
                  </a:lnTo>
                  <a:lnTo>
                    <a:pt x="3076" y="9952"/>
                  </a:lnTo>
                  <a:lnTo>
                    <a:pt x="3087" y="9952"/>
                  </a:lnTo>
                  <a:lnTo>
                    <a:pt x="3087" y="9952"/>
                  </a:lnTo>
                  <a:lnTo>
                    <a:pt x="3033" y="10954"/>
                  </a:lnTo>
                  <a:lnTo>
                    <a:pt x="3655" y="10962"/>
                  </a:lnTo>
                  <a:lnTo>
                    <a:pt x="3713" y="9960"/>
                  </a:lnTo>
                  <a:lnTo>
                    <a:pt x="3715" y="9960"/>
                  </a:lnTo>
                  <a:lnTo>
                    <a:pt x="3922" y="9952"/>
                  </a:lnTo>
                  <a:lnTo>
                    <a:pt x="4121" y="9943"/>
                  </a:lnTo>
                  <a:lnTo>
                    <a:pt x="4320" y="9926"/>
                  </a:lnTo>
                  <a:lnTo>
                    <a:pt x="4501" y="9900"/>
                  </a:lnTo>
                  <a:lnTo>
                    <a:pt x="4682" y="9874"/>
                  </a:lnTo>
                  <a:lnTo>
                    <a:pt x="4864" y="9839"/>
                  </a:lnTo>
                  <a:lnTo>
                    <a:pt x="5028" y="9796"/>
                  </a:lnTo>
                  <a:lnTo>
                    <a:pt x="5192" y="9753"/>
                  </a:lnTo>
                  <a:lnTo>
                    <a:pt x="5339" y="9710"/>
                  </a:lnTo>
                  <a:lnTo>
                    <a:pt x="5486" y="9658"/>
                  </a:lnTo>
                  <a:lnTo>
                    <a:pt x="5633" y="9597"/>
                  </a:lnTo>
                  <a:lnTo>
                    <a:pt x="5762" y="9537"/>
                  </a:lnTo>
                  <a:lnTo>
                    <a:pt x="5892" y="9468"/>
                  </a:lnTo>
                  <a:lnTo>
                    <a:pt x="6013" y="9399"/>
                  </a:lnTo>
                  <a:lnTo>
                    <a:pt x="6125" y="9330"/>
                  </a:lnTo>
                  <a:lnTo>
                    <a:pt x="6229" y="9252"/>
                  </a:lnTo>
                  <a:lnTo>
                    <a:pt x="6332" y="9166"/>
                  </a:lnTo>
                  <a:lnTo>
                    <a:pt x="6419" y="9088"/>
                  </a:lnTo>
                  <a:lnTo>
                    <a:pt x="6505" y="9001"/>
                  </a:lnTo>
                  <a:lnTo>
                    <a:pt x="6583" y="8906"/>
                  </a:lnTo>
                  <a:lnTo>
                    <a:pt x="6652" y="8811"/>
                  </a:lnTo>
                  <a:lnTo>
                    <a:pt x="6721" y="8716"/>
                  </a:lnTo>
                  <a:lnTo>
                    <a:pt x="6773" y="8621"/>
                  </a:lnTo>
                  <a:lnTo>
                    <a:pt x="6825" y="8518"/>
                  </a:lnTo>
                  <a:lnTo>
                    <a:pt x="6868" y="8414"/>
                  </a:lnTo>
                  <a:lnTo>
                    <a:pt x="6902" y="8310"/>
                  </a:lnTo>
                  <a:lnTo>
                    <a:pt x="6937" y="8207"/>
                  </a:lnTo>
                  <a:lnTo>
                    <a:pt x="6954" y="8094"/>
                  </a:lnTo>
                  <a:lnTo>
                    <a:pt x="6972" y="7982"/>
                  </a:lnTo>
                  <a:lnTo>
                    <a:pt x="6972" y="7870"/>
                  </a:lnTo>
                  <a:lnTo>
                    <a:pt x="6972" y="7758"/>
                  </a:lnTo>
                  <a:lnTo>
                    <a:pt x="6963" y="7645"/>
                  </a:lnTo>
                  <a:lnTo>
                    <a:pt x="6954" y="7533"/>
                  </a:lnTo>
                  <a:lnTo>
                    <a:pt x="6928" y="7421"/>
                  </a:lnTo>
                  <a:lnTo>
                    <a:pt x="6902" y="7317"/>
                  </a:lnTo>
                  <a:lnTo>
                    <a:pt x="6868" y="7213"/>
                  </a:lnTo>
                  <a:lnTo>
                    <a:pt x="6833" y="7110"/>
                  </a:lnTo>
                  <a:lnTo>
                    <a:pt x="6790" y="7015"/>
                  </a:lnTo>
                  <a:lnTo>
                    <a:pt x="6738" y="6920"/>
                  </a:lnTo>
                  <a:lnTo>
                    <a:pt x="6678" y="6825"/>
                  </a:lnTo>
                  <a:lnTo>
                    <a:pt x="6617" y="6738"/>
                  </a:lnTo>
                  <a:lnTo>
                    <a:pt x="6540" y="6652"/>
                  </a:lnTo>
                  <a:lnTo>
                    <a:pt x="6470" y="6566"/>
                  </a:lnTo>
                  <a:lnTo>
                    <a:pt x="6384" y="6479"/>
                  </a:lnTo>
                  <a:lnTo>
                    <a:pt x="6298" y="6401"/>
                  </a:lnTo>
                  <a:lnTo>
                    <a:pt x="6203" y="6315"/>
                  </a:lnTo>
                  <a:lnTo>
                    <a:pt x="6099" y="6237"/>
                  </a:lnTo>
                  <a:lnTo>
                    <a:pt x="5874" y="6090"/>
                  </a:lnTo>
                  <a:lnTo>
                    <a:pt x="5624" y="5944"/>
                  </a:lnTo>
                  <a:lnTo>
                    <a:pt x="5356" y="5797"/>
                  </a:lnTo>
                  <a:lnTo>
                    <a:pt x="5054" y="5659"/>
                  </a:lnTo>
                  <a:lnTo>
                    <a:pt x="4726" y="5529"/>
                  </a:lnTo>
                  <a:lnTo>
                    <a:pt x="4371" y="5391"/>
                  </a:lnTo>
                  <a:lnTo>
                    <a:pt x="4000" y="5253"/>
                  </a:lnTo>
                  <a:lnTo>
                    <a:pt x="3988" y="5249"/>
                  </a:lnTo>
                  <a:lnTo>
                    <a:pt x="4193" y="1739"/>
                  </a:lnTo>
                  <a:lnTo>
                    <a:pt x="4276" y="1754"/>
                  </a:lnTo>
                  <a:lnTo>
                    <a:pt x="4415" y="1789"/>
                  </a:lnTo>
                  <a:lnTo>
                    <a:pt x="4544" y="1823"/>
                  </a:lnTo>
                  <a:lnTo>
                    <a:pt x="4674" y="1858"/>
                  </a:lnTo>
                  <a:lnTo>
                    <a:pt x="4795" y="1901"/>
                  </a:lnTo>
                  <a:lnTo>
                    <a:pt x="4916" y="1953"/>
                  </a:lnTo>
                  <a:lnTo>
                    <a:pt x="5037" y="1996"/>
                  </a:lnTo>
                  <a:lnTo>
                    <a:pt x="5149" y="2056"/>
                  </a:lnTo>
                  <a:lnTo>
                    <a:pt x="5365" y="2177"/>
                  </a:lnTo>
                  <a:lnTo>
                    <a:pt x="5564" y="2307"/>
                  </a:lnTo>
                  <a:lnTo>
                    <a:pt x="5745" y="2454"/>
                  </a:lnTo>
                  <a:lnTo>
                    <a:pt x="5909" y="2618"/>
                  </a:lnTo>
                  <a:lnTo>
                    <a:pt x="6065" y="2782"/>
                  </a:lnTo>
                  <a:lnTo>
                    <a:pt x="6211" y="2963"/>
                  </a:lnTo>
                  <a:lnTo>
                    <a:pt x="6332" y="3145"/>
                  </a:lnTo>
                  <a:lnTo>
                    <a:pt x="6453" y="3335"/>
                  </a:lnTo>
                  <a:lnTo>
                    <a:pt x="6557" y="3525"/>
                  </a:lnTo>
                  <a:lnTo>
                    <a:pt x="6652" y="3724"/>
                  </a:lnTo>
                  <a:lnTo>
                    <a:pt x="7222" y="3620"/>
                  </a:lnTo>
                  <a:lnTo>
                    <a:pt x="7075" y="3084"/>
                  </a:lnTo>
                  <a:lnTo>
                    <a:pt x="6911" y="2532"/>
                  </a:lnTo>
                  <a:lnTo>
                    <a:pt x="6764" y="2048"/>
                  </a:lnTo>
                  <a:lnTo>
                    <a:pt x="6661" y="1711"/>
                  </a:lnTo>
                  <a:lnTo>
                    <a:pt x="6056" y="1555"/>
                  </a:lnTo>
                  <a:lnTo>
                    <a:pt x="5702" y="1478"/>
                  </a:lnTo>
                  <a:lnTo>
                    <a:pt x="5313" y="1400"/>
                  </a:lnTo>
                  <a:lnTo>
                    <a:pt x="4907" y="1331"/>
                  </a:lnTo>
                  <a:lnTo>
                    <a:pt x="4475" y="1279"/>
                  </a:lnTo>
                  <a:lnTo>
                    <a:pt x="4251" y="1253"/>
                  </a:lnTo>
                  <a:lnTo>
                    <a:pt x="4221" y="1251"/>
                  </a:lnTo>
                  <a:lnTo>
                    <a:pt x="4294" y="9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3134255" y="2620488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10" y="0"/>
                  </a:moveTo>
                  <a:lnTo>
                    <a:pt x="5417" y="9"/>
                  </a:lnTo>
                  <a:lnTo>
                    <a:pt x="5123" y="18"/>
                  </a:lnTo>
                  <a:lnTo>
                    <a:pt x="4838" y="26"/>
                  </a:lnTo>
                  <a:lnTo>
                    <a:pt x="4562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50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307" y="519"/>
                  </a:lnTo>
                  <a:lnTo>
                    <a:pt x="2091" y="596"/>
                  </a:lnTo>
                  <a:lnTo>
                    <a:pt x="1884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4" y="959"/>
                  </a:lnTo>
                  <a:lnTo>
                    <a:pt x="1141" y="1054"/>
                  </a:lnTo>
                  <a:lnTo>
                    <a:pt x="985" y="1158"/>
                  </a:lnTo>
                  <a:lnTo>
                    <a:pt x="839" y="1270"/>
                  </a:lnTo>
                  <a:lnTo>
                    <a:pt x="700" y="1382"/>
                  </a:lnTo>
                  <a:lnTo>
                    <a:pt x="571" y="1495"/>
                  </a:lnTo>
                  <a:lnTo>
                    <a:pt x="459" y="1616"/>
                  </a:lnTo>
                  <a:lnTo>
                    <a:pt x="355" y="1737"/>
                  </a:lnTo>
                  <a:lnTo>
                    <a:pt x="268" y="1866"/>
                  </a:lnTo>
                  <a:lnTo>
                    <a:pt x="191" y="1987"/>
                  </a:lnTo>
                  <a:lnTo>
                    <a:pt x="122" y="2125"/>
                  </a:lnTo>
                  <a:lnTo>
                    <a:pt x="70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1" y="2670"/>
                  </a:lnTo>
                  <a:lnTo>
                    <a:pt x="9" y="2808"/>
                  </a:lnTo>
                  <a:lnTo>
                    <a:pt x="27" y="2946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8" y="3602"/>
                  </a:lnTo>
                  <a:lnTo>
                    <a:pt x="441" y="3723"/>
                  </a:lnTo>
                  <a:lnTo>
                    <a:pt x="554" y="3844"/>
                  </a:lnTo>
                  <a:lnTo>
                    <a:pt x="674" y="3957"/>
                  </a:lnTo>
                  <a:lnTo>
                    <a:pt x="813" y="4078"/>
                  </a:lnTo>
                  <a:lnTo>
                    <a:pt x="960" y="4181"/>
                  </a:lnTo>
                  <a:lnTo>
                    <a:pt x="1115" y="4293"/>
                  </a:lnTo>
                  <a:lnTo>
                    <a:pt x="1288" y="4397"/>
                  </a:lnTo>
                  <a:lnTo>
                    <a:pt x="1461" y="4492"/>
                  </a:lnTo>
                  <a:lnTo>
                    <a:pt x="1651" y="4587"/>
                  </a:lnTo>
                  <a:lnTo>
                    <a:pt x="1849" y="4682"/>
                  </a:lnTo>
                  <a:lnTo>
                    <a:pt x="2048" y="4769"/>
                  </a:lnTo>
                  <a:lnTo>
                    <a:pt x="2264" y="4846"/>
                  </a:lnTo>
                  <a:lnTo>
                    <a:pt x="2488" y="4924"/>
                  </a:lnTo>
                  <a:lnTo>
                    <a:pt x="2713" y="5002"/>
                  </a:lnTo>
                  <a:lnTo>
                    <a:pt x="2955" y="5062"/>
                  </a:lnTo>
                  <a:lnTo>
                    <a:pt x="3197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2" y="5321"/>
                  </a:lnTo>
                  <a:lnTo>
                    <a:pt x="4518" y="5347"/>
                  </a:lnTo>
                  <a:lnTo>
                    <a:pt x="4795" y="5373"/>
                  </a:lnTo>
                  <a:lnTo>
                    <a:pt x="5080" y="5399"/>
                  </a:lnTo>
                  <a:lnTo>
                    <a:pt x="5365" y="5408"/>
                  </a:lnTo>
                  <a:lnTo>
                    <a:pt x="5659" y="5416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2" y="5304"/>
                  </a:lnTo>
                  <a:lnTo>
                    <a:pt x="7611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71" y="5105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8"/>
                  </a:lnTo>
                  <a:lnTo>
                    <a:pt x="9278" y="4820"/>
                  </a:lnTo>
                  <a:lnTo>
                    <a:pt x="9485" y="4743"/>
                  </a:lnTo>
                  <a:lnTo>
                    <a:pt x="9684" y="4648"/>
                  </a:lnTo>
                  <a:lnTo>
                    <a:pt x="9874" y="4561"/>
                  </a:lnTo>
                  <a:lnTo>
                    <a:pt x="10047" y="4466"/>
                  </a:lnTo>
                  <a:lnTo>
                    <a:pt x="10220" y="4363"/>
                  </a:lnTo>
                  <a:lnTo>
                    <a:pt x="10375" y="4259"/>
                  </a:lnTo>
                  <a:lnTo>
                    <a:pt x="10530" y="4147"/>
                  </a:lnTo>
                  <a:lnTo>
                    <a:pt x="10669" y="4034"/>
                  </a:lnTo>
                  <a:lnTo>
                    <a:pt x="10790" y="3922"/>
                  </a:lnTo>
                  <a:lnTo>
                    <a:pt x="10911" y="3801"/>
                  </a:lnTo>
                  <a:lnTo>
                    <a:pt x="11006" y="3680"/>
                  </a:lnTo>
                  <a:lnTo>
                    <a:pt x="11101" y="3551"/>
                  </a:lnTo>
                  <a:lnTo>
                    <a:pt x="11178" y="3430"/>
                  </a:lnTo>
                  <a:lnTo>
                    <a:pt x="11239" y="3300"/>
                  </a:lnTo>
                  <a:lnTo>
                    <a:pt x="11291" y="3162"/>
                  </a:lnTo>
                  <a:lnTo>
                    <a:pt x="11334" y="3032"/>
                  </a:lnTo>
                  <a:lnTo>
                    <a:pt x="11351" y="2894"/>
                  </a:lnTo>
                  <a:lnTo>
                    <a:pt x="11360" y="2756"/>
                  </a:lnTo>
                  <a:lnTo>
                    <a:pt x="11360" y="2609"/>
                  </a:lnTo>
                  <a:lnTo>
                    <a:pt x="11334" y="2479"/>
                  </a:lnTo>
                  <a:lnTo>
                    <a:pt x="11299" y="2341"/>
                  </a:lnTo>
                  <a:lnTo>
                    <a:pt x="11256" y="2203"/>
                  </a:lnTo>
                  <a:lnTo>
                    <a:pt x="11187" y="2073"/>
                  </a:lnTo>
                  <a:lnTo>
                    <a:pt x="11118" y="1944"/>
                  </a:lnTo>
                  <a:lnTo>
                    <a:pt x="11023" y="1823"/>
                  </a:lnTo>
                  <a:lnTo>
                    <a:pt x="10928" y="1693"/>
                  </a:lnTo>
                  <a:lnTo>
                    <a:pt x="10816" y="1572"/>
                  </a:lnTo>
                  <a:lnTo>
                    <a:pt x="10686" y="1460"/>
                  </a:lnTo>
                  <a:lnTo>
                    <a:pt x="10556" y="1339"/>
                  </a:lnTo>
                  <a:lnTo>
                    <a:pt x="10410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900" y="925"/>
                  </a:lnTo>
                  <a:lnTo>
                    <a:pt x="9718" y="830"/>
                  </a:lnTo>
                  <a:lnTo>
                    <a:pt x="9520" y="735"/>
                  </a:lnTo>
                  <a:lnTo>
                    <a:pt x="9313" y="648"/>
                  </a:lnTo>
                  <a:lnTo>
                    <a:pt x="9097" y="570"/>
                  </a:lnTo>
                  <a:lnTo>
                    <a:pt x="8881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4" y="294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5" y="139"/>
                  </a:lnTo>
                  <a:lnTo>
                    <a:pt x="7127" y="104"/>
                  </a:lnTo>
                  <a:lnTo>
                    <a:pt x="6851" y="69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6" y="9"/>
                  </a:lnTo>
                  <a:lnTo>
                    <a:pt x="5710" y="0"/>
                  </a:lnTo>
                  <a:close/>
                </a:path>
              </a:pathLst>
            </a:custGeom>
            <a:solidFill>
              <a:srgbClr val="454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3132199" y="2608865"/>
              <a:ext cx="449473" cy="213845"/>
            </a:xfrm>
            <a:custGeom>
              <a:avLst/>
              <a:gdLst/>
              <a:ahLst/>
              <a:cxnLst/>
              <a:rect l="l" t="t" r="r" b="b"/>
              <a:pathLst>
                <a:path w="11369" h="5409" extrusionOk="0">
                  <a:moveTo>
                    <a:pt x="5417" y="1"/>
                  </a:moveTo>
                  <a:lnTo>
                    <a:pt x="5132" y="9"/>
                  </a:lnTo>
                  <a:lnTo>
                    <a:pt x="4846" y="18"/>
                  </a:lnTo>
                  <a:lnTo>
                    <a:pt x="4561" y="44"/>
                  </a:lnTo>
                  <a:lnTo>
                    <a:pt x="4285" y="70"/>
                  </a:lnTo>
                  <a:lnTo>
                    <a:pt x="4017" y="104"/>
                  </a:lnTo>
                  <a:lnTo>
                    <a:pt x="3758" y="148"/>
                  </a:lnTo>
                  <a:lnTo>
                    <a:pt x="3499" y="191"/>
                  </a:lnTo>
                  <a:lnTo>
                    <a:pt x="3240" y="243"/>
                  </a:lnTo>
                  <a:lnTo>
                    <a:pt x="2998" y="303"/>
                  </a:lnTo>
                  <a:lnTo>
                    <a:pt x="2756" y="363"/>
                  </a:lnTo>
                  <a:lnTo>
                    <a:pt x="2531" y="433"/>
                  </a:lnTo>
                  <a:lnTo>
                    <a:pt x="2307" y="510"/>
                  </a:lnTo>
                  <a:lnTo>
                    <a:pt x="2091" y="588"/>
                  </a:lnTo>
                  <a:lnTo>
                    <a:pt x="1884" y="674"/>
                  </a:lnTo>
                  <a:lnTo>
                    <a:pt x="1685" y="761"/>
                  </a:lnTo>
                  <a:lnTo>
                    <a:pt x="1495" y="847"/>
                  </a:lnTo>
                  <a:lnTo>
                    <a:pt x="1314" y="951"/>
                  </a:lnTo>
                  <a:lnTo>
                    <a:pt x="1149" y="1046"/>
                  </a:lnTo>
                  <a:lnTo>
                    <a:pt x="985" y="1158"/>
                  </a:lnTo>
                  <a:lnTo>
                    <a:pt x="838" y="1262"/>
                  </a:lnTo>
                  <a:lnTo>
                    <a:pt x="700" y="1374"/>
                  </a:lnTo>
                  <a:lnTo>
                    <a:pt x="579" y="1486"/>
                  </a:lnTo>
                  <a:lnTo>
                    <a:pt x="458" y="1607"/>
                  </a:lnTo>
                  <a:lnTo>
                    <a:pt x="355" y="1728"/>
                  </a:lnTo>
                  <a:lnTo>
                    <a:pt x="268" y="1858"/>
                  </a:lnTo>
                  <a:lnTo>
                    <a:pt x="191" y="1987"/>
                  </a:lnTo>
                  <a:lnTo>
                    <a:pt x="121" y="2117"/>
                  </a:lnTo>
                  <a:lnTo>
                    <a:pt x="70" y="2247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1" y="2661"/>
                  </a:lnTo>
                  <a:lnTo>
                    <a:pt x="9" y="2799"/>
                  </a:lnTo>
                  <a:lnTo>
                    <a:pt x="35" y="2938"/>
                  </a:lnTo>
                  <a:lnTo>
                    <a:pt x="70" y="3067"/>
                  </a:lnTo>
                  <a:lnTo>
                    <a:pt x="113" y="3205"/>
                  </a:lnTo>
                  <a:lnTo>
                    <a:pt x="173" y="3335"/>
                  </a:lnTo>
                  <a:lnTo>
                    <a:pt x="251" y="3465"/>
                  </a:lnTo>
                  <a:lnTo>
                    <a:pt x="337" y="3594"/>
                  </a:lnTo>
                  <a:lnTo>
                    <a:pt x="441" y="3715"/>
                  </a:lnTo>
                  <a:lnTo>
                    <a:pt x="553" y="3836"/>
                  </a:lnTo>
                  <a:lnTo>
                    <a:pt x="683" y="3957"/>
                  </a:lnTo>
                  <a:lnTo>
                    <a:pt x="813" y="4069"/>
                  </a:lnTo>
                  <a:lnTo>
                    <a:pt x="959" y="4181"/>
                  </a:lnTo>
                  <a:lnTo>
                    <a:pt x="1115" y="4285"/>
                  </a:lnTo>
                  <a:lnTo>
                    <a:pt x="1288" y="4389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74"/>
                  </a:lnTo>
                  <a:lnTo>
                    <a:pt x="2056" y="4760"/>
                  </a:lnTo>
                  <a:lnTo>
                    <a:pt x="2264" y="4847"/>
                  </a:lnTo>
                  <a:lnTo>
                    <a:pt x="2488" y="4924"/>
                  </a:lnTo>
                  <a:lnTo>
                    <a:pt x="2722" y="4993"/>
                  </a:lnTo>
                  <a:lnTo>
                    <a:pt x="2955" y="5063"/>
                  </a:lnTo>
                  <a:lnTo>
                    <a:pt x="3197" y="5123"/>
                  </a:lnTo>
                  <a:lnTo>
                    <a:pt x="3456" y="5175"/>
                  </a:lnTo>
                  <a:lnTo>
                    <a:pt x="3706" y="5227"/>
                  </a:lnTo>
                  <a:lnTo>
                    <a:pt x="3974" y="5270"/>
                  </a:lnTo>
                  <a:lnTo>
                    <a:pt x="4242" y="5313"/>
                  </a:lnTo>
                  <a:lnTo>
                    <a:pt x="4518" y="5339"/>
                  </a:lnTo>
                  <a:lnTo>
                    <a:pt x="4795" y="5365"/>
                  </a:lnTo>
                  <a:lnTo>
                    <a:pt x="5080" y="5391"/>
                  </a:lnTo>
                  <a:lnTo>
                    <a:pt x="5365" y="5399"/>
                  </a:lnTo>
                  <a:lnTo>
                    <a:pt x="5658" y="5408"/>
                  </a:lnTo>
                  <a:lnTo>
                    <a:pt x="5952" y="5408"/>
                  </a:lnTo>
                  <a:lnTo>
                    <a:pt x="6246" y="5399"/>
                  </a:lnTo>
                  <a:lnTo>
                    <a:pt x="6522" y="5382"/>
                  </a:lnTo>
                  <a:lnTo>
                    <a:pt x="6807" y="5356"/>
                  </a:lnTo>
                  <a:lnTo>
                    <a:pt x="7084" y="5330"/>
                  </a:lnTo>
                  <a:lnTo>
                    <a:pt x="7352" y="5296"/>
                  </a:lnTo>
                  <a:lnTo>
                    <a:pt x="7619" y="5253"/>
                  </a:lnTo>
                  <a:lnTo>
                    <a:pt x="7870" y="5209"/>
                  </a:lnTo>
                  <a:lnTo>
                    <a:pt x="8129" y="5158"/>
                  </a:lnTo>
                  <a:lnTo>
                    <a:pt x="8371" y="5097"/>
                  </a:lnTo>
                  <a:lnTo>
                    <a:pt x="8613" y="5037"/>
                  </a:lnTo>
                  <a:lnTo>
                    <a:pt x="8837" y="4968"/>
                  </a:lnTo>
                  <a:lnTo>
                    <a:pt x="9062" y="4898"/>
                  </a:lnTo>
                  <a:lnTo>
                    <a:pt x="9278" y="4812"/>
                  </a:lnTo>
                  <a:lnTo>
                    <a:pt x="9485" y="4734"/>
                  </a:lnTo>
                  <a:lnTo>
                    <a:pt x="9684" y="4648"/>
                  </a:lnTo>
                  <a:lnTo>
                    <a:pt x="9874" y="4553"/>
                  </a:lnTo>
                  <a:lnTo>
                    <a:pt x="10055" y="4458"/>
                  </a:lnTo>
                  <a:lnTo>
                    <a:pt x="10219" y="4354"/>
                  </a:lnTo>
                  <a:lnTo>
                    <a:pt x="10383" y="4251"/>
                  </a:lnTo>
                  <a:lnTo>
                    <a:pt x="10530" y="4138"/>
                  </a:lnTo>
                  <a:lnTo>
                    <a:pt x="10669" y="4026"/>
                  </a:lnTo>
                  <a:lnTo>
                    <a:pt x="10798" y="3914"/>
                  </a:lnTo>
                  <a:lnTo>
                    <a:pt x="10910" y="3793"/>
                  </a:lnTo>
                  <a:lnTo>
                    <a:pt x="11014" y="3672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47" y="3292"/>
                  </a:lnTo>
                  <a:lnTo>
                    <a:pt x="11299" y="3154"/>
                  </a:lnTo>
                  <a:lnTo>
                    <a:pt x="11334" y="3024"/>
                  </a:lnTo>
                  <a:lnTo>
                    <a:pt x="11360" y="2886"/>
                  </a:lnTo>
                  <a:lnTo>
                    <a:pt x="11368" y="2748"/>
                  </a:lnTo>
                  <a:lnTo>
                    <a:pt x="11360" y="2609"/>
                  </a:lnTo>
                  <a:lnTo>
                    <a:pt x="11334" y="2471"/>
                  </a:lnTo>
                  <a:lnTo>
                    <a:pt x="11299" y="2333"/>
                  </a:lnTo>
                  <a:lnTo>
                    <a:pt x="11256" y="2195"/>
                  </a:lnTo>
                  <a:lnTo>
                    <a:pt x="11195" y="2065"/>
                  </a:lnTo>
                  <a:lnTo>
                    <a:pt x="11118" y="1936"/>
                  </a:lnTo>
                  <a:lnTo>
                    <a:pt x="11031" y="1815"/>
                  </a:lnTo>
                  <a:lnTo>
                    <a:pt x="10928" y="1685"/>
                  </a:lnTo>
                  <a:lnTo>
                    <a:pt x="10815" y="1564"/>
                  </a:lnTo>
                  <a:lnTo>
                    <a:pt x="10694" y="1452"/>
                  </a:lnTo>
                  <a:lnTo>
                    <a:pt x="10556" y="1340"/>
                  </a:lnTo>
                  <a:lnTo>
                    <a:pt x="10409" y="1227"/>
                  </a:lnTo>
                  <a:lnTo>
                    <a:pt x="10254" y="1115"/>
                  </a:lnTo>
                  <a:lnTo>
                    <a:pt x="10081" y="1011"/>
                  </a:lnTo>
                  <a:lnTo>
                    <a:pt x="9908" y="916"/>
                  </a:lnTo>
                  <a:lnTo>
                    <a:pt x="9718" y="821"/>
                  </a:lnTo>
                  <a:lnTo>
                    <a:pt x="9520" y="726"/>
                  </a:lnTo>
                  <a:lnTo>
                    <a:pt x="9312" y="640"/>
                  </a:lnTo>
                  <a:lnTo>
                    <a:pt x="9105" y="562"/>
                  </a:lnTo>
                  <a:lnTo>
                    <a:pt x="8880" y="484"/>
                  </a:lnTo>
                  <a:lnTo>
                    <a:pt x="8647" y="415"/>
                  </a:lnTo>
                  <a:lnTo>
                    <a:pt x="8414" y="346"/>
                  </a:lnTo>
                  <a:lnTo>
                    <a:pt x="8172" y="286"/>
                  </a:lnTo>
                  <a:lnTo>
                    <a:pt x="7922" y="225"/>
                  </a:lnTo>
                  <a:lnTo>
                    <a:pt x="7662" y="173"/>
                  </a:lnTo>
                  <a:lnTo>
                    <a:pt x="7395" y="130"/>
                  </a:lnTo>
                  <a:lnTo>
                    <a:pt x="7127" y="96"/>
                  </a:lnTo>
                  <a:lnTo>
                    <a:pt x="6850" y="61"/>
                  </a:lnTo>
                  <a:lnTo>
                    <a:pt x="6574" y="35"/>
                  </a:lnTo>
                  <a:lnTo>
                    <a:pt x="6289" y="18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-3017785" y="2634483"/>
              <a:ext cx="204949" cy="145845"/>
            </a:xfrm>
            <a:custGeom>
              <a:avLst/>
              <a:gdLst/>
              <a:ahLst/>
              <a:cxnLst/>
              <a:rect l="l" t="t" r="r" b="b"/>
              <a:pathLst>
                <a:path w="5184" h="3689" extrusionOk="0">
                  <a:moveTo>
                    <a:pt x="4172" y="493"/>
                  </a:moveTo>
                  <a:lnTo>
                    <a:pt x="4259" y="502"/>
                  </a:lnTo>
                  <a:lnTo>
                    <a:pt x="4345" y="510"/>
                  </a:lnTo>
                  <a:lnTo>
                    <a:pt x="4432" y="536"/>
                  </a:lnTo>
                  <a:lnTo>
                    <a:pt x="4501" y="579"/>
                  </a:lnTo>
                  <a:lnTo>
                    <a:pt x="4553" y="622"/>
                  </a:lnTo>
                  <a:lnTo>
                    <a:pt x="4578" y="683"/>
                  </a:lnTo>
                  <a:lnTo>
                    <a:pt x="4596" y="752"/>
                  </a:lnTo>
                  <a:lnTo>
                    <a:pt x="4596" y="821"/>
                  </a:lnTo>
                  <a:lnTo>
                    <a:pt x="4578" y="882"/>
                  </a:lnTo>
                  <a:lnTo>
                    <a:pt x="4535" y="942"/>
                  </a:lnTo>
                  <a:lnTo>
                    <a:pt x="4475" y="994"/>
                  </a:lnTo>
                  <a:lnTo>
                    <a:pt x="4406" y="1037"/>
                  </a:lnTo>
                  <a:lnTo>
                    <a:pt x="4328" y="1072"/>
                  </a:lnTo>
                  <a:lnTo>
                    <a:pt x="4233" y="1098"/>
                  </a:lnTo>
                  <a:lnTo>
                    <a:pt x="4138" y="1115"/>
                  </a:lnTo>
                  <a:lnTo>
                    <a:pt x="3861" y="1141"/>
                  </a:lnTo>
                  <a:lnTo>
                    <a:pt x="3758" y="1149"/>
                  </a:lnTo>
                  <a:lnTo>
                    <a:pt x="3663" y="1141"/>
                  </a:lnTo>
                  <a:lnTo>
                    <a:pt x="3576" y="1123"/>
                  </a:lnTo>
                  <a:lnTo>
                    <a:pt x="3499" y="1098"/>
                  </a:lnTo>
                  <a:lnTo>
                    <a:pt x="3438" y="1063"/>
                  </a:lnTo>
                  <a:lnTo>
                    <a:pt x="3386" y="1011"/>
                  </a:lnTo>
                  <a:lnTo>
                    <a:pt x="3352" y="959"/>
                  </a:lnTo>
                  <a:lnTo>
                    <a:pt x="3335" y="890"/>
                  </a:lnTo>
                  <a:lnTo>
                    <a:pt x="3335" y="821"/>
                  </a:lnTo>
                  <a:lnTo>
                    <a:pt x="3360" y="752"/>
                  </a:lnTo>
                  <a:lnTo>
                    <a:pt x="3395" y="700"/>
                  </a:lnTo>
                  <a:lnTo>
                    <a:pt x="3455" y="648"/>
                  </a:lnTo>
                  <a:lnTo>
                    <a:pt x="3525" y="605"/>
                  </a:lnTo>
                  <a:lnTo>
                    <a:pt x="3602" y="571"/>
                  </a:lnTo>
                  <a:lnTo>
                    <a:pt x="3697" y="545"/>
                  </a:lnTo>
                  <a:lnTo>
                    <a:pt x="3792" y="527"/>
                  </a:lnTo>
                  <a:lnTo>
                    <a:pt x="4069" y="502"/>
                  </a:lnTo>
                  <a:lnTo>
                    <a:pt x="4172" y="493"/>
                  </a:lnTo>
                  <a:close/>
                  <a:moveTo>
                    <a:pt x="4242" y="1"/>
                  </a:moveTo>
                  <a:lnTo>
                    <a:pt x="4129" y="9"/>
                  </a:lnTo>
                  <a:lnTo>
                    <a:pt x="4017" y="18"/>
                  </a:lnTo>
                  <a:lnTo>
                    <a:pt x="3741" y="44"/>
                  </a:lnTo>
                  <a:lnTo>
                    <a:pt x="3628" y="61"/>
                  </a:lnTo>
                  <a:lnTo>
                    <a:pt x="3525" y="78"/>
                  </a:lnTo>
                  <a:lnTo>
                    <a:pt x="3421" y="104"/>
                  </a:lnTo>
                  <a:lnTo>
                    <a:pt x="3326" y="139"/>
                  </a:lnTo>
                  <a:lnTo>
                    <a:pt x="3231" y="182"/>
                  </a:lnTo>
                  <a:lnTo>
                    <a:pt x="3153" y="225"/>
                  </a:lnTo>
                  <a:lnTo>
                    <a:pt x="3067" y="277"/>
                  </a:lnTo>
                  <a:lnTo>
                    <a:pt x="2998" y="337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34" y="536"/>
                  </a:lnTo>
                  <a:lnTo>
                    <a:pt x="2799" y="614"/>
                  </a:lnTo>
                  <a:lnTo>
                    <a:pt x="2773" y="692"/>
                  </a:lnTo>
                  <a:lnTo>
                    <a:pt x="2756" y="769"/>
                  </a:lnTo>
                  <a:lnTo>
                    <a:pt x="2747" y="864"/>
                  </a:lnTo>
                  <a:lnTo>
                    <a:pt x="2756" y="951"/>
                  </a:lnTo>
                  <a:lnTo>
                    <a:pt x="2773" y="1046"/>
                  </a:lnTo>
                  <a:lnTo>
                    <a:pt x="2790" y="1123"/>
                  </a:lnTo>
                  <a:lnTo>
                    <a:pt x="2825" y="1201"/>
                  </a:lnTo>
                  <a:lnTo>
                    <a:pt x="2868" y="1279"/>
                  </a:lnTo>
                  <a:lnTo>
                    <a:pt x="2920" y="1339"/>
                  </a:lnTo>
                  <a:lnTo>
                    <a:pt x="2980" y="1400"/>
                  </a:lnTo>
                  <a:lnTo>
                    <a:pt x="3041" y="1452"/>
                  </a:lnTo>
                  <a:lnTo>
                    <a:pt x="3119" y="1504"/>
                  </a:lnTo>
                  <a:lnTo>
                    <a:pt x="3205" y="1538"/>
                  </a:lnTo>
                  <a:lnTo>
                    <a:pt x="3291" y="1573"/>
                  </a:lnTo>
                  <a:lnTo>
                    <a:pt x="3386" y="1599"/>
                  </a:lnTo>
                  <a:lnTo>
                    <a:pt x="3481" y="1616"/>
                  </a:lnTo>
                  <a:lnTo>
                    <a:pt x="3585" y="1633"/>
                  </a:lnTo>
                  <a:lnTo>
                    <a:pt x="3801" y="1633"/>
                  </a:lnTo>
                  <a:lnTo>
                    <a:pt x="3913" y="1624"/>
                  </a:lnTo>
                  <a:lnTo>
                    <a:pt x="4190" y="1599"/>
                  </a:lnTo>
                  <a:lnTo>
                    <a:pt x="4302" y="1581"/>
                  </a:lnTo>
                  <a:lnTo>
                    <a:pt x="4406" y="1555"/>
                  </a:lnTo>
                  <a:lnTo>
                    <a:pt x="4509" y="1529"/>
                  </a:lnTo>
                  <a:lnTo>
                    <a:pt x="4604" y="1495"/>
                  </a:lnTo>
                  <a:lnTo>
                    <a:pt x="4699" y="1460"/>
                  </a:lnTo>
                  <a:lnTo>
                    <a:pt x="4786" y="1417"/>
                  </a:lnTo>
                  <a:lnTo>
                    <a:pt x="4863" y="1365"/>
                  </a:lnTo>
                  <a:lnTo>
                    <a:pt x="4933" y="1305"/>
                  </a:lnTo>
                  <a:lnTo>
                    <a:pt x="5002" y="1244"/>
                  </a:lnTo>
                  <a:lnTo>
                    <a:pt x="5054" y="1175"/>
                  </a:lnTo>
                  <a:lnTo>
                    <a:pt x="5105" y="1106"/>
                  </a:lnTo>
                  <a:lnTo>
                    <a:pt x="5140" y="1028"/>
                  </a:lnTo>
                  <a:lnTo>
                    <a:pt x="5166" y="951"/>
                  </a:lnTo>
                  <a:lnTo>
                    <a:pt x="5174" y="864"/>
                  </a:lnTo>
                  <a:lnTo>
                    <a:pt x="5183" y="778"/>
                  </a:lnTo>
                  <a:lnTo>
                    <a:pt x="5174" y="692"/>
                  </a:lnTo>
                  <a:lnTo>
                    <a:pt x="5166" y="597"/>
                  </a:lnTo>
                  <a:lnTo>
                    <a:pt x="5140" y="519"/>
                  </a:lnTo>
                  <a:lnTo>
                    <a:pt x="5105" y="441"/>
                  </a:lnTo>
                  <a:lnTo>
                    <a:pt x="5062" y="363"/>
                  </a:lnTo>
                  <a:lnTo>
                    <a:pt x="5019" y="303"/>
                  </a:lnTo>
                  <a:lnTo>
                    <a:pt x="4959" y="242"/>
                  </a:lnTo>
                  <a:lnTo>
                    <a:pt x="4889" y="191"/>
                  </a:lnTo>
                  <a:lnTo>
                    <a:pt x="4812" y="139"/>
                  </a:lnTo>
                  <a:lnTo>
                    <a:pt x="4725" y="104"/>
                  </a:lnTo>
                  <a:lnTo>
                    <a:pt x="4639" y="70"/>
                  </a:lnTo>
                  <a:lnTo>
                    <a:pt x="4544" y="44"/>
                  </a:lnTo>
                  <a:lnTo>
                    <a:pt x="4449" y="18"/>
                  </a:lnTo>
                  <a:lnTo>
                    <a:pt x="4345" y="9"/>
                  </a:lnTo>
                  <a:lnTo>
                    <a:pt x="4242" y="1"/>
                  </a:lnTo>
                  <a:close/>
                  <a:moveTo>
                    <a:pt x="527" y="951"/>
                  </a:moveTo>
                  <a:lnTo>
                    <a:pt x="294" y="1339"/>
                  </a:lnTo>
                  <a:lnTo>
                    <a:pt x="4561" y="2678"/>
                  </a:lnTo>
                  <a:lnTo>
                    <a:pt x="4786" y="2298"/>
                  </a:lnTo>
                  <a:lnTo>
                    <a:pt x="527" y="951"/>
                  </a:lnTo>
                  <a:close/>
                  <a:moveTo>
                    <a:pt x="1512" y="2549"/>
                  </a:moveTo>
                  <a:lnTo>
                    <a:pt x="1598" y="2566"/>
                  </a:lnTo>
                  <a:lnTo>
                    <a:pt x="1685" y="2592"/>
                  </a:lnTo>
                  <a:lnTo>
                    <a:pt x="1745" y="2626"/>
                  </a:lnTo>
                  <a:lnTo>
                    <a:pt x="1797" y="2678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32" y="2937"/>
                  </a:lnTo>
                  <a:lnTo>
                    <a:pt x="1788" y="2998"/>
                  </a:lnTo>
                  <a:lnTo>
                    <a:pt x="1728" y="3050"/>
                  </a:lnTo>
                  <a:lnTo>
                    <a:pt x="1659" y="3093"/>
                  </a:lnTo>
                  <a:lnTo>
                    <a:pt x="1572" y="3127"/>
                  </a:lnTo>
                  <a:lnTo>
                    <a:pt x="1486" y="3153"/>
                  </a:lnTo>
                  <a:lnTo>
                    <a:pt x="1391" y="3162"/>
                  </a:lnTo>
                  <a:lnTo>
                    <a:pt x="1115" y="3197"/>
                  </a:lnTo>
                  <a:lnTo>
                    <a:pt x="1002" y="3205"/>
                  </a:lnTo>
                  <a:lnTo>
                    <a:pt x="907" y="3197"/>
                  </a:lnTo>
                  <a:lnTo>
                    <a:pt x="821" y="3188"/>
                  </a:lnTo>
                  <a:lnTo>
                    <a:pt x="743" y="3162"/>
                  </a:lnTo>
                  <a:lnTo>
                    <a:pt x="683" y="3127"/>
                  </a:lnTo>
                  <a:lnTo>
                    <a:pt x="639" y="3084"/>
                  </a:lnTo>
                  <a:lnTo>
                    <a:pt x="605" y="3024"/>
                  </a:lnTo>
                  <a:lnTo>
                    <a:pt x="588" y="2946"/>
                  </a:lnTo>
                  <a:lnTo>
                    <a:pt x="588" y="2877"/>
                  </a:lnTo>
                  <a:lnTo>
                    <a:pt x="614" y="2817"/>
                  </a:lnTo>
                  <a:lnTo>
                    <a:pt x="648" y="2756"/>
                  </a:lnTo>
                  <a:lnTo>
                    <a:pt x="709" y="2704"/>
                  </a:lnTo>
                  <a:lnTo>
                    <a:pt x="778" y="2661"/>
                  </a:lnTo>
                  <a:lnTo>
                    <a:pt x="864" y="2626"/>
                  </a:lnTo>
                  <a:lnTo>
                    <a:pt x="950" y="2601"/>
                  </a:lnTo>
                  <a:lnTo>
                    <a:pt x="1045" y="2583"/>
                  </a:lnTo>
                  <a:lnTo>
                    <a:pt x="1322" y="2549"/>
                  </a:lnTo>
                  <a:close/>
                  <a:moveTo>
                    <a:pt x="1382" y="2056"/>
                  </a:moveTo>
                  <a:lnTo>
                    <a:pt x="1270" y="2065"/>
                  </a:lnTo>
                  <a:lnTo>
                    <a:pt x="994" y="2100"/>
                  </a:lnTo>
                  <a:lnTo>
                    <a:pt x="881" y="2108"/>
                  </a:lnTo>
                  <a:lnTo>
                    <a:pt x="778" y="2134"/>
                  </a:lnTo>
                  <a:lnTo>
                    <a:pt x="674" y="2160"/>
                  </a:lnTo>
                  <a:lnTo>
                    <a:pt x="579" y="2195"/>
                  </a:lnTo>
                  <a:lnTo>
                    <a:pt x="493" y="2238"/>
                  </a:lnTo>
                  <a:lnTo>
                    <a:pt x="406" y="2281"/>
                  </a:lnTo>
                  <a:lnTo>
                    <a:pt x="329" y="2333"/>
                  </a:lnTo>
                  <a:lnTo>
                    <a:pt x="251" y="2393"/>
                  </a:lnTo>
                  <a:lnTo>
                    <a:pt x="182" y="2454"/>
                  </a:lnTo>
                  <a:lnTo>
                    <a:pt x="130" y="2523"/>
                  </a:lnTo>
                  <a:lnTo>
                    <a:pt x="87" y="2592"/>
                  </a:lnTo>
                  <a:lnTo>
                    <a:pt x="52" y="2670"/>
                  </a:lnTo>
                  <a:lnTo>
                    <a:pt x="26" y="2747"/>
                  </a:lnTo>
                  <a:lnTo>
                    <a:pt x="9" y="2825"/>
                  </a:lnTo>
                  <a:lnTo>
                    <a:pt x="0" y="2920"/>
                  </a:lnTo>
                  <a:lnTo>
                    <a:pt x="9" y="3007"/>
                  </a:lnTo>
                  <a:lnTo>
                    <a:pt x="26" y="3102"/>
                  </a:lnTo>
                  <a:lnTo>
                    <a:pt x="43" y="3179"/>
                  </a:lnTo>
                  <a:lnTo>
                    <a:pt x="78" y="3257"/>
                  </a:lnTo>
                  <a:lnTo>
                    <a:pt x="121" y="3335"/>
                  </a:lnTo>
                  <a:lnTo>
                    <a:pt x="173" y="3395"/>
                  </a:lnTo>
                  <a:lnTo>
                    <a:pt x="225" y="3456"/>
                  </a:lnTo>
                  <a:lnTo>
                    <a:pt x="294" y="3508"/>
                  </a:lnTo>
                  <a:lnTo>
                    <a:pt x="372" y="3551"/>
                  </a:lnTo>
                  <a:lnTo>
                    <a:pt x="458" y="3594"/>
                  </a:lnTo>
                  <a:lnTo>
                    <a:pt x="544" y="3629"/>
                  </a:lnTo>
                  <a:lnTo>
                    <a:pt x="639" y="3654"/>
                  </a:lnTo>
                  <a:lnTo>
                    <a:pt x="735" y="3672"/>
                  </a:lnTo>
                  <a:lnTo>
                    <a:pt x="838" y="3689"/>
                  </a:lnTo>
                  <a:lnTo>
                    <a:pt x="1054" y="3689"/>
                  </a:lnTo>
                  <a:lnTo>
                    <a:pt x="1166" y="3680"/>
                  </a:lnTo>
                  <a:lnTo>
                    <a:pt x="1443" y="3654"/>
                  </a:lnTo>
                  <a:lnTo>
                    <a:pt x="1555" y="3637"/>
                  </a:lnTo>
                  <a:lnTo>
                    <a:pt x="1659" y="3611"/>
                  </a:lnTo>
                  <a:lnTo>
                    <a:pt x="1762" y="3585"/>
                  </a:lnTo>
                  <a:lnTo>
                    <a:pt x="1857" y="3551"/>
                  </a:lnTo>
                  <a:lnTo>
                    <a:pt x="1952" y="3516"/>
                  </a:lnTo>
                  <a:lnTo>
                    <a:pt x="2030" y="3464"/>
                  </a:lnTo>
                  <a:lnTo>
                    <a:pt x="2117" y="3421"/>
                  </a:lnTo>
                  <a:lnTo>
                    <a:pt x="2186" y="3361"/>
                  </a:lnTo>
                  <a:lnTo>
                    <a:pt x="2255" y="3300"/>
                  </a:lnTo>
                  <a:lnTo>
                    <a:pt x="2307" y="3231"/>
                  </a:lnTo>
                  <a:lnTo>
                    <a:pt x="2350" y="3162"/>
                  </a:lnTo>
                  <a:lnTo>
                    <a:pt x="2393" y="3084"/>
                  </a:lnTo>
                  <a:lnTo>
                    <a:pt x="2410" y="3007"/>
                  </a:lnTo>
                  <a:lnTo>
                    <a:pt x="2428" y="2920"/>
                  </a:lnTo>
                  <a:lnTo>
                    <a:pt x="2436" y="2834"/>
                  </a:lnTo>
                  <a:lnTo>
                    <a:pt x="2428" y="2747"/>
                  </a:lnTo>
                  <a:lnTo>
                    <a:pt x="2419" y="2652"/>
                  </a:lnTo>
                  <a:lnTo>
                    <a:pt x="2393" y="2566"/>
                  </a:lnTo>
                  <a:lnTo>
                    <a:pt x="2358" y="2488"/>
                  </a:lnTo>
                  <a:lnTo>
                    <a:pt x="2315" y="2419"/>
                  </a:lnTo>
                  <a:lnTo>
                    <a:pt x="2263" y="2359"/>
                  </a:lnTo>
                  <a:lnTo>
                    <a:pt x="2203" y="2298"/>
                  </a:lnTo>
                  <a:lnTo>
                    <a:pt x="2134" y="2238"/>
                  </a:lnTo>
                  <a:lnTo>
                    <a:pt x="2056" y="2195"/>
                  </a:lnTo>
                  <a:lnTo>
                    <a:pt x="1978" y="2151"/>
                  </a:lnTo>
                  <a:lnTo>
                    <a:pt x="1883" y="2117"/>
                  </a:lnTo>
                  <a:lnTo>
                    <a:pt x="1797" y="2091"/>
                  </a:lnTo>
                  <a:lnTo>
                    <a:pt x="1702" y="2074"/>
                  </a:lnTo>
                  <a:lnTo>
                    <a:pt x="1598" y="2065"/>
                  </a:lnTo>
                  <a:lnTo>
                    <a:pt x="1495" y="2056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-1813983" y="2285112"/>
              <a:ext cx="449118" cy="213845"/>
            </a:xfrm>
            <a:custGeom>
              <a:avLst/>
              <a:gdLst/>
              <a:ahLst/>
              <a:cxnLst/>
              <a:rect l="l" t="t" r="r" b="b"/>
              <a:pathLst>
                <a:path w="11360" h="5409" extrusionOk="0">
                  <a:moveTo>
                    <a:pt x="5701" y="1"/>
                  </a:moveTo>
                  <a:lnTo>
                    <a:pt x="5408" y="9"/>
                  </a:lnTo>
                  <a:lnTo>
                    <a:pt x="5123" y="9"/>
                  </a:lnTo>
                  <a:lnTo>
                    <a:pt x="4838" y="27"/>
                  </a:lnTo>
                  <a:lnTo>
                    <a:pt x="4561" y="53"/>
                  </a:lnTo>
                  <a:lnTo>
                    <a:pt x="4285" y="79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89" y="312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298" y="519"/>
                  </a:lnTo>
                  <a:lnTo>
                    <a:pt x="2082" y="597"/>
                  </a:lnTo>
                  <a:lnTo>
                    <a:pt x="1875" y="675"/>
                  </a:lnTo>
                  <a:lnTo>
                    <a:pt x="1676" y="770"/>
                  </a:lnTo>
                  <a:lnTo>
                    <a:pt x="1495" y="856"/>
                  </a:lnTo>
                  <a:lnTo>
                    <a:pt x="1313" y="951"/>
                  </a:lnTo>
                  <a:lnTo>
                    <a:pt x="1141" y="1055"/>
                  </a:lnTo>
                  <a:lnTo>
                    <a:pt x="985" y="1158"/>
                  </a:lnTo>
                  <a:lnTo>
                    <a:pt x="838" y="1271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59" y="1867"/>
                  </a:lnTo>
                  <a:lnTo>
                    <a:pt x="182" y="1988"/>
                  </a:lnTo>
                  <a:lnTo>
                    <a:pt x="121" y="2117"/>
                  </a:lnTo>
                  <a:lnTo>
                    <a:pt x="69" y="2255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0" y="2661"/>
                  </a:lnTo>
                  <a:lnTo>
                    <a:pt x="9" y="2808"/>
                  </a:lnTo>
                  <a:lnTo>
                    <a:pt x="26" y="2938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4"/>
                  </a:lnTo>
                  <a:lnTo>
                    <a:pt x="251" y="3473"/>
                  </a:lnTo>
                  <a:lnTo>
                    <a:pt x="337" y="3594"/>
                  </a:lnTo>
                  <a:lnTo>
                    <a:pt x="432" y="3724"/>
                  </a:lnTo>
                  <a:lnTo>
                    <a:pt x="553" y="3845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2"/>
                  </a:lnTo>
                  <a:lnTo>
                    <a:pt x="1115" y="4294"/>
                  </a:lnTo>
                  <a:lnTo>
                    <a:pt x="1279" y="4398"/>
                  </a:lnTo>
                  <a:lnTo>
                    <a:pt x="1460" y="4493"/>
                  </a:lnTo>
                  <a:lnTo>
                    <a:pt x="1650" y="4588"/>
                  </a:lnTo>
                  <a:lnTo>
                    <a:pt x="1840" y="4683"/>
                  </a:lnTo>
                  <a:lnTo>
                    <a:pt x="2048" y="4769"/>
                  </a:lnTo>
                  <a:lnTo>
                    <a:pt x="2263" y="4847"/>
                  </a:lnTo>
                  <a:lnTo>
                    <a:pt x="2479" y="4925"/>
                  </a:lnTo>
                  <a:lnTo>
                    <a:pt x="2713" y="5002"/>
                  </a:lnTo>
                  <a:lnTo>
                    <a:pt x="2955" y="5063"/>
                  </a:lnTo>
                  <a:lnTo>
                    <a:pt x="3196" y="5123"/>
                  </a:lnTo>
                  <a:lnTo>
                    <a:pt x="3447" y="5184"/>
                  </a:lnTo>
                  <a:lnTo>
                    <a:pt x="3706" y="5235"/>
                  </a:lnTo>
                  <a:lnTo>
                    <a:pt x="3965" y="5279"/>
                  </a:lnTo>
                  <a:lnTo>
                    <a:pt x="4233" y="5313"/>
                  </a:lnTo>
                  <a:lnTo>
                    <a:pt x="4509" y="5348"/>
                  </a:lnTo>
                  <a:lnTo>
                    <a:pt x="4794" y="5374"/>
                  </a:lnTo>
                  <a:lnTo>
                    <a:pt x="5071" y="5391"/>
                  </a:lnTo>
                  <a:lnTo>
                    <a:pt x="5365" y="5408"/>
                  </a:lnTo>
                  <a:lnTo>
                    <a:pt x="5952" y="5408"/>
                  </a:lnTo>
                  <a:lnTo>
                    <a:pt x="6237" y="5400"/>
                  </a:lnTo>
                  <a:lnTo>
                    <a:pt x="6522" y="5391"/>
                  </a:lnTo>
                  <a:lnTo>
                    <a:pt x="6798" y="5365"/>
                  </a:lnTo>
                  <a:lnTo>
                    <a:pt x="7075" y="5339"/>
                  </a:lnTo>
                  <a:lnTo>
                    <a:pt x="7343" y="5305"/>
                  </a:lnTo>
                  <a:lnTo>
                    <a:pt x="7610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62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9"/>
                  </a:lnTo>
                  <a:lnTo>
                    <a:pt x="9278" y="4821"/>
                  </a:lnTo>
                  <a:lnTo>
                    <a:pt x="9485" y="4743"/>
                  </a:lnTo>
                  <a:lnTo>
                    <a:pt x="9675" y="4648"/>
                  </a:lnTo>
                  <a:lnTo>
                    <a:pt x="9865" y="4562"/>
                  </a:lnTo>
                  <a:lnTo>
                    <a:pt x="10046" y="4458"/>
                  </a:lnTo>
                  <a:lnTo>
                    <a:pt x="10219" y="4363"/>
                  </a:lnTo>
                  <a:lnTo>
                    <a:pt x="10375" y="4259"/>
                  </a:lnTo>
                  <a:lnTo>
                    <a:pt x="10521" y="4147"/>
                  </a:lnTo>
                  <a:lnTo>
                    <a:pt x="10660" y="4035"/>
                  </a:lnTo>
                  <a:lnTo>
                    <a:pt x="10789" y="3922"/>
                  </a:lnTo>
                  <a:lnTo>
                    <a:pt x="10902" y="3802"/>
                  </a:lnTo>
                  <a:lnTo>
                    <a:pt x="11005" y="3681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38" y="3292"/>
                  </a:lnTo>
                  <a:lnTo>
                    <a:pt x="11290" y="3162"/>
                  </a:lnTo>
                  <a:lnTo>
                    <a:pt x="11325" y="3024"/>
                  </a:lnTo>
                  <a:lnTo>
                    <a:pt x="11351" y="2895"/>
                  </a:lnTo>
                  <a:lnTo>
                    <a:pt x="11359" y="2748"/>
                  </a:lnTo>
                  <a:lnTo>
                    <a:pt x="11351" y="2610"/>
                  </a:lnTo>
                  <a:lnTo>
                    <a:pt x="11333" y="2471"/>
                  </a:lnTo>
                  <a:lnTo>
                    <a:pt x="11299" y="2342"/>
                  </a:lnTo>
                  <a:lnTo>
                    <a:pt x="11247" y="2204"/>
                  </a:lnTo>
                  <a:lnTo>
                    <a:pt x="11187" y="2074"/>
                  </a:lnTo>
                  <a:lnTo>
                    <a:pt x="11109" y="1944"/>
                  </a:lnTo>
                  <a:lnTo>
                    <a:pt x="11022" y="1815"/>
                  </a:lnTo>
                  <a:lnTo>
                    <a:pt x="10919" y="1694"/>
                  </a:lnTo>
                  <a:lnTo>
                    <a:pt x="10806" y="1573"/>
                  </a:lnTo>
                  <a:lnTo>
                    <a:pt x="10686" y="1461"/>
                  </a:lnTo>
                  <a:lnTo>
                    <a:pt x="10547" y="1340"/>
                  </a:lnTo>
                  <a:lnTo>
                    <a:pt x="10400" y="1236"/>
                  </a:lnTo>
                  <a:lnTo>
                    <a:pt x="10245" y="1124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09" y="830"/>
                  </a:lnTo>
                  <a:lnTo>
                    <a:pt x="9519" y="735"/>
                  </a:lnTo>
                  <a:lnTo>
                    <a:pt x="9312" y="649"/>
                  </a:lnTo>
                  <a:lnTo>
                    <a:pt x="9096" y="571"/>
                  </a:lnTo>
                  <a:lnTo>
                    <a:pt x="8872" y="493"/>
                  </a:lnTo>
                  <a:lnTo>
                    <a:pt x="8647" y="415"/>
                  </a:lnTo>
                  <a:lnTo>
                    <a:pt x="8405" y="355"/>
                  </a:lnTo>
                  <a:lnTo>
                    <a:pt x="8163" y="286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4" y="139"/>
                  </a:lnTo>
                  <a:lnTo>
                    <a:pt x="7118" y="96"/>
                  </a:lnTo>
                  <a:lnTo>
                    <a:pt x="6850" y="70"/>
                  </a:lnTo>
                  <a:lnTo>
                    <a:pt x="6565" y="44"/>
                  </a:lnTo>
                  <a:lnTo>
                    <a:pt x="6280" y="18"/>
                  </a:lnTo>
                  <a:lnTo>
                    <a:pt x="5995" y="9"/>
                  </a:lnTo>
                  <a:lnTo>
                    <a:pt x="5701" y="1"/>
                  </a:lnTo>
                  <a:close/>
                </a:path>
              </a:pathLst>
            </a:custGeom>
            <a:solidFill>
              <a:srgbClr val="46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-1811928" y="2273173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01" y="0"/>
                  </a:moveTo>
                  <a:lnTo>
                    <a:pt x="5416" y="9"/>
                  </a:lnTo>
                  <a:lnTo>
                    <a:pt x="5122" y="18"/>
                  </a:lnTo>
                  <a:lnTo>
                    <a:pt x="4837" y="26"/>
                  </a:lnTo>
                  <a:lnTo>
                    <a:pt x="4561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39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2" y="441"/>
                  </a:lnTo>
                  <a:lnTo>
                    <a:pt x="2306" y="519"/>
                  </a:lnTo>
                  <a:lnTo>
                    <a:pt x="2091" y="597"/>
                  </a:lnTo>
                  <a:lnTo>
                    <a:pt x="1883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3" y="959"/>
                  </a:lnTo>
                  <a:lnTo>
                    <a:pt x="1140" y="1054"/>
                  </a:lnTo>
                  <a:lnTo>
                    <a:pt x="985" y="1158"/>
                  </a:lnTo>
                  <a:lnTo>
                    <a:pt x="838" y="1270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68" y="1866"/>
                  </a:lnTo>
                  <a:lnTo>
                    <a:pt x="190" y="1987"/>
                  </a:lnTo>
                  <a:lnTo>
                    <a:pt x="121" y="2125"/>
                  </a:lnTo>
                  <a:lnTo>
                    <a:pt x="69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0" y="2670"/>
                  </a:lnTo>
                  <a:lnTo>
                    <a:pt x="9" y="2808"/>
                  </a:lnTo>
                  <a:lnTo>
                    <a:pt x="26" y="2946"/>
                  </a:lnTo>
                  <a:lnTo>
                    <a:pt x="61" y="3076"/>
                  </a:lnTo>
                  <a:lnTo>
                    <a:pt x="112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7" y="3603"/>
                  </a:lnTo>
                  <a:lnTo>
                    <a:pt x="441" y="3723"/>
                  </a:lnTo>
                  <a:lnTo>
                    <a:pt x="553" y="3844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1"/>
                  </a:lnTo>
                  <a:lnTo>
                    <a:pt x="1114" y="4294"/>
                  </a:lnTo>
                  <a:lnTo>
                    <a:pt x="1287" y="4397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82"/>
                  </a:lnTo>
                  <a:lnTo>
                    <a:pt x="2047" y="4769"/>
                  </a:lnTo>
                  <a:lnTo>
                    <a:pt x="2263" y="4846"/>
                  </a:lnTo>
                  <a:lnTo>
                    <a:pt x="2488" y="4924"/>
                  </a:lnTo>
                  <a:lnTo>
                    <a:pt x="2712" y="5002"/>
                  </a:lnTo>
                  <a:lnTo>
                    <a:pt x="2954" y="5062"/>
                  </a:lnTo>
                  <a:lnTo>
                    <a:pt x="3196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1" y="5322"/>
                  </a:lnTo>
                  <a:lnTo>
                    <a:pt x="4509" y="5347"/>
                  </a:lnTo>
                  <a:lnTo>
                    <a:pt x="4794" y="5373"/>
                  </a:lnTo>
                  <a:lnTo>
                    <a:pt x="5079" y="5399"/>
                  </a:lnTo>
                  <a:lnTo>
                    <a:pt x="5364" y="5408"/>
                  </a:lnTo>
                  <a:lnTo>
                    <a:pt x="5658" y="5417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1" y="5304"/>
                  </a:lnTo>
                  <a:lnTo>
                    <a:pt x="7610" y="5261"/>
                  </a:lnTo>
                  <a:lnTo>
                    <a:pt x="7869" y="5218"/>
                  </a:lnTo>
                  <a:lnTo>
                    <a:pt x="8120" y="5166"/>
                  </a:lnTo>
                  <a:lnTo>
                    <a:pt x="8370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1" y="4898"/>
                  </a:lnTo>
                  <a:lnTo>
                    <a:pt x="9277" y="4821"/>
                  </a:lnTo>
                  <a:lnTo>
                    <a:pt x="9485" y="4743"/>
                  </a:lnTo>
                  <a:lnTo>
                    <a:pt x="9683" y="4648"/>
                  </a:lnTo>
                  <a:lnTo>
                    <a:pt x="9873" y="4561"/>
                  </a:lnTo>
                  <a:lnTo>
                    <a:pt x="10046" y="4466"/>
                  </a:lnTo>
                  <a:lnTo>
                    <a:pt x="10219" y="4363"/>
                  </a:lnTo>
                  <a:lnTo>
                    <a:pt x="10374" y="4259"/>
                  </a:lnTo>
                  <a:lnTo>
                    <a:pt x="10530" y="4147"/>
                  </a:lnTo>
                  <a:lnTo>
                    <a:pt x="10668" y="4034"/>
                  </a:lnTo>
                  <a:lnTo>
                    <a:pt x="10789" y="3922"/>
                  </a:lnTo>
                  <a:lnTo>
                    <a:pt x="10910" y="3801"/>
                  </a:lnTo>
                  <a:lnTo>
                    <a:pt x="11005" y="3680"/>
                  </a:lnTo>
                  <a:lnTo>
                    <a:pt x="11100" y="3551"/>
                  </a:lnTo>
                  <a:lnTo>
                    <a:pt x="11178" y="3430"/>
                  </a:lnTo>
                  <a:lnTo>
                    <a:pt x="11238" y="3300"/>
                  </a:lnTo>
                  <a:lnTo>
                    <a:pt x="11290" y="3162"/>
                  </a:lnTo>
                  <a:lnTo>
                    <a:pt x="11333" y="3032"/>
                  </a:lnTo>
                  <a:lnTo>
                    <a:pt x="11351" y="2894"/>
                  </a:lnTo>
                  <a:lnTo>
                    <a:pt x="11359" y="2756"/>
                  </a:lnTo>
                  <a:lnTo>
                    <a:pt x="11359" y="2609"/>
                  </a:lnTo>
                  <a:lnTo>
                    <a:pt x="11333" y="2480"/>
                  </a:lnTo>
                  <a:lnTo>
                    <a:pt x="11299" y="2341"/>
                  </a:lnTo>
                  <a:lnTo>
                    <a:pt x="11247" y="2203"/>
                  </a:lnTo>
                  <a:lnTo>
                    <a:pt x="11186" y="2074"/>
                  </a:lnTo>
                  <a:lnTo>
                    <a:pt x="11117" y="1944"/>
                  </a:lnTo>
                  <a:lnTo>
                    <a:pt x="11022" y="1823"/>
                  </a:lnTo>
                  <a:lnTo>
                    <a:pt x="10927" y="1694"/>
                  </a:lnTo>
                  <a:lnTo>
                    <a:pt x="10815" y="1573"/>
                  </a:lnTo>
                  <a:lnTo>
                    <a:pt x="10685" y="1460"/>
                  </a:lnTo>
                  <a:lnTo>
                    <a:pt x="10556" y="1339"/>
                  </a:lnTo>
                  <a:lnTo>
                    <a:pt x="10409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18" y="830"/>
                  </a:lnTo>
                  <a:lnTo>
                    <a:pt x="9519" y="735"/>
                  </a:lnTo>
                  <a:lnTo>
                    <a:pt x="9312" y="648"/>
                  </a:lnTo>
                  <a:lnTo>
                    <a:pt x="9096" y="571"/>
                  </a:lnTo>
                  <a:lnTo>
                    <a:pt x="8880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3" y="294"/>
                  </a:lnTo>
                  <a:lnTo>
                    <a:pt x="7913" y="234"/>
                  </a:lnTo>
                  <a:lnTo>
                    <a:pt x="7653" y="182"/>
                  </a:lnTo>
                  <a:lnTo>
                    <a:pt x="7394" y="139"/>
                  </a:lnTo>
                  <a:lnTo>
                    <a:pt x="7127" y="104"/>
                  </a:lnTo>
                  <a:lnTo>
                    <a:pt x="6850" y="70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5" y="9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697553" y="2299108"/>
              <a:ext cx="204949" cy="145884"/>
            </a:xfrm>
            <a:custGeom>
              <a:avLst/>
              <a:gdLst/>
              <a:ahLst/>
              <a:cxnLst/>
              <a:rect l="l" t="t" r="r" b="b"/>
              <a:pathLst>
                <a:path w="5184" h="3690" extrusionOk="0">
                  <a:moveTo>
                    <a:pt x="4259" y="493"/>
                  </a:moveTo>
                  <a:lnTo>
                    <a:pt x="4346" y="511"/>
                  </a:lnTo>
                  <a:lnTo>
                    <a:pt x="4424" y="537"/>
                  </a:lnTo>
                  <a:lnTo>
                    <a:pt x="4493" y="580"/>
                  </a:lnTo>
                  <a:lnTo>
                    <a:pt x="4544" y="623"/>
                  </a:lnTo>
                  <a:lnTo>
                    <a:pt x="4579" y="683"/>
                  </a:lnTo>
                  <a:lnTo>
                    <a:pt x="4596" y="752"/>
                  </a:lnTo>
                  <a:lnTo>
                    <a:pt x="4596" y="822"/>
                  </a:lnTo>
                  <a:lnTo>
                    <a:pt x="4570" y="882"/>
                  </a:lnTo>
                  <a:lnTo>
                    <a:pt x="4536" y="943"/>
                  </a:lnTo>
                  <a:lnTo>
                    <a:pt x="4475" y="994"/>
                  </a:lnTo>
                  <a:lnTo>
                    <a:pt x="4406" y="1038"/>
                  </a:lnTo>
                  <a:lnTo>
                    <a:pt x="4320" y="1072"/>
                  </a:lnTo>
                  <a:lnTo>
                    <a:pt x="4234" y="1098"/>
                  </a:lnTo>
                  <a:lnTo>
                    <a:pt x="4130" y="1107"/>
                  </a:lnTo>
                  <a:lnTo>
                    <a:pt x="3853" y="1141"/>
                  </a:lnTo>
                  <a:lnTo>
                    <a:pt x="3663" y="1141"/>
                  </a:lnTo>
                  <a:lnTo>
                    <a:pt x="3577" y="1124"/>
                  </a:lnTo>
                  <a:lnTo>
                    <a:pt x="3499" y="1098"/>
                  </a:lnTo>
                  <a:lnTo>
                    <a:pt x="3430" y="1063"/>
                  </a:lnTo>
                  <a:lnTo>
                    <a:pt x="3387" y="1012"/>
                  </a:lnTo>
                  <a:lnTo>
                    <a:pt x="3352" y="960"/>
                  </a:lnTo>
                  <a:lnTo>
                    <a:pt x="3335" y="891"/>
                  </a:lnTo>
                  <a:lnTo>
                    <a:pt x="3335" y="822"/>
                  </a:lnTo>
                  <a:lnTo>
                    <a:pt x="3352" y="752"/>
                  </a:lnTo>
                  <a:lnTo>
                    <a:pt x="3396" y="692"/>
                  </a:lnTo>
                  <a:lnTo>
                    <a:pt x="3447" y="649"/>
                  </a:lnTo>
                  <a:lnTo>
                    <a:pt x="3525" y="606"/>
                  </a:lnTo>
                  <a:lnTo>
                    <a:pt x="3603" y="571"/>
                  </a:lnTo>
                  <a:lnTo>
                    <a:pt x="3689" y="545"/>
                  </a:lnTo>
                  <a:lnTo>
                    <a:pt x="3793" y="528"/>
                  </a:lnTo>
                  <a:lnTo>
                    <a:pt x="4069" y="502"/>
                  </a:lnTo>
                  <a:lnTo>
                    <a:pt x="4164" y="493"/>
                  </a:lnTo>
                  <a:close/>
                  <a:moveTo>
                    <a:pt x="4130" y="1"/>
                  </a:moveTo>
                  <a:lnTo>
                    <a:pt x="4018" y="10"/>
                  </a:lnTo>
                  <a:lnTo>
                    <a:pt x="3741" y="44"/>
                  </a:lnTo>
                  <a:lnTo>
                    <a:pt x="3629" y="61"/>
                  </a:lnTo>
                  <a:lnTo>
                    <a:pt x="3517" y="79"/>
                  </a:lnTo>
                  <a:lnTo>
                    <a:pt x="3422" y="105"/>
                  </a:lnTo>
                  <a:lnTo>
                    <a:pt x="3327" y="139"/>
                  </a:lnTo>
                  <a:lnTo>
                    <a:pt x="3232" y="182"/>
                  </a:lnTo>
                  <a:lnTo>
                    <a:pt x="3145" y="226"/>
                  </a:lnTo>
                  <a:lnTo>
                    <a:pt x="3067" y="277"/>
                  </a:lnTo>
                  <a:lnTo>
                    <a:pt x="2998" y="338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26" y="537"/>
                  </a:lnTo>
                  <a:lnTo>
                    <a:pt x="2791" y="614"/>
                  </a:lnTo>
                  <a:lnTo>
                    <a:pt x="2765" y="692"/>
                  </a:lnTo>
                  <a:lnTo>
                    <a:pt x="2756" y="770"/>
                  </a:lnTo>
                  <a:lnTo>
                    <a:pt x="2748" y="856"/>
                  </a:lnTo>
                  <a:lnTo>
                    <a:pt x="2756" y="951"/>
                  </a:lnTo>
                  <a:lnTo>
                    <a:pt x="2765" y="1038"/>
                  </a:lnTo>
                  <a:lnTo>
                    <a:pt x="2791" y="1124"/>
                  </a:lnTo>
                  <a:lnTo>
                    <a:pt x="2826" y="1202"/>
                  </a:lnTo>
                  <a:lnTo>
                    <a:pt x="2869" y="1271"/>
                  </a:lnTo>
                  <a:lnTo>
                    <a:pt x="2912" y="1340"/>
                  </a:lnTo>
                  <a:lnTo>
                    <a:pt x="2972" y="1400"/>
                  </a:lnTo>
                  <a:lnTo>
                    <a:pt x="3041" y="1452"/>
                  </a:lnTo>
                  <a:lnTo>
                    <a:pt x="3119" y="1495"/>
                  </a:lnTo>
                  <a:lnTo>
                    <a:pt x="3206" y="1539"/>
                  </a:lnTo>
                  <a:lnTo>
                    <a:pt x="3292" y="1573"/>
                  </a:lnTo>
                  <a:lnTo>
                    <a:pt x="3387" y="1599"/>
                  </a:lnTo>
                  <a:lnTo>
                    <a:pt x="3482" y="1616"/>
                  </a:lnTo>
                  <a:lnTo>
                    <a:pt x="3577" y="1634"/>
                  </a:lnTo>
                  <a:lnTo>
                    <a:pt x="3793" y="1634"/>
                  </a:lnTo>
                  <a:lnTo>
                    <a:pt x="3905" y="1625"/>
                  </a:lnTo>
                  <a:lnTo>
                    <a:pt x="4182" y="1599"/>
                  </a:lnTo>
                  <a:lnTo>
                    <a:pt x="4294" y="1582"/>
                  </a:lnTo>
                  <a:lnTo>
                    <a:pt x="4406" y="1556"/>
                  </a:lnTo>
                  <a:lnTo>
                    <a:pt x="4510" y="1530"/>
                  </a:lnTo>
                  <a:lnTo>
                    <a:pt x="4605" y="1495"/>
                  </a:lnTo>
                  <a:lnTo>
                    <a:pt x="4691" y="1461"/>
                  </a:lnTo>
                  <a:lnTo>
                    <a:pt x="4778" y="1409"/>
                  </a:lnTo>
                  <a:lnTo>
                    <a:pt x="4855" y="1366"/>
                  </a:lnTo>
                  <a:lnTo>
                    <a:pt x="4933" y="1305"/>
                  </a:lnTo>
                  <a:lnTo>
                    <a:pt x="5002" y="1245"/>
                  </a:lnTo>
                  <a:lnTo>
                    <a:pt x="5054" y="1176"/>
                  </a:lnTo>
                  <a:lnTo>
                    <a:pt x="5097" y="1107"/>
                  </a:lnTo>
                  <a:lnTo>
                    <a:pt x="5132" y="1029"/>
                  </a:lnTo>
                  <a:lnTo>
                    <a:pt x="5158" y="951"/>
                  </a:lnTo>
                  <a:lnTo>
                    <a:pt x="5175" y="865"/>
                  </a:lnTo>
                  <a:lnTo>
                    <a:pt x="5184" y="778"/>
                  </a:lnTo>
                  <a:lnTo>
                    <a:pt x="5175" y="683"/>
                  </a:lnTo>
                  <a:lnTo>
                    <a:pt x="5158" y="597"/>
                  </a:lnTo>
                  <a:lnTo>
                    <a:pt x="5141" y="511"/>
                  </a:lnTo>
                  <a:lnTo>
                    <a:pt x="5106" y="433"/>
                  </a:lnTo>
                  <a:lnTo>
                    <a:pt x="5063" y="364"/>
                  </a:lnTo>
                  <a:lnTo>
                    <a:pt x="5011" y="303"/>
                  </a:lnTo>
                  <a:lnTo>
                    <a:pt x="4950" y="243"/>
                  </a:lnTo>
                  <a:lnTo>
                    <a:pt x="4881" y="182"/>
                  </a:lnTo>
                  <a:lnTo>
                    <a:pt x="4804" y="139"/>
                  </a:lnTo>
                  <a:lnTo>
                    <a:pt x="4726" y="96"/>
                  </a:lnTo>
                  <a:lnTo>
                    <a:pt x="4631" y="70"/>
                  </a:lnTo>
                  <a:lnTo>
                    <a:pt x="4544" y="36"/>
                  </a:lnTo>
                  <a:lnTo>
                    <a:pt x="4441" y="18"/>
                  </a:lnTo>
                  <a:lnTo>
                    <a:pt x="4346" y="10"/>
                  </a:lnTo>
                  <a:lnTo>
                    <a:pt x="4234" y="1"/>
                  </a:lnTo>
                  <a:close/>
                  <a:moveTo>
                    <a:pt x="528" y="951"/>
                  </a:moveTo>
                  <a:lnTo>
                    <a:pt x="295" y="1340"/>
                  </a:lnTo>
                  <a:lnTo>
                    <a:pt x="4553" y="2679"/>
                  </a:lnTo>
                  <a:lnTo>
                    <a:pt x="4786" y="2290"/>
                  </a:lnTo>
                  <a:lnTo>
                    <a:pt x="528" y="951"/>
                  </a:lnTo>
                  <a:close/>
                  <a:moveTo>
                    <a:pt x="1513" y="2549"/>
                  </a:moveTo>
                  <a:lnTo>
                    <a:pt x="1599" y="2566"/>
                  </a:lnTo>
                  <a:lnTo>
                    <a:pt x="1677" y="2592"/>
                  </a:lnTo>
                  <a:lnTo>
                    <a:pt x="1746" y="2627"/>
                  </a:lnTo>
                  <a:lnTo>
                    <a:pt x="1798" y="2679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24" y="2938"/>
                  </a:lnTo>
                  <a:lnTo>
                    <a:pt x="1789" y="2998"/>
                  </a:lnTo>
                  <a:lnTo>
                    <a:pt x="1728" y="3050"/>
                  </a:lnTo>
                  <a:lnTo>
                    <a:pt x="1651" y="3093"/>
                  </a:lnTo>
                  <a:lnTo>
                    <a:pt x="1573" y="3128"/>
                  </a:lnTo>
                  <a:lnTo>
                    <a:pt x="1487" y="3154"/>
                  </a:lnTo>
                  <a:lnTo>
                    <a:pt x="1383" y="3163"/>
                  </a:lnTo>
                  <a:lnTo>
                    <a:pt x="1115" y="3197"/>
                  </a:lnTo>
                  <a:lnTo>
                    <a:pt x="1003" y="3206"/>
                  </a:lnTo>
                  <a:lnTo>
                    <a:pt x="908" y="3197"/>
                  </a:lnTo>
                  <a:lnTo>
                    <a:pt x="821" y="3188"/>
                  </a:lnTo>
                  <a:lnTo>
                    <a:pt x="744" y="3163"/>
                  </a:lnTo>
                  <a:lnTo>
                    <a:pt x="683" y="3128"/>
                  </a:lnTo>
                  <a:lnTo>
                    <a:pt x="631" y="3085"/>
                  </a:lnTo>
                  <a:lnTo>
                    <a:pt x="606" y="3016"/>
                  </a:lnTo>
                  <a:lnTo>
                    <a:pt x="588" y="2947"/>
                  </a:lnTo>
                  <a:lnTo>
                    <a:pt x="588" y="2877"/>
                  </a:lnTo>
                  <a:lnTo>
                    <a:pt x="606" y="2817"/>
                  </a:lnTo>
                  <a:lnTo>
                    <a:pt x="649" y="2757"/>
                  </a:lnTo>
                  <a:lnTo>
                    <a:pt x="709" y="2705"/>
                  </a:lnTo>
                  <a:lnTo>
                    <a:pt x="778" y="2661"/>
                  </a:lnTo>
                  <a:lnTo>
                    <a:pt x="856" y="2618"/>
                  </a:lnTo>
                  <a:lnTo>
                    <a:pt x="951" y="2592"/>
                  </a:lnTo>
                  <a:lnTo>
                    <a:pt x="1046" y="2584"/>
                  </a:lnTo>
                  <a:lnTo>
                    <a:pt x="1323" y="2549"/>
                  </a:lnTo>
                  <a:close/>
                  <a:moveTo>
                    <a:pt x="1383" y="2057"/>
                  </a:moveTo>
                  <a:lnTo>
                    <a:pt x="1271" y="2065"/>
                  </a:lnTo>
                  <a:lnTo>
                    <a:pt x="994" y="2091"/>
                  </a:lnTo>
                  <a:lnTo>
                    <a:pt x="882" y="2109"/>
                  </a:lnTo>
                  <a:lnTo>
                    <a:pt x="778" y="2135"/>
                  </a:lnTo>
                  <a:lnTo>
                    <a:pt x="675" y="2160"/>
                  </a:lnTo>
                  <a:lnTo>
                    <a:pt x="580" y="2195"/>
                  </a:lnTo>
                  <a:lnTo>
                    <a:pt x="485" y="2230"/>
                  </a:lnTo>
                  <a:lnTo>
                    <a:pt x="398" y="2281"/>
                  </a:lnTo>
                  <a:lnTo>
                    <a:pt x="320" y="2333"/>
                  </a:lnTo>
                  <a:lnTo>
                    <a:pt x="251" y="2385"/>
                  </a:lnTo>
                  <a:lnTo>
                    <a:pt x="182" y="2454"/>
                  </a:lnTo>
                  <a:lnTo>
                    <a:pt x="130" y="2515"/>
                  </a:lnTo>
                  <a:lnTo>
                    <a:pt x="79" y="2592"/>
                  </a:lnTo>
                  <a:lnTo>
                    <a:pt x="44" y="2661"/>
                  </a:lnTo>
                  <a:lnTo>
                    <a:pt x="18" y="2748"/>
                  </a:lnTo>
                  <a:lnTo>
                    <a:pt x="10" y="2826"/>
                  </a:lnTo>
                  <a:lnTo>
                    <a:pt x="1" y="2912"/>
                  </a:lnTo>
                  <a:lnTo>
                    <a:pt x="10" y="3007"/>
                  </a:lnTo>
                  <a:lnTo>
                    <a:pt x="18" y="3093"/>
                  </a:lnTo>
                  <a:lnTo>
                    <a:pt x="44" y="3180"/>
                  </a:lnTo>
                  <a:lnTo>
                    <a:pt x="79" y="3258"/>
                  </a:lnTo>
                  <a:lnTo>
                    <a:pt x="113" y="3327"/>
                  </a:lnTo>
                  <a:lnTo>
                    <a:pt x="165" y="3396"/>
                  </a:lnTo>
                  <a:lnTo>
                    <a:pt x="225" y="3456"/>
                  </a:lnTo>
                  <a:lnTo>
                    <a:pt x="295" y="3508"/>
                  </a:lnTo>
                  <a:lnTo>
                    <a:pt x="372" y="3551"/>
                  </a:lnTo>
                  <a:lnTo>
                    <a:pt x="459" y="3594"/>
                  </a:lnTo>
                  <a:lnTo>
                    <a:pt x="545" y="3629"/>
                  </a:lnTo>
                  <a:lnTo>
                    <a:pt x="640" y="3655"/>
                  </a:lnTo>
                  <a:lnTo>
                    <a:pt x="735" y="3672"/>
                  </a:lnTo>
                  <a:lnTo>
                    <a:pt x="830" y="3681"/>
                  </a:lnTo>
                  <a:lnTo>
                    <a:pt x="942" y="3689"/>
                  </a:lnTo>
                  <a:lnTo>
                    <a:pt x="1046" y="3689"/>
                  </a:lnTo>
                  <a:lnTo>
                    <a:pt x="1167" y="3681"/>
                  </a:lnTo>
                  <a:lnTo>
                    <a:pt x="1435" y="3646"/>
                  </a:lnTo>
                  <a:lnTo>
                    <a:pt x="1556" y="3638"/>
                  </a:lnTo>
                  <a:lnTo>
                    <a:pt x="1659" y="3612"/>
                  </a:lnTo>
                  <a:lnTo>
                    <a:pt x="1763" y="3586"/>
                  </a:lnTo>
                  <a:lnTo>
                    <a:pt x="1858" y="3551"/>
                  </a:lnTo>
                  <a:lnTo>
                    <a:pt x="1944" y="3517"/>
                  </a:lnTo>
                  <a:lnTo>
                    <a:pt x="2031" y="3465"/>
                  </a:lnTo>
                  <a:lnTo>
                    <a:pt x="2109" y="3413"/>
                  </a:lnTo>
                  <a:lnTo>
                    <a:pt x="2186" y="3361"/>
                  </a:lnTo>
                  <a:lnTo>
                    <a:pt x="2247" y="3301"/>
                  </a:lnTo>
                  <a:lnTo>
                    <a:pt x="2307" y="3232"/>
                  </a:lnTo>
                  <a:lnTo>
                    <a:pt x="2350" y="3163"/>
                  </a:lnTo>
                  <a:lnTo>
                    <a:pt x="2385" y="3085"/>
                  </a:lnTo>
                  <a:lnTo>
                    <a:pt x="2411" y="3007"/>
                  </a:lnTo>
                  <a:lnTo>
                    <a:pt x="2428" y="2921"/>
                  </a:lnTo>
                  <a:lnTo>
                    <a:pt x="2437" y="2834"/>
                  </a:lnTo>
                  <a:lnTo>
                    <a:pt x="2428" y="2739"/>
                  </a:lnTo>
                  <a:lnTo>
                    <a:pt x="2411" y="2653"/>
                  </a:lnTo>
                  <a:lnTo>
                    <a:pt x="2394" y="2566"/>
                  </a:lnTo>
                  <a:lnTo>
                    <a:pt x="2359" y="2489"/>
                  </a:lnTo>
                  <a:lnTo>
                    <a:pt x="2316" y="2420"/>
                  </a:lnTo>
                  <a:lnTo>
                    <a:pt x="2264" y="2351"/>
                  </a:lnTo>
                  <a:lnTo>
                    <a:pt x="2204" y="2299"/>
                  </a:lnTo>
                  <a:lnTo>
                    <a:pt x="2134" y="2238"/>
                  </a:lnTo>
                  <a:lnTo>
                    <a:pt x="2057" y="2195"/>
                  </a:lnTo>
                  <a:lnTo>
                    <a:pt x="1970" y="2152"/>
                  </a:lnTo>
                  <a:lnTo>
                    <a:pt x="1884" y="2117"/>
                  </a:lnTo>
                  <a:lnTo>
                    <a:pt x="1789" y="2091"/>
                  </a:lnTo>
                  <a:lnTo>
                    <a:pt x="1694" y="2074"/>
                  </a:lnTo>
                  <a:lnTo>
                    <a:pt x="1599" y="2057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-1252547" y="2961991"/>
              <a:ext cx="250691" cy="303985"/>
            </a:xfrm>
            <a:custGeom>
              <a:avLst/>
              <a:gdLst/>
              <a:ahLst/>
              <a:cxnLst/>
              <a:rect l="l" t="t" r="r" b="b"/>
              <a:pathLst>
                <a:path w="6341" h="7689" extrusionOk="0">
                  <a:moveTo>
                    <a:pt x="5071" y="0"/>
                  </a:moveTo>
                  <a:lnTo>
                    <a:pt x="4941" y="9"/>
                  </a:lnTo>
                  <a:lnTo>
                    <a:pt x="4812" y="26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6" y="130"/>
                  </a:lnTo>
                  <a:lnTo>
                    <a:pt x="4267" y="182"/>
                  </a:lnTo>
                  <a:lnTo>
                    <a:pt x="4121" y="242"/>
                  </a:lnTo>
                  <a:lnTo>
                    <a:pt x="3974" y="311"/>
                  </a:lnTo>
                  <a:lnTo>
                    <a:pt x="3827" y="380"/>
                  </a:lnTo>
                  <a:lnTo>
                    <a:pt x="3680" y="467"/>
                  </a:lnTo>
                  <a:lnTo>
                    <a:pt x="3525" y="562"/>
                  </a:lnTo>
                  <a:lnTo>
                    <a:pt x="3378" y="657"/>
                  </a:lnTo>
                  <a:lnTo>
                    <a:pt x="3222" y="769"/>
                  </a:lnTo>
                  <a:lnTo>
                    <a:pt x="3075" y="881"/>
                  </a:lnTo>
                  <a:lnTo>
                    <a:pt x="2920" y="1002"/>
                  </a:lnTo>
                  <a:lnTo>
                    <a:pt x="2764" y="1132"/>
                  </a:lnTo>
                  <a:lnTo>
                    <a:pt x="2618" y="1262"/>
                  </a:lnTo>
                  <a:lnTo>
                    <a:pt x="2462" y="1408"/>
                  </a:lnTo>
                  <a:lnTo>
                    <a:pt x="2315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28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13" y="2765"/>
                  </a:lnTo>
                  <a:lnTo>
                    <a:pt x="1184" y="2955"/>
                  </a:lnTo>
                  <a:lnTo>
                    <a:pt x="1063" y="3145"/>
                  </a:lnTo>
                  <a:lnTo>
                    <a:pt x="942" y="3335"/>
                  </a:lnTo>
                  <a:lnTo>
                    <a:pt x="838" y="3525"/>
                  </a:lnTo>
                  <a:lnTo>
                    <a:pt x="734" y="3715"/>
                  </a:lnTo>
                  <a:lnTo>
                    <a:pt x="639" y="3905"/>
                  </a:lnTo>
                  <a:lnTo>
                    <a:pt x="544" y="4086"/>
                  </a:lnTo>
                  <a:lnTo>
                    <a:pt x="467" y="4276"/>
                  </a:lnTo>
                  <a:lnTo>
                    <a:pt x="389" y="4458"/>
                  </a:lnTo>
                  <a:lnTo>
                    <a:pt x="320" y="4639"/>
                  </a:lnTo>
                  <a:lnTo>
                    <a:pt x="251" y="4820"/>
                  </a:lnTo>
                  <a:lnTo>
                    <a:pt x="199" y="5002"/>
                  </a:lnTo>
                  <a:lnTo>
                    <a:pt x="147" y="5175"/>
                  </a:lnTo>
                  <a:lnTo>
                    <a:pt x="104" y="5347"/>
                  </a:lnTo>
                  <a:lnTo>
                    <a:pt x="69" y="5511"/>
                  </a:lnTo>
                  <a:lnTo>
                    <a:pt x="43" y="5676"/>
                  </a:lnTo>
                  <a:lnTo>
                    <a:pt x="26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5"/>
                  </a:lnTo>
                  <a:lnTo>
                    <a:pt x="52" y="6695"/>
                  </a:lnTo>
                  <a:lnTo>
                    <a:pt x="78" y="6816"/>
                  </a:lnTo>
                  <a:lnTo>
                    <a:pt x="121" y="6928"/>
                  </a:lnTo>
                  <a:lnTo>
                    <a:pt x="164" y="7040"/>
                  </a:lnTo>
                  <a:lnTo>
                    <a:pt x="216" y="7144"/>
                  </a:lnTo>
                  <a:lnTo>
                    <a:pt x="285" y="7239"/>
                  </a:lnTo>
                  <a:lnTo>
                    <a:pt x="354" y="7325"/>
                  </a:lnTo>
                  <a:lnTo>
                    <a:pt x="432" y="7403"/>
                  </a:lnTo>
                  <a:lnTo>
                    <a:pt x="510" y="7472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4" y="7619"/>
                  </a:lnTo>
                  <a:lnTo>
                    <a:pt x="916" y="7654"/>
                  </a:lnTo>
                  <a:lnTo>
                    <a:pt x="1028" y="7671"/>
                  </a:lnTo>
                  <a:lnTo>
                    <a:pt x="1149" y="7688"/>
                  </a:lnTo>
                  <a:lnTo>
                    <a:pt x="1270" y="7688"/>
                  </a:lnTo>
                  <a:lnTo>
                    <a:pt x="1391" y="7680"/>
                  </a:lnTo>
                  <a:lnTo>
                    <a:pt x="1521" y="7662"/>
                  </a:lnTo>
                  <a:lnTo>
                    <a:pt x="1659" y="7636"/>
                  </a:lnTo>
                  <a:lnTo>
                    <a:pt x="1797" y="7602"/>
                  </a:lnTo>
                  <a:lnTo>
                    <a:pt x="1935" y="7559"/>
                  </a:lnTo>
                  <a:lnTo>
                    <a:pt x="2073" y="7507"/>
                  </a:lnTo>
                  <a:lnTo>
                    <a:pt x="2220" y="7446"/>
                  </a:lnTo>
                  <a:lnTo>
                    <a:pt x="2367" y="7377"/>
                  </a:lnTo>
                  <a:lnTo>
                    <a:pt x="2514" y="7308"/>
                  </a:lnTo>
                  <a:lnTo>
                    <a:pt x="2661" y="7222"/>
                  </a:lnTo>
                  <a:lnTo>
                    <a:pt x="2808" y="7127"/>
                  </a:lnTo>
                  <a:lnTo>
                    <a:pt x="2963" y="7032"/>
                  </a:lnTo>
                  <a:lnTo>
                    <a:pt x="3119" y="6919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76" y="6557"/>
                  </a:lnTo>
                  <a:lnTo>
                    <a:pt x="3723" y="6427"/>
                  </a:lnTo>
                  <a:lnTo>
                    <a:pt x="3879" y="6280"/>
                  </a:lnTo>
                  <a:lnTo>
                    <a:pt x="4026" y="6133"/>
                  </a:lnTo>
                  <a:lnTo>
                    <a:pt x="4181" y="5978"/>
                  </a:lnTo>
                  <a:lnTo>
                    <a:pt x="4328" y="5814"/>
                  </a:lnTo>
                  <a:lnTo>
                    <a:pt x="4475" y="5650"/>
                  </a:lnTo>
                  <a:lnTo>
                    <a:pt x="4613" y="5477"/>
                  </a:lnTo>
                  <a:lnTo>
                    <a:pt x="4760" y="5296"/>
                  </a:lnTo>
                  <a:lnTo>
                    <a:pt x="4898" y="5114"/>
                  </a:lnTo>
                  <a:lnTo>
                    <a:pt x="5028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9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96" y="3602"/>
                  </a:lnTo>
                  <a:lnTo>
                    <a:pt x="5874" y="3412"/>
                  </a:lnTo>
                  <a:lnTo>
                    <a:pt x="5952" y="3231"/>
                  </a:lnTo>
                  <a:lnTo>
                    <a:pt x="6021" y="3050"/>
                  </a:lnTo>
                  <a:lnTo>
                    <a:pt x="6081" y="2868"/>
                  </a:lnTo>
                  <a:lnTo>
                    <a:pt x="6142" y="2687"/>
                  </a:lnTo>
                  <a:lnTo>
                    <a:pt x="6194" y="2514"/>
                  </a:lnTo>
                  <a:lnTo>
                    <a:pt x="6237" y="2341"/>
                  </a:lnTo>
                  <a:lnTo>
                    <a:pt x="6271" y="2177"/>
                  </a:lnTo>
                  <a:lnTo>
                    <a:pt x="6297" y="2013"/>
                  </a:lnTo>
                  <a:lnTo>
                    <a:pt x="6315" y="1849"/>
                  </a:lnTo>
                  <a:lnTo>
                    <a:pt x="6332" y="1693"/>
                  </a:lnTo>
                  <a:lnTo>
                    <a:pt x="6341" y="1547"/>
                  </a:lnTo>
                  <a:lnTo>
                    <a:pt x="6332" y="1400"/>
                  </a:lnTo>
                  <a:lnTo>
                    <a:pt x="6323" y="1262"/>
                  </a:lnTo>
                  <a:lnTo>
                    <a:pt x="6315" y="1123"/>
                  </a:lnTo>
                  <a:lnTo>
                    <a:pt x="6289" y="994"/>
                  </a:lnTo>
                  <a:lnTo>
                    <a:pt x="6254" y="873"/>
                  </a:lnTo>
                  <a:lnTo>
                    <a:pt x="6220" y="761"/>
                  </a:lnTo>
                  <a:lnTo>
                    <a:pt x="6176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5"/>
                  </a:lnTo>
                  <a:lnTo>
                    <a:pt x="5822" y="216"/>
                  </a:lnTo>
                  <a:lnTo>
                    <a:pt x="5736" y="156"/>
                  </a:lnTo>
                  <a:lnTo>
                    <a:pt x="5632" y="104"/>
                  </a:lnTo>
                  <a:lnTo>
                    <a:pt x="5529" y="70"/>
                  </a:lnTo>
                  <a:lnTo>
                    <a:pt x="5425" y="35"/>
                  </a:lnTo>
                  <a:lnTo>
                    <a:pt x="5313" y="18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1D6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-1259031" y="2955152"/>
              <a:ext cx="250336" cy="303985"/>
            </a:xfrm>
            <a:custGeom>
              <a:avLst/>
              <a:gdLst/>
              <a:ahLst/>
              <a:cxnLst/>
              <a:rect l="l" t="t" r="r" b="b"/>
              <a:pathLst>
                <a:path w="6332" h="7689" extrusionOk="0">
                  <a:moveTo>
                    <a:pt x="5071" y="1"/>
                  </a:moveTo>
                  <a:lnTo>
                    <a:pt x="4941" y="9"/>
                  </a:lnTo>
                  <a:lnTo>
                    <a:pt x="4811" y="27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5" y="130"/>
                  </a:lnTo>
                  <a:lnTo>
                    <a:pt x="4259" y="182"/>
                  </a:lnTo>
                  <a:lnTo>
                    <a:pt x="4120" y="234"/>
                  </a:lnTo>
                  <a:lnTo>
                    <a:pt x="3974" y="303"/>
                  </a:lnTo>
                  <a:lnTo>
                    <a:pt x="3827" y="381"/>
                  </a:lnTo>
                  <a:lnTo>
                    <a:pt x="3671" y="467"/>
                  </a:lnTo>
                  <a:lnTo>
                    <a:pt x="3524" y="562"/>
                  </a:lnTo>
                  <a:lnTo>
                    <a:pt x="3369" y="657"/>
                  </a:lnTo>
                  <a:lnTo>
                    <a:pt x="3222" y="761"/>
                  </a:lnTo>
                  <a:lnTo>
                    <a:pt x="3067" y="882"/>
                  </a:lnTo>
                  <a:lnTo>
                    <a:pt x="2911" y="1003"/>
                  </a:lnTo>
                  <a:lnTo>
                    <a:pt x="2764" y="1132"/>
                  </a:lnTo>
                  <a:lnTo>
                    <a:pt x="2609" y="1262"/>
                  </a:lnTo>
                  <a:lnTo>
                    <a:pt x="2462" y="1409"/>
                  </a:lnTo>
                  <a:lnTo>
                    <a:pt x="2306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19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04" y="2765"/>
                  </a:lnTo>
                  <a:lnTo>
                    <a:pt x="1175" y="2955"/>
                  </a:lnTo>
                  <a:lnTo>
                    <a:pt x="1054" y="3145"/>
                  </a:lnTo>
                  <a:lnTo>
                    <a:pt x="942" y="3335"/>
                  </a:lnTo>
                  <a:lnTo>
                    <a:pt x="829" y="3525"/>
                  </a:lnTo>
                  <a:lnTo>
                    <a:pt x="726" y="3715"/>
                  </a:lnTo>
                  <a:lnTo>
                    <a:pt x="631" y="3896"/>
                  </a:lnTo>
                  <a:lnTo>
                    <a:pt x="544" y="4086"/>
                  </a:lnTo>
                  <a:lnTo>
                    <a:pt x="458" y="4276"/>
                  </a:lnTo>
                  <a:lnTo>
                    <a:pt x="380" y="4458"/>
                  </a:lnTo>
                  <a:lnTo>
                    <a:pt x="311" y="4639"/>
                  </a:lnTo>
                  <a:lnTo>
                    <a:pt x="251" y="4821"/>
                  </a:lnTo>
                  <a:lnTo>
                    <a:pt x="190" y="5002"/>
                  </a:lnTo>
                  <a:lnTo>
                    <a:pt x="147" y="5175"/>
                  </a:lnTo>
                  <a:lnTo>
                    <a:pt x="104" y="5348"/>
                  </a:lnTo>
                  <a:lnTo>
                    <a:pt x="69" y="5512"/>
                  </a:lnTo>
                  <a:lnTo>
                    <a:pt x="43" y="5676"/>
                  </a:lnTo>
                  <a:lnTo>
                    <a:pt x="17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6"/>
                  </a:lnTo>
                  <a:lnTo>
                    <a:pt x="43" y="6695"/>
                  </a:lnTo>
                  <a:lnTo>
                    <a:pt x="78" y="6816"/>
                  </a:lnTo>
                  <a:lnTo>
                    <a:pt x="112" y="6928"/>
                  </a:lnTo>
                  <a:lnTo>
                    <a:pt x="164" y="7041"/>
                  </a:lnTo>
                  <a:lnTo>
                    <a:pt x="216" y="7144"/>
                  </a:lnTo>
                  <a:lnTo>
                    <a:pt x="277" y="7239"/>
                  </a:lnTo>
                  <a:lnTo>
                    <a:pt x="346" y="7326"/>
                  </a:lnTo>
                  <a:lnTo>
                    <a:pt x="423" y="7403"/>
                  </a:lnTo>
                  <a:lnTo>
                    <a:pt x="510" y="7473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3" y="7619"/>
                  </a:lnTo>
                  <a:lnTo>
                    <a:pt x="907" y="7654"/>
                  </a:lnTo>
                  <a:lnTo>
                    <a:pt x="1028" y="7671"/>
                  </a:lnTo>
                  <a:lnTo>
                    <a:pt x="1140" y="7680"/>
                  </a:lnTo>
                  <a:lnTo>
                    <a:pt x="1261" y="7688"/>
                  </a:lnTo>
                  <a:lnTo>
                    <a:pt x="1391" y="7680"/>
                  </a:lnTo>
                  <a:lnTo>
                    <a:pt x="1520" y="7663"/>
                  </a:lnTo>
                  <a:lnTo>
                    <a:pt x="1650" y="7637"/>
                  </a:lnTo>
                  <a:lnTo>
                    <a:pt x="1788" y="7602"/>
                  </a:lnTo>
                  <a:lnTo>
                    <a:pt x="1926" y="7559"/>
                  </a:lnTo>
                  <a:lnTo>
                    <a:pt x="2073" y="7507"/>
                  </a:lnTo>
                  <a:lnTo>
                    <a:pt x="2211" y="7447"/>
                  </a:lnTo>
                  <a:lnTo>
                    <a:pt x="2358" y="7378"/>
                  </a:lnTo>
                  <a:lnTo>
                    <a:pt x="2505" y="7300"/>
                  </a:lnTo>
                  <a:lnTo>
                    <a:pt x="2661" y="7222"/>
                  </a:lnTo>
                  <a:lnTo>
                    <a:pt x="2807" y="7127"/>
                  </a:lnTo>
                  <a:lnTo>
                    <a:pt x="2963" y="7032"/>
                  </a:lnTo>
                  <a:lnTo>
                    <a:pt x="3110" y="6920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68" y="6557"/>
                  </a:lnTo>
                  <a:lnTo>
                    <a:pt x="3723" y="6419"/>
                  </a:lnTo>
                  <a:lnTo>
                    <a:pt x="3870" y="6280"/>
                  </a:lnTo>
                  <a:lnTo>
                    <a:pt x="4025" y="6134"/>
                  </a:lnTo>
                  <a:lnTo>
                    <a:pt x="4172" y="5978"/>
                  </a:lnTo>
                  <a:lnTo>
                    <a:pt x="4319" y="5814"/>
                  </a:lnTo>
                  <a:lnTo>
                    <a:pt x="4466" y="5650"/>
                  </a:lnTo>
                  <a:lnTo>
                    <a:pt x="4613" y="5477"/>
                  </a:lnTo>
                  <a:lnTo>
                    <a:pt x="4751" y="5296"/>
                  </a:lnTo>
                  <a:lnTo>
                    <a:pt x="4889" y="5106"/>
                  </a:lnTo>
                  <a:lnTo>
                    <a:pt x="5027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0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88" y="3594"/>
                  </a:lnTo>
                  <a:lnTo>
                    <a:pt x="5874" y="3413"/>
                  </a:lnTo>
                  <a:lnTo>
                    <a:pt x="5952" y="3231"/>
                  </a:lnTo>
                  <a:lnTo>
                    <a:pt x="6021" y="3041"/>
                  </a:lnTo>
                  <a:lnTo>
                    <a:pt x="6081" y="2868"/>
                  </a:lnTo>
                  <a:lnTo>
                    <a:pt x="6133" y="2687"/>
                  </a:lnTo>
                  <a:lnTo>
                    <a:pt x="6185" y="2514"/>
                  </a:lnTo>
                  <a:lnTo>
                    <a:pt x="6228" y="2342"/>
                  </a:lnTo>
                  <a:lnTo>
                    <a:pt x="6263" y="2177"/>
                  </a:lnTo>
                  <a:lnTo>
                    <a:pt x="6289" y="2013"/>
                  </a:lnTo>
                  <a:lnTo>
                    <a:pt x="6315" y="1849"/>
                  </a:lnTo>
                  <a:lnTo>
                    <a:pt x="6323" y="1694"/>
                  </a:lnTo>
                  <a:lnTo>
                    <a:pt x="6332" y="1547"/>
                  </a:lnTo>
                  <a:lnTo>
                    <a:pt x="6332" y="1400"/>
                  </a:lnTo>
                  <a:lnTo>
                    <a:pt x="6323" y="1253"/>
                  </a:lnTo>
                  <a:lnTo>
                    <a:pt x="6306" y="1124"/>
                  </a:lnTo>
                  <a:lnTo>
                    <a:pt x="6280" y="994"/>
                  </a:lnTo>
                  <a:lnTo>
                    <a:pt x="6254" y="873"/>
                  </a:lnTo>
                  <a:lnTo>
                    <a:pt x="6211" y="752"/>
                  </a:lnTo>
                  <a:lnTo>
                    <a:pt x="6168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6"/>
                  </a:lnTo>
                  <a:lnTo>
                    <a:pt x="5822" y="217"/>
                  </a:lnTo>
                  <a:lnTo>
                    <a:pt x="5727" y="156"/>
                  </a:lnTo>
                  <a:lnTo>
                    <a:pt x="5632" y="104"/>
                  </a:lnTo>
                  <a:lnTo>
                    <a:pt x="5528" y="61"/>
                  </a:lnTo>
                  <a:lnTo>
                    <a:pt x="5416" y="35"/>
                  </a:lnTo>
                  <a:lnTo>
                    <a:pt x="5304" y="9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-1203365" y="3018329"/>
              <a:ext cx="117854" cy="180003"/>
            </a:xfrm>
            <a:custGeom>
              <a:avLst/>
              <a:gdLst/>
              <a:ahLst/>
              <a:cxnLst/>
              <a:rect l="l" t="t" r="r" b="b"/>
              <a:pathLst>
                <a:path w="2981" h="4553" extrusionOk="0">
                  <a:moveTo>
                    <a:pt x="1702" y="458"/>
                  </a:moveTo>
                  <a:lnTo>
                    <a:pt x="1754" y="484"/>
                  </a:lnTo>
                  <a:lnTo>
                    <a:pt x="1805" y="510"/>
                  </a:lnTo>
                  <a:lnTo>
                    <a:pt x="1831" y="554"/>
                  </a:lnTo>
                  <a:lnTo>
                    <a:pt x="1849" y="605"/>
                  </a:lnTo>
                  <a:lnTo>
                    <a:pt x="1857" y="674"/>
                  </a:lnTo>
                  <a:lnTo>
                    <a:pt x="1849" y="735"/>
                  </a:lnTo>
                  <a:lnTo>
                    <a:pt x="1831" y="804"/>
                  </a:lnTo>
                  <a:lnTo>
                    <a:pt x="1805" y="873"/>
                  </a:lnTo>
                  <a:lnTo>
                    <a:pt x="1771" y="942"/>
                  </a:lnTo>
                  <a:lnTo>
                    <a:pt x="1667" y="1141"/>
                  </a:lnTo>
                  <a:lnTo>
                    <a:pt x="1624" y="1201"/>
                  </a:lnTo>
                  <a:lnTo>
                    <a:pt x="1572" y="1262"/>
                  </a:lnTo>
                  <a:lnTo>
                    <a:pt x="1529" y="1305"/>
                  </a:lnTo>
                  <a:lnTo>
                    <a:pt x="1477" y="1348"/>
                  </a:lnTo>
                  <a:lnTo>
                    <a:pt x="1417" y="1374"/>
                  </a:lnTo>
                  <a:lnTo>
                    <a:pt x="1365" y="1383"/>
                  </a:lnTo>
                  <a:lnTo>
                    <a:pt x="1313" y="1374"/>
                  </a:lnTo>
                  <a:lnTo>
                    <a:pt x="1261" y="1357"/>
                  </a:lnTo>
                  <a:lnTo>
                    <a:pt x="1218" y="1322"/>
                  </a:lnTo>
                  <a:lnTo>
                    <a:pt x="1184" y="1279"/>
                  </a:lnTo>
                  <a:lnTo>
                    <a:pt x="1166" y="1227"/>
                  </a:lnTo>
                  <a:lnTo>
                    <a:pt x="1158" y="1167"/>
                  </a:lnTo>
                  <a:lnTo>
                    <a:pt x="1166" y="1106"/>
                  </a:lnTo>
                  <a:lnTo>
                    <a:pt x="1184" y="1037"/>
                  </a:lnTo>
                  <a:lnTo>
                    <a:pt x="1209" y="968"/>
                  </a:lnTo>
                  <a:lnTo>
                    <a:pt x="1244" y="899"/>
                  </a:lnTo>
                  <a:lnTo>
                    <a:pt x="1348" y="709"/>
                  </a:lnTo>
                  <a:lnTo>
                    <a:pt x="1391" y="640"/>
                  </a:lnTo>
                  <a:lnTo>
                    <a:pt x="1443" y="579"/>
                  </a:lnTo>
                  <a:lnTo>
                    <a:pt x="1486" y="528"/>
                  </a:lnTo>
                  <a:lnTo>
                    <a:pt x="1546" y="493"/>
                  </a:lnTo>
                  <a:lnTo>
                    <a:pt x="1598" y="467"/>
                  </a:lnTo>
                  <a:lnTo>
                    <a:pt x="1650" y="458"/>
                  </a:lnTo>
                  <a:close/>
                  <a:moveTo>
                    <a:pt x="1659" y="1"/>
                  </a:moveTo>
                  <a:lnTo>
                    <a:pt x="1598" y="18"/>
                  </a:lnTo>
                  <a:lnTo>
                    <a:pt x="1529" y="35"/>
                  </a:lnTo>
                  <a:lnTo>
                    <a:pt x="1460" y="61"/>
                  </a:lnTo>
                  <a:lnTo>
                    <a:pt x="1399" y="96"/>
                  </a:lnTo>
                  <a:lnTo>
                    <a:pt x="1339" y="139"/>
                  </a:lnTo>
                  <a:lnTo>
                    <a:pt x="1279" y="191"/>
                  </a:lnTo>
                  <a:lnTo>
                    <a:pt x="1218" y="243"/>
                  </a:lnTo>
                  <a:lnTo>
                    <a:pt x="1166" y="303"/>
                  </a:lnTo>
                  <a:lnTo>
                    <a:pt x="1114" y="363"/>
                  </a:lnTo>
                  <a:lnTo>
                    <a:pt x="1063" y="433"/>
                  </a:lnTo>
                  <a:lnTo>
                    <a:pt x="1011" y="510"/>
                  </a:lnTo>
                  <a:lnTo>
                    <a:pt x="907" y="700"/>
                  </a:lnTo>
                  <a:lnTo>
                    <a:pt x="864" y="787"/>
                  </a:lnTo>
                  <a:lnTo>
                    <a:pt x="829" y="864"/>
                  </a:lnTo>
                  <a:lnTo>
                    <a:pt x="795" y="942"/>
                  </a:lnTo>
                  <a:lnTo>
                    <a:pt x="778" y="1020"/>
                  </a:lnTo>
                  <a:lnTo>
                    <a:pt x="760" y="1089"/>
                  </a:lnTo>
                  <a:lnTo>
                    <a:pt x="752" y="1167"/>
                  </a:lnTo>
                  <a:lnTo>
                    <a:pt x="743" y="1245"/>
                  </a:lnTo>
                  <a:lnTo>
                    <a:pt x="752" y="1314"/>
                  </a:lnTo>
                  <a:lnTo>
                    <a:pt x="760" y="1391"/>
                  </a:lnTo>
                  <a:lnTo>
                    <a:pt x="778" y="1452"/>
                  </a:lnTo>
                  <a:lnTo>
                    <a:pt x="803" y="1512"/>
                  </a:lnTo>
                  <a:lnTo>
                    <a:pt x="829" y="1573"/>
                  </a:lnTo>
                  <a:lnTo>
                    <a:pt x="873" y="1625"/>
                  </a:lnTo>
                  <a:lnTo>
                    <a:pt x="916" y="1676"/>
                  </a:lnTo>
                  <a:lnTo>
                    <a:pt x="976" y="1720"/>
                  </a:lnTo>
                  <a:lnTo>
                    <a:pt x="1037" y="1754"/>
                  </a:lnTo>
                  <a:lnTo>
                    <a:pt x="1097" y="1789"/>
                  </a:lnTo>
                  <a:lnTo>
                    <a:pt x="1166" y="1815"/>
                  </a:lnTo>
                  <a:lnTo>
                    <a:pt x="1227" y="1832"/>
                  </a:lnTo>
                  <a:lnTo>
                    <a:pt x="1356" y="1832"/>
                  </a:lnTo>
                  <a:lnTo>
                    <a:pt x="1425" y="1823"/>
                  </a:lnTo>
                  <a:lnTo>
                    <a:pt x="1486" y="1806"/>
                  </a:lnTo>
                  <a:lnTo>
                    <a:pt x="1555" y="1771"/>
                  </a:lnTo>
                  <a:lnTo>
                    <a:pt x="1615" y="1737"/>
                  </a:lnTo>
                  <a:lnTo>
                    <a:pt x="1685" y="1702"/>
                  </a:lnTo>
                  <a:lnTo>
                    <a:pt x="1745" y="1651"/>
                  </a:lnTo>
                  <a:lnTo>
                    <a:pt x="1797" y="1599"/>
                  </a:lnTo>
                  <a:lnTo>
                    <a:pt x="1849" y="1538"/>
                  </a:lnTo>
                  <a:lnTo>
                    <a:pt x="1900" y="1478"/>
                  </a:lnTo>
                  <a:lnTo>
                    <a:pt x="1952" y="1409"/>
                  </a:lnTo>
                  <a:lnTo>
                    <a:pt x="2004" y="1331"/>
                  </a:lnTo>
                  <a:lnTo>
                    <a:pt x="2108" y="1141"/>
                  </a:lnTo>
                  <a:lnTo>
                    <a:pt x="2151" y="1055"/>
                  </a:lnTo>
                  <a:lnTo>
                    <a:pt x="2186" y="977"/>
                  </a:lnTo>
                  <a:lnTo>
                    <a:pt x="2220" y="899"/>
                  </a:lnTo>
                  <a:lnTo>
                    <a:pt x="2237" y="821"/>
                  </a:lnTo>
                  <a:lnTo>
                    <a:pt x="2255" y="744"/>
                  </a:lnTo>
                  <a:lnTo>
                    <a:pt x="2272" y="674"/>
                  </a:lnTo>
                  <a:lnTo>
                    <a:pt x="2272" y="597"/>
                  </a:lnTo>
                  <a:lnTo>
                    <a:pt x="2272" y="519"/>
                  </a:lnTo>
                  <a:lnTo>
                    <a:pt x="2263" y="450"/>
                  </a:lnTo>
                  <a:lnTo>
                    <a:pt x="2246" y="381"/>
                  </a:lnTo>
                  <a:lnTo>
                    <a:pt x="2220" y="320"/>
                  </a:lnTo>
                  <a:lnTo>
                    <a:pt x="2186" y="268"/>
                  </a:lnTo>
                  <a:lnTo>
                    <a:pt x="2151" y="208"/>
                  </a:lnTo>
                  <a:lnTo>
                    <a:pt x="2099" y="165"/>
                  </a:lnTo>
                  <a:lnTo>
                    <a:pt x="2047" y="122"/>
                  </a:lnTo>
                  <a:lnTo>
                    <a:pt x="1987" y="78"/>
                  </a:lnTo>
                  <a:lnTo>
                    <a:pt x="1918" y="44"/>
                  </a:lnTo>
                  <a:lnTo>
                    <a:pt x="1857" y="27"/>
                  </a:lnTo>
                  <a:lnTo>
                    <a:pt x="1788" y="9"/>
                  </a:lnTo>
                  <a:lnTo>
                    <a:pt x="1728" y="1"/>
                  </a:lnTo>
                  <a:close/>
                  <a:moveTo>
                    <a:pt x="2833" y="1072"/>
                  </a:moveTo>
                  <a:lnTo>
                    <a:pt x="0" y="3188"/>
                  </a:lnTo>
                  <a:lnTo>
                    <a:pt x="138" y="3516"/>
                  </a:lnTo>
                  <a:lnTo>
                    <a:pt x="2980" y="1400"/>
                  </a:lnTo>
                  <a:lnTo>
                    <a:pt x="2833" y="1072"/>
                  </a:lnTo>
                  <a:close/>
                  <a:moveTo>
                    <a:pt x="1702" y="3171"/>
                  </a:moveTo>
                  <a:lnTo>
                    <a:pt x="1754" y="3179"/>
                  </a:lnTo>
                  <a:lnTo>
                    <a:pt x="1805" y="3197"/>
                  </a:lnTo>
                  <a:lnTo>
                    <a:pt x="1849" y="3231"/>
                  </a:lnTo>
                  <a:lnTo>
                    <a:pt x="1883" y="3274"/>
                  </a:lnTo>
                  <a:lnTo>
                    <a:pt x="1900" y="3326"/>
                  </a:lnTo>
                  <a:lnTo>
                    <a:pt x="1909" y="3387"/>
                  </a:lnTo>
                  <a:lnTo>
                    <a:pt x="1900" y="3456"/>
                  </a:lnTo>
                  <a:lnTo>
                    <a:pt x="1883" y="3525"/>
                  </a:lnTo>
                  <a:lnTo>
                    <a:pt x="1857" y="3585"/>
                  </a:lnTo>
                  <a:lnTo>
                    <a:pt x="1823" y="3663"/>
                  </a:lnTo>
                  <a:lnTo>
                    <a:pt x="1710" y="3853"/>
                  </a:lnTo>
                  <a:lnTo>
                    <a:pt x="1667" y="3922"/>
                  </a:lnTo>
                  <a:lnTo>
                    <a:pt x="1624" y="3983"/>
                  </a:lnTo>
                  <a:lnTo>
                    <a:pt x="1572" y="4035"/>
                  </a:lnTo>
                  <a:lnTo>
                    <a:pt x="1520" y="4069"/>
                  </a:lnTo>
                  <a:lnTo>
                    <a:pt x="1469" y="4095"/>
                  </a:lnTo>
                  <a:lnTo>
                    <a:pt x="1417" y="4104"/>
                  </a:lnTo>
                  <a:lnTo>
                    <a:pt x="1365" y="4095"/>
                  </a:lnTo>
                  <a:lnTo>
                    <a:pt x="1313" y="4069"/>
                  </a:lnTo>
                  <a:lnTo>
                    <a:pt x="1270" y="4043"/>
                  </a:lnTo>
                  <a:lnTo>
                    <a:pt x="1235" y="4000"/>
                  </a:lnTo>
                  <a:lnTo>
                    <a:pt x="1218" y="3948"/>
                  </a:lnTo>
                  <a:lnTo>
                    <a:pt x="1209" y="3879"/>
                  </a:lnTo>
                  <a:lnTo>
                    <a:pt x="1218" y="3819"/>
                  </a:lnTo>
                  <a:lnTo>
                    <a:pt x="1227" y="3750"/>
                  </a:lnTo>
                  <a:lnTo>
                    <a:pt x="1253" y="3680"/>
                  </a:lnTo>
                  <a:lnTo>
                    <a:pt x="1287" y="3611"/>
                  </a:lnTo>
                  <a:lnTo>
                    <a:pt x="1399" y="3421"/>
                  </a:lnTo>
                  <a:lnTo>
                    <a:pt x="1443" y="3352"/>
                  </a:lnTo>
                  <a:lnTo>
                    <a:pt x="1486" y="3292"/>
                  </a:lnTo>
                  <a:lnTo>
                    <a:pt x="1538" y="3249"/>
                  </a:lnTo>
                  <a:lnTo>
                    <a:pt x="1590" y="3205"/>
                  </a:lnTo>
                  <a:lnTo>
                    <a:pt x="1641" y="3179"/>
                  </a:lnTo>
                  <a:lnTo>
                    <a:pt x="1702" y="3171"/>
                  </a:lnTo>
                  <a:close/>
                  <a:moveTo>
                    <a:pt x="1710" y="2722"/>
                  </a:moveTo>
                  <a:lnTo>
                    <a:pt x="1641" y="2730"/>
                  </a:lnTo>
                  <a:lnTo>
                    <a:pt x="1572" y="2748"/>
                  </a:lnTo>
                  <a:lnTo>
                    <a:pt x="1512" y="2782"/>
                  </a:lnTo>
                  <a:lnTo>
                    <a:pt x="1443" y="2817"/>
                  </a:lnTo>
                  <a:lnTo>
                    <a:pt x="1382" y="2860"/>
                  </a:lnTo>
                  <a:lnTo>
                    <a:pt x="1322" y="2903"/>
                  </a:lnTo>
                  <a:lnTo>
                    <a:pt x="1261" y="2955"/>
                  </a:lnTo>
                  <a:lnTo>
                    <a:pt x="1209" y="3015"/>
                  </a:lnTo>
                  <a:lnTo>
                    <a:pt x="1158" y="3076"/>
                  </a:lnTo>
                  <a:lnTo>
                    <a:pt x="1106" y="3154"/>
                  </a:lnTo>
                  <a:lnTo>
                    <a:pt x="1063" y="3223"/>
                  </a:lnTo>
                  <a:lnTo>
                    <a:pt x="950" y="3413"/>
                  </a:lnTo>
                  <a:lnTo>
                    <a:pt x="916" y="3499"/>
                  </a:lnTo>
                  <a:lnTo>
                    <a:pt x="873" y="3577"/>
                  </a:lnTo>
                  <a:lnTo>
                    <a:pt x="847" y="3655"/>
                  </a:lnTo>
                  <a:lnTo>
                    <a:pt x="821" y="3732"/>
                  </a:lnTo>
                  <a:lnTo>
                    <a:pt x="803" y="3810"/>
                  </a:lnTo>
                  <a:lnTo>
                    <a:pt x="795" y="3879"/>
                  </a:lnTo>
                  <a:lnTo>
                    <a:pt x="795" y="3957"/>
                  </a:lnTo>
                  <a:lnTo>
                    <a:pt x="795" y="4035"/>
                  </a:lnTo>
                  <a:lnTo>
                    <a:pt x="803" y="4104"/>
                  </a:lnTo>
                  <a:lnTo>
                    <a:pt x="821" y="4173"/>
                  </a:lnTo>
                  <a:lnTo>
                    <a:pt x="847" y="4233"/>
                  </a:lnTo>
                  <a:lnTo>
                    <a:pt x="881" y="4285"/>
                  </a:lnTo>
                  <a:lnTo>
                    <a:pt x="924" y="4346"/>
                  </a:lnTo>
                  <a:lnTo>
                    <a:pt x="968" y="4389"/>
                  </a:lnTo>
                  <a:lnTo>
                    <a:pt x="1019" y="4432"/>
                  </a:lnTo>
                  <a:lnTo>
                    <a:pt x="1080" y="4475"/>
                  </a:lnTo>
                  <a:lnTo>
                    <a:pt x="1149" y="4510"/>
                  </a:lnTo>
                  <a:lnTo>
                    <a:pt x="1209" y="4527"/>
                  </a:lnTo>
                  <a:lnTo>
                    <a:pt x="1279" y="4544"/>
                  </a:lnTo>
                  <a:lnTo>
                    <a:pt x="1339" y="4553"/>
                  </a:lnTo>
                  <a:lnTo>
                    <a:pt x="1408" y="4553"/>
                  </a:lnTo>
                  <a:lnTo>
                    <a:pt x="1469" y="4536"/>
                  </a:lnTo>
                  <a:lnTo>
                    <a:pt x="1538" y="4518"/>
                  </a:lnTo>
                  <a:lnTo>
                    <a:pt x="1607" y="4492"/>
                  </a:lnTo>
                  <a:lnTo>
                    <a:pt x="1667" y="4458"/>
                  </a:lnTo>
                  <a:lnTo>
                    <a:pt x="1728" y="4415"/>
                  </a:lnTo>
                  <a:lnTo>
                    <a:pt x="1788" y="4372"/>
                  </a:lnTo>
                  <a:lnTo>
                    <a:pt x="1849" y="4311"/>
                  </a:lnTo>
                  <a:lnTo>
                    <a:pt x="1900" y="4259"/>
                  </a:lnTo>
                  <a:lnTo>
                    <a:pt x="1952" y="4190"/>
                  </a:lnTo>
                  <a:lnTo>
                    <a:pt x="2004" y="4121"/>
                  </a:lnTo>
                  <a:lnTo>
                    <a:pt x="2047" y="4043"/>
                  </a:lnTo>
                  <a:lnTo>
                    <a:pt x="2160" y="3853"/>
                  </a:lnTo>
                  <a:lnTo>
                    <a:pt x="2203" y="3767"/>
                  </a:lnTo>
                  <a:lnTo>
                    <a:pt x="2237" y="3689"/>
                  </a:lnTo>
                  <a:lnTo>
                    <a:pt x="2263" y="3611"/>
                  </a:lnTo>
                  <a:lnTo>
                    <a:pt x="2289" y="3534"/>
                  </a:lnTo>
                  <a:lnTo>
                    <a:pt x="2306" y="3465"/>
                  </a:lnTo>
                  <a:lnTo>
                    <a:pt x="2315" y="3387"/>
                  </a:lnTo>
                  <a:lnTo>
                    <a:pt x="2315" y="3309"/>
                  </a:lnTo>
                  <a:lnTo>
                    <a:pt x="2315" y="3240"/>
                  </a:lnTo>
                  <a:lnTo>
                    <a:pt x="2306" y="3162"/>
                  </a:lnTo>
                  <a:lnTo>
                    <a:pt x="2289" y="3102"/>
                  </a:lnTo>
                  <a:lnTo>
                    <a:pt x="2263" y="3041"/>
                  </a:lnTo>
                  <a:lnTo>
                    <a:pt x="2237" y="2981"/>
                  </a:lnTo>
                  <a:lnTo>
                    <a:pt x="2194" y="2929"/>
                  </a:lnTo>
                  <a:lnTo>
                    <a:pt x="2151" y="2877"/>
                  </a:lnTo>
                  <a:lnTo>
                    <a:pt x="2091" y="2834"/>
                  </a:lnTo>
                  <a:lnTo>
                    <a:pt x="2030" y="2799"/>
                  </a:lnTo>
                  <a:lnTo>
                    <a:pt x="1970" y="2765"/>
                  </a:lnTo>
                  <a:lnTo>
                    <a:pt x="1900" y="2739"/>
                  </a:lnTo>
                  <a:lnTo>
                    <a:pt x="1840" y="2722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-1626864" y="4390154"/>
              <a:ext cx="80296" cy="56061"/>
            </a:xfrm>
            <a:custGeom>
              <a:avLst/>
              <a:gdLst/>
              <a:ahLst/>
              <a:cxnLst/>
              <a:rect l="l" t="t" r="r" b="b"/>
              <a:pathLst>
                <a:path w="2031" h="1418" extrusionOk="0">
                  <a:moveTo>
                    <a:pt x="381" y="1"/>
                  </a:moveTo>
                  <a:lnTo>
                    <a:pt x="1" y="415"/>
                  </a:lnTo>
                  <a:lnTo>
                    <a:pt x="1253" y="1417"/>
                  </a:lnTo>
                  <a:lnTo>
                    <a:pt x="2031" y="1365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3A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1770614" y="4104671"/>
              <a:ext cx="333359" cy="339487"/>
            </a:xfrm>
            <a:custGeom>
              <a:avLst/>
              <a:gdLst/>
              <a:ahLst/>
              <a:cxnLst/>
              <a:rect l="l" t="t" r="r" b="b"/>
              <a:pathLst>
                <a:path w="8432" h="8587" extrusionOk="0">
                  <a:moveTo>
                    <a:pt x="2410" y="0"/>
                  </a:moveTo>
                  <a:lnTo>
                    <a:pt x="2272" y="18"/>
                  </a:lnTo>
                  <a:lnTo>
                    <a:pt x="2143" y="43"/>
                  </a:lnTo>
                  <a:lnTo>
                    <a:pt x="2013" y="87"/>
                  </a:lnTo>
                  <a:lnTo>
                    <a:pt x="1883" y="138"/>
                  </a:lnTo>
                  <a:lnTo>
                    <a:pt x="1763" y="208"/>
                  </a:lnTo>
                  <a:lnTo>
                    <a:pt x="1650" y="285"/>
                  </a:lnTo>
                  <a:lnTo>
                    <a:pt x="1538" y="380"/>
                  </a:lnTo>
                  <a:lnTo>
                    <a:pt x="441" y="1400"/>
                  </a:lnTo>
                  <a:lnTo>
                    <a:pt x="346" y="1503"/>
                  </a:lnTo>
                  <a:lnTo>
                    <a:pt x="251" y="1607"/>
                  </a:lnTo>
                  <a:lnTo>
                    <a:pt x="182" y="1728"/>
                  </a:lnTo>
                  <a:lnTo>
                    <a:pt x="121" y="1849"/>
                  </a:lnTo>
                  <a:lnTo>
                    <a:pt x="69" y="1978"/>
                  </a:lnTo>
                  <a:lnTo>
                    <a:pt x="35" y="2108"/>
                  </a:lnTo>
                  <a:lnTo>
                    <a:pt x="9" y="2238"/>
                  </a:lnTo>
                  <a:lnTo>
                    <a:pt x="0" y="2376"/>
                  </a:lnTo>
                  <a:lnTo>
                    <a:pt x="0" y="2505"/>
                  </a:lnTo>
                  <a:lnTo>
                    <a:pt x="9" y="2643"/>
                  </a:lnTo>
                  <a:lnTo>
                    <a:pt x="44" y="2773"/>
                  </a:lnTo>
                  <a:lnTo>
                    <a:pt x="78" y="2903"/>
                  </a:lnTo>
                  <a:lnTo>
                    <a:pt x="130" y="3024"/>
                  </a:lnTo>
                  <a:lnTo>
                    <a:pt x="199" y="3144"/>
                  </a:lnTo>
                  <a:lnTo>
                    <a:pt x="277" y="3265"/>
                  </a:lnTo>
                  <a:lnTo>
                    <a:pt x="372" y="3369"/>
                  </a:lnTo>
                  <a:lnTo>
                    <a:pt x="5123" y="8405"/>
                  </a:lnTo>
                  <a:lnTo>
                    <a:pt x="5166" y="8448"/>
                  </a:lnTo>
                  <a:lnTo>
                    <a:pt x="5209" y="8483"/>
                  </a:lnTo>
                  <a:lnTo>
                    <a:pt x="5261" y="8509"/>
                  </a:lnTo>
                  <a:lnTo>
                    <a:pt x="5313" y="8535"/>
                  </a:lnTo>
                  <a:lnTo>
                    <a:pt x="5365" y="8561"/>
                  </a:lnTo>
                  <a:lnTo>
                    <a:pt x="5425" y="8578"/>
                  </a:lnTo>
                  <a:lnTo>
                    <a:pt x="5477" y="8586"/>
                  </a:lnTo>
                  <a:lnTo>
                    <a:pt x="5598" y="8586"/>
                  </a:lnTo>
                  <a:lnTo>
                    <a:pt x="5650" y="8578"/>
                  </a:lnTo>
                  <a:lnTo>
                    <a:pt x="5710" y="8569"/>
                  </a:lnTo>
                  <a:lnTo>
                    <a:pt x="5762" y="8552"/>
                  </a:lnTo>
                  <a:lnTo>
                    <a:pt x="5822" y="8526"/>
                  </a:lnTo>
                  <a:lnTo>
                    <a:pt x="5874" y="8500"/>
                  </a:lnTo>
                  <a:lnTo>
                    <a:pt x="5917" y="8466"/>
                  </a:lnTo>
                  <a:lnTo>
                    <a:pt x="5969" y="8422"/>
                  </a:lnTo>
                  <a:lnTo>
                    <a:pt x="8241" y="6306"/>
                  </a:lnTo>
                  <a:lnTo>
                    <a:pt x="8284" y="6263"/>
                  </a:lnTo>
                  <a:lnTo>
                    <a:pt x="8327" y="6211"/>
                  </a:lnTo>
                  <a:lnTo>
                    <a:pt x="8353" y="6159"/>
                  </a:lnTo>
                  <a:lnTo>
                    <a:pt x="8379" y="6107"/>
                  </a:lnTo>
                  <a:lnTo>
                    <a:pt x="8405" y="6056"/>
                  </a:lnTo>
                  <a:lnTo>
                    <a:pt x="8422" y="6004"/>
                  </a:lnTo>
                  <a:lnTo>
                    <a:pt x="8431" y="5943"/>
                  </a:lnTo>
                  <a:lnTo>
                    <a:pt x="8431" y="5891"/>
                  </a:lnTo>
                  <a:lnTo>
                    <a:pt x="8431" y="5831"/>
                  </a:lnTo>
                  <a:lnTo>
                    <a:pt x="8422" y="5770"/>
                  </a:lnTo>
                  <a:lnTo>
                    <a:pt x="8414" y="5719"/>
                  </a:lnTo>
                  <a:lnTo>
                    <a:pt x="8397" y="5667"/>
                  </a:lnTo>
                  <a:lnTo>
                    <a:pt x="8371" y="5606"/>
                  </a:lnTo>
                  <a:lnTo>
                    <a:pt x="8345" y="5555"/>
                  </a:lnTo>
                  <a:lnTo>
                    <a:pt x="8310" y="5511"/>
                  </a:lnTo>
                  <a:lnTo>
                    <a:pt x="8276" y="5459"/>
                  </a:lnTo>
                  <a:lnTo>
                    <a:pt x="3525" y="432"/>
                  </a:lnTo>
                  <a:lnTo>
                    <a:pt x="3421" y="337"/>
                  </a:lnTo>
                  <a:lnTo>
                    <a:pt x="3309" y="251"/>
                  </a:lnTo>
                  <a:lnTo>
                    <a:pt x="3196" y="173"/>
                  </a:lnTo>
                  <a:lnTo>
                    <a:pt x="3067" y="113"/>
                  </a:lnTo>
                  <a:lnTo>
                    <a:pt x="2946" y="69"/>
                  </a:lnTo>
                  <a:lnTo>
                    <a:pt x="2816" y="26"/>
                  </a:lnTo>
                  <a:lnTo>
                    <a:pt x="2678" y="9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1754562" y="4124123"/>
              <a:ext cx="308413" cy="296473"/>
            </a:xfrm>
            <a:custGeom>
              <a:avLst/>
              <a:gdLst/>
              <a:ahLst/>
              <a:cxnLst/>
              <a:rect l="l" t="t" r="r" b="b"/>
              <a:pathLst>
                <a:path w="7801" h="7499" extrusionOk="0">
                  <a:moveTo>
                    <a:pt x="2151" y="1"/>
                  </a:moveTo>
                  <a:lnTo>
                    <a:pt x="2056" y="9"/>
                  </a:lnTo>
                  <a:lnTo>
                    <a:pt x="1970" y="27"/>
                  </a:lnTo>
                  <a:lnTo>
                    <a:pt x="1875" y="52"/>
                  </a:lnTo>
                  <a:lnTo>
                    <a:pt x="1788" y="87"/>
                  </a:lnTo>
                  <a:lnTo>
                    <a:pt x="1771" y="96"/>
                  </a:lnTo>
                  <a:lnTo>
                    <a:pt x="1762" y="113"/>
                  </a:lnTo>
                  <a:lnTo>
                    <a:pt x="1754" y="130"/>
                  </a:lnTo>
                  <a:lnTo>
                    <a:pt x="1762" y="147"/>
                  </a:lnTo>
                  <a:lnTo>
                    <a:pt x="1771" y="156"/>
                  </a:lnTo>
                  <a:lnTo>
                    <a:pt x="1788" y="165"/>
                  </a:lnTo>
                  <a:lnTo>
                    <a:pt x="1806" y="173"/>
                  </a:lnTo>
                  <a:lnTo>
                    <a:pt x="1823" y="165"/>
                  </a:lnTo>
                  <a:lnTo>
                    <a:pt x="1901" y="139"/>
                  </a:lnTo>
                  <a:lnTo>
                    <a:pt x="1987" y="113"/>
                  </a:lnTo>
                  <a:lnTo>
                    <a:pt x="2073" y="96"/>
                  </a:lnTo>
                  <a:lnTo>
                    <a:pt x="2151" y="87"/>
                  </a:lnTo>
                  <a:lnTo>
                    <a:pt x="2168" y="87"/>
                  </a:lnTo>
                  <a:lnTo>
                    <a:pt x="2186" y="70"/>
                  </a:lnTo>
                  <a:lnTo>
                    <a:pt x="2194" y="61"/>
                  </a:lnTo>
                  <a:lnTo>
                    <a:pt x="2194" y="44"/>
                  </a:lnTo>
                  <a:lnTo>
                    <a:pt x="2186" y="27"/>
                  </a:lnTo>
                  <a:lnTo>
                    <a:pt x="2177" y="9"/>
                  </a:lnTo>
                  <a:lnTo>
                    <a:pt x="2168" y="1"/>
                  </a:lnTo>
                  <a:close/>
                  <a:moveTo>
                    <a:pt x="2505" y="35"/>
                  </a:moveTo>
                  <a:lnTo>
                    <a:pt x="2488" y="44"/>
                  </a:lnTo>
                  <a:lnTo>
                    <a:pt x="2471" y="52"/>
                  </a:lnTo>
                  <a:lnTo>
                    <a:pt x="2462" y="70"/>
                  </a:lnTo>
                  <a:lnTo>
                    <a:pt x="2462" y="87"/>
                  </a:lnTo>
                  <a:lnTo>
                    <a:pt x="2462" y="104"/>
                  </a:lnTo>
                  <a:lnTo>
                    <a:pt x="2471" y="113"/>
                  </a:lnTo>
                  <a:lnTo>
                    <a:pt x="2488" y="122"/>
                  </a:lnTo>
                  <a:lnTo>
                    <a:pt x="2566" y="156"/>
                  </a:lnTo>
                  <a:lnTo>
                    <a:pt x="2644" y="191"/>
                  </a:lnTo>
                  <a:lnTo>
                    <a:pt x="2713" y="234"/>
                  </a:lnTo>
                  <a:lnTo>
                    <a:pt x="2790" y="286"/>
                  </a:lnTo>
                  <a:lnTo>
                    <a:pt x="2808" y="294"/>
                  </a:lnTo>
                  <a:lnTo>
                    <a:pt x="2825" y="294"/>
                  </a:lnTo>
                  <a:lnTo>
                    <a:pt x="2842" y="286"/>
                  </a:lnTo>
                  <a:lnTo>
                    <a:pt x="2851" y="277"/>
                  </a:lnTo>
                  <a:lnTo>
                    <a:pt x="2860" y="260"/>
                  </a:lnTo>
                  <a:lnTo>
                    <a:pt x="2860" y="242"/>
                  </a:lnTo>
                  <a:lnTo>
                    <a:pt x="2860" y="225"/>
                  </a:lnTo>
                  <a:lnTo>
                    <a:pt x="2842" y="208"/>
                  </a:lnTo>
                  <a:lnTo>
                    <a:pt x="2765" y="156"/>
                  </a:lnTo>
                  <a:lnTo>
                    <a:pt x="2678" y="104"/>
                  </a:lnTo>
                  <a:lnTo>
                    <a:pt x="2600" y="70"/>
                  </a:lnTo>
                  <a:lnTo>
                    <a:pt x="2523" y="35"/>
                  </a:lnTo>
                  <a:close/>
                  <a:moveTo>
                    <a:pt x="1477" y="251"/>
                  </a:moveTo>
                  <a:lnTo>
                    <a:pt x="1460" y="260"/>
                  </a:lnTo>
                  <a:lnTo>
                    <a:pt x="1322" y="363"/>
                  </a:lnTo>
                  <a:lnTo>
                    <a:pt x="1175" y="484"/>
                  </a:lnTo>
                  <a:lnTo>
                    <a:pt x="1158" y="510"/>
                  </a:lnTo>
                  <a:lnTo>
                    <a:pt x="1166" y="536"/>
                  </a:lnTo>
                  <a:lnTo>
                    <a:pt x="1175" y="553"/>
                  </a:lnTo>
                  <a:lnTo>
                    <a:pt x="1184" y="562"/>
                  </a:lnTo>
                  <a:lnTo>
                    <a:pt x="1218" y="562"/>
                  </a:lnTo>
                  <a:lnTo>
                    <a:pt x="1236" y="553"/>
                  </a:lnTo>
                  <a:lnTo>
                    <a:pt x="1374" y="433"/>
                  </a:lnTo>
                  <a:lnTo>
                    <a:pt x="1512" y="338"/>
                  </a:lnTo>
                  <a:lnTo>
                    <a:pt x="1521" y="320"/>
                  </a:lnTo>
                  <a:lnTo>
                    <a:pt x="1529" y="303"/>
                  </a:lnTo>
                  <a:lnTo>
                    <a:pt x="1529" y="286"/>
                  </a:lnTo>
                  <a:lnTo>
                    <a:pt x="1521" y="277"/>
                  </a:lnTo>
                  <a:lnTo>
                    <a:pt x="1512" y="260"/>
                  </a:lnTo>
                  <a:lnTo>
                    <a:pt x="1495" y="251"/>
                  </a:lnTo>
                  <a:close/>
                  <a:moveTo>
                    <a:pt x="3067" y="441"/>
                  </a:moveTo>
                  <a:lnTo>
                    <a:pt x="3058" y="450"/>
                  </a:lnTo>
                  <a:lnTo>
                    <a:pt x="3041" y="476"/>
                  </a:lnTo>
                  <a:lnTo>
                    <a:pt x="3041" y="502"/>
                  </a:lnTo>
                  <a:lnTo>
                    <a:pt x="3058" y="519"/>
                  </a:lnTo>
                  <a:lnTo>
                    <a:pt x="3179" y="640"/>
                  </a:lnTo>
                  <a:lnTo>
                    <a:pt x="3300" y="769"/>
                  </a:lnTo>
                  <a:lnTo>
                    <a:pt x="3317" y="778"/>
                  </a:lnTo>
                  <a:lnTo>
                    <a:pt x="3335" y="787"/>
                  </a:lnTo>
                  <a:lnTo>
                    <a:pt x="3352" y="787"/>
                  </a:lnTo>
                  <a:lnTo>
                    <a:pt x="3361" y="769"/>
                  </a:lnTo>
                  <a:lnTo>
                    <a:pt x="3378" y="761"/>
                  </a:lnTo>
                  <a:lnTo>
                    <a:pt x="3378" y="743"/>
                  </a:lnTo>
                  <a:lnTo>
                    <a:pt x="3378" y="726"/>
                  </a:lnTo>
                  <a:lnTo>
                    <a:pt x="3369" y="709"/>
                  </a:lnTo>
                  <a:lnTo>
                    <a:pt x="3240" y="579"/>
                  </a:lnTo>
                  <a:lnTo>
                    <a:pt x="3119" y="450"/>
                  </a:lnTo>
                  <a:lnTo>
                    <a:pt x="3101" y="441"/>
                  </a:lnTo>
                  <a:close/>
                  <a:moveTo>
                    <a:pt x="925" y="726"/>
                  </a:moveTo>
                  <a:lnTo>
                    <a:pt x="916" y="735"/>
                  </a:lnTo>
                  <a:lnTo>
                    <a:pt x="657" y="994"/>
                  </a:lnTo>
                  <a:lnTo>
                    <a:pt x="648" y="1020"/>
                  </a:lnTo>
                  <a:lnTo>
                    <a:pt x="648" y="1046"/>
                  </a:lnTo>
                  <a:lnTo>
                    <a:pt x="665" y="1054"/>
                  </a:lnTo>
                  <a:lnTo>
                    <a:pt x="674" y="1063"/>
                  </a:lnTo>
                  <a:lnTo>
                    <a:pt x="691" y="1072"/>
                  </a:lnTo>
                  <a:lnTo>
                    <a:pt x="709" y="1063"/>
                  </a:lnTo>
                  <a:lnTo>
                    <a:pt x="726" y="1054"/>
                  </a:lnTo>
                  <a:lnTo>
                    <a:pt x="976" y="795"/>
                  </a:lnTo>
                  <a:lnTo>
                    <a:pt x="985" y="787"/>
                  </a:lnTo>
                  <a:lnTo>
                    <a:pt x="985" y="769"/>
                  </a:lnTo>
                  <a:lnTo>
                    <a:pt x="985" y="752"/>
                  </a:lnTo>
                  <a:lnTo>
                    <a:pt x="976" y="735"/>
                  </a:lnTo>
                  <a:lnTo>
                    <a:pt x="959" y="726"/>
                  </a:lnTo>
                  <a:close/>
                  <a:moveTo>
                    <a:pt x="3576" y="951"/>
                  </a:moveTo>
                  <a:lnTo>
                    <a:pt x="3559" y="959"/>
                  </a:lnTo>
                  <a:lnTo>
                    <a:pt x="3551" y="968"/>
                  </a:lnTo>
                  <a:lnTo>
                    <a:pt x="3533" y="994"/>
                  </a:lnTo>
                  <a:lnTo>
                    <a:pt x="3533" y="1020"/>
                  </a:lnTo>
                  <a:lnTo>
                    <a:pt x="3542" y="1029"/>
                  </a:lnTo>
                  <a:lnTo>
                    <a:pt x="3792" y="1288"/>
                  </a:lnTo>
                  <a:lnTo>
                    <a:pt x="3810" y="1296"/>
                  </a:lnTo>
                  <a:lnTo>
                    <a:pt x="3818" y="1305"/>
                  </a:lnTo>
                  <a:lnTo>
                    <a:pt x="3836" y="1296"/>
                  </a:lnTo>
                  <a:lnTo>
                    <a:pt x="3853" y="1288"/>
                  </a:lnTo>
                  <a:lnTo>
                    <a:pt x="3862" y="1279"/>
                  </a:lnTo>
                  <a:lnTo>
                    <a:pt x="3870" y="1262"/>
                  </a:lnTo>
                  <a:lnTo>
                    <a:pt x="3870" y="1244"/>
                  </a:lnTo>
                  <a:lnTo>
                    <a:pt x="3853" y="1227"/>
                  </a:lnTo>
                  <a:lnTo>
                    <a:pt x="3611" y="968"/>
                  </a:lnTo>
                  <a:lnTo>
                    <a:pt x="3594" y="959"/>
                  </a:lnTo>
                  <a:lnTo>
                    <a:pt x="3576" y="951"/>
                  </a:lnTo>
                  <a:close/>
                  <a:moveTo>
                    <a:pt x="450" y="1244"/>
                  </a:moveTo>
                  <a:lnTo>
                    <a:pt x="432" y="1253"/>
                  </a:lnTo>
                  <a:lnTo>
                    <a:pt x="415" y="1262"/>
                  </a:lnTo>
                  <a:lnTo>
                    <a:pt x="259" y="1443"/>
                  </a:lnTo>
                  <a:lnTo>
                    <a:pt x="190" y="1538"/>
                  </a:lnTo>
                  <a:lnTo>
                    <a:pt x="182" y="1564"/>
                  </a:lnTo>
                  <a:lnTo>
                    <a:pt x="182" y="1581"/>
                  </a:lnTo>
                  <a:lnTo>
                    <a:pt x="199" y="1599"/>
                  </a:lnTo>
                  <a:lnTo>
                    <a:pt x="208" y="1607"/>
                  </a:lnTo>
                  <a:lnTo>
                    <a:pt x="242" y="1607"/>
                  </a:lnTo>
                  <a:lnTo>
                    <a:pt x="259" y="1590"/>
                  </a:lnTo>
                  <a:lnTo>
                    <a:pt x="329" y="1504"/>
                  </a:lnTo>
                  <a:lnTo>
                    <a:pt x="484" y="1322"/>
                  </a:lnTo>
                  <a:lnTo>
                    <a:pt x="493" y="1305"/>
                  </a:lnTo>
                  <a:lnTo>
                    <a:pt x="493" y="1288"/>
                  </a:lnTo>
                  <a:lnTo>
                    <a:pt x="493" y="1270"/>
                  </a:lnTo>
                  <a:lnTo>
                    <a:pt x="484" y="1253"/>
                  </a:lnTo>
                  <a:lnTo>
                    <a:pt x="467" y="1244"/>
                  </a:lnTo>
                  <a:close/>
                  <a:moveTo>
                    <a:pt x="4069" y="1469"/>
                  </a:moveTo>
                  <a:lnTo>
                    <a:pt x="4052" y="1478"/>
                  </a:lnTo>
                  <a:lnTo>
                    <a:pt x="4034" y="1486"/>
                  </a:lnTo>
                  <a:lnTo>
                    <a:pt x="4026" y="1504"/>
                  </a:lnTo>
                  <a:lnTo>
                    <a:pt x="4026" y="1538"/>
                  </a:lnTo>
                  <a:lnTo>
                    <a:pt x="4034" y="1547"/>
                  </a:lnTo>
                  <a:lnTo>
                    <a:pt x="4285" y="1806"/>
                  </a:lnTo>
                  <a:lnTo>
                    <a:pt x="4293" y="1815"/>
                  </a:lnTo>
                  <a:lnTo>
                    <a:pt x="4328" y="1815"/>
                  </a:lnTo>
                  <a:lnTo>
                    <a:pt x="4345" y="1806"/>
                  </a:lnTo>
                  <a:lnTo>
                    <a:pt x="4354" y="1789"/>
                  </a:lnTo>
                  <a:lnTo>
                    <a:pt x="4363" y="1771"/>
                  </a:lnTo>
                  <a:lnTo>
                    <a:pt x="4354" y="1754"/>
                  </a:lnTo>
                  <a:lnTo>
                    <a:pt x="4345" y="1746"/>
                  </a:lnTo>
                  <a:lnTo>
                    <a:pt x="4103" y="1486"/>
                  </a:lnTo>
                  <a:lnTo>
                    <a:pt x="4086" y="1478"/>
                  </a:lnTo>
                  <a:lnTo>
                    <a:pt x="4069" y="1469"/>
                  </a:lnTo>
                  <a:close/>
                  <a:moveTo>
                    <a:pt x="35" y="1841"/>
                  </a:moveTo>
                  <a:lnTo>
                    <a:pt x="26" y="1858"/>
                  </a:lnTo>
                  <a:lnTo>
                    <a:pt x="18" y="1875"/>
                  </a:lnTo>
                  <a:lnTo>
                    <a:pt x="9" y="1918"/>
                  </a:lnTo>
                  <a:lnTo>
                    <a:pt x="0" y="1996"/>
                  </a:lnTo>
                  <a:lnTo>
                    <a:pt x="9" y="2082"/>
                  </a:lnTo>
                  <a:lnTo>
                    <a:pt x="26" y="2160"/>
                  </a:lnTo>
                  <a:lnTo>
                    <a:pt x="52" y="2247"/>
                  </a:lnTo>
                  <a:lnTo>
                    <a:pt x="61" y="2264"/>
                  </a:lnTo>
                  <a:lnTo>
                    <a:pt x="78" y="2272"/>
                  </a:lnTo>
                  <a:lnTo>
                    <a:pt x="113" y="2272"/>
                  </a:lnTo>
                  <a:lnTo>
                    <a:pt x="121" y="2264"/>
                  </a:lnTo>
                  <a:lnTo>
                    <a:pt x="130" y="2247"/>
                  </a:lnTo>
                  <a:lnTo>
                    <a:pt x="139" y="2229"/>
                  </a:lnTo>
                  <a:lnTo>
                    <a:pt x="139" y="2212"/>
                  </a:lnTo>
                  <a:lnTo>
                    <a:pt x="113" y="2143"/>
                  </a:lnTo>
                  <a:lnTo>
                    <a:pt x="95" y="2065"/>
                  </a:lnTo>
                  <a:lnTo>
                    <a:pt x="87" y="1996"/>
                  </a:lnTo>
                  <a:lnTo>
                    <a:pt x="95" y="1927"/>
                  </a:lnTo>
                  <a:lnTo>
                    <a:pt x="104" y="1892"/>
                  </a:lnTo>
                  <a:lnTo>
                    <a:pt x="104" y="1875"/>
                  </a:lnTo>
                  <a:lnTo>
                    <a:pt x="95" y="1858"/>
                  </a:lnTo>
                  <a:lnTo>
                    <a:pt x="87" y="1849"/>
                  </a:lnTo>
                  <a:lnTo>
                    <a:pt x="69" y="1841"/>
                  </a:lnTo>
                  <a:close/>
                  <a:moveTo>
                    <a:pt x="4544" y="1987"/>
                  </a:moveTo>
                  <a:lnTo>
                    <a:pt x="4527" y="1996"/>
                  </a:lnTo>
                  <a:lnTo>
                    <a:pt x="4518" y="2022"/>
                  </a:lnTo>
                  <a:lnTo>
                    <a:pt x="4518" y="2048"/>
                  </a:lnTo>
                  <a:lnTo>
                    <a:pt x="4527" y="2065"/>
                  </a:lnTo>
                  <a:lnTo>
                    <a:pt x="4777" y="2324"/>
                  </a:lnTo>
                  <a:lnTo>
                    <a:pt x="4786" y="2333"/>
                  </a:lnTo>
                  <a:lnTo>
                    <a:pt x="4820" y="2333"/>
                  </a:lnTo>
                  <a:lnTo>
                    <a:pt x="4838" y="2324"/>
                  </a:lnTo>
                  <a:lnTo>
                    <a:pt x="4846" y="2307"/>
                  </a:lnTo>
                  <a:lnTo>
                    <a:pt x="4855" y="2290"/>
                  </a:lnTo>
                  <a:lnTo>
                    <a:pt x="4846" y="2272"/>
                  </a:lnTo>
                  <a:lnTo>
                    <a:pt x="4838" y="2264"/>
                  </a:lnTo>
                  <a:lnTo>
                    <a:pt x="4596" y="2005"/>
                  </a:lnTo>
                  <a:lnTo>
                    <a:pt x="4578" y="1987"/>
                  </a:lnTo>
                  <a:close/>
                  <a:moveTo>
                    <a:pt x="268" y="2488"/>
                  </a:moveTo>
                  <a:lnTo>
                    <a:pt x="251" y="2497"/>
                  </a:lnTo>
                  <a:lnTo>
                    <a:pt x="242" y="2523"/>
                  </a:lnTo>
                  <a:lnTo>
                    <a:pt x="242" y="2549"/>
                  </a:lnTo>
                  <a:lnTo>
                    <a:pt x="251" y="2557"/>
                  </a:lnTo>
                  <a:lnTo>
                    <a:pt x="346" y="2661"/>
                  </a:lnTo>
                  <a:lnTo>
                    <a:pt x="432" y="2756"/>
                  </a:lnTo>
                  <a:lnTo>
                    <a:pt x="493" y="2817"/>
                  </a:lnTo>
                  <a:lnTo>
                    <a:pt x="510" y="2834"/>
                  </a:lnTo>
                  <a:lnTo>
                    <a:pt x="545" y="2834"/>
                  </a:lnTo>
                  <a:lnTo>
                    <a:pt x="562" y="2817"/>
                  </a:lnTo>
                  <a:lnTo>
                    <a:pt x="570" y="2808"/>
                  </a:lnTo>
                  <a:lnTo>
                    <a:pt x="570" y="2791"/>
                  </a:lnTo>
                  <a:lnTo>
                    <a:pt x="570" y="2773"/>
                  </a:lnTo>
                  <a:lnTo>
                    <a:pt x="562" y="2756"/>
                  </a:lnTo>
                  <a:lnTo>
                    <a:pt x="493" y="2696"/>
                  </a:lnTo>
                  <a:lnTo>
                    <a:pt x="406" y="2601"/>
                  </a:lnTo>
                  <a:lnTo>
                    <a:pt x="320" y="2497"/>
                  </a:lnTo>
                  <a:lnTo>
                    <a:pt x="303" y="2488"/>
                  </a:lnTo>
                  <a:close/>
                  <a:moveTo>
                    <a:pt x="5036" y="2506"/>
                  </a:moveTo>
                  <a:lnTo>
                    <a:pt x="5019" y="2514"/>
                  </a:lnTo>
                  <a:lnTo>
                    <a:pt x="5010" y="2540"/>
                  </a:lnTo>
                  <a:lnTo>
                    <a:pt x="5010" y="2566"/>
                  </a:lnTo>
                  <a:lnTo>
                    <a:pt x="5019" y="2583"/>
                  </a:lnTo>
                  <a:lnTo>
                    <a:pt x="5261" y="2834"/>
                  </a:lnTo>
                  <a:lnTo>
                    <a:pt x="5278" y="2851"/>
                  </a:lnTo>
                  <a:lnTo>
                    <a:pt x="5313" y="2851"/>
                  </a:lnTo>
                  <a:lnTo>
                    <a:pt x="5330" y="2843"/>
                  </a:lnTo>
                  <a:lnTo>
                    <a:pt x="5339" y="2825"/>
                  </a:lnTo>
                  <a:lnTo>
                    <a:pt x="5339" y="2808"/>
                  </a:lnTo>
                  <a:lnTo>
                    <a:pt x="5339" y="2791"/>
                  </a:lnTo>
                  <a:lnTo>
                    <a:pt x="5330" y="2773"/>
                  </a:lnTo>
                  <a:lnTo>
                    <a:pt x="5088" y="2514"/>
                  </a:lnTo>
                  <a:lnTo>
                    <a:pt x="5071" y="2506"/>
                  </a:lnTo>
                  <a:close/>
                  <a:moveTo>
                    <a:pt x="760" y="2998"/>
                  </a:moveTo>
                  <a:lnTo>
                    <a:pt x="752" y="3007"/>
                  </a:lnTo>
                  <a:lnTo>
                    <a:pt x="735" y="3033"/>
                  </a:lnTo>
                  <a:lnTo>
                    <a:pt x="735" y="3058"/>
                  </a:lnTo>
                  <a:lnTo>
                    <a:pt x="743" y="3076"/>
                  </a:lnTo>
                  <a:lnTo>
                    <a:pt x="994" y="3326"/>
                  </a:lnTo>
                  <a:lnTo>
                    <a:pt x="1011" y="3335"/>
                  </a:lnTo>
                  <a:lnTo>
                    <a:pt x="1028" y="3344"/>
                  </a:lnTo>
                  <a:lnTo>
                    <a:pt x="1046" y="3335"/>
                  </a:lnTo>
                  <a:lnTo>
                    <a:pt x="1063" y="3326"/>
                  </a:lnTo>
                  <a:lnTo>
                    <a:pt x="1071" y="3309"/>
                  </a:lnTo>
                  <a:lnTo>
                    <a:pt x="1071" y="3300"/>
                  </a:lnTo>
                  <a:lnTo>
                    <a:pt x="1071" y="3283"/>
                  </a:lnTo>
                  <a:lnTo>
                    <a:pt x="1063" y="3266"/>
                  </a:lnTo>
                  <a:lnTo>
                    <a:pt x="812" y="3007"/>
                  </a:lnTo>
                  <a:lnTo>
                    <a:pt x="795" y="2998"/>
                  </a:lnTo>
                  <a:close/>
                  <a:moveTo>
                    <a:pt x="5529" y="3024"/>
                  </a:moveTo>
                  <a:lnTo>
                    <a:pt x="5511" y="3033"/>
                  </a:lnTo>
                  <a:lnTo>
                    <a:pt x="5503" y="3058"/>
                  </a:lnTo>
                  <a:lnTo>
                    <a:pt x="5503" y="3084"/>
                  </a:lnTo>
                  <a:lnTo>
                    <a:pt x="5511" y="3093"/>
                  </a:lnTo>
                  <a:lnTo>
                    <a:pt x="5753" y="3352"/>
                  </a:lnTo>
                  <a:lnTo>
                    <a:pt x="5771" y="3361"/>
                  </a:lnTo>
                  <a:lnTo>
                    <a:pt x="5788" y="3369"/>
                  </a:lnTo>
                  <a:lnTo>
                    <a:pt x="5805" y="3369"/>
                  </a:lnTo>
                  <a:lnTo>
                    <a:pt x="5822" y="3352"/>
                  </a:lnTo>
                  <a:lnTo>
                    <a:pt x="5831" y="3344"/>
                  </a:lnTo>
                  <a:lnTo>
                    <a:pt x="5831" y="3326"/>
                  </a:lnTo>
                  <a:lnTo>
                    <a:pt x="5831" y="3309"/>
                  </a:lnTo>
                  <a:lnTo>
                    <a:pt x="5822" y="3292"/>
                  </a:lnTo>
                  <a:lnTo>
                    <a:pt x="5572" y="3033"/>
                  </a:lnTo>
                  <a:lnTo>
                    <a:pt x="5563" y="3024"/>
                  </a:lnTo>
                  <a:close/>
                  <a:moveTo>
                    <a:pt x="1261" y="3508"/>
                  </a:moveTo>
                  <a:lnTo>
                    <a:pt x="1244" y="3516"/>
                  </a:lnTo>
                  <a:lnTo>
                    <a:pt x="1236" y="3542"/>
                  </a:lnTo>
                  <a:lnTo>
                    <a:pt x="1236" y="3568"/>
                  </a:lnTo>
                  <a:lnTo>
                    <a:pt x="1244" y="3585"/>
                  </a:lnTo>
                  <a:lnTo>
                    <a:pt x="1495" y="3836"/>
                  </a:lnTo>
                  <a:lnTo>
                    <a:pt x="1512" y="3845"/>
                  </a:lnTo>
                  <a:lnTo>
                    <a:pt x="1529" y="3853"/>
                  </a:lnTo>
                  <a:lnTo>
                    <a:pt x="1547" y="3845"/>
                  </a:lnTo>
                  <a:lnTo>
                    <a:pt x="1555" y="3836"/>
                  </a:lnTo>
                  <a:lnTo>
                    <a:pt x="1572" y="3819"/>
                  </a:lnTo>
                  <a:lnTo>
                    <a:pt x="1572" y="3810"/>
                  </a:lnTo>
                  <a:lnTo>
                    <a:pt x="1572" y="3793"/>
                  </a:lnTo>
                  <a:lnTo>
                    <a:pt x="1564" y="3775"/>
                  </a:lnTo>
                  <a:lnTo>
                    <a:pt x="1313" y="3516"/>
                  </a:lnTo>
                  <a:lnTo>
                    <a:pt x="1296" y="3508"/>
                  </a:lnTo>
                  <a:close/>
                  <a:moveTo>
                    <a:pt x="6038" y="3534"/>
                  </a:moveTo>
                  <a:lnTo>
                    <a:pt x="6021" y="3542"/>
                  </a:lnTo>
                  <a:lnTo>
                    <a:pt x="6004" y="3551"/>
                  </a:lnTo>
                  <a:lnTo>
                    <a:pt x="5986" y="3577"/>
                  </a:lnTo>
                  <a:lnTo>
                    <a:pt x="5995" y="3603"/>
                  </a:lnTo>
                  <a:lnTo>
                    <a:pt x="6004" y="3611"/>
                  </a:lnTo>
                  <a:lnTo>
                    <a:pt x="6246" y="3870"/>
                  </a:lnTo>
                  <a:lnTo>
                    <a:pt x="6263" y="3879"/>
                  </a:lnTo>
                  <a:lnTo>
                    <a:pt x="6280" y="3888"/>
                  </a:lnTo>
                  <a:lnTo>
                    <a:pt x="6297" y="3879"/>
                  </a:lnTo>
                  <a:lnTo>
                    <a:pt x="6306" y="3870"/>
                  </a:lnTo>
                  <a:lnTo>
                    <a:pt x="6323" y="3862"/>
                  </a:lnTo>
                  <a:lnTo>
                    <a:pt x="6323" y="3845"/>
                  </a:lnTo>
                  <a:lnTo>
                    <a:pt x="6323" y="3827"/>
                  </a:lnTo>
                  <a:lnTo>
                    <a:pt x="6315" y="3810"/>
                  </a:lnTo>
                  <a:lnTo>
                    <a:pt x="6064" y="3551"/>
                  </a:lnTo>
                  <a:lnTo>
                    <a:pt x="6056" y="3542"/>
                  </a:lnTo>
                  <a:lnTo>
                    <a:pt x="6038" y="3534"/>
                  </a:lnTo>
                  <a:close/>
                  <a:moveTo>
                    <a:pt x="1762" y="4017"/>
                  </a:moveTo>
                  <a:lnTo>
                    <a:pt x="1745" y="4026"/>
                  </a:lnTo>
                  <a:lnTo>
                    <a:pt x="1728" y="4052"/>
                  </a:lnTo>
                  <a:lnTo>
                    <a:pt x="1737" y="4078"/>
                  </a:lnTo>
                  <a:lnTo>
                    <a:pt x="1745" y="4095"/>
                  </a:lnTo>
                  <a:lnTo>
                    <a:pt x="1987" y="4346"/>
                  </a:lnTo>
                  <a:lnTo>
                    <a:pt x="2004" y="4363"/>
                  </a:lnTo>
                  <a:lnTo>
                    <a:pt x="2039" y="4363"/>
                  </a:lnTo>
                  <a:lnTo>
                    <a:pt x="2056" y="4354"/>
                  </a:lnTo>
                  <a:lnTo>
                    <a:pt x="2065" y="4337"/>
                  </a:lnTo>
                  <a:lnTo>
                    <a:pt x="2065" y="4320"/>
                  </a:lnTo>
                  <a:lnTo>
                    <a:pt x="2065" y="4302"/>
                  </a:lnTo>
                  <a:lnTo>
                    <a:pt x="2056" y="4285"/>
                  </a:lnTo>
                  <a:lnTo>
                    <a:pt x="1806" y="4035"/>
                  </a:lnTo>
                  <a:lnTo>
                    <a:pt x="1797" y="4017"/>
                  </a:lnTo>
                  <a:close/>
                  <a:moveTo>
                    <a:pt x="6522" y="4052"/>
                  </a:moveTo>
                  <a:lnTo>
                    <a:pt x="6505" y="4060"/>
                  </a:lnTo>
                  <a:lnTo>
                    <a:pt x="6496" y="4069"/>
                  </a:lnTo>
                  <a:lnTo>
                    <a:pt x="6479" y="4086"/>
                  </a:lnTo>
                  <a:lnTo>
                    <a:pt x="6487" y="4121"/>
                  </a:lnTo>
                  <a:lnTo>
                    <a:pt x="6487" y="4130"/>
                  </a:lnTo>
                  <a:lnTo>
                    <a:pt x="6738" y="4389"/>
                  </a:lnTo>
                  <a:lnTo>
                    <a:pt x="6755" y="4397"/>
                  </a:lnTo>
                  <a:lnTo>
                    <a:pt x="6790" y="4397"/>
                  </a:lnTo>
                  <a:lnTo>
                    <a:pt x="6798" y="4389"/>
                  </a:lnTo>
                  <a:lnTo>
                    <a:pt x="6807" y="4371"/>
                  </a:lnTo>
                  <a:lnTo>
                    <a:pt x="6816" y="4354"/>
                  </a:lnTo>
                  <a:lnTo>
                    <a:pt x="6816" y="4337"/>
                  </a:lnTo>
                  <a:lnTo>
                    <a:pt x="6807" y="4328"/>
                  </a:lnTo>
                  <a:lnTo>
                    <a:pt x="6557" y="4069"/>
                  </a:lnTo>
                  <a:lnTo>
                    <a:pt x="6539" y="4060"/>
                  </a:lnTo>
                  <a:lnTo>
                    <a:pt x="6522" y="4052"/>
                  </a:lnTo>
                  <a:close/>
                  <a:moveTo>
                    <a:pt x="2272" y="4527"/>
                  </a:moveTo>
                  <a:lnTo>
                    <a:pt x="2255" y="4536"/>
                  </a:lnTo>
                  <a:lnTo>
                    <a:pt x="2238" y="4544"/>
                  </a:lnTo>
                  <a:lnTo>
                    <a:pt x="2229" y="4570"/>
                  </a:lnTo>
                  <a:lnTo>
                    <a:pt x="2229" y="4596"/>
                  </a:lnTo>
                  <a:lnTo>
                    <a:pt x="2238" y="4605"/>
                  </a:lnTo>
                  <a:lnTo>
                    <a:pt x="2479" y="4864"/>
                  </a:lnTo>
                  <a:lnTo>
                    <a:pt x="2497" y="4872"/>
                  </a:lnTo>
                  <a:lnTo>
                    <a:pt x="2514" y="4881"/>
                  </a:lnTo>
                  <a:lnTo>
                    <a:pt x="2531" y="4872"/>
                  </a:lnTo>
                  <a:lnTo>
                    <a:pt x="2549" y="4864"/>
                  </a:lnTo>
                  <a:lnTo>
                    <a:pt x="2557" y="4855"/>
                  </a:lnTo>
                  <a:lnTo>
                    <a:pt x="2557" y="4838"/>
                  </a:lnTo>
                  <a:lnTo>
                    <a:pt x="2557" y="4821"/>
                  </a:lnTo>
                  <a:lnTo>
                    <a:pt x="2549" y="4803"/>
                  </a:lnTo>
                  <a:lnTo>
                    <a:pt x="2298" y="4544"/>
                  </a:lnTo>
                  <a:lnTo>
                    <a:pt x="2289" y="4536"/>
                  </a:lnTo>
                  <a:lnTo>
                    <a:pt x="2272" y="4527"/>
                  </a:lnTo>
                  <a:close/>
                  <a:moveTo>
                    <a:pt x="6997" y="4570"/>
                  </a:moveTo>
                  <a:lnTo>
                    <a:pt x="6988" y="4579"/>
                  </a:lnTo>
                  <a:lnTo>
                    <a:pt x="6971" y="4605"/>
                  </a:lnTo>
                  <a:lnTo>
                    <a:pt x="6971" y="4631"/>
                  </a:lnTo>
                  <a:lnTo>
                    <a:pt x="6980" y="4648"/>
                  </a:lnTo>
                  <a:lnTo>
                    <a:pt x="7230" y="4907"/>
                  </a:lnTo>
                  <a:lnTo>
                    <a:pt x="7239" y="4916"/>
                  </a:lnTo>
                  <a:lnTo>
                    <a:pt x="7274" y="4916"/>
                  </a:lnTo>
                  <a:lnTo>
                    <a:pt x="7291" y="4907"/>
                  </a:lnTo>
                  <a:lnTo>
                    <a:pt x="7299" y="4890"/>
                  </a:lnTo>
                  <a:lnTo>
                    <a:pt x="7308" y="4872"/>
                  </a:lnTo>
                  <a:lnTo>
                    <a:pt x="7299" y="4855"/>
                  </a:lnTo>
                  <a:lnTo>
                    <a:pt x="7291" y="4847"/>
                  </a:lnTo>
                  <a:lnTo>
                    <a:pt x="7049" y="4587"/>
                  </a:lnTo>
                  <a:lnTo>
                    <a:pt x="7032" y="4579"/>
                  </a:lnTo>
                  <a:lnTo>
                    <a:pt x="7014" y="4570"/>
                  </a:lnTo>
                  <a:close/>
                  <a:moveTo>
                    <a:pt x="2765" y="5045"/>
                  </a:moveTo>
                  <a:lnTo>
                    <a:pt x="2747" y="5054"/>
                  </a:lnTo>
                  <a:lnTo>
                    <a:pt x="2730" y="5063"/>
                  </a:lnTo>
                  <a:lnTo>
                    <a:pt x="2713" y="5088"/>
                  </a:lnTo>
                  <a:lnTo>
                    <a:pt x="2721" y="5114"/>
                  </a:lnTo>
                  <a:lnTo>
                    <a:pt x="2730" y="5123"/>
                  </a:lnTo>
                  <a:lnTo>
                    <a:pt x="2972" y="5382"/>
                  </a:lnTo>
                  <a:lnTo>
                    <a:pt x="2989" y="5391"/>
                  </a:lnTo>
                  <a:lnTo>
                    <a:pt x="3006" y="5399"/>
                  </a:lnTo>
                  <a:lnTo>
                    <a:pt x="3024" y="5391"/>
                  </a:lnTo>
                  <a:lnTo>
                    <a:pt x="3032" y="5382"/>
                  </a:lnTo>
                  <a:lnTo>
                    <a:pt x="3041" y="5373"/>
                  </a:lnTo>
                  <a:lnTo>
                    <a:pt x="3050" y="5356"/>
                  </a:lnTo>
                  <a:lnTo>
                    <a:pt x="3050" y="5339"/>
                  </a:lnTo>
                  <a:lnTo>
                    <a:pt x="3041" y="5322"/>
                  </a:lnTo>
                  <a:lnTo>
                    <a:pt x="2790" y="5063"/>
                  </a:lnTo>
                  <a:lnTo>
                    <a:pt x="2782" y="5054"/>
                  </a:lnTo>
                  <a:lnTo>
                    <a:pt x="2765" y="5045"/>
                  </a:lnTo>
                  <a:close/>
                  <a:moveTo>
                    <a:pt x="7490" y="5088"/>
                  </a:moveTo>
                  <a:lnTo>
                    <a:pt x="7472" y="5097"/>
                  </a:lnTo>
                  <a:lnTo>
                    <a:pt x="7464" y="5123"/>
                  </a:lnTo>
                  <a:lnTo>
                    <a:pt x="7464" y="5149"/>
                  </a:lnTo>
                  <a:lnTo>
                    <a:pt x="7472" y="5166"/>
                  </a:lnTo>
                  <a:lnTo>
                    <a:pt x="7723" y="5425"/>
                  </a:lnTo>
                  <a:lnTo>
                    <a:pt x="7731" y="5434"/>
                  </a:lnTo>
                  <a:lnTo>
                    <a:pt x="7766" y="5434"/>
                  </a:lnTo>
                  <a:lnTo>
                    <a:pt x="7783" y="5425"/>
                  </a:lnTo>
                  <a:lnTo>
                    <a:pt x="7792" y="5408"/>
                  </a:lnTo>
                  <a:lnTo>
                    <a:pt x="7800" y="5391"/>
                  </a:lnTo>
                  <a:lnTo>
                    <a:pt x="7792" y="5373"/>
                  </a:lnTo>
                  <a:lnTo>
                    <a:pt x="7783" y="5356"/>
                  </a:lnTo>
                  <a:lnTo>
                    <a:pt x="7541" y="5097"/>
                  </a:lnTo>
                  <a:lnTo>
                    <a:pt x="7524" y="5088"/>
                  </a:lnTo>
                  <a:close/>
                  <a:moveTo>
                    <a:pt x="3248" y="5564"/>
                  </a:moveTo>
                  <a:lnTo>
                    <a:pt x="3231" y="5572"/>
                  </a:lnTo>
                  <a:lnTo>
                    <a:pt x="3214" y="5581"/>
                  </a:lnTo>
                  <a:lnTo>
                    <a:pt x="3205" y="5607"/>
                  </a:lnTo>
                  <a:lnTo>
                    <a:pt x="3205" y="5633"/>
                  </a:lnTo>
                  <a:lnTo>
                    <a:pt x="3214" y="5641"/>
                  </a:lnTo>
                  <a:lnTo>
                    <a:pt x="3456" y="5900"/>
                  </a:lnTo>
                  <a:lnTo>
                    <a:pt x="3473" y="5918"/>
                  </a:lnTo>
                  <a:lnTo>
                    <a:pt x="3507" y="5918"/>
                  </a:lnTo>
                  <a:lnTo>
                    <a:pt x="3525" y="5909"/>
                  </a:lnTo>
                  <a:lnTo>
                    <a:pt x="3533" y="5892"/>
                  </a:lnTo>
                  <a:lnTo>
                    <a:pt x="3533" y="5874"/>
                  </a:lnTo>
                  <a:lnTo>
                    <a:pt x="3533" y="5857"/>
                  </a:lnTo>
                  <a:lnTo>
                    <a:pt x="3525" y="5840"/>
                  </a:lnTo>
                  <a:lnTo>
                    <a:pt x="3283" y="5581"/>
                  </a:lnTo>
                  <a:lnTo>
                    <a:pt x="3266" y="5572"/>
                  </a:lnTo>
                  <a:lnTo>
                    <a:pt x="3248" y="5564"/>
                  </a:lnTo>
                  <a:close/>
                  <a:moveTo>
                    <a:pt x="3715" y="6090"/>
                  </a:moveTo>
                  <a:lnTo>
                    <a:pt x="3706" y="6099"/>
                  </a:lnTo>
                  <a:lnTo>
                    <a:pt x="3689" y="6125"/>
                  </a:lnTo>
                  <a:lnTo>
                    <a:pt x="3689" y="6151"/>
                  </a:lnTo>
                  <a:lnTo>
                    <a:pt x="3697" y="6168"/>
                  </a:lnTo>
                  <a:lnTo>
                    <a:pt x="3939" y="6427"/>
                  </a:lnTo>
                  <a:lnTo>
                    <a:pt x="3957" y="6436"/>
                  </a:lnTo>
                  <a:lnTo>
                    <a:pt x="3974" y="6445"/>
                  </a:lnTo>
                  <a:lnTo>
                    <a:pt x="3991" y="6436"/>
                  </a:lnTo>
                  <a:lnTo>
                    <a:pt x="4000" y="6427"/>
                  </a:lnTo>
                  <a:lnTo>
                    <a:pt x="4017" y="6419"/>
                  </a:lnTo>
                  <a:lnTo>
                    <a:pt x="4017" y="6401"/>
                  </a:lnTo>
                  <a:lnTo>
                    <a:pt x="4017" y="6384"/>
                  </a:lnTo>
                  <a:lnTo>
                    <a:pt x="4008" y="6367"/>
                  </a:lnTo>
                  <a:lnTo>
                    <a:pt x="3767" y="6108"/>
                  </a:lnTo>
                  <a:lnTo>
                    <a:pt x="3749" y="6090"/>
                  </a:lnTo>
                  <a:close/>
                  <a:moveTo>
                    <a:pt x="4198" y="6617"/>
                  </a:moveTo>
                  <a:lnTo>
                    <a:pt x="4181" y="6626"/>
                  </a:lnTo>
                  <a:lnTo>
                    <a:pt x="4172" y="6652"/>
                  </a:lnTo>
                  <a:lnTo>
                    <a:pt x="4172" y="6678"/>
                  </a:lnTo>
                  <a:lnTo>
                    <a:pt x="4181" y="6686"/>
                  </a:lnTo>
                  <a:lnTo>
                    <a:pt x="4423" y="6954"/>
                  </a:lnTo>
                  <a:lnTo>
                    <a:pt x="4432" y="6963"/>
                  </a:lnTo>
                  <a:lnTo>
                    <a:pt x="4449" y="6972"/>
                  </a:lnTo>
                  <a:lnTo>
                    <a:pt x="4466" y="6963"/>
                  </a:lnTo>
                  <a:lnTo>
                    <a:pt x="4483" y="6954"/>
                  </a:lnTo>
                  <a:lnTo>
                    <a:pt x="4492" y="6946"/>
                  </a:lnTo>
                  <a:lnTo>
                    <a:pt x="4501" y="6928"/>
                  </a:lnTo>
                  <a:lnTo>
                    <a:pt x="4492" y="6911"/>
                  </a:lnTo>
                  <a:lnTo>
                    <a:pt x="4483" y="6894"/>
                  </a:lnTo>
                  <a:lnTo>
                    <a:pt x="4250" y="6635"/>
                  </a:lnTo>
                  <a:lnTo>
                    <a:pt x="4233" y="6617"/>
                  </a:lnTo>
                  <a:close/>
                  <a:moveTo>
                    <a:pt x="4674" y="7144"/>
                  </a:moveTo>
                  <a:lnTo>
                    <a:pt x="4665" y="7153"/>
                  </a:lnTo>
                  <a:lnTo>
                    <a:pt x="4648" y="7179"/>
                  </a:lnTo>
                  <a:lnTo>
                    <a:pt x="4648" y="7205"/>
                  </a:lnTo>
                  <a:lnTo>
                    <a:pt x="4656" y="7222"/>
                  </a:lnTo>
                  <a:lnTo>
                    <a:pt x="4898" y="7481"/>
                  </a:lnTo>
                  <a:lnTo>
                    <a:pt x="4907" y="7498"/>
                  </a:lnTo>
                  <a:lnTo>
                    <a:pt x="4941" y="7498"/>
                  </a:lnTo>
                  <a:lnTo>
                    <a:pt x="4959" y="7490"/>
                  </a:lnTo>
                  <a:lnTo>
                    <a:pt x="4967" y="7473"/>
                  </a:lnTo>
                  <a:lnTo>
                    <a:pt x="4976" y="7455"/>
                  </a:lnTo>
                  <a:lnTo>
                    <a:pt x="4976" y="7438"/>
                  </a:lnTo>
                  <a:lnTo>
                    <a:pt x="4967" y="7421"/>
                  </a:lnTo>
                  <a:lnTo>
                    <a:pt x="4725" y="7162"/>
                  </a:lnTo>
                  <a:lnTo>
                    <a:pt x="4708" y="7144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1699925" y="4163737"/>
              <a:ext cx="62861" cy="62544"/>
            </a:xfrm>
            <a:custGeom>
              <a:avLst/>
              <a:gdLst/>
              <a:ahLst/>
              <a:cxnLst/>
              <a:rect l="l" t="t" r="r" b="b"/>
              <a:pathLst>
                <a:path w="1590" h="1582" extrusionOk="0">
                  <a:moveTo>
                    <a:pt x="743" y="1"/>
                  </a:moveTo>
                  <a:lnTo>
                    <a:pt x="666" y="9"/>
                  </a:lnTo>
                  <a:lnTo>
                    <a:pt x="588" y="27"/>
                  </a:lnTo>
                  <a:lnTo>
                    <a:pt x="519" y="52"/>
                  </a:lnTo>
                  <a:lnTo>
                    <a:pt x="450" y="78"/>
                  </a:lnTo>
                  <a:lnTo>
                    <a:pt x="380" y="113"/>
                  </a:lnTo>
                  <a:lnTo>
                    <a:pt x="311" y="165"/>
                  </a:lnTo>
                  <a:lnTo>
                    <a:pt x="251" y="217"/>
                  </a:lnTo>
                  <a:lnTo>
                    <a:pt x="199" y="268"/>
                  </a:lnTo>
                  <a:lnTo>
                    <a:pt x="147" y="338"/>
                  </a:lnTo>
                  <a:lnTo>
                    <a:pt x="104" y="398"/>
                  </a:lnTo>
                  <a:lnTo>
                    <a:pt x="70" y="467"/>
                  </a:lnTo>
                  <a:lnTo>
                    <a:pt x="44" y="536"/>
                  </a:lnTo>
                  <a:lnTo>
                    <a:pt x="18" y="614"/>
                  </a:lnTo>
                  <a:lnTo>
                    <a:pt x="9" y="692"/>
                  </a:lnTo>
                  <a:lnTo>
                    <a:pt x="0" y="761"/>
                  </a:lnTo>
                  <a:lnTo>
                    <a:pt x="0" y="839"/>
                  </a:lnTo>
                  <a:lnTo>
                    <a:pt x="9" y="916"/>
                  </a:lnTo>
                  <a:lnTo>
                    <a:pt x="26" y="985"/>
                  </a:lnTo>
                  <a:lnTo>
                    <a:pt x="52" y="1063"/>
                  </a:lnTo>
                  <a:lnTo>
                    <a:pt x="78" y="1132"/>
                  </a:lnTo>
                  <a:lnTo>
                    <a:pt x="121" y="1201"/>
                  </a:lnTo>
                  <a:lnTo>
                    <a:pt x="165" y="1270"/>
                  </a:lnTo>
                  <a:lnTo>
                    <a:pt x="216" y="1331"/>
                  </a:lnTo>
                  <a:lnTo>
                    <a:pt x="277" y="1383"/>
                  </a:lnTo>
                  <a:lnTo>
                    <a:pt x="337" y="1435"/>
                  </a:lnTo>
                  <a:lnTo>
                    <a:pt x="406" y="1478"/>
                  </a:lnTo>
                  <a:lnTo>
                    <a:pt x="476" y="1512"/>
                  </a:lnTo>
                  <a:lnTo>
                    <a:pt x="545" y="1538"/>
                  </a:lnTo>
                  <a:lnTo>
                    <a:pt x="622" y="1555"/>
                  </a:lnTo>
                  <a:lnTo>
                    <a:pt x="700" y="1573"/>
                  </a:lnTo>
                  <a:lnTo>
                    <a:pt x="769" y="1581"/>
                  </a:lnTo>
                  <a:lnTo>
                    <a:pt x="847" y="1581"/>
                  </a:lnTo>
                  <a:lnTo>
                    <a:pt x="925" y="1573"/>
                  </a:lnTo>
                  <a:lnTo>
                    <a:pt x="1002" y="1555"/>
                  </a:lnTo>
                  <a:lnTo>
                    <a:pt x="1072" y="1530"/>
                  </a:lnTo>
                  <a:lnTo>
                    <a:pt x="1141" y="1504"/>
                  </a:lnTo>
                  <a:lnTo>
                    <a:pt x="1210" y="1460"/>
                  </a:lnTo>
                  <a:lnTo>
                    <a:pt x="1279" y="1417"/>
                  </a:lnTo>
                  <a:lnTo>
                    <a:pt x="1339" y="1365"/>
                  </a:lnTo>
                  <a:lnTo>
                    <a:pt x="1400" y="1305"/>
                  </a:lnTo>
                  <a:lnTo>
                    <a:pt x="1443" y="1245"/>
                  </a:lnTo>
                  <a:lnTo>
                    <a:pt x="1486" y="1184"/>
                  </a:lnTo>
                  <a:lnTo>
                    <a:pt x="1521" y="1115"/>
                  </a:lnTo>
                  <a:lnTo>
                    <a:pt x="1547" y="1037"/>
                  </a:lnTo>
                  <a:lnTo>
                    <a:pt x="1573" y="968"/>
                  </a:lnTo>
                  <a:lnTo>
                    <a:pt x="1581" y="890"/>
                  </a:lnTo>
                  <a:lnTo>
                    <a:pt x="1590" y="821"/>
                  </a:lnTo>
                  <a:lnTo>
                    <a:pt x="1590" y="744"/>
                  </a:lnTo>
                  <a:lnTo>
                    <a:pt x="1581" y="666"/>
                  </a:lnTo>
                  <a:lnTo>
                    <a:pt x="1564" y="588"/>
                  </a:lnTo>
                  <a:lnTo>
                    <a:pt x="1538" y="519"/>
                  </a:lnTo>
                  <a:lnTo>
                    <a:pt x="1512" y="450"/>
                  </a:lnTo>
                  <a:lnTo>
                    <a:pt x="1469" y="381"/>
                  </a:lnTo>
                  <a:lnTo>
                    <a:pt x="1426" y="312"/>
                  </a:lnTo>
                  <a:lnTo>
                    <a:pt x="1374" y="251"/>
                  </a:lnTo>
                  <a:lnTo>
                    <a:pt x="1313" y="199"/>
                  </a:lnTo>
                  <a:lnTo>
                    <a:pt x="1253" y="147"/>
                  </a:lnTo>
                  <a:lnTo>
                    <a:pt x="1184" y="104"/>
                  </a:lnTo>
                  <a:lnTo>
                    <a:pt x="1115" y="70"/>
                  </a:lnTo>
                  <a:lnTo>
                    <a:pt x="1046" y="44"/>
                  </a:lnTo>
                  <a:lnTo>
                    <a:pt x="968" y="18"/>
                  </a:lnTo>
                  <a:lnTo>
                    <a:pt x="899" y="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-1746379" y="3597872"/>
              <a:ext cx="396536" cy="241124"/>
            </a:xfrm>
            <a:custGeom>
              <a:avLst/>
              <a:gdLst/>
              <a:ahLst/>
              <a:cxnLst/>
              <a:rect l="l" t="t" r="r" b="b"/>
              <a:pathLst>
                <a:path w="10030" h="6099" extrusionOk="0">
                  <a:moveTo>
                    <a:pt x="7058" y="0"/>
                  </a:moveTo>
                  <a:lnTo>
                    <a:pt x="6842" y="9"/>
                  </a:lnTo>
                  <a:lnTo>
                    <a:pt x="6609" y="9"/>
                  </a:lnTo>
                  <a:lnTo>
                    <a:pt x="6376" y="26"/>
                  </a:lnTo>
                  <a:lnTo>
                    <a:pt x="6142" y="52"/>
                  </a:lnTo>
                  <a:lnTo>
                    <a:pt x="5900" y="78"/>
                  </a:lnTo>
                  <a:lnTo>
                    <a:pt x="5659" y="121"/>
                  </a:lnTo>
                  <a:lnTo>
                    <a:pt x="5417" y="165"/>
                  </a:lnTo>
                  <a:lnTo>
                    <a:pt x="5166" y="216"/>
                  </a:lnTo>
                  <a:lnTo>
                    <a:pt x="4916" y="277"/>
                  </a:lnTo>
                  <a:lnTo>
                    <a:pt x="4665" y="337"/>
                  </a:lnTo>
                  <a:lnTo>
                    <a:pt x="4406" y="415"/>
                  </a:lnTo>
                  <a:lnTo>
                    <a:pt x="4156" y="493"/>
                  </a:lnTo>
                  <a:lnTo>
                    <a:pt x="3896" y="588"/>
                  </a:lnTo>
                  <a:lnTo>
                    <a:pt x="3655" y="683"/>
                  </a:lnTo>
                  <a:lnTo>
                    <a:pt x="3413" y="778"/>
                  </a:lnTo>
                  <a:lnTo>
                    <a:pt x="3171" y="881"/>
                  </a:lnTo>
                  <a:lnTo>
                    <a:pt x="2946" y="994"/>
                  </a:lnTo>
                  <a:lnTo>
                    <a:pt x="2722" y="1106"/>
                  </a:lnTo>
                  <a:lnTo>
                    <a:pt x="2506" y="1227"/>
                  </a:lnTo>
                  <a:lnTo>
                    <a:pt x="2298" y="1348"/>
                  </a:lnTo>
                  <a:lnTo>
                    <a:pt x="2100" y="1469"/>
                  </a:lnTo>
                  <a:lnTo>
                    <a:pt x="1901" y="1598"/>
                  </a:lnTo>
                  <a:lnTo>
                    <a:pt x="1720" y="1728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10" y="2134"/>
                  </a:lnTo>
                  <a:lnTo>
                    <a:pt x="1054" y="2281"/>
                  </a:lnTo>
                  <a:lnTo>
                    <a:pt x="916" y="2419"/>
                  </a:lnTo>
                  <a:lnTo>
                    <a:pt x="778" y="2566"/>
                  </a:lnTo>
                  <a:lnTo>
                    <a:pt x="657" y="2704"/>
                  </a:lnTo>
                  <a:lnTo>
                    <a:pt x="545" y="2851"/>
                  </a:lnTo>
                  <a:lnTo>
                    <a:pt x="433" y="2998"/>
                  </a:lnTo>
                  <a:lnTo>
                    <a:pt x="346" y="3145"/>
                  </a:lnTo>
                  <a:lnTo>
                    <a:pt x="260" y="3292"/>
                  </a:lnTo>
                  <a:lnTo>
                    <a:pt x="191" y="3438"/>
                  </a:lnTo>
                  <a:lnTo>
                    <a:pt x="130" y="3585"/>
                  </a:lnTo>
                  <a:lnTo>
                    <a:pt x="78" y="3732"/>
                  </a:lnTo>
                  <a:lnTo>
                    <a:pt x="44" y="3879"/>
                  </a:lnTo>
                  <a:lnTo>
                    <a:pt x="18" y="4026"/>
                  </a:lnTo>
                  <a:lnTo>
                    <a:pt x="1" y="4164"/>
                  </a:lnTo>
                  <a:lnTo>
                    <a:pt x="1" y="4302"/>
                  </a:lnTo>
                  <a:lnTo>
                    <a:pt x="9" y="4440"/>
                  </a:lnTo>
                  <a:lnTo>
                    <a:pt x="35" y="4579"/>
                  </a:lnTo>
                  <a:lnTo>
                    <a:pt x="78" y="4708"/>
                  </a:lnTo>
                  <a:lnTo>
                    <a:pt x="122" y="4838"/>
                  </a:lnTo>
                  <a:lnTo>
                    <a:pt x="191" y="4967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50" y="5296"/>
                  </a:lnTo>
                  <a:lnTo>
                    <a:pt x="553" y="5399"/>
                  </a:lnTo>
                  <a:lnTo>
                    <a:pt x="674" y="5486"/>
                  </a:lnTo>
                  <a:lnTo>
                    <a:pt x="795" y="5572"/>
                  </a:lnTo>
                  <a:lnTo>
                    <a:pt x="934" y="5658"/>
                  </a:lnTo>
                  <a:lnTo>
                    <a:pt x="1080" y="5727"/>
                  </a:lnTo>
                  <a:lnTo>
                    <a:pt x="1236" y="5797"/>
                  </a:lnTo>
                  <a:lnTo>
                    <a:pt x="1400" y="5857"/>
                  </a:lnTo>
                  <a:lnTo>
                    <a:pt x="1573" y="5909"/>
                  </a:lnTo>
                  <a:lnTo>
                    <a:pt x="1754" y="5961"/>
                  </a:lnTo>
                  <a:lnTo>
                    <a:pt x="1936" y="5995"/>
                  </a:lnTo>
                  <a:lnTo>
                    <a:pt x="2134" y="6030"/>
                  </a:lnTo>
                  <a:lnTo>
                    <a:pt x="2333" y="6056"/>
                  </a:lnTo>
                  <a:lnTo>
                    <a:pt x="2540" y="6082"/>
                  </a:lnTo>
                  <a:lnTo>
                    <a:pt x="2748" y="6090"/>
                  </a:lnTo>
                  <a:lnTo>
                    <a:pt x="2963" y="6099"/>
                  </a:lnTo>
                  <a:lnTo>
                    <a:pt x="3188" y="6099"/>
                  </a:lnTo>
                  <a:lnTo>
                    <a:pt x="3421" y="6090"/>
                  </a:lnTo>
                  <a:lnTo>
                    <a:pt x="3646" y="6073"/>
                  </a:lnTo>
                  <a:lnTo>
                    <a:pt x="3888" y="6047"/>
                  </a:lnTo>
                  <a:lnTo>
                    <a:pt x="4121" y="6021"/>
                  </a:lnTo>
                  <a:lnTo>
                    <a:pt x="4371" y="5987"/>
                  </a:lnTo>
                  <a:lnTo>
                    <a:pt x="4613" y="5943"/>
                  </a:lnTo>
                  <a:lnTo>
                    <a:pt x="4864" y="5892"/>
                  </a:lnTo>
                  <a:lnTo>
                    <a:pt x="5114" y="5831"/>
                  </a:lnTo>
                  <a:lnTo>
                    <a:pt x="5365" y="5762"/>
                  </a:lnTo>
                  <a:lnTo>
                    <a:pt x="5624" y="5684"/>
                  </a:lnTo>
                  <a:lnTo>
                    <a:pt x="5875" y="5606"/>
                  </a:lnTo>
                  <a:lnTo>
                    <a:pt x="6125" y="5520"/>
                  </a:lnTo>
                  <a:lnTo>
                    <a:pt x="6376" y="5425"/>
                  </a:lnTo>
                  <a:lnTo>
                    <a:pt x="6617" y="5321"/>
                  </a:lnTo>
                  <a:lnTo>
                    <a:pt x="6851" y="5218"/>
                  </a:lnTo>
                  <a:lnTo>
                    <a:pt x="7084" y="5105"/>
                  </a:lnTo>
                  <a:lnTo>
                    <a:pt x="7308" y="4993"/>
                  </a:lnTo>
                  <a:lnTo>
                    <a:pt x="7524" y="4881"/>
                  </a:lnTo>
                  <a:lnTo>
                    <a:pt x="7732" y="4760"/>
                  </a:lnTo>
                  <a:lnTo>
                    <a:pt x="7930" y="4630"/>
                  </a:lnTo>
                  <a:lnTo>
                    <a:pt x="8129" y="4501"/>
                  </a:lnTo>
                  <a:lnTo>
                    <a:pt x="8310" y="4371"/>
                  </a:lnTo>
                  <a:lnTo>
                    <a:pt x="8492" y="4242"/>
                  </a:lnTo>
                  <a:lnTo>
                    <a:pt x="8656" y="4103"/>
                  </a:lnTo>
                  <a:lnTo>
                    <a:pt x="8820" y="3965"/>
                  </a:lnTo>
                  <a:lnTo>
                    <a:pt x="8976" y="3827"/>
                  </a:lnTo>
                  <a:lnTo>
                    <a:pt x="9114" y="3680"/>
                  </a:lnTo>
                  <a:lnTo>
                    <a:pt x="9252" y="3542"/>
                  </a:lnTo>
                  <a:lnTo>
                    <a:pt x="9373" y="3395"/>
                  </a:lnTo>
                  <a:lnTo>
                    <a:pt x="9485" y="3248"/>
                  </a:lnTo>
                  <a:lnTo>
                    <a:pt x="9589" y="3101"/>
                  </a:lnTo>
                  <a:lnTo>
                    <a:pt x="9684" y="2955"/>
                  </a:lnTo>
                  <a:lnTo>
                    <a:pt x="9770" y="2808"/>
                  </a:lnTo>
                  <a:lnTo>
                    <a:pt x="9839" y="2661"/>
                  </a:lnTo>
                  <a:lnTo>
                    <a:pt x="9900" y="2514"/>
                  </a:lnTo>
                  <a:lnTo>
                    <a:pt x="9952" y="2367"/>
                  </a:lnTo>
                  <a:lnTo>
                    <a:pt x="9986" y="2220"/>
                  </a:lnTo>
                  <a:lnTo>
                    <a:pt x="10012" y="2082"/>
                  </a:lnTo>
                  <a:lnTo>
                    <a:pt x="10029" y="1935"/>
                  </a:lnTo>
                  <a:lnTo>
                    <a:pt x="10029" y="1797"/>
                  </a:lnTo>
                  <a:lnTo>
                    <a:pt x="10012" y="1659"/>
                  </a:lnTo>
                  <a:lnTo>
                    <a:pt x="9995" y="1521"/>
                  </a:lnTo>
                  <a:lnTo>
                    <a:pt x="9952" y="1391"/>
                  </a:lnTo>
                  <a:lnTo>
                    <a:pt x="9900" y="1262"/>
                  </a:lnTo>
                  <a:lnTo>
                    <a:pt x="9839" y="1141"/>
                  </a:lnTo>
                  <a:lnTo>
                    <a:pt x="9762" y="1020"/>
                  </a:lnTo>
                  <a:lnTo>
                    <a:pt x="9675" y="907"/>
                  </a:lnTo>
                  <a:lnTo>
                    <a:pt x="9580" y="804"/>
                  </a:lnTo>
                  <a:lnTo>
                    <a:pt x="9477" y="709"/>
                  </a:lnTo>
                  <a:lnTo>
                    <a:pt x="9356" y="614"/>
                  </a:lnTo>
                  <a:lnTo>
                    <a:pt x="9226" y="527"/>
                  </a:lnTo>
                  <a:lnTo>
                    <a:pt x="9096" y="450"/>
                  </a:lnTo>
                  <a:lnTo>
                    <a:pt x="8950" y="372"/>
                  </a:lnTo>
                  <a:lnTo>
                    <a:pt x="8794" y="303"/>
                  </a:lnTo>
                  <a:lnTo>
                    <a:pt x="8630" y="242"/>
                  </a:lnTo>
                  <a:lnTo>
                    <a:pt x="8457" y="190"/>
                  </a:lnTo>
                  <a:lnTo>
                    <a:pt x="8276" y="147"/>
                  </a:lnTo>
                  <a:lnTo>
                    <a:pt x="8094" y="104"/>
                  </a:lnTo>
                  <a:lnTo>
                    <a:pt x="7896" y="70"/>
                  </a:lnTo>
                  <a:lnTo>
                    <a:pt x="7697" y="44"/>
                  </a:lnTo>
                  <a:lnTo>
                    <a:pt x="7490" y="26"/>
                  </a:lnTo>
                  <a:lnTo>
                    <a:pt x="7283" y="9"/>
                  </a:lnTo>
                  <a:lnTo>
                    <a:pt x="705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-1753890" y="3614951"/>
              <a:ext cx="400964" cy="199810"/>
            </a:xfrm>
            <a:custGeom>
              <a:avLst/>
              <a:gdLst/>
              <a:ahLst/>
              <a:cxnLst/>
              <a:rect l="l" t="t" r="r" b="b"/>
              <a:pathLst>
                <a:path w="10142" h="5054" extrusionOk="0">
                  <a:moveTo>
                    <a:pt x="9822" y="0"/>
                  </a:moveTo>
                  <a:lnTo>
                    <a:pt x="1" y="3507"/>
                  </a:lnTo>
                  <a:lnTo>
                    <a:pt x="407" y="4535"/>
                  </a:lnTo>
                  <a:lnTo>
                    <a:pt x="5149" y="5054"/>
                  </a:lnTo>
                  <a:lnTo>
                    <a:pt x="10142" y="959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1756618" y="3567470"/>
              <a:ext cx="396536" cy="240808"/>
            </a:xfrm>
            <a:custGeom>
              <a:avLst/>
              <a:gdLst/>
              <a:ahLst/>
              <a:cxnLst/>
              <a:rect l="l" t="t" r="r" b="b"/>
              <a:pathLst>
                <a:path w="10030" h="6091" extrusionOk="0">
                  <a:moveTo>
                    <a:pt x="6833" y="1"/>
                  </a:moveTo>
                  <a:lnTo>
                    <a:pt x="6609" y="9"/>
                  </a:lnTo>
                  <a:lnTo>
                    <a:pt x="6375" y="27"/>
                  </a:lnTo>
                  <a:lnTo>
                    <a:pt x="6142" y="44"/>
                  </a:lnTo>
                  <a:lnTo>
                    <a:pt x="5900" y="78"/>
                  </a:lnTo>
                  <a:lnTo>
                    <a:pt x="5658" y="113"/>
                  </a:lnTo>
                  <a:lnTo>
                    <a:pt x="5408" y="156"/>
                  </a:lnTo>
                  <a:lnTo>
                    <a:pt x="5166" y="208"/>
                  </a:lnTo>
                  <a:lnTo>
                    <a:pt x="4916" y="268"/>
                  </a:lnTo>
                  <a:lnTo>
                    <a:pt x="4656" y="338"/>
                  </a:lnTo>
                  <a:lnTo>
                    <a:pt x="4406" y="407"/>
                  </a:lnTo>
                  <a:lnTo>
                    <a:pt x="4147" y="493"/>
                  </a:lnTo>
                  <a:lnTo>
                    <a:pt x="3896" y="579"/>
                  </a:lnTo>
                  <a:lnTo>
                    <a:pt x="3646" y="674"/>
                  </a:lnTo>
                  <a:lnTo>
                    <a:pt x="3404" y="778"/>
                  </a:lnTo>
                  <a:lnTo>
                    <a:pt x="3171" y="882"/>
                  </a:lnTo>
                  <a:lnTo>
                    <a:pt x="2946" y="985"/>
                  </a:lnTo>
                  <a:lnTo>
                    <a:pt x="2721" y="1098"/>
                  </a:lnTo>
                  <a:lnTo>
                    <a:pt x="2506" y="1219"/>
                  </a:lnTo>
                  <a:lnTo>
                    <a:pt x="2298" y="1340"/>
                  </a:lnTo>
                  <a:lnTo>
                    <a:pt x="2091" y="1460"/>
                  </a:lnTo>
                  <a:lnTo>
                    <a:pt x="1901" y="1590"/>
                  </a:lnTo>
                  <a:lnTo>
                    <a:pt x="1711" y="1720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01" y="2134"/>
                  </a:lnTo>
                  <a:lnTo>
                    <a:pt x="1054" y="2272"/>
                  </a:lnTo>
                  <a:lnTo>
                    <a:pt x="907" y="2411"/>
                  </a:lnTo>
                  <a:lnTo>
                    <a:pt x="778" y="2557"/>
                  </a:lnTo>
                  <a:lnTo>
                    <a:pt x="648" y="2704"/>
                  </a:lnTo>
                  <a:lnTo>
                    <a:pt x="536" y="2851"/>
                  </a:lnTo>
                  <a:lnTo>
                    <a:pt x="432" y="2998"/>
                  </a:lnTo>
                  <a:lnTo>
                    <a:pt x="337" y="3145"/>
                  </a:lnTo>
                  <a:lnTo>
                    <a:pt x="260" y="3292"/>
                  </a:lnTo>
                  <a:lnTo>
                    <a:pt x="191" y="3439"/>
                  </a:lnTo>
                  <a:lnTo>
                    <a:pt x="121" y="3585"/>
                  </a:lnTo>
                  <a:lnTo>
                    <a:pt x="78" y="3732"/>
                  </a:lnTo>
                  <a:lnTo>
                    <a:pt x="35" y="3870"/>
                  </a:lnTo>
                  <a:lnTo>
                    <a:pt x="9" y="4017"/>
                  </a:lnTo>
                  <a:lnTo>
                    <a:pt x="1" y="4156"/>
                  </a:lnTo>
                  <a:lnTo>
                    <a:pt x="1" y="4302"/>
                  </a:lnTo>
                  <a:lnTo>
                    <a:pt x="9" y="4441"/>
                  </a:lnTo>
                  <a:lnTo>
                    <a:pt x="35" y="4570"/>
                  </a:lnTo>
                  <a:lnTo>
                    <a:pt x="70" y="4708"/>
                  </a:lnTo>
                  <a:lnTo>
                    <a:pt x="121" y="4838"/>
                  </a:lnTo>
                  <a:lnTo>
                    <a:pt x="191" y="4959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41" y="5296"/>
                  </a:lnTo>
                  <a:lnTo>
                    <a:pt x="553" y="5391"/>
                  </a:lnTo>
                  <a:lnTo>
                    <a:pt x="666" y="5486"/>
                  </a:lnTo>
                  <a:lnTo>
                    <a:pt x="795" y="5572"/>
                  </a:lnTo>
                  <a:lnTo>
                    <a:pt x="933" y="5650"/>
                  </a:lnTo>
                  <a:lnTo>
                    <a:pt x="1080" y="5728"/>
                  </a:lnTo>
                  <a:lnTo>
                    <a:pt x="1236" y="5788"/>
                  </a:lnTo>
                  <a:lnTo>
                    <a:pt x="1400" y="5849"/>
                  </a:lnTo>
                  <a:lnTo>
                    <a:pt x="1573" y="5909"/>
                  </a:lnTo>
                  <a:lnTo>
                    <a:pt x="1745" y="5952"/>
                  </a:lnTo>
                  <a:lnTo>
                    <a:pt x="1935" y="5995"/>
                  </a:lnTo>
                  <a:lnTo>
                    <a:pt x="2125" y="6030"/>
                  </a:lnTo>
                  <a:lnTo>
                    <a:pt x="2333" y="6056"/>
                  </a:lnTo>
                  <a:lnTo>
                    <a:pt x="2531" y="6073"/>
                  </a:lnTo>
                  <a:lnTo>
                    <a:pt x="2747" y="6090"/>
                  </a:lnTo>
                  <a:lnTo>
                    <a:pt x="3188" y="6090"/>
                  </a:lnTo>
                  <a:lnTo>
                    <a:pt x="3413" y="6082"/>
                  </a:lnTo>
                  <a:lnTo>
                    <a:pt x="3646" y="6065"/>
                  </a:lnTo>
                  <a:lnTo>
                    <a:pt x="3879" y="6047"/>
                  </a:lnTo>
                  <a:lnTo>
                    <a:pt x="4121" y="6013"/>
                  </a:lnTo>
                  <a:lnTo>
                    <a:pt x="4363" y="5978"/>
                  </a:lnTo>
                  <a:lnTo>
                    <a:pt x="4613" y="5935"/>
                  </a:lnTo>
                  <a:lnTo>
                    <a:pt x="4864" y="5883"/>
                  </a:lnTo>
                  <a:lnTo>
                    <a:pt x="5114" y="5823"/>
                  </a:lnTo>
                  <a:lnTo>
                    <a:pt x="5365" y="5754"/>
                  </a:lnTo>
                  <a:lnTo>
                    <a:pt x="5615" y="5684"/>
                  </a:lnTo>
                  <a:lnTo>
                    <a:pt x="5874" y="5598"/>
                  </a:lnTo>
                  <a:lnTo>
                    <a:pt x="6125" y="5512"/>
                  </a:lnTo>
                  <a:lnTo>
                    <a:pt x="6375" y="5417"/>
                  </a:lnTo>
                  <a:lnTo>
                    <a:pt x="6617" y="5322"/>
                  </a:lnTo>
                  <a:lnTo>
                    <a:pt x="6850" y="5209"/>
                  </a:lnTo>
                  <a:lnTo>
                    <a:pt x="7084" y="5106"/>
                  </a:lnTo>
                  <a:lnTo>
                    <a:pt x="7300" y="4993"/>
                  </a:lnTo>
                  <a:lnTo>
                    <a:pt x="7516" y="4872"/>
                  </a:lnTo>
                  <a:lnTo>
                    <a:pt x="7732" y="4752"/>
                  </a:lnTo>
                  <a:lnTo>
                    <a:pt x="7930" y="4631"/>
                  </a:lnTo>
                  <a:lnTo>
                    <a:pt x="8120" y="4501"/>
                  </a:lnTo>
                  <a:lnTo>
                    <a:pt x="8310" y="4371"/>
                  </a:lnTo>
                  <a:lnTo>
                    <a:pt x="8492" y="4233"/>
                  </a:lnTo>
                  <a:lnTo>
                    <a:pt x="8656" y="4095"/>
                  </a:lnTo>
                  <a:lnTo>
                    <a:pt x="8820" y="3957"/>
                  </a:lnTo>
                  <a:lnTo>
                    <a:pt x="8967" y="3819"/>
                  </a:lnTo>
                  <a:lnTo>
                    <a:pt x="9114" y="3680"/>
                  </a:lnTo>
                  <a:lnTo>
                    <a:pt x="9243" y="3534"/>
                  </a:lnTo>
                  <a:lnTo>
                    <a:pt x="9373" y="3387"/>
                  </a:lnTo>
                  <a:lnTo>
                    <a:pt x="9485" y="3240"/>
                  </a:lnTo>
                  <a:lnTo>
                    <a:pt x="9589" y="3093"/>
                  </a:lnTo>
                  <a:lnTo>
                    <a:pt x="9684" y="2946"/>
                  </a:lnTo>
                  <a:lnTo>
                    <a:pt x="9761" y="2799"/>
                  </a:lnTo>
                  <a:lnTo>
                    <a:pt x="9839" y="2653"/>
                  </a:lnTo>
                  <a:lnTo>
                    <a:pt x="9900" y="2506"/>
                  </a:lnTo>
                  <a:lnTo>
                    <a:pt x="9952" y="2367"/>
                  </a:lnTo>
                  <a:lnTo>
                    <a:pt x="9986" y="2221"/>
                  </a:lnTo>
                  <a:lnTo>
                    <a:pt x="10012" y="2074"/>
                  </a:lnTo>
                  <a:lnTo>
                    <a:pt x="10021" y="1936"/>
                  </a:lnTo>
                  <a:lnTo>
                    <a:pt x="10029" y="1789"/>
                  </a:lnTo>
                  <a:lnTo>
                    <a:pt x="10012" y="1650"/>
                  </a:lnTo>
                  <a:lnTo>
                    <a:pt x="9986" y="1521"/>
                  </a:lnTo>
                  <a:lnTo>
                    <a:pt x="9952" y="1383"/>
                  </a:lnTo>
                  <a:lnTo>
                    <a:pt x="9900" y="1253"/>
                  </a:lnTo>
                  <a:lnTo>
                    <a:pt x="9839" y="1132"/>
                  </a:lnTo>
                  <a:lnTo>
                    <a:pt x="9761" y="1011"/>
                  </a:lnTo>
                  <a:lnTo>
                    <a:pt x="9675" y="908"/>
                  </a:lnTo>
                  <a:lnTo>
                    <a:pt x="9580" y="795"/>
                  </a:lnTo>
                  <a:lnTo>
                    <a:pt x="9476" y="700"/>
                  </a:lnTo>
                  <a:lnTo>
                    <a:pt x="9355" y="605"/>
                  </a:lnTo>
                  <a:lnTo>
                    <a:pt x="9226" y="519"/>
                  </a:lnTo>
                  <a:lnTo>
                    <a:pt x="9088" y="441"/>
                  </a:lnTo>
                  <a:lnTo>
                    <a:pt x="8941" y="372"/>
                  </a:lnTo>
                  <a:lnTo>
                    <a:pt x="8785" y="303"/>
                  </a:lnTo>
                  <a:lnTo>
                    <a:pt x="8630" y="242"/>
                  </a:lnTo>
                  <a:lnTo>
                    <a:pt x="8457" y="191"/>
                  </a:lnTo>
                  <a:lnTo>
                    <a:pt x="8276" y="139"/>
                  </a:lnTo>
                  <a:lnTo>
                    <a:pt x="8086" y="96"/>
                  </a:lnTo>
                  <a:lnTo>
                    <a:pt x="7896" y="61"/>
                  </a:lnTo>
                  <a:lnTo>
                    <a:pt x="7697" y="35"/>
                  </a:lnTo>
                  <a:lnTo>
                    <a:pt x="7490" y="18"/>
                  </a:lnTo>
                  <a:lnTo>
                    <a:pt x="7274" y="9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-1733727" y="3585577"/>
              <a:ext cx="353482" cy="199138"/>
            </a:xfrm>
            <a:custGeom>
              <a:avLst/>
              <a:gdLst/>
              <a:ahLst/>
              <a:cxnLst/>
              <a:rect l="l" t="t" r="r" b="b"/>
              <a:pathLst>
                <a:path w="8941" h="5037" extrusionOk="0">
                  <a:moveTo>
                    <a:pt x="6366" y="0"/>
                  </a:moveTo>
                  <a:lnTo>
                    <a:pt x="6168" y="9"/>
                  </a:lnTo>
                  <a:lnTo>
                    <a:pt x="5969" y="18"/>
                  </a:lnTo>
                  <a:lnTo>
                    <a:pt x="5762" y="35"/>
                  </a:lnTo>
                  <a:lnTo>
                    <a:pt x="5555" y="61"/>
                  </a:lnTo>
                  <a:lnTo>
                    <a:pt x="5339" y="95"/>
                  </a:lnTo>
                  <a:lnTo>
                    <a:pt x="5123" y="130"/>
                  </a:lnTo>
                  <a:lnTo>
                    <a:pt x="4907" y="173"/>
                  </a:lnTo>
                  <a:lnTo>
                    <a:pt x="4682" y="225"/>
                  </a:lnTo>
                  <a:lnTo>
                    <a:pt x="4457" y="277"/>
                  </a:lnTo>
                  <a:lnTo>
                    <a:pt x="4233" y="337"/>
                  </a:lnTo>
                  <a:lnTo>
                    <a:pt x="4008" y="406"/>
                  </a:lnTo>
                  <a:lnTo>
                    <a:pt x="3784" y="484"/>
                  </a:lnTo>
                  <a:lnTo>
                    <a:pt x="3550" y="562"/>
                  </a:lnTo>
                  <a:lnTo>
                    <a:pt x="3335" y="640"/>
                  </a:lnTo>
                  <a:lnTo>
                    <a:pt x="3119" y="726"/>
                  </a:lnTo>
                  <a:lnTo>
                    <a:pt x="2903" y="821"/>
                  </a:lnTo>
                  <a:lnTo>
                    <a:pt x="2695" y="916"/>
                  </a:lnTo>
                  <a:lnTo>
                    <a:pt x="2497" y="1011"/>
                  </a:lnTo>
                  <a:lnTo>
                    <a:pt x="2307" y="1115"/>
                  </a:lnTo>
                  <a:lnTo>
                    <a:pt x="2117" y="1218"/>
                  </a:lnTo>
                  <a:lnTo>
                    <a:pt x="1935" y="1322"/>
                  </a:lnTo>
                  <a:lnTo>
                    <a:pt x="1762" y="1434"/>
                  </a:lnTo>
                  <a:lnTo>
                    <a:pt x="1590" y="1547"/>
                  </a:lnTo>
                  <a:lnTo>
                    <a:pt x="1426" y="1659"/>
                  </a:lnTo>
                  <a:lnTo>
                    <a:pt x="1279" y="1771"/>
                  </a:lnTo>
                  <a:lnTo>
                    <a:pt x="1132" y="1892"/>
                  </a:lnTo>
                  <a:lnTo>
                    <a:pt x="994" y="2004"/>
                  </a:lnTo>
                  <a:lnTo>
                    <a:pt x="864" y="2125"/>
                  </a:lnTo>
                  <a:lnTo>
                    <a:pt x="734" y="2246"/>
                  </a:lnTo>
                  <a:lnTo>
                    <a:pt x="622" y="2367"/>
                  </a:lnTo>
                  <a:lnTo>
                    <a:pt x="519" y="2488"/>
                  </a:lnTo>
                  <a:lnTo>
                    <a:pt x="424" y="2609"/>
                  </a:lnTo>
                  <a:lnTo>
                    <a:pt x="337" y="2730"/>
                  </a:lnTo>
                  <a:lnTo>
                    <a:pt x="259" y="2851"/>
                  </a:lnTo>
                  <a:lnTo>
                    <a:pt x="190" y="2972"/>
                  </a:lnTo>
                  <a:lnTo>
                    <a:pt x="130" y="3093"/>
                  </a:lnTo>
                  <a:lnTo>
                    <a:pt x="87" y="3214"/>
                  </a:lnTo>
                  <a:lnTo>
                    <a:pt x="43" y="3335"/>
                  </a:lnTo>
                  <a:lnTo>
                    <a:pt x="18" y="3447"/>
                  </a:lnTo>
                  <a:lnTo>
                    <a:pt x="0" y="3559"/>
                  </a:lnTo>
                  <a:lnTo>
                    <a:pt x="0" y="3680"/>
                  </a:lnTo>
                  <a:lnTo>
                    <a:pt x="9" y="3784"/>
                  </a:lnTo>
                  <a:lnTo>
                    <a:pt x="26" y="3896"/>
                  </a:lnTo>
                  <a:lnTo>
                    <a:pt x="52" y="4000"/>
                  </a:lnTo>
                  <a:lnTo>
                    <a:pt x="95" y="4104"/>
                  </a:lnTo>
                  <a:lnTo>
                    <a:pt x="147" y="4207"/>
                  </a:lnTo>
                  <a:lnTo>
                    <a:pt x="208" y="4294"/>
                  </a:lnTo>
                  <a:lnTo>
                    <a:pt x="277" y="4380"/>
                  </a:lnTo>
                  <a:lnTo>
                    <a:pt x="363" y="4466"/>
                  </a:lnTo>
                  <a:lnTo>
                    <a:pt x="458" y="4544"/>
                  </a:lnTo>
                  <a:lnTo>
                    <a:pt x="553" y="4613"/>
                  </a:lnTo>
                  <a:lnTo>
                    <a:pt x="665" y="4682"/>
                  </a:lnTo>
                  <a:lnTo>
                    <a:pt x="786" y="4743"/>
                  </a:lnTo>
                  <a:lnTo>
                    <a:pt x="916" y="4795"/>
                  </a:lnTo>
                  <a:lnTo>
                    <a:pt x="1045" y="4846"/>
                  </a:lnTo>
                  <a:lnTo>
                    <a:pt x="1192" y="4890"/>
                  </a:lnTo>
                  <a:lnTo>
                    <a:pt x="1339" y="4924"/>
                  </a:lnTo>
                  <a:lnTo>
                    <a:pt x="1495" y="4959"/>
                  </a:lnTo>
                  <a:lnTo>
                    <a:pt x="1659" y="4985"/>
                  </a:lnTo>
                  <a:lnTo>
                    <a:pt x="1832" y="5011"/>
                  </a:lnTo>
                  <a:lnTo>
                    <a:pt x="2004" y="5028"/>
                  </a:lnTo>
                  <a:lnTo>
                    <a:pt x="2194" y="5036"/>
                  </a:lnTo>
                  <a:lnTo>
                    <a:pt x="2566" y="5036"/>
                  </a:lnTo>
                  <a:lnTo>
                    <a:pt x="2764" y="5028"/>
                  </a:lnTo>
                  <a:lnTo>
                    <a:pt x="2972" y="5019"/>
                  </a:lnTo>
                  <a:lnTo>
                    <a:pt x="3170" y="5002"/>
                  </a:lnTo>
                  <a:lnTo>
                    <a:pt x="3386" y="4976"/>
                  </a:lnTo>
                  <a:lnTo>
                    <a:pt x="3594" y="4941"/>
                  </a:lnTo>
                  <a:lnTo>
                    <a:pt x="3810" y="4907"/>
                  </a:lnTo>
                  <a:lnTo>
                    <a:pt x="4034" y="4864"/>
                  </a:lnTo>
                  <a:lnTo>
                    <a:pt x="4250" y="4812"/>
                  </a:lnTo>
                  <a:lnTo>
                    <a:pt x="4475" y="4760"/>
                  </a:lnTo>
                  <a:lnTo>
                    <a:pt x="4699" y="4700"/>
                  </a:lnTo>
                  <a:lnTo>
                    <a:pt x="4924" y="4630"/>
                  </a:lnTo>
                  <a:lnTo>
                    <a:pt x="5157" y="4553"/>
                  </a:lnTo>
                  <a:lnTo>
                    <a:pt x="5382" y="4475"/>
                  </a:lnTo>
                  <a:lnTo>
                    <a:pt x="5606" y="4397"/>
                  </a:lnTo>
                  <a:lnTo>
                    <a:pt x="5822" y="4311"/>
                  </a:lnTo>
                  <a:lnTo>
                    <a:pt x="6030" y="4216"/>
                  </a:lnTo>
                  <a:lnTo>
                    <a:pt x="6237" y="4121"/>
                  </a:lnTo>
                  <a:lnTo>
                    <a:pt x="6436" y="4026"/>
                  </a:lnTo>
                  <a:lnTo>
                    <a:pt x="6634" y="3922"/>
                  </a:lnTo>
                  <a:lnTo>
                    <a:pt x="6824" y="3818"/>
                  </a:lnTo>
                  <a:lnTo>
                    <a:pt x="7006" y="3715"/>
                  </a:lnTo>
                  <a:lnTo>
                    <a:pt x="7178" y="3603"/>
                  </a:lnTo>
                  <a:lnTo>
                    <a:pt x="7343" y="3490"/>
                  </a:lnTo>
                  <a:lnTo>
                    <a:pt x="7507" y="3378"/>
                  </a:lnTo>
                  <a:lnTo>
                    <a:pt x="7662" y="3266"/>
                  </a:lnTo>
                  <a:lnTo>
                    <a:pt x="7809" y="3145"/>
                  </a:lnTo>
                  <a:lnTo>
                    <a:pt x="7947" y="3032"/>
                  </a:lnTo>
                  <a:lnTo>
                    <a:pt x="8077" y="2911"/>
                  </a:lnTo>
                  <a:lnTo>
                    <a:pt x="8198" y="2791"/>
                  </a:lnTo>
                  <a:lnTo>
                    <a:pt x="8310" y="2670"/>
                  </a:lnTo>
                  <a:lnTo>
                    <a:pt x="8422" y="2549"/>
                  </a:lnTo>
                  <a:lnTo>
                    <a:pt x="8517" y="2428"/>
                  </a:lnTo>
                  <a:lnTo>
                    <a:pt x="8604" y="2307"/>
                  </a:lnTo>
                  <a:lnTo>
                    <a:pt x="8681" y="2186"/>
                  </a:lnTo>
                  <a:lnTo>
                    <a:pt x="8751" y="2065"/>
                  </a:lnTo>
                  <a:lnTo>
                    <a:pt x="8802" y="1944"/>
                  </a:lnTo>
                  <a:lnTo>
                    <a:pt x="8854" y="1823"/>
                  </a:lnTo>
                  <a:lnTo>
                    <a:pt x="8889" y="1702"/>
                  </a:lnTo>
                  <a:lnTo>
                    <a:pt x="8915" y="1590"/>
                  </a:lnTo>
                  <a:lnTo>
                    <a:pt x="8932" y="1478"/>
                  </a:lnTo>
                  <a:lnTo>
                    <a:pt x="8941" y="1357"/>
                  </a:lnTo>
                  <a:lnTo>
                    <a:pt x="8932" y="1253"/>
                  </a:lnTo>
                  <a:lnTo>
                    <a:pt x="8915" y="1141"/>
                  </a:lnTo>
                  <a:lnTo>
                    <a:pt x="8880" y="1037"/>
                  </a:lnTo>
                  <a:lnTo>
                    <a:pt x="8846" y="933"/>
                  </a:lnTo>
                  <a:lnTo>
                    <a:pt x="8794" y="830"/>
                  </a:lnTo>
                  <a:lnTo>
                    <a:pt x="8725" y="743"/>
                  </a:lnTo>
                  <a:lnTo>
                    <a:pt x="8656" y="657"/>
                  </a:lnTo>
                  <a:lnTo>
                    <a:pt x="8578" y="571"/>
                  </a:lnTo>
                  <a:lnTo>
                    <a:pt x="8483" y="493"/>
                  </a:lnTo>
                  <a:lnTo>
                    <a:pt x="8379" y="424"/>
                  </a:lnTo>
                  <a:lnTo>
                    <a:pt x="8267" y="355"/>
                  </a:lnTo>
                  <a:lnTo>
                    <a:pt x="8155" y="294"/>
                  </a:lnTo>
                  <a:lnTo>
                    <a:pt x="8025" y="242"/>
                  </a:lnTo>
                  <a:lnTo>
                    <a:pt x="7887" y="190"/>
                  </a:lnTo>
                  <a:lnTo>
                    <a:pt x="7749" y="147"/>
                  </a:lnTo>
                  <a:lnTo>
                    <a:pt x="7593" y="113"/>
                  </a:lnTo>
                  <a:lnTo>
                    <a:pt x="7438" y="78"/>
                  </a:lnTo>
                  <a:lnTo>
                    <a:pt x="7273" y="52"/>
                  </a:lnTo>
                  <a:lnTo>
                    <a:pt x="7101" y="26"/>
                  </a:lnTo>
                  <a:lnTo>
                    <a:pt x="6928" y="9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-1689013" y="3617323"/>
              <a:ext cx="270182" cy="118882"/>
            </a:xfrm>
            <a:custGeom>
              <a:avLst/>
              <a:gdLst/>
              <a:ahLst/>
              <a:cxnLst/>
              <a:rect l="l" t="t" r="r" b="b"/>
              <a:pathLst>
                <a:path w="6834" h="3007" extrusionOk="0">
                  <a:moveTo>
                    <a:pt x="5089" y="381"/>
                  </a:moveTo>
                  <a:lnTo>
                    <a:pt x="5175" y="389"/>
                  </a:lnTo>
                  <a:lnTo>
                    <a:pt x="5261" y="407"/>
                  </a:lnTo>
                  <a:lnTo>
                    <a:pt x="5339" y="433"/>
                  </a:lnTo>
                  <a:lnTo>
                    <a:pt x="5408" y="459"/>
                  </a:lnTo>
                  <a:lnTo>
                    <a:pt x="5469" y="493"/>
                  </a:lnTo>
                  <a:lnTo>
                    <a:pt x="5529" y="536"/>
                  </a:lnTo>
                  <a:lnTo>
                    <a:pt x="5581" y="588"/>
                  </a:lnTo>
                  <a:lnTo>
                    <a:pt x="5633" y="640"/>
                  </a:lnTo>
                  <a:lnTo>
                    <a:pt x="5667" y="700"/>
                  </a:lnTo>
                  <a:lnTo>
                    <a:pt x="5702" y="761"/>
                  </a:lnTo>
                  <a:lnTo>
                    <a:pt x="5728" y="830"/>
                  </a:lnTo>
                  <a:lnTo>
                    <a:pt x="5730" y="839"/>
                  </a:lnTo>
                  <a:lnTo>
                    <a:pt x="5730" y="839"/>
                  </a:lnTo>
                  <a:lnTo>
                    <a:pt x="3658" y="1354"/>
                  </a:lnTo>
                  <a:lnTo>
                    <a:pt x="3658" y="1354"/>
                  </a:lnTo>
                  <a:lnTo>
                    <a:pt x="3663" y="1340"/>
                  </a:lnTo>
                  <a:lnTo>
                    <a:pt x="3698" y="1245"/>
                  </a:lnTo>
                  <a:lnTo>
                    <a:pt x="3732" y="1158"/>
                  </a:lnTo>
                  <a:lnTo>
                    <a:pt x="3776" y="1072"/>
                  </a:lnTo>
                  <a:lnTo>
                    <a:pt x="3827" y="994"/>
                  </a:lnTo>
                  <a:lnTo>
                    <a:pt x="3871" y="925"/>
                  </a:lnTo>
                  <a:lnTo>
                    <a:pt x="3931" y="856"/>
                  </a:lnTo>
                  <a:lnTo>
                    <a:pt x="3983" y="795"/>
                  </a:lnTo>
                  <a:lnTo>
                    <a:pt x="4052" y="735"/>
                  </a:lnTo>
                  <a:lnTo>
                    <a:pt x="4113" y="683"/>
                  </a:lnTo>
                  <a:lnTo>
                    <a:pt x="4182" y="631"/>
                  </a:lnTo>
                  <a:lnTo>
                    <a:pt x="4259" y="588"/>
                  </a:lnTo>
                  <a:lnTo>
                    <a:pt x="4337" y="545"/>
                  </a:lnTo>
                  <a:lnTo>
                    <a:pt x="4415" y="510"/>
                  </a:lnTo>
                  <a:lnTo>
                    <a:pt x="4588" y="450"/>
                  </a:lnTo>
                  <a:lnTo>
                    <a:pt x="4700" y="424"/>
                  </a:lnTo>
                  <a:lnTo>
                    <a:pt x="4804" y="398"/>
                  </a:lnTo>
                  <a:lnTo>
                    <a:pt x="4899" y="389"/>
                  </a:lnTo>
                  <a:lnTo>
                    <a:pt x="5002" y="381"/>
                  </a:lnTo>
                  <a:close/>
                  <a:moveTo>
                    <a:pt x="2826" y="1770"/>
                  </a:moveTo>
                  <a:lnTo>
                    <a:pt x="2800" y="1849"/>
                  </a:lnTo>
                  <a:lnTo>
                    <a:pt x="2739" y="2005"/>
                  </a:lnTo>
                  <a:lnTo>
                    <a:pt x="2661" y="2143"/>
                  </a:lnTo>
                  <a:lnTo>
                    <a:pt x="2618" y="2203"/>
                  </a:lnTo>
                  <a:lnTo>
                    <a:pt x="2575" y="2264"/>
                  </a:lnTo>
                  <a:lnTo>
                    <a:pt x="2523" y="2316"/>
                  </a:lnTo>
                  <a:lnTo>
                    <a:pt x="2463" y="2359"/>
                  </a:lnTo>
                  <a:lnTo>
                    <a:pt x="2411" y="2402"/>
                  </a:lnTo>
                  <a:lnTo>
                    <a:pt x="2342" y="2445"/>
                  </a:lnTo>
                  <a:lnTo>
                    <a:pt x="2273" y="2480"/>
                  </a:lnTo>
                  <a:lnTo>
                    <a:pt x="2204" y="2514"/>
                  </a:lnTo>
                  <a:lnTo>
                    <a:pt x="2031" y="2575"/>
                  </a:lnTo>
                  <a:lnTo>
                    <a:pt x="1867" y="2618"/>
                  </a:lnTo>
                  <a:lnTo>
                    <a:pt x="1780" y="2627"/>
                  </a:lnTo>
                  <a:lnTo>
                    <a:pt x="1694" y="2635"/>
                  </a:lnTo>
                  <a:lnTo>
                    <a:pt x="1530" y="2635"/>
                  </a:lnTo>
                  <a:lnTo>
                    <a:pt x="1452" y="2627"/>
                  </a:lnTo>
                  <a:lnTo>
                    <a:pt x="1374" y="2609"/>
                  </a:lnTo>
                  <a:lnTo>
                    <a:pt x="1297" y="2584"/>
                  </a:lnTo>
                  <a:lnTo>
                    <a:pt x="1227" y="2558"/>
                  </a:lnTo>
                  <a:lnTo>
                    <a:pt x="1158" y="2514"/>
                  </a:lnTo>
                  <a:lnTo>
                    <a:pt x="1107" y="2471"/>
                  </a:lnTo>
                  <a:lnTo>
                    <a:pt x="1055" y="2419"/>
                  </a:lnTo>
                  <a:lnTo>
                    <a:pt x="1003" y="2359"/>
                  </a:lnTo>
                  <a:lnTo>
                    <a:pt x="968" y="2299"/>
                  </a:lnTo>
                  <a:lnTo>
                    <a:pt x="947" y="2235"/>
                  </a:lnTo>
                  <a:lnTo>
                    <a:pt x="947" y="2235"/>
                  </a:lnTo>
                  <a:lnTo>
                    <a:pt x="2826" y="1770"/>
                  </a:lnTo>
                  <a:close/>
                  <a:moveTo>
                    <a:pt x="4812" y="1"/>
                  </a:moveTo>
                  <a:lnTo>
                    <a:pt x="4657" y="9"/>
                  </a:lnTo>
                  <a:lnTo>
                    <a:pt x="4493" y="27"/>
                  </a:lnTo>
                  <a:lnTo>
                    <a:pt x="4328" y="53"/>
                  </a:lnTo>
                  <a:lnTo>
                    <a:pt x="4156" y="96"/>
                  </a:lnTo>
                  <a:lnTo>
                    <a:pt x="4009" y="148"/>
                  </a:lnTo>
                  <a:lnTo>
                    <a:pt x="3862" y="208"/>
                  </a:lnTo>
                  <a:lnTo>
                    <a:pt x="3741" y="269"/>
                  </a:lnTo>
                  <a:lnTo>
                    <a:pt x="3620" y="346"/>
                  </a:lnTo>
                  <a:lnTo>
                    <a:pt x="3517" y="424"/>
                  </a:lnTo>
                  <a:lnTo>
                    <a:pt x="3421" y="510"/>
                  </a:lnTo>
                  <a:lnTo>
                    <a:pt x="3335" y="597"/>
                  </a:lnTo>
                  <a:lnTo>
                    <a:pt x="3257" y="692"/>
                  </a:lnTo>
                  <a:lnTo>
                    <a:pt x="3188" y="795"/>
                  </a:lnTo>
                  <a:lnTo>
                    <a:pt x="3128" y="908"/>
                  </a:lnTo>
                  <a:lnTo>
                    <a:pt x="3067" y="1020"/>
                  </a:lnTo>
                  <a:lnTo>
                    <a:pt x="3016" y="1141"/>
                  </a:lnTo>
                  <a:lnTo>
                    <a:pt x="2972" y="1271"/>
                  </a:lnTo>
                  <a:lnTo>
                    <a:pt x="2929" y="1400"/>
                  </a:lnTo>
                  <a:lnTo>
                    <a:pt x="2892" y="1545"/>
                  </a:lnTo>
                  <a:lnTo>
                    <a:pt x="2892" y="1545"/>
                  </a:lnTo>
                  <a:lnTo>
                    <a:pt x="916" y="2036"/>
                  </a:lnTo>
                  <a:lnTo>
                    <a:pt x="916" y="2036"/>
                  </a:lnTo>
                  <a:lnTo>
                    <a:pt x="916" y="1962"/>
                  </a:lnTo>
                  <a:lnTo>
                    <a:pt x="934" y="1884"/>
                  </a:lnTo>
                  <a:lnTo>
                    <a:pt x="960" y="1806"/>
                  </a:lnTo>
                  <a:lnTo>
                    <a:pt x="994" y="1728"/>
                  </a:lnTo>
                  <a:lnTo>
                    <a:pt x="1046" y="1659"/>
                  </a:lnTo>
                  <a:lnTo>
                    <a:pt x="1098" y="1590"/>
                  </a:lnTo>
                  <a:lnTo>
                    <a:pt x="1158" y="1530"/>
                  </a:lnTo>
                  <a:lnTo>
                    <a:pt x="1227" y="1461"/>
                  </a:lnTo>
                  <a:lnTo>
                    <a:pt x="1297" y="1400"/>
                  </a:lnTo>
                  <a:lnTo>
                    <a:pt x="1374" y="1348"/>
                  </a:lnTo>
                  <a:lnTo>
                    <a:pt x="1547" y="1236"/>
                  </a:lnTo>
                  <a:lnTo>
                    <a:pt x="1728" y="1132"/>
                  </a:lnTo>
                  <a:lnTo>
                    <a:pt x="1616" y="986"/>
                  </a:lnTo>
                  <a:lnTo>
                    <a:pt x="571" y="1426"/>
                  </a:lnTo>
                  <a:lnTo>
                    <a:pt x="571" y="1590"/>
                  </a:lnTo>
                  <a:lnTo>
                    <a:pt x="571" y="1772"/>
                  </a:lnTo>
                  <a:lnTo>
                    <a:pt x="580" y="1875"/>
                  </a:lnTo>
                  <a:lnTo>
                    <a:pt x="597" y="1988"/>
                  </a:lnTo>
                  <a:lnTo>
                    <a:pt x="614" y="2108"/>
                  </a:lnTo>
                  <a:lnTo>
                    <a:pt x="615" y="2111"/>
                  </a:lnTo>
                  <a:lnTo>
                    <a:pt x="1" y="2264"/>
                  </a:lnTo>
                  <a:lnTo>
                    <a:pt x="61" y="2454"/>
                  </a:lnTo>
                  <a:lnTo>
                    <a:pt x="678" y="2301"/>
                  </a:lnTo>
                  <a:lnTo>
                    <a:pt x="678" y="2301"/>
                  </a:lnTo>
                  <a:lnTo>
                    <a:pt x="701" y="2368"/>
                  </a:lnTo>
                  <a:lnTo>
                    <a:pt x="761" y="2480"/>
                  </a:lnTo>
                  <a:lnTo>
                    <a:pt x="830" y="2584"/>
                  </a:lnTo>
                  <a:lnTo>
                    <a:pt x="908" y="2670"/>
                  </a:lnTo>
                  <a:lnTo>
                    <a:pt x="994" y="2756"/>
                  </a:lnTo>
                  <a:lnTo>
                    <a:pt x="1089" y="2825"/>
                  </a:lnTo>
                  <a:lnTo>
                    <a:pt x="1193" y="2877"/>
                  </a:lnTo>
                  <a:lnTo>
                    <a:pt x="1305" y="2929"/>
                  </a:lnTo>
                  <a:lnTo>
                    <a:pt x="1426" y="2964"/>
                  </a:lnTo>
                  <a:lnTo>
                    <a:pt x="1547" y="2990"/>
                  </a:lnTo>
                  <a:lnTo>
                    <a:pt x="1677" y="2998"/>
                  </a:lnTo>
                  <a:lnTo>
                    <a:pt x="1806" y="3007"/>
                  </a:lnTo>
                  <a:lnTo>
                    <a:pt x="1936" y="2998"/>
                  </a:lnTo>
                  <a:lnTo>
                    <a:pt x="2074" y="2981"/>
                  </a:lnTo>
                  <a:lnTo>
                    <a:pt x="2212" y="2955"/>
                  </a:lnTo>
                  <a:lnTo>
                    <a:pt x="2350" y="2920"/>
                  </a:lnTo>
                  <a:lnTo>
                    <a:pt x="2489" y="2877"/>
                  </a:lnTo>
                  <a:lnTo>
                    <a:pt x="2618" y="2825"/>
                  </a:lnTo>
                  <a:lnTo>
                    <a:pt x="2739" y="2765"/>
                  </a:lnTo>
                  <a:lnTo>
                    <a:pt x="2843" y="2704"/>
                  </a:lnTo>
                  <a:lnTo>
                    <a:pt x="2946" y="2635"/>
                  </a:lnTo>
                  <a:lnTo>
                    <a:pt x="3033" y="2558"/>
                  </a:lnTo>
                  <a:lnTo>
                    <a:pt x="3119" y="2480"/>
                  </a:lnTo>
                  <a:lnTo>
                    <a:pt x="3197" y="2394"/>
                  </a:lnTo>
                  <a:lnTo>
                    <a:pt x="3266" y="2299"/>
                  </a:lnTo>
                  <a:lnTo>
                    <a:pt x="3335" y="2195"/>
                  </a:lnTo>
                  <a:lnTo>
                    <a:pt x="3387" y="2091"/>
                  </a:lnTo>
                  <a:lnTo>
                    <a:pt x="3447" y="1979"/>
                  </a:lnTo>
                  <a:lnTo>
                    <a:pt x="3499" y="1849"/>
                  </a:lnTo>
                  <a:lnTo>
                    <a:pt x="3542" y="1720"/>
                  </a:lnTo>
                  <a:lnTo>
                    <a:pt x="3584" y="1582"/>
                  </a:lnTo>
                  <a:lnTo>
                    <a:pt x="3584" y="1582"/>
                  </a:lnTo>
                  <a:lnTo>
                    <a:pt x="5762" y="1043"/>
                  </a:lnTo>
                  <a:lnTo>
                    <a:pt x="5762" y="1043"/>
                  </a:lnTo>
                  <a:lnTo>
                    <a:pt x="5762" y="1124"/>
                  </a:lnTo>
                  <a:lnTo>
                    <a:pt x="5736" y="1210"/>
                  </a:lnTo>
                  <a:lnTo>
                    <a:pt x="5711" y="1305"/>
                  </a:lnTo>
                  <a:lnTo>
                    <a:pt x="5667" y="1392"/>
                  </a:lnTo>
                  <a:lnTo>
                    <a:pt x="5616" y="1478"/>
                  </a:lnTo>
                  <a:lnTo>
                    <a:pt x="5555" y="1556"/>
                  </a:lnTo>
                  <a:lnTo>
                    <a:pt x="5477" y="1642"/>
                  </a:lnTo>
                  <a:lnTo>
                    <a:pt x="5400" y="1720"/>
                  </a:lnTo>
                  <a:lnTo>
                    <a:pt x="5313" y="1797"/>
                  </a:lnTo>
                  <a:lnTo>
                    <a:pt x="5218" y="1867"/>
                  </a:lnTo>
                  <a:lnTo>
                    <a:pt x="5011" y="2005"/>
                  </a:lnTo>
                  <a:lnTo>
                    <a:pt x="4795" y="2134"/>
                  </a:lnTo>
                  <a:lnTo>
                    <a:pt x="4916" y="2290"/>
                  </a:lnTo>
                  <a:lnTo>
                    <a:pt x="5555" y="2005"/>
                  </a:lnTo>
                  <a:lnTo>
                    <a:pt x="6030" y="1789"/>
                  </a:lnTo>
                  <a:lnTo>
                    <a:pt x="6065" y="1582"/>
                  </a:lnTo>
                  <a:lnTo>
                    <a:pt x="6073" y="1461"/>
                  </a:lnTo>
                  <a:lnTo>
                    <a:pt x="6082" y="1331"/>
                  </a:lnTo>
                  <a:lnTo>
                    <a:pt x="6091" y="1193"/>
                  </a:lnTo>
                  <a:lnTo>
                    <a:pt x="6073" y="1055"/>
                  </a:lnTo>
                  <a:lnTo>
                    <a:pt x="6063" y="969"/>
                  </a:lnTo>
                  <a:lnTo>
                    <a:pt x="6063" y="969"/>
                  </a:lnTo>
                  <a:lnTo>
                    <a:pt x="6834" y="778"/>
                  </a:lnTo>
                  <a:lnTo>
                    <a:pt x="6773" y="580"/>
                  </a:lnTo>
                  <a:lnTo>
                    <a:pt x="6015" y="768"/>
                  </a:lnTo>
                  <a:lnTo>
                    <a:pt x="6015" y="768"/>
                  </a:lnTo>
                  <a:lnTo>
                    <a:pt x="6013" y="761"/>
                  </a:lnTo>
                  <a:lnTo>
                    <a:pt x="5970" y="657"/>
                  </a:lnTo>
                  <a:lnTo>
                    <a:pt x="5918" y="554"/>
                  </a:lnTo>
                  <a:lnTo>
                    <a:pt x="5857" y="459"/>
                  </a:lnTo>
                  <a:lnTo>
                    <a:pt x="5780" y="364"/>
                  </a:lnTo>
                  <a:lnTo>
                    <a:pt x="5685" y="286"/>
                  </a:lnTo>
                  <a:lnTo>
                    <a:pt x="5590" y="217"/>
                  </a:lnTo>
                  <a:lnTo>
                    <a:pt x="5477" y="156"/>
                  </a:lnTo>
                  <a:lnTo>
                    <a:pt x="5365" y="104"/>
                  </a:lnTo>
                  <a:lnTo>
                    <a:pt x="5235" y="61"/>
                  </a:lnTo>
                  <a:lnTo>
                    <a:pt x="5106" y="27"/>
                  </a:lnTo>
                  <a:lnTo>
                    <a:pt x="4959" y="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-1817739" y="3354732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7" y="0"/>
                  </a:moveTo>
                  <a:lnTo>
                    <a:pt x="6073" y="9"/>
                  </a:lnTo>
                  <a:lnTo>
                    <a:pt x="5900" y="35"/>
                  </a:lnTo>
                  <a:lnTo>
                    <a:pt x="5727" y="61"/>
                  </a:lnTo>
                  <a:lnTo>
                    <a:pt x="5555" y="95"/>
                  </a:lnTo>
                  <a:lnTo>
                    <a:pt x="5373" y="147"/>
                  </a:lnTo>
                  <a:lnTo>
                    <a:pt x="5192" y="207"/>
                  </a:lnTo>
                  <a:lnTo>
                    <a:pt x="5010" y="277"/>
                  </a:lnTo>
                  <a:lnTo>
                    <a:pt x="4820" y="346"/>
                  </a:lnTo>
                  <a:lnTo>
                    <a:pt x="4630" y="432"/>
                  </a:lnTo>
                  <a:lnTo>
                    <a:pt x="4440" y="527"/>
                  </a:lnTo>
                  <a:lnTo>
                    <a:pt x="4250" y="631"/>
                  </a:lnTo>
                  <a:lnTo>
                    <a:pt x="4060" y="743"/>
                  </a:lnTo>
                  <a:lnTo>
                    <a:pt x="3870" y="864"/>
                  </a:lnTo>
                  <a:lnTo>
                    <a:pt x="3671" y="994"/>
                  </a:lnTo>
                  <a:lnTo>
                    <a:pt x="3481" y="1132"/>
                  </a:lnTo>
                  <a:lnTo>
                    <a:pt x="3283" y="1279"/>
                  </a:lnTo>
                  <a:lnTo>
                    <a:pt x="3093" y="1434"/>
                  </a:lnTo>
                  <a:lnTo>
                    <a:pt x="2903" y="1590"/>
                  </a:lnTo>
                  <a:lnTo>
                    <a:pt x="2713" y="1762"/>
                  </a:lnTo>
                  <a:lnTo>
                    <a:pt x="2523" y="1935"/>
                  </a:lnTo>
                  <a:lnTo>
                    <a:pt x="2341" y="2125"/>
                  </a:lnTo>
                  <a:lnTo>
                    <a:pt x="2160" y="2315"/>
                  </a:lnTo>
                  <a:lnTo>
                    <a:pt x="1978" y="2514"/>
                  </a:lnTo>
                  <a:lnTo>
                    <a:pt x="1806" y="2712"/>
                  </a:lnTo>
                  <a:lnTo>
                    <a:pt x="1633" y="2920"/>
                  </a:lnTo>
                  <a:lnTo>
                    <a:pt x="1477" y="3127"/>
                  </a:lnTo>
                  <a:lnTo>
                    <a:pt x="1322" y="3334"/>
                  </a:lnTo>
                  <a:lnTo>
                    <a:pt x="1175" y="3542"/>
                  </a:lnTo>
                  <a:lnTo>
                    <a:pt x="1046" y="3749"/>
                  </a:lnTo>
                  <a:lnTo>
                    <a:pt x="916" y="3965"/>
                  </a:lnTo>
                  <a:lnTo>
                    <a:pt x="795" y="4172"/>
                  </a:lnTo>
                  <a:lnTo>
                    <a:pt x="683" y="4380"/>
                  </a:lnTo>
                  <a:lnTo>
                    <a:pt x="579" y="4587"/>
                  </a:lnTo>
                  <a:lnTo>
                    <a:pt x="484" y="4794"/>
                  </a:lnTo>
                  <a:lnTo>
                    <a:pt x="389" y="5002"/>
                  </a:lnTo>
                  <a:lnTo>
                    <a:pt x="311" y="5200"/>
                  </a:lnTo>
                  <a:lnTo>
                    <a:pt x="242" y="5399"/>
                  </a:lnTo>
                  <a:lnTo>
                    <a:pt x="182" y="5598"/>
                  </a:lnTo>
                  <a:lnTo>
                    <a:pt x="130" y="5796"/>
                  </a:lnTo>
                  <a:lnTo>
                    <a:pt x="87" y="5986"/>
                  </a:lnTo>
                  <a:lnTo>
                    <a:pt x="52" y="6176"/>
                  </a:lnTo>
                  <a:lnTo>
                    <a:pt x="26" y="6358"/>
                  </a:lnTo>
                  <a:lnTo>
                    <a:pt x="9" y="6539"/>
                  </a:lnTo>
                  <a:lnTo>
                    <a:pt x="0" y="6712"/>
                  </a:lnTo>
                  <a:lnTo>
                    <a:pt x="0" y="6876"/>
                  </a:lnTo>
                  <a:lnTo>
                    <a:pt x="9" y="7040"/>
                  </a:lnTo>
                  <a:lnTo>
                    <a:pt x="35" y="7196"/>
                  </a:lnTo>
                  <a:lnTo>
                    <a:pt x="61" y="7351"/>
                  </a:lnTo>
                  <a:lnTo>
                    <a:pt x="104" y="7489"/>
                  </a:lnTo>
                  <a:lnTo>
                    <a:pt x="147" y="7628"/>
                  </a:lnTo>
                  <a:lnTo>
                    <a:pt x="208" y="7757"/>
                  </a:lnTo>
                  <a:lnTo>
                    <a:pt x="277" y="7878"/>
                  </a:lnTo>
                  <a:lnTo>
                    <a:pt x="354" y="7999"/>
                  </a:lnTo>
                  <a:lnTo>
                    <a:pt x="449" y="8103"/>
                  </a:lnTo>
                  <a:lnTo>
                    <a:pt x="544" y="8198"/>
                  </a:lnTo>
                  <a:lnTo>
                    <a:pt x="657" y="8284"/>
                  </a:lnTo>
                  <a:lnTo>
                    <a:pt x="769" y="8362"/>
                  </a:lnTo>
                  <a:lnTo>
                    <a:pt x="890" y="8422"/>
                  </a:lnTo>
                  <a:lnTo>
                    <a:pt x="1020" y="8483"/>
                  </a:lnTo>
                  <a:lnTo>
                    <a:pt x="1158" y="8526"/>
                  </a:lnTo>
                  <a:lnTo>
                    <a:pt x="1305" y="8552"/>
                  </a:lnTo>
                  <a:lnTo>
                    <a:pt x="1451" y="8578"/>
                  </a:lnTo>
                  <a:lnTo>
                    <a:pt x="1607" y="8586"/>
                  </a:lnTo>
                  <a:lnTo>
                    <a:pt x="1762" y="8586"/>
                  </a:lnTo>
                  <a:lnTo>
                    <a:pt x="1927" y="8578"/>
                  </a:lnTo>
                  <a:lnTo>
                    <a:pt x="2091" y="8560"/>
                  </a:lnTo>
                  <a:lnTo>
                    <a:pt x="2263" y="8526"/>
                  </a:lnTo>
                  <a:lnTo>
                    <a:pt x="2445" y="8491"/>
                  </a:lnTo>
                  <a:lnTo>
                    <a:pt x="2618" y="8439"/>
                  </a:lnTo>
                  <a:lnTo>
                    <a:pt x="2799" y="8388"/>
                  </a:lnTo>
                  <a:lnTo>
                    <a:pt x="2989" y="8319"/>
                  </a:lnTo>
                  <a:lnTo>
                    <a:pt x="3170" y="8241"/>
                  </a:lnTo>
                  <a:lnTo>
                    <a:pt x="3360" y="8154"/>
                  </a:lnTo>
                  <a:lnTo>
                    <a:pt x="3551" y="8059"/>
                  </a:lnTo>
                  <a:lnTo>
                    <a:pt x="3741" y="7956"/>
                  </a:lnTo>
                  <a:lnTo>
                    <a:pt x="3939" y="7843"/>
                  </a:lnTo>
                  <a:lnTo>
                    <a:pt x="4129" y="7723"/>
                  </a:lnTo>
                  <a:lnTo>
                    <a:pt x="4319" y="7593"/>
                  </a:lnTo>
                  <a:lnTo>
                    <a:pt x="4518" y="7455"/>
                  </a:lnTo>
                  <a:lnTo>
                    <a:pt x="4708" y="7317"/>
                  </a:lnTo>
                  <a:lnTo>
                    <a:pt x="4898" y="7161"/>
                  </a:lnTo>
                  <a:lnTo>
                    <a:pt x="5097" y="6997"/>
                  </a:lnTo>
                  <a:lnTo>
                    <a:pt x="5278" y="6833"/>
                  </a:lnTo>
                  <a:lnTo>
                    <a:pt x="5468" y="6651"/>
                  </a:lnTo>
                  <a:lnTo>
                    <a:pt x="5658" y="6470"/>
                  </a:lnTo>
                  <a:lnTo>
                    <a:pt x="5840" y="6280"/>
                  </a:lnTo>
                  <a:lnTo>
                    <a:pt x="6021" y="6081"/>
                  </a:lnTo>
                  <a:lnTo>
                    <a:pt x="6194" y="5874"/>
                  </a:lnTo>
                  <a:lnTo>
                    <a:pt x="6358" y="5667"/>
                  </a:lnTo>
                  <a:lnTo>
                    <a:pt x="6522" y="5459"/>
                  </a:lnTo>
                  <a:lnTo>
                    <a:pt x="6677" y="5252"/>
                  </a:lnTo>
                  <a:lnTo>
                    <a:pt x="6816" y="5045"/>
                  </a:lnTo>
                  <a:lnTo>
                    <a:pt x="6954" y="4837"/>
                  </a:lnTo>
                  <a:lnTo>
                    <a:pt x="7083" y="4630"/>
                  </a:lnTo>
                  <a:lnTo>
                    <a:pt x="7204" y="4423"/>
                  </a:lnTo>
                  <a:lnTo>
                    <a:pt x="7317" y="4207"/>
                  </a:lnTo>
                  <a:lnTo>
                    <a:pt x="7420" y="4000"/>
                  </a:lnTo>
                  <a:lnTo>
                    <a:pt x="7515" y="3792"/>
                  </a:lnTo>
                  <a:lnTo>
                    <a:pt x="7602" y="3594"/>
                  </a:lnTo>
                  <a:lnTo>
                    <a:pt x="7680" y="3386"/>
                  </a:lnTo>
                  <a:lnTo>
                    <a:pt x="7757" y="3188"/>
                  </a:lnTo>
                  <a:lnTo>
                    <a:pt x="7818" y="2989"/>
                  </a:lnTo>
                  <a:lnTo>
                    <a:pt x="7870" y="2799"/>
                  </a:lnTo>
                  <a:lnTo>
                    <a:pt x="7913" y="2600"/>
                  </a:lnTo>
                  <a:lnTo>
                    <a:pt x="7947" y="2419"/>
                  </a:lnTo>
                  <a:lnTo>
                    <a:pt x="7973" y="2237"/>
                  </a:lnTo>
                  <a:lnTo>
                    <a:pt x="7990" y="2056"/>
                  </a:lnTo>
                  <a:lnTo>
                    <a:pt x="7999" y="1883"/>
                  </a:lnTo>
                  <a:lnTo>
                    <a:pt x="7999" y="1710"/>
                  </a:lnTo>
                  <a:lnTo>
                    <a:pt x="7982" y="1546"/>
                  </a:lnTo>
                  <a:lnTo>
                    <a:pt x="7965" y="1391"/>
                  </a:lnTo>
                  <a:lnTo>
                    <a:pt x="7939" y="1244"/>
                  </a:lnTo>
                  <a:lnTo>
                    <a:pt x="7895" y="1097"/>
                  </a:lnTo>
                  <a:lnTo>
                    <a:pt x="7844" y="959"/>
                  </a:lnTo>
                  <a:lnTo>
                    <a:pt x="7783" y="829"/>
                  </a:lnTo>
                  <a:lnTo>
                    <a:pt x="7714" y="708"/>
                  </a:lnTo>
                  <a:lnTo>
                    <a:pt x="7636" y="596"/>
                  </a:lnTo>
                  <a:lnTo>
                    <a:pt x="7550" y="484"/>
                  </a:lnTo>
                  <a:lnTo>
                    <a:pt x="7446" y="389"/>
                  </a:lnTo>
                  <a:lnTo>
                    <a:pt x="7343" y="302"/>
                  </a:lnTo>
                  <a:lnTo>
                    <a:pt x="7222" y="225"/>
                  </a:lnTo>
                  <a:lnTo>
                    <a:pt x="7101" y="164"/>
                  </a:lnTo>
                  <a:lnTo>
                    <a:pt x="6971" y="112"/>
                  </a:lnTo>
                  <a:lnTo>
                    <a:pt x="6833" y="69"/>
                  </a:lnTo>
                  <a:lnTo>
                    <a:pt x="6695" y="35"/>
                  </a:lnTo>
                  <a:lnTo>
                    <a:pt x="6548" y="17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-1820467" y="3343781"/>
              <a:ext cx="297145" cy="341227"/>
            </a:xfrm>
            <a:custGeom>
              <a:avLst/>
              <a:gdLst/>
              <a:ahLst/>
              <a:cxnLst/>
              <a:rect l="l" t="t" r="r" b="b"/>
              <a:pathLst>
                <a:path w="7516" h="8631" extrusionOk="0">
                  <a:moveTo>
                    <a:pt x="6764" y="1"/>
                  </a:moveTo>
                  <a:lnTo>
                    <a:pt x="0" y="7939"/>
                  </a:lnTo>
                  <a:lnTo>
                    <a:pt x="864" y="8630"/>
                  </a:lnTo>
                  <a:lnTo>
                    <a:pt x="5235" y="6704"/>
                  </a:lnTo>
                  <a:lnTo>
                    <a:pt x="7515" y="66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-1842014" y="3333541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8" y="1"/>
                  </a:moveTo>
                  <a:lnTo>
                    <a:pt x="6074" y="9"/>
                  </a:lnTo>
                  <a:lnTo>
                    <a:pt x="5901" y="26"/>
                  </a:lnTo>
                  <a:lnTo>
                    <a:pt x="5728" y="52"/>
                  </a:lnTo>
                  <a:lnTo>
                    <a:pt x="5555" y="96"/>
                  </a:lnTo>
                  <a:lnTo>
                    <a:pt x="5374" y="147"/>
                  </a:lnTo>
                  <a:lnTo>
                    <a:pt x="5192" y="199"/>
                  </a:lnTo>
                  <a:lnTo>
                    <a:pt x="5011" y="268"/>
                  </a:lnTo>
                  <a:lnTo>
                    <a:pt x="4821" y="346"/>
                  </a:lnTo>
                  <a:lnTo>
                    <a:pt x="4640" y="432"/>
                  </a:lnTo>
                  <a:lnTo>
                    <a:pt x="4450" y="528"/>
                  </a:lnTo>
                  <a:lnTo>
                    <a:pt x="4251" y="631"/>
                  </a:lnTo>
                  <a:lnTo>
                    <a:pt x="4061" y="743"/>
                  </a:lnTo>
                  <a:lnTo>
                    <a:pt x="3871" y="864"/>
                  </a:lnTo>
                  <a:lnTo>
                    <a:pt x="3672" y="994"/>
                  </a:lnTo>
                  <a:lnTo>
                    <a:pt x="3482" y="1124"/>
                  </a:lnTo>
                  <a:lnTo>
                    <a:pt x="3292" y="1270"/>
                  </a:lnTo>
                  <a:lnTo>
                    <a:pt x="3093" y="1426"/>
                  </a:lnTo>
                  <a:lnTo>
                    <a:pt x="2903" y="1590"/>
                  </a:lnTo>
                  <a:lnTo>
                    <a:pt x="2713" y="1754"/>
                  </a:lnTo>
                  <a:lnTo>
                    <a:pt x="2532" y="1935"/>
                  </a:lnTo>
                  <a:lnTo>
                    <a:pt x="2342" y="2117"/>
                  </a:lnTo>
                  <a:lnTo>
                    <a:pt x="2161" y="2307"/>
                  </a:lnTo>
                  <a:lnTo>
                    <a:pt x="1979" y="2506"/>
                  </a:lnTo>
                  <a:lnTo>
                    <a:pt x="1806" y="2713"/>
                  </a:lnTo>
                  <a:lnTo>
                    <a:pt x="1634" y="2912"/>
                  </a:lnTo>
                  <a:lnTo>
                    <a:pt x="1478" y="3119"/>
                  </a:lnTo>
                  <a:lnTo>
                    <a:pt x="1323" y="3326"/>
                  </a:lnTo>
                  <a:lnTo>
                    <a:pt x="1176" y="3542"/>
                  </a:lnTo>
                  <a:lnTo>
                    <a:pt x="1046" y="3749"/>
                  </a:lnTo>
                  <a:lnTo>
                    <a:pt x="917" y="3957"/>
                  </a:lnTo>
                  <a:lnTo>
                    <a:pt x="796" y="4164"/>
                  </a:lnTo>
                  <a:lnTo>
                    <a:pt x="683" y="4371"/>
                  </a:lnTo>
                  <a:lnTo>
                    <a:pt x="580" y="4579"/>
                  </a:lnTo>
                  <a:lnTo>
                    <a:pt x="485" y="4786"/>
                  </a:lnTo>
                  <a:lnTo>
                    <a:pt x="398" y="4993"/>
                  </a:lnTo>
                  <a:lnTo>
                    <a:pt x="312" y="5201"/>
                  </a:lnTo>
                  <a:lnTo>
                    <a:pt x="243" y="5399"/>
                  </a:lnTo>
                  <a:lnTo>
                    <a:pt x="182" y="5598"/>
                  </a:lnTo>
                  <a:lnTo>
                    <a:pt x="131" y="5788"/>
                  </a:lnTo>
                  <a:lnTo>
                    <a:pt x="87" y="5978"/>
                  </a:lnTo>
                  <a:lnTo>
                    <a:pt x="53" y="6168"/>
                  </a:lnTo>
                  <a:lnTo>
                    <a:pt x="27" y="6350"/>
                  </a:lnTo>
                  <a:lnTo>
                    <a:pt x="10" y="6531"/>
                  </a:lnTo>
                  <a:lnTo>
                    <a:pt x="1" y="6704"/>
                  </a:lnTo>
                  <a:lnTo>
                    <a:pt x="1" y="6876"/>
                  </a:lnTo>
                  <a:lnTo>
                    <a:pt x="10" y="7032"/>
                  </a:lnTo>
                  <a:lnTo>
                    <a:pt x="36" y="7196"/>
                  </a:lnTo>
                  <a:lnTo>
                    <a:pt x="61" y="7343"/>
                  </a:lnTo>
                  <a:lnTo>
                    <a:pt x="105" y="7490"/>
                  </a:lnTo>
                  <a:lnTo>
                    <a:pt x="148" y="7628"/>
                  </a:lnTo>
                  <a:lnTo>
                    <a:pt x="208" y="7758"/>
                  </a:lnTo>
                  <a:lnTo>
                    <a:pt x="277" y="7878"/>
                  </a:lnTo>
                  <a:lnTo>
                    <a:pt x="355" y="7991"/>
                  </a:lnTo>
                  <a:lnTo>
                    <a:pt x="450" y="8094"/>
                  </a:lnTo>
                  <a:lnTo>
                    <a:pt x="545" y="8198"/>
                  </a:lnTo>
                  <a:lnTo>
                    <a:pt x="657" y="8284"/>
                  </a:lnTo>
                  <a:lnTo>
                    <a:pt x="770" y="8354"/>
                  </a:lnTo>
                  <a:lnTo>
                    <a:pt x="899" y="8423"/>
                  </a:lnTo>
                  <a:lnTo>
                    <a:pt x="1029" y="8474"/>
                  </a:lnTo>
                  <a:lnTo>
                    <a:pt x="1158" y="8518"/>
                  </a:lnTo>
                  <a:lnTo>
                    <a:pt x="1305" y="8552"/>
                  </a:lnTo>
                  <a:lnTo>
                    <a:pt x="1452" y="8570"/>
                  </a:lnTo>
                  <a:lnTo>
                    <a:pt x="1608" y="8578"/>
                  </a:lnTo>
                  <a:lnTo>
                    <a:pt x="1763" y="8587"/>
                  </a:lnTo>
                  <a:lnTo>
                    <a:pt x="1927" y="8570"/>
                  </a:lnTo>
                  <a:lnTo>
                    <a:pt x="2091" y="8552"/>
                  </a:lnTo>
                  <a:lnTo>
                    <a:pt x="2264" y="8526"/>
                  </a:lnTo>
                  <a:lnTo>
                    <a:pt x="2446" y="8483"/>
                  </a:lnTo>
                  <a:lnTo>
                    <a:pt x="2618" y="8440"/>
                  </a:lnTo>
                  <a:lnTo>
                    <a:pt x="2800" y="8379"/>
                  </a:lnTo>
                  <a:lnTo>
                    <a:pt x="2990" y="8310"/>
                  </a:lnTo>
                  <a:lnTo>
                    <a:pt x="3171" y="8233"/>
                  </a:lnTo>
                  <a:lnTo>
                    <a:pt x="3361" y="8146"/>
                  </a:lnTo>
                  <a:lnTo>
                    <a:pt x="3551" y="8051"/>
                  </a:lnTo>
                  <a:lnTo>
                    <a:pt x="3750" y="7956"/>
                  </a:lnTo>
                  <a:lnTo>
                    <a:pt x="3940" y="7844"/>
                  </a:lnTo>
                  <a:lnTo>
                    <a:pt x="4130" y="7723"/>
                  </a:lnTo>
                  <a:lnTo>
                    <a:pt x="4329" y="7593"/>
                  </a:lnTo>
                  <a:lnTo>
                    <a:pt x="4519" y="7455"/>
                  </a:lnTo>
                  <a:lnTo>
                    <a:pt x="4709" y="7308"/>
                  </a:lnTo>
                  <a:lnTo>
                    <a:pt x="4907" y="7153"/>
                  </a:lnTo>
                  <a:lnTo>
                    <a:pt x="5097" y="6997"/>
                  </a:lnTo>
                  <a:lnTo>
                    <a:pt x="5287" y="6825"/>
                  </a:lnTo>
                  <a:lnTo>
                    <a:pt x="5469" y="6652"/>
                  </a:lnTo>
                  <a:lnTo>
                    <a:pt x="5659" y="6462"/>
                  </a:lnTo>
                  <a:lnTo>
                    <a:pt x="5840" y="6272"/>
                  </a:lnTo>
                  <a:lnTo>
                    <a:pt x="6022" y="6073"/>
                  </a:lnTo>
                  <a:lnTo>
                    <a:pt x="6194" y="5874"/>
                  </a:lnTo>
                  <a:lnTo>
                    <a:pt x="6367" y="5667"/>
                  </a:lnTo>
                  <a:lnTo>
                    <a:pt x="6523" y="5460"/>
                  </a:lnTo>
                  <a:lnTo>
                    <a:pt x="6678" y="5253"/>
                  </a:lnTo>
                  <a:lnTo>
                    <a:pt x="6816" y="5045"/>
                  </a:lnTo>
                  <a:lnTo>
                    <a:pt x="6955" y="4829"/>
                  </a:lnTo>
                  <a:lnTo>
                    <a:pt x="7084" y="4622"/>
                  </a:lnTo>
                  <a:lnTo>
                    <a:pt x="7205" y="4415"/>
                  </a:lnTo>
                  <a:lnTo>
                    <a:pt x="7317" y="4207"/>
                  </a:lnTo>
                  <a:lnTo>
                    <a:pt x="7421" y="4000"/>
                  </a:lnTo>
                  <a:lnTo>
                    <a:pt x="7516" y="3793"/>
                  </a:lnTo>
                  <a:lnTo>
                    <a:pt x="7602" y="3585"/>
                  </a:lnTo>
                  <a:lnTo>
                    <a:pt x="7689" y="3387"/>
                  </a:lnTo>
                  <a:lnTo>
                    <a:pt x="7758" y="3179"/>
                  </a:lnTo>
                  <a:lnTo>
                    <a:pt x="7818" y="2989"/>
                  </a:lnTo>
                  <a:lnTo>
                    <a:pt x="7870" y="2791"/>
                  </a:lnTo>
                  <a:lnTo>
                    <a:pt x="7913" y="2601"/>
                  </a:lnTo>
                  <a:lnTo>
                    <a:pt x="7948" y="2411"/>
                  </a:lnTo>
                  <a:lnTo>
                    <a:pt x="7974" y="2229"/>
                  </a:lnTo>
                  <a:lnTo>
                    <a:pt x="7991" y="2048"/>
                  </a:lnTo>
                  <a:lnTo>
                    <a:pt x="8000" y="1875"/>
                  </a:lnTo>
                  <a:lnTo>
                    <a:pt x="8000" y="1711"/>
                  </a:lnTo>
                  <a:lnTo>
                    <a:pt x="7991" y="1547"/>
                  </a:lnTo>
                  <a:lnTo>
                    <a:pt x="7965" y="1391"/>
                  </a:lnTo>
                  <a:lnTo>
                    <a:pt x="7939" y="1236"/>
                  </a:lnTo>
                  <a:lnTo>
                    <a:pt x="7896" y="1089"/>
                  </a:lnTo>
                  <a:lnTo>
                    <a:pt x="7844" y="959"/>
                  </a:lnTo>
                  <a:lnTo>
                    <a:pt x="7792" y="821"/>
                  </a:lnTo>
                  <a:lnTo>
                    <a:pt x="7723" y="700"/>
                  </a:lnTo>
                  <a:lnTo>
                    <a:pt x="7637" y="588"/>
                  </a:lnTo>
                  <a:lnTo>
                    <a:pt x="7551" y="484"/>
                  </a:lnTo>
                  <a:lnTo>
                    <a:pt x="7456" y="389"/>
                  </a:lnTo>
                  <a:lnTo>
                    <a:pt x="7343" y="303"/>
                  </a:lnTo>
                  <a:lnTo>
                    <a:pt x="7231" y="225"/>
                  </a:lnTo>
                  <a:lnTo>
                    <a:pt x="7101" y="156"/>
                  </a:lnTo>
                  <a:lnTo>
                    <a:pt x="6972" y="104"/>
                  </a:lnTo>
                  <a:lnTo>
                    <a:pt x="6834" y="61"/>
                  </a:lnTo>
                  <a:lnTo>
                    <a:pt x="6695" y="35"/>
                  </a:lnTo>
                  <a:lnTo>
                    <a:pt x="6549" y="9"/>
                  </a:lnTo>
                  <a:lnTo>
                    <a:pt x="63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-1821851" y="3350976"/>
              <a:ext cx="275638" cy="298173"/>
            </a:xfrm>
            <a:custGeom>
              <a:avLst/>
              <a:gdLst/>
              <a:ahLst/>
              <a:cxnLst/>
              <a:rect l="l" t="t" r="r" b="b"/>
              <a:pathLst>
                <a:path w="6972" h="7542" extrusionOk="0">
                  <a:moveTo>
                    <a:pt x="5702" y="0"/>
                  </a:moveTo>
                  <a:lnTo>
                    <a:pt x="5572" y="9"/>
                  </a:lnTo>
                  <a:lnTo>
                    <a:pt x="5434" y="26"/>
                  </a:lnTo>
                  <a:lnTo>
                    <a:pt x="5287" y="52"/>
                  </a:lnTo>
                  <a:lnTo>
                    <a:pt x="5140" y="78"/>
                  </a:lnTo>
                  <a:lnTo>
                    <a:pt x="4993" y="121"/>
                  </a:lnTo>
                  <a:lnTo>
                    <a:pt x="4838" y="173"/>
                  </a:lnTo>
                  <a:lnTo>
                    <a:pt x="4682" y="233"/>
                  </a:lnTo>
                  <a:lnTo>
                    <a:pt x="4527" y="294"/>
                  </a:lnTo>
                  <a:lnTo>
                    <a:pt x="4371" y="372"/>
                  </a:lnTo>
                  <a:lnTo>
                    <a:pt x="4207" y="449"/>
                  </a:lnTo>
                  <a:lnTo>
                    <a:pt x="4043" y="544"/>
                  </a:lnTo>
                  <a:lnTo>
                    <a:pt x="3870" y="639"/>
                  </a:lnTo>
                  <a:lnTo>
                    <a:pt x="3706" y="743"/>
                  </a:lnTo>
                  <a:lnTo>
                    <a:pt x="3542" y="855"/>
                  </a:lnTo>
                  <a:lnTo>
                    <a:pt x="3369" y="976"/>
                  </a:lnTo>
                  <a:lnTo>
                    <a:pt x="3205" y="1106"/>
                  </a:lnTo>
                  <a:lnTo>
                    <a:pt x="3033" y="1235"/>
                  </a:lnTo>
                  <a:lnTo>
                    <a:pt x="2860" y="1374"/>
                  </a:lnTo>
                  <a:lnTo>
                    <a:pt x="2696" y="1520"/>
                  </a:lnTo>
                  <a:lnTo>
                    <a:pt x="2532" y="1676"/>
                  </a:lnTo>
                  <a:lnTo>
                    <a:pt x="2359" y="1831"/>
                  </a:lnTo>
                  <a:lnTo>
                    <a:pt x="2195" y="1996"/>
                  </a:lnTo>
                  <a:lnTo>
                    <a:pt x="2031" y="2168"/>
                  </a:lnTo>
                  <a:lnTo>
                    <a:pt x="1875" y="2350"/>
                  </a:lnTo>
                  <a:lnTo>
                    <a:pt x="1720" y="2531"/>
                  </a:lnTo>
                  <a:lnTo>
                    <a:pt x="1564" y="2712"/>
                  </a:lnTo>
                  <a:lnTo>
                    <a:pt x="1426" y="2894"/>
                  </a:lnTo>
                  <a:lnTo>
                    <a:pt x="1288" y="3084"/>
                  </a:lnTo>
                  <a:lnTo>
                    <a:pt x="1150" y="3265"/>
                  </a:lnTo>
                  <a:lnTo>
                    <a:pt x="1029" y="3447"/>
                  </a:lnTo>
                  <a:lnTo>
                    <a:pt x="908" y="3637"/>
                  </a:lnTo>
                  <a:lnTo>
                    <a:pt x="795" y="3818"/>
                  </a:lnTo>
                  <a:lnTo>
                    <a:pt x="692" y="4000"/>
                  </a:lnTo>
                  <a:lnTo>
                    <a:pt x="597" y="4181"/>
                  </a:lnTo>
                  <a:lnTo>
                    <a:pt x="510" y="4362"/>
                  </a:lnTo>
                  <a:lnTo>
                    <a:pt x="424" y="4544"/>
                  </a:lnTo>
                  <a:lnTo>
                    <a:pt x="346" y="4716"/>
                  </a:lnTo>
                  <a:lnTo>
                    <a:pt x="277" y="4889"/>
                  </a:lnTo>
                  <a:lnTo>
                    <a:pt x="217" y="5062"/>
                  </a:lnTo>
                  <a:lnTo>
                    <a:pt x="165" y="5235"/>
                  </a:lnTo>
                  <a:lnTo>
                    <a:pt x="122" y="5399"/>
                  </a:lnTo>
                  <a:lnTo>
                    <a:pt x="78" y="5563"/>
                  </a:lnTo>
                  <a:lnTo>
                    <a:pt x="52" y="5718"/>
                  </a:lnTo>
                  <a:lnTo>
                    <a:pt x="27" y="5874"/>
                  </a:lnTo>
                  <a:lnTo>
                    <a:pt x="9" y="6021"/>
                  </a:lnTo>
                  <a:lnTo>
                    <a:pt x="1" y="6159"/>
                  </a:lnTo>
                  <a:lnTo>
                    <a:pt x="9" y="6297"/>
                  </a:lnTo>
                  <a:lnTo>
                    <a:pt x="18" y="6435"/>
                  </a:lnTo>
                  <a:lnTo>
                    <a:pt x="35" y="6556"/>
                  </a:lnTo>
                  <a:lnTo>
                    <a:pt x="61" y="6677"/>
                  </a:lnTo>
                  <a:lnTo>
                    <a:pt x="96" y="6798"/>
                  </a:lnTo>
                  <a:lnTo>
                    <a:pt x="139" y="6902"/>
                  </a:lnTo>
                  <a:lnTo>
                    <a:pt x="191" y="7006"/>
                  </a:lnTo>
                  <a:lnTo>
                    <a:pt x="251" y="7101"/>
                  </a:lnTo>
                  <a:lnTo>
                    <a:pt x="320" y="7187"/>
                  </a:lnTo>
                  <a:lnTo>
                    <a:pt x="398" y="7265"/>
                  </a:lnTo>
                  <a:lnTo>
                    <a:pt x="484" y="7334"/>
                  </a:lnTo>
                  <a:lnTo>
                    <a:pt x="579" y="7386"/>
                  </a:lnTo>
                  <a:lnTo>
                    <a:pt x="683" y="7437"/>
                  </a:lnTo>
                  <a:lnTo>
                    <a:pt x="787" y="7481"/>
                  </a:lnTo>
                  <a:lnTo>
                    <a:pt x="899" y="7507"/>
                  </a:lnTo>
                  <a:lnTo>
                    <a:pt x="1020" y="7524"/>
                  </a:lnTo>
                  <a:lnTo>
                    <a:pt x="1141" y="7541"/>
                  </a:lnTo>
                  <a:lnTo>
                    <a:pt x="1270" y="7541"/>
                  </a:lnTo>
                  <a:lnTo>
                    <a:pt x="1400" y="7532"/>
                  </a:lnTo>
                  <a:lnTo>
                    <a:pt x="1538" y="7515"/>
                  </a:lnTo>
                  <a:lnTo>
                    <a:pt x="1685" y="7498"/>
                  </a:lnTo>
                  <a:lnTo>
                    <a:pt x="1832" y="7463"/>
                  </a:lnTo>
                  <a:lnTo>
                    <a:pt x="1979" y="7420"/>
                  </a:lnTo>
                  <a:lnTo>
                    <a:pt x="2134" y="7368"/>
                  </a:lnTo>
                  <a:lnTo>
                    <a:pt x="2290" y="7308"/>
                  </a:lnTo>
                  <a:lnTo>
                    <a:pt x="2445" y="7247"/>
                  </a:lnTo>
                  <a:lnTo>
                    <a:pt x="2601" y="7170"/>
                  </a:lnTo>
                  <a:lnTo>
                    <a:pt x="2765" y="7092"/>
                  </a:lnTo>
                  <a:lnTo>
                    <a:pt x="2929" y="6997"/>
                  </a:lnTo>
                  <a:lnTo>
                    <a:pt x="3102" y="6902"/>
                  </a:lnTo>
                  <a:lnTo>
                    <a:pt x="3266" y="6798"/>
                  </a:lnTo>
                  <a:lnTo>
                    <a:pt x="3430" y="6686"/>
                  </a:lnTo>
                  <a:lnTo>
                    <a:pt x="3603" y="6565"/>
                  </a:lnTo>
                  <a:lnTo>
                    <a:pt x="3767" y="6444"/>
                  </a:lnTo>
                  <a:lnTo>
                    <a:pt x="3940" y="6306"/>
                  </a:lnTo>
                  <a:lnTo>
                    <a:pt x="4112" y="6168"/>
                  </a:lnTo>
                  <a:lnTo>
                    <a:pt x="4276" y="6021"/>
                  </a:lnTo>
                  <a:lnTo>
                    <a:pt x="4441" y="5865"/>
                  </a:lnTo>
                  <a:lnTo>
                    <a:pt x="4613" y="5710"/>
                  </a:lnTo>
                  <a:lnTo>
                    <a:pt x="4777" y="5546"/>
                  </a:lnTo>
                  <a:lnTo>
                    <a:pt x="4942" y="5373"/>
                  </a:lnTo>
                  <a:lnTo>
                    <a:pt x="5097" y="5192"/>
                  </a:lnTo>
                  <a:lnTo>
                    <a:pt x="5253" y="5010"/>
                  </a:lnTo>
                  <a:lnTo>
                    <a:pt x="5408" y="4829"/>
                  </a:lnTo>
                  <a:lnTo>
                    <a:pt x="5546" y="4647"/>
                  </a:lnTo>
                  <a:lnTo>
                    <a:pt x="5684" y="4466"/>
                  </a:lnTo>
                  <a:lnTo>
                    <a:pt x="5823" y="4276"/>
                  </a:lnTo>
                  <a:lnTo>
                    <a:pt x="5944" y="4095"/>
                  </a:lnTo>
                  <a:lnTo>
                    <a:pt x="6065" y="3905"/>
                  </a:lnTo>
                  <a:lnTo>
                    <a:pt x="6177" y="3723"/>
                  </a:lnTo>
                  <a:lnTo>
                    <a:pt x="6280" y="3542"/>
                  </a:lnTo>
                  <a:lnTo>
                    <a:pt x="6376" y="3360"/>
                  </a:lnTo>
                  <a:lnTo>
                    <a:pt x="6462" y="3179"/>
                  </a:lnTo>
                  <a:lnTo>
                    <a:pt x="6548" y="2998"/>
                  </a:lnTo>
                  <a:lnTo>
                    <a:pt x="6626" y="2825"/>
                  </a:lnTo>
                  <a:lnTo>
                    <a:pt x="6695" y="2652"/>
                  </a:lnTo>
                  <a:lnTo>
                    <a:pt x="6756" y="2479"/>
                  </a:lnTo>
                  <a:lnTo>
                    <a:pt x="6807" y="2306"/>
                  </a:lnTo>
                  <a:lnTo>
                    <a:pt x="6851" y="2142"/>
                  </a:lnTo>
                  <a:lnTo>
                    <a:pt x="6894" y="1987"/>
                  </a:lnTo>
                  <a:lnTo>
                    <a:pt x="6920" y="1823"/>
                  </a:lnTo>
                  <a:lnTo>
                    <a:pt x="6946" y="1676"/>
                  </a:lnTo>
                  <a:lnTo>
                    <a:pt x="6963" y="1520"/>
                  </a:lnTo>
                  <a:lnTo>
                    <a:pt x="6972" y="1382"/>
                  </a:lnTo>
                  <a:lnTo>
                    <a:pt x="6963" y="1244"/>
                  </a:lnTo>
                  <a:lnTo>
                    <a:pt x="6954" y="1106"/>
                  </a:lnTo>
                  <a:lnTo>
                    <a:pt x="6937" y="985"/>
                  </a:lnTo>
                  <a:lnTo>
                    <a:pt x="6911" y="864"/>
                  </a:lnTo>
                  <a:lnTo>
                    <a:pt x="6877" y="743"/>
                  </a:lnTo>
                  <a:lnTo>
                    <a:pt x="6833" y="639"/>
                  </a:lnTo>
                  <a:lnTo>
                    <a:pt x="6781" y="536"/>
                  </a:lnTo>
                  <a:lnTo>
                    <a:pt x="6721" y="441"/>
                  </a:lnTo>
                  <a:lnTo>
                    <a:pt x="6652" y="363"/>
                  </a:lnTo>
                  <a:lnTo>
                    <a:pt x="6574" y="285"/>
                  </a:lnTo>
                  <a:lnTo>
                    <a:pt x="6488" y="216"/>
                  </a:lnTo>
                  <a:lnTo>
                    <a:pt x="6393" y="156"/>
                  </a:lnTo>
                  <a:lnTo>
                    <a:pt x="6289" y="104"/>
                  </a:lnTo>
                  <a:lnTo>
                    <a:pt x="6185" y="69"/>
                  </a:lnTo>
                  <a:lnTo>
                    <a:pt x="6073" y="35"/>
                  </a:lnTo>
                  <a:lnTo>
                    <a:pt x="5952" y="17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-1787693" y="3393318"/>
              <a:ext cx="205266" cy="196726"/>
            </a:xfrm>
            <a:custGeom>
              <a:avLst/>
              <a:gdLst/>
              <a:ahLst/>
              <a:cxnLst/>
              <a:rect l="l" t="t" r="r" b="b"/>
              <a:pathLst>
                <a:path w="5192" h="4976" extrusionOk="0">
                  <a:moveTo>
                    <a:pt x="3862" y="579"/>
                  </a:moveTo>
                  <a:lnTo>
                    <a:pt x="3931" y="588"/>
                  </a:lnTo>
                  <a:lnTo>
                    <a:pt x="4000" y="596"/>
                  </a:lnTo>
                  <a:lnTo>
                    <a:pt x="4069" y="622"/>
                  </a:lnTo>
                  <a:lnTo>
                    <a:pt x="4138" y="657"/>
                  </a:lnTo>
                  <a:lnTo>
                    <a:pt x="4199" y="691"/>
                  </a:lnTo>
                  <a:lnTo>
                    <a:pt x="4259" y="734"/>
                  </a:lnTo>
                  <a:lnTo>
                    <a:pt x="4265" y="741"/>
                  </a:lnTo>
                  <a:lnTo>
                    <a:pt x="4265" y="741"/>
                  </a:lnTo>
                  <a:lnTo>
                    <a:pt x="2717" y="2228"/>
                  </a:lnTo>
                  <a:lnTo>
                    <a:pt x="2717" y="2228"/>
                  </a:lnTo>
                  <a:lnTo>
                    <a:pt x="2713" y="2212"/>
                  </a:lnTo>
                  <a:lnTo>
                    <a:pt x="2696" y="2108"/>
                  </a:lnTo>
                  <a:lnTo>
                    <a:pt x="2687" y="2013"/>
                  </a:lnTo>
                  <a:lnTo>
                    <a:pt x="2678" y="1927"/>
                  </a:lnTo>
                  <a:lnTo>
                    <a:pt x="2687" y="1831"/>
                  </a:lnTo>
                  <a:lnTo>
                    <a:pt x="2687" y="1745"/>
                  </a:lnTo>
                  <a:lnTo>
                    <a:pt x="2704" y="1659"/>
                  </a:lnTo>
                  <a:lnTo>
                    <a:pt x="2721" y="1581"/>
                  </a:lnTo>
                  <a:lnTo>
                    <a:pt x="2747" y="1495"/>
                  </a:lnTo>
                  <a:lnTo>
                    <a:pt x="2782" y="1417"/>
                  </a:lnTo>
                  <a:lnTo>
                    <a:pt x="2816" y="1339"/>
                  </a:lnTo>
                  <a:lnTo>
                    <a:pt x="2860" y="1270"/>
                  </a:lnTo>
                  <a:lnTo>
                    <a:pt x="2903" y="1192"/>
                  </a:lnTo>
                  <a:lnTo>
                    <a:pt x="2955" y="1123"/>
                  </a:lnTo>
                  <a:lnTo>
                    <a:pt x="3076" y="985"/>
                  </a:lnTo>
                  <a:lnTo>
                    <a:pt x="3153" y="899"/>
                  </a:lnTo>
                  <a:lnTo>
                    <a:pt x="3231" y="829"/>
                  </a:lnTo>
                  <a:lnTo>
                    <a:pt x="3317" y="769"/>
                  </a:lnTo>
                  <a:lnTo>
                    <a:pt x="3395" y="717"/>
                  </a:lnTo>
                  <a:lnTo>
                    <a:pt x="3473" y="674"/>
                  </a:lnTo>
                  <a:lnTo>
                    <a:pt x="3559" y="631"/>
                  </a:lnTo>
                  <a:lnTo>
                    <a:pt x="3637" y="605"/>
                  </a:lnTo>
                  <a:lnTo>
                    <a:pt x="3715" y="588"/>
                  </a:lnTo>
                  <a:lnTo>
                    <a:pt x="3784" y="579"/>
                  </a:lnTo>
                  <a:close/>
                  <a:moveTo>
                    <a:pt x="2209" y="3002"/>
                  </a:moveTo>
                  <a:lnTo>
                    <a:pt x="2229" y="3084"/>
                  </a:lnTo>
                  <a:lnTo>
                    <a:pt x="2246" y="3248"/>
                  </a:lnTo>
                  <a:lnTo>
                    <a:pt x="2246" y="3404"/>
                  </a:lnTo>
                  <a:lnTo>
                    <a:pt x="2246" y="3481"/>
                  </a:lnTo>
                  <a:lnTo>
                    <a:pt x="2229" y="3550"/>
                  </a:lnTo>
                  <a:lnTo>
                    <a:pt x="2212" y="3628"/>
                  </a:lnTo>
                  <a:lnTo>
                    <a:pt x="2186" y="3697"/>
                  </a:lnTo>
                  <a:lnTo>
                    <a:pt x="2160" y="3766"/>
                  </a:lnTo>
                  <a:lnTo>
                    <a:pt x="2125" y="3827"/>
                  </a:lnTo>
                  <a:lnTo>
                    <a:pt x="2082" y="3896"/>
                  </a:lnTo>
                  <a:lnTo>
                    <a:pt x="2039" y="3965"/>
                  </a:lnTo>
                  <a:lnTo>
                    <a:pt x="1918" y="4095"/>
                  </a:lnTo>
                  <a:lnTo>
                    <a:pt x="1797" y="4216"/>
                  </a:lnTo>
                  <a:lnTo>
                    <a:pt x="1728" y="4267"/>
                  </a:lnTo>
                  <a:lnTo>
                    <a:pt x="1659" y="4319"/>
                  </a:lnTo>
                  <a:lnTo>
                    <a:pt x="1590" y="4362"/>
                  </a:lnTo>
                  <a:lnTo>
                    <a:pt x="1512" y="4397"/>
                  </a:lnTo>
                  <a:lnTo>
                    <a:pt x="1434" y="4432"/>
                  </a:lnTo>
                  <a:lnTo>
                    <a:pt x="1365" y="4457"/>
                  </a:lnTo>
                  <a:lnTo>
                    <a:pt x="1288" y="4475"/>
                  </a:lnTo>
                  <a:lnTo>
                    <a:pt x="1210" y="4483"/>
                  </a:lnTo>
                  <a:lnTo>
                    <a:pt x="1141" y="4483"/>
                  </a:lnTo>
                  <a:lnTo>
                    <a:pt x="1063" y="4475"/>
                  </a:lnTo>
                  <a:lnTo>
                    <a:pt x="994" y="4457"/>
                  </a:lnTo>
                  <a:lnTo>
                    <a:pt x="925" y="4423"/>
                  </a:lnTo>
                  <a:lnTo>
                    <a:pt x="856" y="4388"/>
                  </a:lnTo>
                  <a:lnTo>
                    <a:pt x="806" y="4346"/>
                  </a:lnTo>
                  <a:lnTo>
                    <a:pt x="806" y="4346"/>
                  </a:lnTo>
                  <a:lnTo>
                    <a:pt x="2209" y="3002"/>
                  </a:lnTo>
                  <a:close/>
                  <a:moveTo>
                    <a:pt x="5036" y="0"/>
                  </a:moveTo>
                  <a:lnTo>
                    <a:pt x="4472" y="542"/>
                  </a:lnTo>
                  <a:lnTo>
                    <a:pt x="4472" y="542"/>
                  </a:lnTo>
                  <a:lnTo>
                    <a:pt x="4466" y="536"/>
                  </a:lnTo>
                  <a:lnTo>
                    <a:pt x="4380" y="467"/>
                  </a:lnTo>
                  <a:lnTo>
                    <a:pt x="4276" y="406"/>
                  </a:lnTo>
                  <a:lnTo>
                    <a:pt x="4173" y="354"/>
                  </a:lnTo>
                  <a:lnTo>
                    <a:pt x="4060" y="311"/>
                  </a:lnTo>
                  <a:lnTo>
                    <a:pt x="3948" y="294"/>
                  </a:lnTo>
                  <a:lnTo>
                    <a:pt x="3827" y="277"/>
                  </a:lnTo>
                  <a:lnTo>
                    <a:pt x="3698" y="277"/>
                  </a:lnTo>
                  <a:lnTo>
                    <a:pt x="3568" y="294"/>
                  </a:lnTo>
                  <a:lnTo>
                    <a:pt x="3438" y="320"/>
                  </a:lnTo>
                  <a:lnTo>
                    <a:pt x="3309" y="354"/>
                  </a:lnTo>
                  <a:lnTo>
                    <a:pt x="3179" y="415"/>
                  </a:lnTo>
                  <a:lnTo>
                    <a:pt x="3041" y="484"/>
                  </a:lnTo>
                  <a:lnTo>
                    <a:pt x="2911" y="562"/>
                  </a:lnTo>
                  <a:lnTo>
                    <a:pt x="2782" y="657"/>
                  </a:lnTo>
                  <a:lnTo>
                    <a:pt x="2652" y="769"/>
                  </a:lnTo>
                  <a:lnTo>
                    <a:pt x="2523" y="890"/>
                  </a:lnTo>
                  <a:lnTo>
                    <a:pt x="2419" y="1011"/>
                  </a:lnTo>
                  <a:lnTo>
                    <a:pt x="2324" y="1132"/>
                  </a:lnTo>
                  <a:lnTo>
                    <a:pt x="2246" y="1253"/>
                  </a:lnTo>
                  <a:lnTo>
                    <a:pt x="2186" y="1365"/>
                  </a:lnTo>
                  <a:lnTo>
                    <a:pt x="2134" y="1486"/>
                  </a:lnTo>
                  <a:lnTo>
                    <a:pt x="2091" y="1607"/>
                  </a:lnTo>
                  <a:lnTo>
                    <a:pt x="2065" y="1736"/>
                  </a:lnTo>
                  <a:lnTo>
                    <a:pt x="2048" y="1857"/>
                  </a:lnTo>
                  <a:lnTo>
                    <a:pt x="2039" y="1978"/>
                  </a:lnTo>
                  <a:lnTo>
                    <a:pt x="2039" y="2108"/>
                  </a:lnTo>
                  <a:lnTo>
                    <a:pt x="2048" y="2237"/>
                  </a:lnTo>
                  <a:lnTo>
                    <a:pt x="2065" y="2367"/>
                  </a:lnTo>
                  <a:lnTo>
                    <a:pt x="2082" y="2497"/>
                  </a:lnTo>
                  <a:lnTo>
                    <a:pt x="2108" y="2626"/>
                  </a:lnTo>
                  <a:lnTo>
                    <a:pt x="2149" y="2773"/>
                  </a:lnTo>
                  <a:lnTo>
                    <a:pt x="680" y="4185"/>
                  </a:lnTo>
                  <a:lnTo>
                    <a:pt x="648" y="4121"/>
                  </a:lnTo>
                  <a:lnTo>
                    <a:pt x="622" y="4043"/>
                  </a:lnTo>
                  <a:lnTo>
                    <a:pt x="605" y="3965"/>
                  </a:lnTo>
                  <a:lnTo>
                    <a:pt x="605" y="3879"/>
                  </a:lnTo>
                  <a:lnTo>
                    <a:pt x="605" y="3801"/>
                  </a:lnTo>
                  <a:lnTo>
                    <a:pt x="614" y="3715"/>
                  </a:lnTo>
                  <a:lnTo>
                    <a:pt x="640" y="3628"/>
                  </a:lnTo>
                  <a:lnTo>
                    <a:pt x="666" y="3533"/>
                  </a:lnTo>
                  <a:lnTo>
                    <a:pt x="700" y="3447"/>
                  </a:lnTo>
                  <a:lnTo>
                    <a:pt x="735" y="3360"/>
                  </a:lnTo>
                  <a:lnTo>
                    <a:pt x="830" y="3179"/>
                  </a:lnTo>
                  <a:lnTo>
                    <a:pt x="942" y="2998"/>
                  </a:lnTo>
                  <a:lnTo>
                    <a:pt x="769" y="2929"/>
                  </a:lnTo>
                  <a:lnTo>
                    <a:pt x="78" y="3827"/>
                  </a:lnTo>
                  <a:lnTo>
                    <a:pt x="165" y="3974"/>
                  </a:lnTo>
                  <a:lnTo>
                    <a:pt x="251" y="4129"/>
                  </a:lnTo>
                  <a:lnTo>
                    <a:pt x="311" y="4216"/>
                  </a:lnTo>
                  <a:lnTo>
                    <a:pt x="381" y="4302"/>
                  </a:lnTo>
                  <a:lnTo>
                    <a:pt x="458" y="4397"/>
                  </a:lnTo>
                  <a:lnTo>
                    <a:pt x="459" y="4397"/>
                  </a:lnTo>
                  <a:lnTo>
                    <a:pt x="459" y="4397"/>
                  </a:lnTo>
                  <a:lnTo>
                    <a:pt x="0" y="4838"/>
                  </a:lnTo>
                  <a:lnTo>
                    <a:pt x="147" y="4976"/>
                  </a:lnTo>
                  <a:lnTo>
                    <a:pt x="606" y="4536"/>
                  </a:lnTo>
                  <a:lnTo>
                    <a:pt x="606" y="4536"/>
                  </a:lnTo>
                  <a:lnTo>
                    <a:pt x="657" y="4578"/>
                  </a:lnTo>
                  <a:lnTo>
                    <a:pt x="769" y="4647"/>
                  </a:lnTo>
                  <a:lnTo>
                    <a:pt x="882" y="4708"/>
                  </a:lnTo>
                  <a:lnTo>
                    <a:pt x="994" y="4743"/>
                  </a:lnTo>
                  <a:lnTo>
                    <a:pt x="1106" y="4768"/>
                  </a:lnTo>
                  <a:lnTo>
                    <a:pt x="1227" y="4777"/>
                  </a:lnTo>
                  <a:lnTo>
                    <a:pt x="1348" y="4777"/>
                  </a:lnTo>
                  <a:lnTo>
                    <a:pt x="1469" y="4760"/>
                  </a:lnTo>
                  <a:lnTo>
                    <a:pt x="1590" y="4734"/>
                  </a:lnTo>
                  <a:lnTo>
                    <a:pt x="1702" y="4699"/>
                  </a:lnTo>
                  <a:lnTo>
                    <a:pt x="1823" y="4647"/>
                  </a:lnTo>
                  <a:lnTo>
                    <a:pt x="1935" y="4587"/>
                  </a:lnTo>
                  <a:lnTo>
                    <a:pt x="2048" y="4509"/>
                  </a:lnTo>
                  <a:lnTo>
                    <a:pt x="2160" y="4432"/>
                  </a:lnTo>
                  <a:lnTo>
                    <a:pt x="2264" y="4337"/>
                  </a:lnTo>
                  <a:lnTo>
                    <a:pt x="2367" y="4233"/>
                  </a:lnTo>
                  <a:lnTo>
                    <a:pt x="2462" y="4129"/>
                  </a:lnTo>
                  <a:lnTo>
                    <a:pt x="2549" y="4017"/>
                  </a:lnTo>
                  <a:lnTo>
                    <a:pt x="2626" y="3913"/>
                  </a:lnTo>
                  <a:lnTo>
                    <a:pt x="2687" y="3801"/>
                  </a:lnTo>
                  <a:lnTo>
                    <a:pt x="2739" y="3697"/>
                  </a:lnTo>
                  <a:lnTo>
                    <a:pt x="2782" y="3585"/>
                  </a:lnTo>
                  <a:lnTo>
                    <a:pt x="2816" y="3473"/>
                  </a:lnTo>
                  <a:lnTo>
                    <a:pt x="2834" y="3360"/>
                  </a:lnTo>
                  <a:lnTo>
                    <a:pt x="2851" y="3239"/>
                  </a:lnTo>
                  <a:lnTo>
                    <a:pt x="2860" y="3119"/>
                  </a:lnTo>
                  <a:lnTo>
                    <a:pt x="2860" y="2998"/>
                  </a:lnTo>
                  <a:lnTo>
                    <a:pt x="2842" y="2868"/>
                  </a:lnTo>
                  <a:lnTo>
                    <a:pt x="2825" y="2738"/>
                  </a:lnTo>
                  <a:lnTo>
                    <a:pt x="2808" y="2600"/>
                  </a:lnTo>
                  <a:lnTo>
                    <a:pt x="2774" y="2461"/>
                  </a:lnTo>
                  <a:lnTo>
                    <a:pt x="2774" y="2461"/>
                  </a:lnTo>
                  <a:lnTo>
                    <a:pt x="4392" y="913"/>
                  </a:lnTo>
                  <a:lnTo>
                    <a:pt x="4392" y="913"/>
                  </a:lnTo>
                  <a:lnTo>
                    <a:pt x="4423" y="976"/>
                  </a:lnTo>
                  <a:lnTo>
                    <a:pt x="4449" y="1063"/>
                  </a:lnTo>
                  <a:lnTo>
                    <a:pt x="4475" y="1158"/>
                  </a:lnTo>
                  <a:lnTo>
                    <a:pt x="4475" y="1253"/>
                  </a:lnTo>
                  <a:lnTo>
                    <a:pt x="4475" y="1356"/>
                  </a:lnTo>
                  <a:lnTo>
                    <a:pt x="4466" y="1460"/>
                  </a:lnTo>
                  <a:lnTo>
                    <a:pt x="4440" y="1564"/>
                  </a:lnTo>
                  <a:lnTo>
                    <a:pt x="4414" y="1676"/>
                  </a:lnTo>
                  <a:lnTo>
                    <a:pt x="4371" y="1780"/>
                  </a:lnTo>
                  <a:lnTo>
                    <a:pt x="4328" y="1892"/>
                  </a:lnTo>
                  <a:lnTo>
                    <a:pt x="4216" y="2117"/>
                  </a:lnTo>
                  <a:lnTo>
                    <a:pt x="4095" y="2333"/>
                  </a:lnTo>
                  <a:lnTo>
                    <a:pt x="4276" y="2410"/>
                  </a:lnTo>
                  <a:lnTo>
                    <a:pt x="4691" y="1849"/>
                  </a:lnTo>
                  <a:lnTo>
                    <a:pt x="4993" y="1426"/>
                  </a:lnTo>
                  <a:lnTo>
                    <a:pt x="4915" y="1227"/>
                  </a:lnTo>
                  <a:lnTo>
                    <a:pt x="4872" y="1115"/>
                  </a:lnTo>
                  <a:lnTo>
                    <a:pt x="4812" y="994"/>
                  </a:lnTo>
                  <a:lnTo>
                    <a:pt x="4743" y="873"/>
                  </a:lnTo>
                  <a:lnTo>
                    <a:pt x="4665" y="760"/>
                  </a:lnTo>
                  <a:lnTo>
                    <a:pt x="4614" y="700"/>
                  </a:lnTo>
                  <a:lnTo>
                    <a:pt x="4614" y="700"/>
                  </a:lnTo>
                  <a:lnTo>
                    <a:pt x="5192" y="147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extrusionOk="0">
                  <a:moveTo>
                    <a:pt x="3024" y="0"/>
                  </a:move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0D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fill="none" extrusionOk="0">
                  <a:moveTo>
                    <a:pt x="21579" y="5554"/>
                  </a:move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-3350076" y="1838090"/>
              <a:ext cx="25302" cy="322092"/>
            </a:xfrm>
            <a:custGeom>
              <a:avLst/>
              <a:gdLst/>
              <a:ahLst/>
              <a:cxnLst/>
              <a:rect l="l" t="t" r="r" b="b"/>
              <a:pathLst>
                <a:path w="640" h="8147" extrusionOk="0">
                  <a:moveTo>
                    <a:pt x="415" y="1"/>
                  </a:moveTo>
                  <a:lnTo>
                    <a:pt x="329" y="9"/>
                  </a:lnTo>
                  <a:lnTo>
                    <a:pt x="286" y="18"/>
                  </a:lnTo>
                  <a:lnTo>
                    <a:pt x="242" y="35"/>
                  </a:lnTo>
                  <a:lnTo>
                    <a:pt x="199" y="70"/>
                  </a:lnTo>
                  <a:lnTo>
                    <a:pt x="165" y="113"/>
                  </a:lnTo>
                  <a:lnTo>
                    <a:pt x="139" y="173"/>
                  </a:lnTo>
                  <a:lnTo>
                    <a:pt x="121" y="234"/>
                  </a:lnTo>
                  <a:lnTo>
                    <a:pt x="104" y="294"/>
                  </a:lnTo>
                  <a:lnTo>
                    <a:pt x="96" y="372"/>
                  </a:lnTo>
                  <a:lnTo>
                    <a:pt x="0" y="7818"/>
                  </a:lnTo>
                  <a:lnTo>
                    <a:pt x="0" y="7887"/>
                  </a:lnTo>
                  <a:lnTo>
                    <a:pt x="18" y="7948"/>
                  </a:lnTo>
                  <a:lnTo>
                    <a:pt x="35" y="8008"/>
                  </a:lnTo>
                  <a:lnTo>
                    <a:pt x="61" y="8060"/>
                  </a:lnTo>
                  <a:lnTo>
                    <a:pt x="96" y="8094"/>
                  </a:lnTo>
                  <a:lnTo>
                    <a:pt x="139" y="8129"/>
                  </a:lnTo>
                  <a:lnTo>
                    <a:pt x="182" y="8146"/>
                  </a:lnTo>
                  <a:lnTo>
                    <a:pt x="225" y="8146"/>
                  </a:lnTo>
                  <a:lnTo>
                    <a:pt x="303" y="8138"/>
                  </a:lnTo>
                  <a:lnTo>
                    <a:pt x="355" y="8129"/>
                  </a:lnTo>
                  <a:lnTo>
                    <a:pt x="398" y="8103"/>
                  </a:lnTo>
                  <a:lnTo>
                    <a:pt x="432" y="8060"/>
                  </a:lnTo>
                  <a:lnTo>
                    <a:pt x="467" y="8017"/>
                  </a:lnTo>
                  <a:lnTo>
                    <a:pt x="501" y="7965"/>
                  </a:lnTo>
                  <a:lnTo>
                    <a:pt x="519" y="7904"/>
                  </a:lnTo>
                  <a:lnTo>
                    <a:pt x="536" y="7835"/>
                  </a:lnTo>
                  <a:lnTo>
                    <a:pt x="545" y="7766"/>
                  </a:lnTo>
                  <a:lnTo>
                    <a:pt x="640" y="346"/>
                  </a:lnTo>
                  <a:lnTo>
                    <a:pt x="640" y="277"/>
                  </a:lnTo>
                  <a:lnTo>
                    <a:pt x="622" y="208"/>
                  </a:lnTo>
                  <a:lnTo>
                    <a:pt x="605" y="156"/>
                  </a:lnTo>
                  <a:lnTo>
                    <a:pt x="579" y="104"/>
                  </a:lnTo>
                  <a:lnTo>
                    <a:pt x="545" y="61"/>
                  </a:lnTo>
                  <a:lnTo>
                    <a:pt x="501" y="27"/>
                  </a:lnTo>
                  <a:lnTo>
                    <a:pt x="458" y="9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-3354860" y="2217863"/>
              <a:ext cx="25302" cy="322408"/>
            </a:xfrm>
            <a:custGeom>
              <a:avLst/>
              <a:gdLst/>
              <a:ahLst/>
              <a:cxnLst/>
              <a:rect l="l" t="t" r="r" b="b"/>
              <a:pathLst>
                <a:path w="640" h="8155" extrusionOk="0">
                  <a:moveTo>
                    <a:pt x="415" y="0"/>
                  </a:moveTo>
                  <a:lnTo>
                    <a:pt x="329" y="9"/>
                  </a:lnTo>
                  <a:lnTo>
                    <a:pt x="286" y="26"/>
                  </a:lnTo>
                  <a:lnTo>
                    <a:pt x="242" y="52"/>
                  </a:lnTo>
                  <a:lnTo>
                    <a:pt x="208" y="87"/>
                  </a:lnTo>
                  <a:lnTo>
                    <a:pt x="173" y="130"/>
                  </a:lnTo>
                  <a:lnTo>
                    <a:pt x="139" y="190"/>
                  </a:lnTo>
                  <a:lnTo>
                    <a:pt x="121" y="251"/>
                  </a:lnTo>
                  <a:lnTo>
                    <a:pt x="104" y="320"/>
                  </a:lnTo>
                  <a:lnTo>
                    <a:pt x="96" y="389"/>
                  </a:lnTo>
                  <a:lnTo>
                    <a:pt x="1" y="7835"/>
                  </a:lnTo>
                  <a:lnTo>
                    <a:pt x="9" y="7904"/>
                  </a:lnTo>
                  <a:lnTo>
                    <a:pt x="18" y="7973"/>
                  </a:lnTo>
                  <a:lnTo>
                    <a:pt x="44" y="8025"/>
                  </a:lnTo>
                  <a:lnTo>
                    <a:pt x="70" y="8077"/>
                  </a:lnTo>
                  <a:lnTo>
                    <a:pt x="104" y="8111"/>
                  </a:lnTo>
                  <a:lnTo>
                    <a:pt x="139" y="8137"/>
                  </a:lnTo>
                  <a:lnTo>
                    <a:pt x="182" y="8154"/>
                  </a:lnTo>
                  <a:lnTo>
                    <a:pt x="225" y="8154"/>
                  </a:lnTo>
                  <a:lnTo>
                    <a:pt x="303" y="8137"/>
                  </a:lnTo>
                  <a:lnTo>
                    <a:pt x="355" y="8120"/>
                  </a:lnTo>
                  <a:lnTo>
                    <a:pt x="398" y="8094"/>
                  </a:lnTo>
                  <a:lnTo>
                    <a:pt x="432" y="8051"/>
                  </a:lnTo>
                  <a:lnTo>
                    <a:pt x="467" y="8008"/>
                  </a:lnTo>
                  <a:lnTo>
                    <a:pt x="493" y="7947"/>
                  </a:lnTo>
                  <a:lnTo>
                    <a:pt x="519" y="7887"/>
                  </a:lnTo>
                  <a:lnTo>
                    <a:pt x="536" y="7818"/>
                  </a:lnTo>
                  <a:lnTo>
                    <a:pt x="536" y="7748"/>
                  </a:lnTo>
                  <a:lnTo>
                    <a:pt x="640" y="328"/>
                  </a:lnTo>
                  <a:lnTo>
                    <a:pt x="631" y="259"/>
                  </a:lnTo>
                  <a:lnTo>
                    <a:pt x="622" y="190"/>
                  </a:lnTo>
                  <a:lnTo>
                    <a:pt x="605" y="138"/>
                  </a:lnTo>
                  <a:lnTo>
                    <a:pt x="571" y="87"/>
                  </a:lnTo>
                  <a:lnTo>
                    <a:pt x="545" y="52"/>
                  </a:lnTo>
                  <a:lnTo>
                    <a:pt x="502" y="17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extrusionOk="0">
                  <a:moveTo>
                    <a:pt x="2704" y="0"/>
                  </a:move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fill="none" extrusionOk="0">
                  <a:moveTo>
                    <a:pt x="2911" y="73389"/>
                  </a:moveTo>
                  <a:lnTo>
                    <a:pt x="17915" y="66798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lnTo>
                    <a:pt x="2851" y="0"/>
                  </a:lnTo>
                  <a:lnTo>
                    <a:pt x="2704" y="0"/>
                  </a:ln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extrusionOk="0">
                  <a:moveTo>
                    <a:pt x="2946" y="328"/>
                  </a:moveTo>
                  <a:lnTo>
                    <a:pt x="18701" y="1304"/>
                  </a:lnTo>
                  <a:lnTo>
                    <a:pt x="18840" y="1322"/>
                  </a:lnTo>
                  <a:lnTo>
                    <a:pt x="18978" y="1348"/>
                  </a:lnTo>
                  <a:lnTo>
                    <a:pt x="19116" y="1373"/>
                  </a:lnTo>
                  <a:lnTo>
                    <a:pt x="19246" y="1425"/>
                  </a:lnTo>
                  <a:lnTo>
                    <a:pt x="19375" y="1477"/>
                  </a:lnTo>
                  <a:lnTo>
                    <a:pt x="19505" y="1538"/>
                  </a:lnTo>
                  <a:lnTo>
                    <a:pt x="19634" y="1607"/>
                  </a:lnTo>
                  <a:lnTo>
                    <a:pt x="19764" y="1693"/>
                  </a:lnTo>
                  <a:lnTo>
                    <a:pt x="19885" y="1779"/>
                  </a:lnTo>
                  <a:lnTo>
                    <a:pt x="19997" y="1883"/>
                  </a:lnTo>
                  <a:lnTo>
                    <a:pt x="20118" y="1995"/>
                  </a:lnTo>
                  <a:lnTo>
                    <a:pt x="20230" y="2108"/>
                  </a:lnTo>
                  <a:lnTo>
                    <a:pt x="20343" y="2237"/>
                  </a:lnTo>
                  <a:lnTo>
                    <a:pt x="20446" y="2367"/>
                  </a:lnTo>
                  <a:lnTo>
                    <a:pt x="20550" y="2514"/>
                  </a:lnTo>
                  <a:lnTo>
                    <a:pt x="20645" y="2661"/>
                  </a:lnTo>
                  <a:lnTo>
                    <a:pt x="20740" y="2825"/>
                  </a:lnTo>
                  <a:lnTo>
                    <a:pt x="20826" y="2980"/>
                  </a:lnTo>
                  <a:lnTo>
                    <a:pt x="20904" y="3153"/>
                  </a:lnTo>
                  <a:lnTo>
                    <a:pt x="20982" y="3326"/>
                  </a:lnTo>
                  <a:lnTo>
                    <a:pt x="21051" y="3498"/>
                  </a:lnTo>
                  <a:lnTo>
                    <a:pt x="21120" y="3680"/>
                  </a:lnTo>
                  <a:lnTo>
                    <a:pt x="21180" y="3870"/>
                  </a:lnTo>
                  <a:lnTo>
                    <a:pt x="21232" y="4060"/>
                  </a:lnTo>
                  <a:lnTo>
                    <a:pt x="21275" y="4250"/>
                  </a:lnTo>
                  <a:lnTo>
                    <a:pt x="21310" y="4449"/>
                  </a:lnTo>
                  <a:lnTo>
                    <a:pt x="21345" y="4647"/>
                  </a:lnTo>
                  <a:lnTo>
                    <a:pt x="21370" y="4846"/>
                  </a:lnTo>
                  <a:lnTo>
                    <a:pt x="21396" y="5053"/>
                  </a:lnTo>
                  <a:lnTo>
                    <a:pt x="21405" y="5252"/>
                  </a:lnTo>
                  <a:lnTo>
                    <a:pt x="21414" y="5459"/>
                  </a:lnTo>
                  <a:lnTo>
                    <a:pt x="21414" y="5675"/>
                  </a:lnTo>
                  <a:lnTo>
                    <a:pt x="20697" y="61486"/>
                  </a:lnTo>
                  <a:lnTo>
                    <a:pt x="20688" y="61701"/>
                  </a:lnTo>
                  <a:lnTo>
                    <a:pt x="20679" y="61926"/>
                  </a:lnTo>
                  <a:lnTo>
                    <a:pt x="20662" y="62142"/>
                  </a:lnTo>
                  <a:lnTo>
                    <a:pt x="20636" y="62358"/>
                  </a:lnTo>
                  <a:lnTo>
                    <a:pt x="20602" y="62565"/>
                  </a:lnTo>
                  <a:lnTo>
                    <a:pt x="20567" y="62781"/>
                  </a:lnTo>
                  <a:lnTo>
                    <a:pt x="20515" y="62997"/>
                  </a:lnTo>
                  <a:lnTo>
                    <a:pt x="20472" y="63205"/>
                  </a:lnTo>
                  <a:lnTo>
                    <a:pt x="20412" y="63412"/>
                  </a:lnTo>
                  <a:lnTo>
                    <a:pt x="20351" y="63619"/>
                  </a:lnTo>
                  <a:lnTo>
                    <a:pt x="20291" y="63818"/>
                  </a:lnTo>
                  <a:lnTo>
                    <a:pt x="20222" y="64025"/>
                  </a:lnTo>
                  <a:lnTo>
                    <a:pt x="20144" y="64215"/>
                  </a:lnTo>
                  <a:lnTo>
                    <a:pt x="20057" y="64405"/>
                  </a:lnTo>
                  <a:lnTo>
                    <a:pt x="19980" y="64595"/>
                  </a:lnTo>
                  <a:lnTo>
                    <a:pt x="19885" y="64777"/>
                  </a:lnTo>
                  <a:lnTo>
                    <a:pt x="19798" y="64958"/>
                  </a:lnTo>
                  <a:lnTo>
                    <a:pt x="19695" y="65131"/>
                  </a:lnTo>
                  <a:lnTo>
                    <a:pt x="19600" y="65304"/>
                  </a:lnTo>
                  <a:lnTo>
                    <a:pt x="19487" y="65459"/>
                  </a:lnTo>
                  <a:lnTo>
                    <a:pt x="19384" y="65615"/>
                  </a:lnTo>
                  <a:lnTo>
                    <a:pt x="19271" y="65770"/>
                  </a:lnTo>
                  <a:lnTo>
                    <a:pt x="19159" y="65908"/>
                  </a:lnTo>
                  <a:lnTo>
                    <a:pt x="19038" y="66046"/>
                  </a:lnTo>
                  <a:lnTo>
                    <a:pt x="18917" y="66167"/>
                  </a:lnTo>
                  <a:lnTo>
                    <a:pt x="18796" y="66288"/>
                  </a:lnTo>
                  <a:lnTo>
                    <a:pt x="18667" y="66401"/>
                  </a:lnTo>
                  <a:lnTo>
                    <a:pt x="18546" y="66504"/>
                  </a:lnTo>
                  <a:lnTo>
                    <a:pt x="18408" y="66599"/>
                  </a:lnTo>
                  <a:lnTo>
                    <a:pt x="18278" y="66677"/>
                  </a:lnTo>
                  <a:lnTo>
                    <a:pt x="18148" y="66755"/>
                  </a:lnTo>
                  <a:lnTo>
                    <a:pt x="18010" y="66815"/>
                  </a:lnTo>
                  <a:lnTo>
                    <a:pt x="3006" y="73389"/>
                  </a:lnTo>
                  <a:lnTo>
                    <a:pt x="2868" y="73441"/>
                  </a:lnTo>
                  <a:lnTo>
                    <a:pt x="2730" y="73484"/>
                  </a:lnTo>
                  <a:lnTo>
                    <a:pt x="2600" y="73510"/>
                  </a:lnTo>
                  <a:lnTo>
                    <a:pt x="2470" y="73518"/>
                  </a:lnTo>
                  <a:lnTo>
                    <a:pt x="2341" y="73527"/>
                  </a:lnTo>
                  <a:lnTo>
                    <a:pt x="2220" y="73510"/>
                  </a:lnTo>
                  <a:lnTo>
                    <a:pt x="2099" y="73492"/>
                  </a:lnTo>
                  <a:lnTo>
                    <a:pt x="1978" y="73458"/>
                  </a:lnTo>
                  <a:lnTo>
                    <a:pt x="1857" y="73406"/>
                  </a:lnTo>
                  <a:lnTo>
                    <a:pt x="1745" y="73354"/>
                  </a:lnTo>
                  <a:lnTo>
                    <a:pt x="1633" y="73285"/>
                  </a:lnTo>
                  <a:lnTo>
                    <a:pt x="1529" y="73207"/>
                  </a:lnTo>
                  <a:lnTo>
                    <a:pt x="1425" y="73112"/>
                  </a:lnTo>
                  <a:lnTo>
                    <a:pt x="1330" y="73017"/>
                  </a:lnTo>
                  <a:lnTo>
                    <a:pt x="1227" y="72905"/>
                  </a:lnTo>
                  <a:lnTo>
                    <a:pt x="1140" y="72784"/>
                  </a:lnTo>
                  <a:lnTo>
                    <a:pt x="1054" y="72655"/>
                  </a:lnTo>
                  <a:lnTo>
                    <a:pt x="967" y="72516"/>
                  </a:lnTo>
                  <a:lnTo>
                    <a:pt x="890" y="72369"/>
                  </a:lnTo>
                  <a:lnTo>
                    <a:pt x="812" y="72205"/>
                  </a:lnTo>
                  <a:lnTo>
                    <a:pt x="743" y="72041"/>
                  </a:lnTo>
                  <a:lnTo>
                    <a:pt x="682" y="71868"/>
                  </a:lnTo>
                  <a:lnTo>
                    <a:pt x="622" y="71687"/>
                  </a:lnTo>
                  <a:lnTo>
                    <a:pt x="570" y="71488"/>
                  </a:lnTo>
                  <a:lnTo>
                    <a:pt x="518" y="71290"/>
                  </a:lnTo>
                  <a:lnTo>
                    <a:pt x="484" y="71082"/>
                  </a:lnTo>
                  <a:lnTo>
                    <a:pt x="441" y="70875"/>
                  </a:lnTo>
                  <a:lnTo>
                    <a:pt x="415" y="70650"/>
                  </a:lnTo>
                  <a:lnTo>
                    <a:pt x="389" y="70426"/>
                  </a:lnTo>
                  <a:lnTo>
                    <a:pt x="371" y="70184"/>
                  </a:lnTo>
                  <a:lnTo>
                    <a:pt x="363" y="69942"/>
                  </a:lnTo>
                  <a:lnTo>
                    <a:pt x="354" y="69700"/>
                  </a:lnTo>
                  <a:lnTo>
                    <a:pt x="190" y="5019"/>
                  </a:lnTo>
                  <a:lnTo>
                    <a:pt x="190" y="4794"/>
                  </a:lnTo>
                  <a:lnTo>
                    <a:pt x="199" y="4570"/>
                  </a:lnTo>
                  <a:lnTo>
                    <a:pt x="216" y="4345"/>
                  </a:lnTo>
                  <a:lnTo>
                    <a:pt x="233" y="4129"/>
                  </a:lnTo>
                  <a:lnTo>
                    <a:pt x="259" y="3913"/>
                  </a:lnTo>
                  <a:lnTo>
                    <a:pt x="294" y="3697"/>
                  </a:lnTo>
                  <a:lnTo>
                    <a:pt x="328" y="3490"/>
                  </a:lnTo>
                  <a:lnTo>
                    <a:pt x="371" y="3291"/>
                  </a:lnTo>
                  <a:lnTo>
                    <a:pt x="415" y="3092"/>
                  </a:lnTo>
                  <a:lnTo>
                    <a:pt x="466" y="2902"/>
                  </a:lnTo>
                  <a:lnTo>
                    <a:pt x="527" y="2712"/>
                  </a:lnTo>
                  <a:lnTo>
                    <a:pt x="587" y="2531"/>
                  </a:lnTo>
                  <a:lnTo>
                    <a:pt x="648" y="2358"/>
                  </a:lnTo>
                  <a:lnTo>
                    <a:pt x="717" y="2185"/>
                  </a:lnTo>
                  <a:lnTo>
                    <a:pt x="795" y="2021"/>
                  </a:lnTo>
                  <a:lnTo>
                    <a:pt x="872" y="1857"/>
                  </a:lnTo>
                  <a:lnTo>
                    <a:pt x="950" y="1710"/>
                  </a:lnTo>
                  <a:lnTo>
                    <a:pt x="1037" y="1564"/>
                  </a:lnTo>
                  <a:lnTo>
                    <a:pt x="1123" y="1425"/>
                  </a:lnTo>
                  <a:lnTo>
                    <a:pt x="1218" y="1287"/>
                  </a:lnTo>
                  <a:lnTo>
                    <a:pt x="1313" y="1166"/>
                  </a:lnTo>
                  <a:lnTo>
                    <a:pt x="1417" y="1054"/>
                  </a:lnTo>
                  <a:lnTo>
                    <a:pt x="1520" y="942"/>
                  </a:lnTo>
                  <a:lnTo>
                    <a:pt x="1624" y="838"/>
                  </a:lnTo>
                  <a:lnTo>
                    <a:pt x="1728" y="752"/>
                  </a:lnTo>
                  <a:lnTo>
                    <a:pt x="1840" y="665"/>
                  </a:lnTo>
                  <a:lnTo>
                    <a:pt x="1952" y="587"/>
                  </a:lnTo>
                  <a:lnTo>
                    <a:pt x="2073" y="527"/>
                  </a:lnTo>
                  <a:lnTo>
                    <a:pt x="2194" y="466"/>
                  </a:lnTo>
                  <a:lnTo>
                    <a:pt x="2315" y="423"/>
                  </a:lnTo>
                  <a:lnTo>
                    <a:pt x="2436" y="380"/>
                  </a:lnTo>
                  <a:lnTo>
                    <a:pt x="2557" y="354"/>
                  </a:lnTo>
                  <a:lnTo>
                    <a:pt x="2652" y="337"/>
                  </a:lnTo>
                  <a:lnTo>
                    <a:pt x="2747" y="328"/>
                  </a:lnTo>
                  <a:close/>
                  <a:moveTo>
                    <a:pt x="2790" y="0"/>
                  </a:moveTo>
                  <a:lnTo>
                    <a:pt x="2643" y="9"/>
                  </a:lnTo>
                  <a:lnTo>
                    <a:pt x="2496" y="35"/>
                  </a:lnTo>
                  <a:lnTo>
                    <a:pt x="2350" y="69"/>
                  </a:lnTo>
                  <a:lnTo>
                    <a:pt x="2203" y="121"/>
                  </a:lnTo>
                  <a:lnTo>
                    <a:pt x="2064" y="181"/>
                  </a:lnTo>
                  <a:lnTo>
                    <a:pt x="1926" y="251"/>
                  </a:lnTo>
                  <a:lnTo>
                    <a:pt x="1797" y="337"/>
                  </a:lnTo>
                  <a:lnTo>
                    <a:pt x="1659" y="432"/>
                  </a:lnTo>
                  <a:lnTo>
                    <a:pt x="1538" y="544"/>
                  </a:lnTo>
                  <a:lnTo>
                    <a:pt x="1408" y="657"/>
                  </a:lnTo>
                  <a:lnTo>
                    <a:pt x="1296" y="786"/>
                  </a:lnTo>
                  <a:lnTo>
                    <a:pt x="1175" y="924"/>
                  </a:lnTo>
                  <a:lnTo>
                    <a:pt x="1062" y="1071"/>
                  </a:lnTo>
                  <a:lnTo>
                    <a:pt x="959" y="1227"/>
                  </a:lnTo>
                  <a:lnTo>
                    <a:pt x="855" y="1399"/>
                  </a:lnTo>
                  <a:lnTo>
                    <a:pt x="760" y="1572"/>
                  </a:lnTo>
                  <a:lnTo>
                    <a:pt x="665" y="1754"/>
                  </a:lnTo>
                  <a:lnTo>
                    <a:pt x="579" y="1944"/>
                  </a:lnTo>
                  <a:lnTo>
                    <a:pt x="501" y="2142"/>
                  </a:lnTo>
                  <a:lnTo>
                    <a:pt x="423" y="2350"/>
                  </a:lnTo>
                  <a:lnTo>
                    <a:pt x="354" y="2566"/>
                  </a:lnTo>
                  <a:lnTo>
                    <a:pt x="285" y="2781"/>
                  </a:lnTo>
                  <a:lnTo>
                    <a:pt x="225" y="3006"/>
                  </a:lnTo>
                  <a:lnTo>
                    <a:pt x="173" y="3239"/>
                  </a:lnTo>
                  <a:lnTo>
                    <a:pt x="130" y="3481"/>
                  </a:lnTo>
                  <a:lnTo>
                    <a:pt x="86" y="3723"/>
                  </a:lnTo>
                  <a:lnTo>
                    <a:pt x="60" y="3974"/>
                  </a:lnTo>
                  <a:lnTo>
                    <a:pt x="35" y="4224"/>
                  </a:lnTo>
                  <a:lnTo>
                    <a:pt x="17" y="4483"/>
                  </a:lnTo>
                  <a:lnTo>
                    <a:pt x="0" y="4751"/>
                  </a:lnTo>
                  <a:lnTo>
                    <a:pt x="0" y="5019"/>
                  </a:lnTo>
                  <a:lnTo>
                    <a:pt x="173" y="69769"/>
                  </a:lnTo>
                  <a:lnTo>
                    <a:pt x="181" y="70037"/>
                  </a:lnTo>
                  <a:lnTo>
                    <a:pt x="190" y="70296"/>
                  </a:lnTo>
                  <a:lnTo>
                    <a:pt x="207" y="70547"/>
                  </a:lnTo>
                  <a:lnTo>
                    <a:pt x="233" y="70789"/>
                  </a:lnTo>
                  <a:lnTo>
                    <a:pt x="268" y="71031"/>
                  </a:lnTo>
                  <a:lnTo>
                    <a:pt x="302" y="71255"/>
                  </a:lnTo>
                  <a:lnTo>
                    <a:pt x="354" y="71480"/>
                  </a:lnTo>
                  <a:lnTo>
                    <a:pt x="406" y="71687"/>
                  </a:lnTo>
                  <a:lnTo>
                    <a:pt x="458" y="71894"/>
                  </a:lnTo>
                  <a:lnTo>
                    <a:pt x="518" y="72093"/>
                  </a:lnTo>
                  <a:lnTo>
                    <a:pt x="587" y="72283"/>
                  </a:lnTo>
                  <a:lnTo>
                    <a:pt x="665" y="72456"/>
                  </a:lnTo>
                  <a:lnTo>
                    <a:pt x="743" y="72629"/>
                  </a:lnTo>
                  <a:lnTo>
                    <a:pt x="829" y="72784"/>
                  </a:lnTo>
                  <a:lnTo>
                    <a:pt x="916" y="72931"/>
                  </a:lnTo>
                  <a:lnTo>
                    <a:pt x="1011" y="73069"/>
                  </a:lnTo>
                  <a:lnTo>
                    <a:pt x="1106" y="73199"/>
                  </a:lnTo>
                  <a:lnTo>
                    <a:pt x="1209" y="73320"/>
                  </a:lnTo>
                  <a:lnTo>
                    <a:pt x="1322" y="73423"/>
                  </a:lnTo>
                  <a:lnTo>
                    <a:pt x="1425" y="73527"/>
                  </a:lnTo>
                  <a:lnTo>
                    <a:pt x="1546" y="73605"/>
                  </a:lnTo>
                  <a:lnTo>
                    <a:pt x="1659" y="73682"/>
                  </a:lnTo>
                  <a:lnTo>
                    <a:pt x="1779" y="73743"/>
                  </a:lnTo>
                  <a:lnTo>
                    <a:pt x="1909" y="73795"/>
                  </a:lnTo>
                  <a:lnTo>
                    <a:pt x="2039" y="73829"/>
                  </a:lnTo>
                  <a:lnTo>
                    <a:pt x="2168" y="73855"/>
                  </a:lnTo>
                  <a:lnTo>
                    <a:pt x="2298" y="73864"/>
                  </a:lnTo>
                  <a:lnTo>
                    <a:pt x="2436" y="73864"/>
                  </a:lnTo>
                  <a:lnTo>
                    <a:pt x="2574" y="73847"/>
                  </a:lnTo>
                  <a:lnTo>
                    <a:pt x="2712" y="73812"/>
                  </a:lnTo>
                  <a:lnTo>
                    <a:pt x="2859" y="73777"/>
                  </a:lnTo>
                  <a:lnTo>
                    <a:pt x="3006" y="73717"/>
                  </a:lnTo>
                  <a:lnTo>
                    <a:pt x="18010" y="67109"/>
                  </a:lnTo>
                  <a:lnTo>
                    <a:pt x="18200" y="67014"/>
                  </a:lnTo>
                  <a:lnTo>
                    <a:pt x="18399" y="66902"/>
                  </a:lnTo>
                  <a:lnTo>
                    <a:pt x="18529" y="66807"/>
                  </a:lnTo>
                  <a:lnTo>
                    <a:pt x="18649" y="66712"/>
                  </a:lnTo>
                  <a:lnTo>
                    <a:pt x="18770" y="66608"/>
                  </a:lnTo>
                  <a:lnTo>
                    <a:pt x="18900" y="66496"/>
                  </a:lnTo>
                  <a:lnTo>
                    <a:pt x="19012" y="66375"/>
                  </a:lnTo>
                  <a:lnTo>
                    <a:pt x="19133" y="66254"/>
                  </a:lnTo>
                  <a:lnTo>
                    <a:pt x="19246" y="66116"/>
                  </a:lnTo>
                  <a:lnTo>
                    <a:pt x="19358" y="65977"/>
                  </a:lnTo>
                  <a:lnTo>
                    <a:pt x="19470" y="65830"/>
                  </a:lnTo>
                  <a:lnTo>
                    <a:pt x="19574" y="65684"/>
                  </a:lnTo>
                  <a:lnTo>
                    <a:pt x="19677" y="65519"/>
                  </a:lnTo>
                  <a:lnTo>
                    <a:pt x="19781" y="65364"/>
                  </a:lnTo>
                  <a:lnTo>
                    <a:pt x="19876" y="65191"/>
                  </a:lnTo>
                  <a:lnTo>
                    <a:pt x="19971" y="65018"/>
                  </a:lnTo>
                  <a:lnTo>
                    <a:pt x="20057" y="64846"/>
                  </a:lnTo>
                  <a:lnTo>
                    <a:pt x="20144" y="64664"/>
                  </a:lnTo>
                  <a:lnTo>
                    <a:pt x="20222" y="64474"/>
                  </a:lnTo>
                  <a:lnTo>
                    <a:pt x="20299" y="64293"/>
                  </a:lnTo>
                  <a:lnTo>
                    <a:pt x="20446" y="63904"/>
                  </a:lnTo>
                  <a:lnTo>
                    <a:pt x="20507" y="63706"/>
                  </a:lnTo>
                  <a:lnTo>
                    <a:pt x="20567" y="63507"/>
                  </a:lnTo>
                  <a:lnTo>
                    <a:pt x="20619" y="63300"/>
                  </a:lnTo>
                  <a:lnTo>
                    <a:pt x="20671" y="63092"/>
                  </a:lnTo>
                  <a:lnTo>
                    <a:pt x="20714" y="62885"/>
                  </a:lnTo>
                  <a:lnTo>
                    <a:pt x="20757" y="62678"/>
                  </a:lnTo>
                  <a:lnTo>
                    <a:pt x="20792" y="62470"/>
                  </a:lnTo>
                  <a:lnTo>
                    <a:pt x="20818" y="62263"/>
                  </a:lnTo>
                  <a:lnTo>
                    <a:pt x="20844" y="62047"/>
                  </a:lnTo>
                  <a:lnTo>
                    <a:pt x="20861" y="61840"/>
                  </a:lnTo>
                  <a:lnTo>
                    <a:pt x="20878" y="61624"/>
                  </a:lnTo>
                  <a:lnTo>
                    <a:pt x="20878" y="61416"/>
                  </a:lnTo>
                  <a:lnTo>
                    <a:pt x="21604" y="5675"/>
                  </a:lnTo>
                  <a:lnTo>
                    <a:pt x="21604" y="5451"/>
                  </a:lnTo>
                  <a:lnTo>
                    <a:pt x="21595" y="5235"/>
                  </a:lnTo>
                  <a:lnTo>
                    <a:pt x="21586" y="5010"/>
                  </a:lnTo>
                  <a:lnTo>
                    <a:pt x="21561" y="4794"/>
                  </a:lnTo>
                  <a:lnTo>
                    <a:pt x="21535" y="4578"/>
                  </a:lnTo>
                  <a:lnTo>
                    <a:pt x="21500" y="4371"/>
                  </a:lnTo>
                  <a:lnTo>
                    <a:pt x="21457" y="4155"/>
                  </a:lnTo>
                  <a:lnTo>
                    <a:pt x="21405" y="3956"/>
                  </a:lnTo>
                  <a:lnTo>
                    <a:pt x="21353" y="3749"/>
                  </a:lnTo>
                  <a:lnTo>
                    <a:pt x="21284" y="3550"/>
                  </a:lnTo>
                  <a:lnTo>
                    <a:pt x="21224" y="3360"/>
                  </a:lnTo>
                  <a:lnTo>
                    <a:pt x="21146" y="3170"/>
                  </a:lnTo>
                  <a:lnTo>
                    <a:pt x="21060" y="2989"/>
                  </a:lnTo>
                  <a:lnTo>
                    <a:pt x="20973" y="2807"/>
                  </a:lnTo>
                  <a:lnTo>
                    <a:pt x="20878" y="2635"/>
                  </a:lnTo>
                  <a:lnTo>
                    <a:pt x="20783" y="2462"/>
                  </a:lnTo>
                  <a:lnTo>
                    <a:pt x="20679" y="2306"/>
                  </a:lnTo>
                  <a:lnTo>
                    <a:pt x="20567" y="2151"/>
                  </a:lnTo>
                  <a:lnTo>
                    <a:pt x="20455" y="2004"/>
                  </a:lnTo>
                  <a:lnTo>
                    <a:pt x="20343" y="1874"/>
                  </a:lnTo>
                  <a:lnTo>
                    <a:pt x="20222" y="1745"/>
                  </a:lnTo>
                  <a:lnTo>
                    <a:pt x="20092" y="1633"/>
                  </a:lnTo>
                  <a:lnTo>
                    <a:pt x="19962" y="1520"/>
                  </a:lnTo>
                  <a:lnTo>
                    <a:pt x="19833" y="1425"/>
                  </a:lnTo>
                  <a:lnTo>
                    <a:pt x="19703" y="1339"/>
                  </a:lnTo>
                  <a:lnTo>
                    <a:pt x="19565" y="1261"/>
                  </a:lnTo>
                  <a:lnTo>
                    <a:pt x="19427" y="1192"/>
                  </a:lnTo>
                  <a:lnTo>
                    <a:pt x="19289" y="1132"/>
                  </a:lnTo>
                  <a:lnTo>
                    <a:pt x="19142" y="1088"/>
                  </a:lnTo>
                  <a:lnTo>
                    <a:pt x="19004" y="1054"/>
                  </a:lnTo>
                  <a:lnTo>
                    <a:pt x="18857" y="1028"/>
                  </a:lnTo>
                  <a:lnTo>
                    <a:pt x="18710" y="1011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CE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fill="none" extrusionOk="0">
                  <a:moveTo>
                    <a:pt x="18010" y="67109"/>
                  </a:moveTo>
                  <a:lnTo>
                    <a:pt x="3006" y="73717"/>
                  </a:lnTo>
                  <a:lnTo>
                    <a:pt x="3006" y="73717"/>
                  </a:lnTo>
                  <a:lnTo>
                    <a:pt x="2859" y="73777"/>
                  </a:lnTo>
                  <a:lnTo>
                    <a:pt x="2712" y="73812"/>
                  </a:lnTo>
                  <a:lnTo>
                    <a:pt x="2574" y="73847"/>
                  </a:lnTo>
                  <a:lnTo>
                    <a:pt x="2436" y="73864"/>
                  </a:lnTo>
                  <a:lnTo>
                    <a:pt x="2298" y="73864"/>
                  </a:lnTo>
                  <a:lnTo>
                    <a:pt x="2168" y="73855"/>
                  </a:lnTo>
                  <a:lnTo>
                    <a:pt x="2039" y="73829"/>
                  </a:lnTo>
                  <a:lnTo>
                    <a:pt x="1909" y="73795"/>
                  </a:lnTo>
                  <a:lnTo>
                    <a:pt x="1779" y="73743"/>
                  </a:lnTo>
                  <a:lnTo>
                    <a:pt x="1659" y="73682"/>
                  </a:lnTo>
                  <a:lnTo>
                    <a:pt x="1546" y="73605"/>
                  </a:lnTo>
                  <a:lnTo>
                    <a:pt x="1425" y="73527"/>
                  </a:lnTo>
                  <a:lnTo>
                    <a:pt x="1322" y="73423"/>
                  </a:lnTo>
                  <a:lnTo>
                    <a:pt x="1209" y="73320"/>
                  </a:lnTo>
                  <a:lnTo>
                    <a:pt x="1106" y="73199"/>
                  </a:lnTo>
                  <a:lnTo>
                    <a:pt x="1011" y="73069"/>
                  </a:lnTo>
                  <a:lnTo>
                    <a:pt x="916" y="72931"/>
                  </a:lnTo>
                  <a:lnTo>
                    <a:pt x="829" y="72784"/>
                  </a:lnTo>
                  <a:lnTo>
                    <a:pt x="743" y="72629"/>
                  </a:lnTo>
                  <a:lnTo>
                    <a:pt x="665" y="72456"/>
                  </a:lnTo>
                  <a:lnTo>
                    <a:pt x="587" y="72283"/>
                  </a:lnTo>
                  <a:lnTo>
                    <a:pt x="518" y="72093"/>
                  </a:lnTo>
                  <a:lnTo>
                    <a:pt x="458" y="71894"/>
                  </a:lnTo>
                  <a:lnTo>
                    <a:pt x="406" y="71687"/>
                  </a:lnTo>
                  <a:lnTo>
                    <a:pt x="354" y="71480"/>
                  </a:lnTo>
                  <a:lnTo>
                    <a:pt x="302" y="71255"/>
                  </a:lnTo>
                  <a:lnTo>
                    <a:pt x="268" y="71031"/>
                  </a:lnTo>
                  <a:lnTo>
                    <a:pt x="233" y="70789"/>
                  </a:lnTo>
                  <a:lnTo>
                    <a:pt x="207" y="70547"/>
                  </a:lnTo>
                  <a:lnTo>
                    <a:pt x="190" y="70296"/>
                  </a:lnTo>
                  <a:lnTo>
                    <a:pt x="181" y="70037"/>
                  </a:lnTo>
                  <a:lnTo>
                    <a:pt x="173" y="69769"/>
                  </a:lnTo>
                  <a:lnTo>
                    <a:pt x="0" y="5019"/>
                  </a:lnTo>
                  <a:lnTo>
                    <a:pt x="0" y="5019"/>
                  </a:lnTo>
                  <a:lnTo>
                    <a:pt x="0" y="4751"/>
                  </a:lnTo>
                  <a:lnTo>
                    <a:pt x="17" y="4483"/>
                  </a:lnTo>
                  <a:lnTo>
                    <a:pt x="35" y="4224"/>
                  </a:lnTo>
                  <a:lnTo>
                    <a:pt x="60" y="3974"/>
                  </a:lnTo>
                  <a:lnTo>
                    <a:pt x="86" y="3723"/>
                  </a:lnTo>
                  <a:lnTo>
                    <a:pt x="130" y="3481"/>
                  </a:lnTo>
                  <a:lnTo>
                    <a:pt x="173" y="3239"/>
                  </a:lnTo>
                  <a:lnTo>
                    <a:pt x="225" y="3006"/>
                  </a:lnTo>
                  <a:lnTo>
                    <a:pt x="285" y="2781"/>
                  </a:lnTo>
                  <a:lnTo>
                    <a:pt x="354" y="2566"/>
                  </a:lnTo>
                  <a:lnTo>
                    <a:pt x="423" y="2350"/>
                  </a:lnTo>
                  <a:lnTo>
                    <a:pt x="501" y="2142"/>
                  </a:lnTo>
                  <a:lnTo>
                    <a:pt x="579" y="1944"/>
                  </a:lnTo>
                  <a:lnTo>
                    <a:pt x="665" y="1754"/>
                  </a:lnTo>
                  <a:lnTo>
                    <a:pt x="760" y="1572"/>
                  </a:lnTo>
                  <a:lnTo>
                    <a:pt x="855" y="1399"/>
                  </a:lnTo>
                  <a:lnTo>
                    <a:pt x="959" y="1227"/>
                  </a:lnTo>
                  <a:lnTo>
                    <a:pt x="1062" y="1071"/>
                  </a:lnTo>
                  <a:lnTo>
                    <a:pt x="1175" y="924"/>
                  </a:lnTo>
                  <a:lnTo>
                    <a:pt x="1296" y="786"/>
                  </a:lnTo>
                  <a:lnTo>
                    <a:pt x="1408" y="657"/>
                  </a:lnTo>
                  <a:lnTo>
                    <a:pt x="1538" y="544"/>
                  </a:lnTo>
                  <a:lnTo>
                    <a:pt x="1659" y="432"/>
                  </a:lnTo>
                  <a:lnTo>
                    <a:pt x="1797" y="337"/>
                  </a:lnTo>
                  <a:lnTo>
                    <a:pt x="1926" y="251"/>
                  </a:lnTo>
                  <a:lnTo>
                    <a:pt x="2064" y="181"/>
                  </a:lnTo>
                  <a:lnTo>
                    <a:pt x="2203" y="121"/>
                  </a:lnTo>
                  <a:lnTo>
                    <a:pt x="2350" y="69"/>
                  </a:lnTo>
                  <a:lnTo>
                    <a:pt x="2496" y="35"/>
                  </a:lnTo>
                  <a:lnTo>
                    <a:pt x="2643" y="9"/>
                  </a:lnTo>
                  <a:lnTo>
                    <a:pt x="2790" y="0"/>
                  </a:lnTo>
                  <a:lnTo>
                    <a:pt x="2946" y="0"/>
                  </a:lnTo>
                  <a:lnTo>
                    <a:pt x="18710" y="1011"/>
                  </a:lnTo>
                  <a:lnTo>
                    <a:pt x="18710" y="1011"/>
                  </a:lnTo>
                  <a:lnTo>
                    <a:pt x="18857" y="1028"/>
                  </a:lnTo>
                  <a:lnTo>
                    <a:pt x="19004" y="1054"/>
                  </a:lnTo>
                  <a:lnTo>
                    <a:pt x="19142" y="1088"/>
                  </a:lnTo>
                  <a:lnTo>
                    <a:pt x="19289" y="1132"/>
                  </a:lnTo>
                  <a:lnTo>
                    <a:pt x="19427" y="1192"/>
                  </a:lnTo>
                  <a:lnTo>
                    <a:pt x="19565" y="1261"/>
                  </a:lnTo>
                  <a:lnTo>
                    <a:pt x="19703" y="1339"/>
                  </a:lnTo>
                  <a:lnTo>
                    <a:pt x="19833" y="1425"/>
                  </a:lnTo>
                  <a:lnTo>
                    <a:pt x="19962" y="1520"/>
                  </a:lnTo>
                  <a:lnTo>
                    <a:pt x="20092" y="1633"/>
                  </a:lnTo>
                  <a:lnTo>
                    <a:pt x="20222" y="1745"/>
                  </a:lnTo>
                  <a:lnTo>
                    <a:pt x="20343" y="1874"/>
                  </a:lnTo>
                  <a:lnTo>
                    <a:pt x="20455" y="2004"/>
                  </a:lnTo>
                  <a:lnTo>
                    <a:pt x="20567" y="2151"/>
                  </a:lnTo>
                  <a:lnTo>
                    <a:pt x="20679" y="2306"/>
                  </a:lnTo>
                  <a:lnTo>
                    <a:pt x="20783" y="2462"/>
                  </a:lnTo>
                  <a:lnTo>
                    <a:pt x="20783" y="2462"/>
                  </a:lnTo>
                  <a:lnTo>
                    <a:pt x="20878" y="2635"/>
                  </a:lnTo>
                  <a:lnTo>
                    <a:pt x="20973" y="2807"/>
                  </a:lnTo>
                  <a:lnTo>
                    <a:pt x="21060" y="2989"/>
                  </a:lnTo>
                  <a:lnTo>
                    <a:pt x="21146" y="3170"/>
                  </a:lnTo>
                  <a:lnTo>
                    <a:pt x="21224" y="3360"/>
                  </a:lnTo>
                  <a:lnTo>
                    <a:pt x="21284" y="3550"/>
                  </a:lnTo>
                  <a:lnTo>
                    <a:pt x="21353" y="3749"/>
                  </a:lnTo>
                  <a:lnTo>
                    <a:pt x="21405" y="3956"/>
                  </a:lnTo>
                  <a:lnTo>
                    <a:pt x="21457" y="4155"/>
                  </a:lnTo>
                  <a:lnTo>
                    <a:pt x="21500" y="4371"/>
                  </a:lnTo>
                  <a:lnTo>
                    <a:pt x="21535" y="4578"/>
                  </a:lnTo>
                  <a:lnTo>
                    <a:pt x="21561" y="4794"/>
                  </a:lnTo>
                  <a:lnTo>
                    <a:pt x="21586" y="5010"/>
                  </a:lnTo>
                  <a:lnTo>
                    <a:pt x="21595" y="5235"/>
                  </a:lnTo>
                  <a:lnTo>
                    <a:pt x="21604" y="5451"/>
                  </a:lnTo>
                  <a:lnTo>
                    <a:pt x="21604" y="5675"/>
                  </a:lnTo>
                  <a:lnTo>
                    <a:pt x="20878" y="61416"/>
                  </a:lnTo>
                  <a:lnTo>
                    <a:pt x="20878" y="61416"/>
                  </a:lnTo>
                  <a:lnTo>
                    <a:pt x="20878" y="61624"/>
                  </a:lnTo>
                  <a:lnTo>
                    <a:pt x="20861" y="61840"/>
                  </a:lnTo>
                  <a:lnTo>
                    <a:pt x="20844" y="62047"/>
                  </a:lnTo>
                  <a:lnTo>
                    <a:pt x="20818" y="62263"/>
                  </a:lnTo>
                  <a:lnTo>
                    <a:pt x="20792" y="62470"/>
                  </a:lnTo>
                  <a:lnTo>
                    <a:pt x="20757" y="62678"/>
                  </a:lnTo>
                  <a:lnTo>
                    <a:pt x="20714" y="62885"/>
                  </a:lnTo>
                  <a:lnTo>
                    <a:pt x="20671" y="63092"/>
                  </a:lnTo>
                  <a:lnTo>
                    <a:pt x="20619" y="63300"/>
                  </a:lnTo>
                  <a:lnTo>
                    <a:pt x="20567" y="63507"/>
                  </a:lnTo>
                  <a:lnTo>
                    <a:pt x="20507" y="63706"/>
                  </a:lnTo>
                  <a:lnTo>
                    <a:pt x="20446" y="63904"/>
                  </a:lnTo>
                  <a:lnTo>
                    <a:pt x="20299" y="64293"/>
                  </a:lnTo>
                  <a:lnTo>
                    <a:pt x="20222" y="64474"/>
                  </a:lnTo>
                  <a:lnTo>
                    <a:pt x="20144" y="64664"/>
                  </a:lnTo>
                  <a:lnTo>
                    <a:pt x="20057" y="64846"/>
                  </a:lnTo>
                  <a:lnTo>
                    <a:pt x="19971" y="65018"/>
                  </a:lnTo>
                  <a:lnTo>
                    <a:pt x="19876" y="65191"/>
                  </a:lnTo>
                  <a:lnTo>
                    <a:pt x="19781" y="65364"/>
                  </a:lnTo>
                  <a:lnTo>
                    <a:pt x="19677" y="65519"/>
                  </a:lnTo>
                  <a:lnTo>
                    <a:pt x="19574" y="65684"/>
                  </a:lnTo>
                  <a:lnTo>
                    <a:pt x="19470" y="65830"/>
                  </a:lnTo>
                  <a:lnTo>
                    <a:pt x="19358" y="65977"/>
                  </a:lnTo>
                  <a:lnTo>
                    <a:pt x="19246" y="66116"/>
                  </a:lnTo>
                  <a:lnTo>
                    <a:pt x="19133" y="66254"/>
                  </a:lnTo>
                  <a:lnTo>
                    <a:pt x="19012" y="66375"/>
                  </a:lnTo>
                  <a:lnTo>
                    <a:pt x="18900" y="66496"/>
                  </a:lnTo>
                  <a:lnTo>
                    <a:pt x="18770" y="66608"/>
                  </a:lnTo>
                  <a:lnTo>
                    <a:pt x="18649" y="66712"/>
                  </a:lnTo>
                  <a:lnTo>
                    <a:pt x="18529" y="66807"/>
                  </a:lnTo>
                  <a:lnTo>
                    <a:pt x="18399" y="66902"/>
                  </a:lnTo>
                  <a:lnTo>
                    <a:pt x="18399" y="66902"/>
                  </a:lnTo>
                  <a:lnTo>
                    <a:pt x="18200" y="67014"/>
                  </a:lnTo>
                  <a:lnTo>
                    <a:pt x="18010" y="671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-4171376" y="1278037"/>
              <a:ext cx="839091" cy="2894950"/>
            </a:xfrm>
            <a:custGeom>
              <a:avLst/>
              <a:gdLst/>
              <a:ahLst/>
              <a:cxnLst/>
              <a:rect l="l" t="t" r="r" b="b"/>
              <a:pathLst>
                <a:path w="21224" h="73225" fill="none" extrusionOk="0">
                  <a:moveTo>
                    <a:pt x="0" y="4691"/>
                  </a:moveTo>
                  <a:lnTo>
                    <a:pt x="164" y="69372"/>
                  </a:lnTo>
                  <a:lnTo>
                    <a:pt x="164" y="69372"/>
                  </a:lnTo>
                  <a:lnTo>
                    <a:pt x="173" y="69614"/>
                  </a:lnTo>
                  <a:lnTo>
                    <a:pt x="181" y="69856"/>
                  </a:lnTo>
                  <a:lnTo>
                    <a:pt x="199" y="70098"/>
                  </a:lnTo>
                  <a:lnTo>
                    <a:pt x="225" y="70322"/>
                  </a:lnTo>
                  <a:lnTo>
                    <a:pt x="251" y="70547"/>
                  </a:lnTo>
                  <a:lnTo>
                    <a:pt x="294" y="70754"/>
                  </a:lnTo>
                  <a:lnTo>
                    <a:pt x="328" y="70962"/>
                  </a:lnTo>
                  <a:lnTo>
                    <a:pt x="380" y="71160"/>
                  </a:lnTo>
                  <a:lnTo>
                    <a:pt x="432" y="71359"/>
                  </a:lnTo>
                  <a:lnTo>
                    <a:pt x="492" y="71540"/>
                  </a:lnTo>
                  <a:lnTo>
                    <a:pt x="553" y="71713"/>
                  </a:lnTo>
                  <a:lnTo>
                    <a:pt x="622" y="71877"/>
                  </a:lnTo>
                  <a:lnTo>
                    <a:pt x="700" y="72041"/>
                  </a:lnTo>
                  <a:lnTo>
                    <a:pt x="777" y="72188"/>
                  </a:lnTo>
                  <a:lnTo>
                    <a:pt x="864" y="72327"/>
                  </a:lnTo>
                  <a:lnTo>
                    <a:pt x="950" y="72456"/>
                  </a:lnTo>
                  <a:lnTo>
                    <a:pt x="1037" y="72577"/>
                  </a:lnTo>
                  <a:lnTo>
                    <a:pt x="1140" y="72689"/>
                  </a:lnTo>
                  <a:lnTo>
                    <a:pt x="1235" y="72784"/>
                  </a:lnTo>
                  <a:lnTo>
                    <a:pt x="1339" y="72879"/>
                  </a:lnTo>
                  <a:lnTo>
                    <a:pt x="1443" y="72957"/>
                  </a:lnTo>
                  <a:lnTo>
                    <a:pt x="1555" y="73026"/>
                  </a:lnTo>
                  <a:lnTo>
                    <a:pt x="1667" y="73078"/>
                  </a:lnTo>
                  <a:lnTo>
                    <a:pt x="1788" y="73130"/>
                  </a:lnTo>
                  <a:lnTo>
                    <a:pt x="1909" y="73164"/>
                  </a:lnTo>
                  <a:lnTo>
                    <a:pt x="2030" y="73182"/>
                  </a:lnTo>
                  <a:lnTo>
                    <a:pt x="2151" y="73199"/>
                  </a:lnTo>
                  <a:lnTo>
                    <a:pt x="2280" y="73190"/>
                  </a:lnTo>
                  <a:lnTo>
                    <a:pt x="2410" y="73182"/>
                  </a:lnTo>
                  <a:lnTo>
                    <a:pt x="2540" y="73156"/>
                  </a:lnTo>
                  <a:lnTo>
                    <a:pt x="2678" y="73113"/>
                  </a:lnTo>
                  <a:lnTo>
                    <a:pt x="2816" y="73061"/>
                  </a:lnTo>
                  <a:lnTo>
                    <a:pt x="2816" y="73225"/>
                  </a:lnTo>
                  <a:lnTo>
                    <a:pt x="2816" y="73061"/>
                  </a:lnTo>
                  <a:lnTo>
                    <a:pt x="17820" y="66487"/>
                  </a:lnTo>
                  <a:lnTo>
                    <a:pt x="17820" y="66487"/>
                  </a:lnTo>
                  <a:lnTo>
                    <a:pt x="17958" y="66427"/>
                  </a:lnTo>
                  <a:lnTo>
                    <a:pt x="18088" y="66349"/>
                  </a:lnTo>
                  <a:lnTo>
                    <a:pt x="18218" y="66271"/>
                  </a:lnTo>
                  <a:lnTo>
                    <a:pt x="18356" y="66176"/>
                  </a:lnTo>
                  <a:lnTo>
                    <a:pt x="18477" y="66073"/>
                  </a:lnTo>
                  <a:lnTo>
                    <a:pt x="18606" y="65960"/>
                  </a:lnTo>
                  <a:lnTo>
                    <a:pt x="18727" y="65839"/>
                  </a:lnTo>
                  <a:lnTo>
                    <a:pt x="18848" y="65718"/>
                  </a:lnTo>
                  <a:lnTo>
                    <a:pt x="18969" y="65580"/>
                  </a:lnTo>
                  <a:lnTo>
                    <a:pt x="19081" y="65442"/>
                  </a:lnTo>
                  <a:lnTo>
                    <a:pt x="19194" y="65287"/>
                  </a:lnTo>
                  <a:lnTo>
                    <a:pt x="19297" y="65131"/>
                  </a:lnTo>
                  <a:lnTo>
                    <a:pt x="19410" y="64976"/>
                  </a:lnTo>
                  <a:lnTo>
                    <a:pt x="19505" y="64803"/>
                  </a:lnTo>
                  <a:lnTo>
                    <a:pt x="19608" y="64630"/>
                  </a:lnTo>
                  <a:lnTo>
                    <a:pt x="19695" y="64449"/>
                  </a:lnTo>
                  <a:lnTo>
                    <a:pt x="19790" y="64267"/>
                  </a:lnTo>
                  <a:lnTo>
                    <a:pt x="19867" y="64077"/>
                  </a:lnTo>
                  <a:lnTo>
                    <a:pt x="19954" y="63887"/>
                  </a:lnTo>
                  <a:lnTo>
                    <a:pt x="20032" y="63697"/>
                  </a:lnTo>
                  <a:lnTo>
                    <a:pt x="20101" y="63490"/>
                  </a:lnTo>
                  <a:lnTo>
                    <a:pt x="20161" y="63291"/>
                  </a:lnTo>
                  <a:lnTo>
                    <a:pt x="20222" y="63084"/>
                  </a:lnTo>
                  <a:lnTo>
                    <a:pt x="20282" y="62877"/>
                  </a:lnTo>
                  <a:lnTo>
                    <a:pt x="20325" y="62669"/>
                  </a:lnTo>
                  <a:lnTo>
                    <a:pt x="20377" y="62453"/>
                  </a:lnTo>
                  <a:lnTo>
                    <a:pt x="20412" y="62237"/>
                  </a:lnTo>
                  <a:lnTo>
                    <a:pt x="20446" y="62030"/>
                  </a:lnTo>
                  <a:lnTo>
                    <a:pt x="20472" y="61814"/>
                  </a:lnTo>
                  <a:lnTo>
                    <a:pt x="20489" y="61598"/>
                  </a:lnTo>
                  <a:lnTo>
                    <a:pt x="20498" y="61373"/>
                  </a:lnTo>
                  <a:lnTo>
                    <a:pt x="20507" y="61158"/>
                  </a:lnTo>
                  <a:lnTo>
                    <a:pt x="21224" y="5347"/>
                  </a:lnTo>
                  <a:lnTo>
                    <a:pt x="21224" y="5347"/>
                  </a:lnTo>
                  <a:lnTo>
                    <a:pt x="21224" y="5131"/>
                  </a:lnTo>
                  <a:lnTo>
                    <a:pt x="21215" y="4924"/>
                  </a:lnTo>
                  <a:lnTo>
                    <a:pt x="21206" y="4725"/>
                  </a:lnTo>
                  <a:lnTo>
                    <a:pt x="21180" y="4518"/>
                  </a:lnTo>
                  <a:lnTo>
                    <a:pt x="21155" y="4319"/>
                  </a:lnTo>
                  <a:lnTo>
                    <a:pt x="21120" y="4121"/>
                  </a:lnTo>
                  <a:lnTo>
                    <a:pt x="21085" y="3922"/>
                  </a:lnTo>
                  <a:lnTo>
                    <a:pt x="21042" y="3732"/>
                  </a:lnTo>
                  <a:lnTo>
                    <a:pt x="20990" y="3542"/>
                  </a:lnTo>
                  <a:lnTo>
                    <a:pt x="20930" y="3352"/>
                  </a:lnTo>
                  <a:lnTo>
                    <a:pt x="20861" y="3170"/>
                  </a:lnTo>
                  <a:lnTo>
                    <a:pt x="20792" y="2998"/>
                  </a:lnTo>
                  <a:lnTo>
                    <a:pt x="20714" y="2825"/>
                  </a:lnTo>
                  <a:lnTo>
                    <a:pt x="20636" y="2652"/>
                  </a:lnTo>
                  <a:lnTo>
                    <a:pt x="20550" y="2497"/>
                  </a:lnTo>
                  <a:lnTo>
                    <a:pt x="20455" y="2333"/>
                  </a:lnTo>
                  <a:lnTo>
                    <a:pt x="20455" y="2333"/>
                  </a:lnTo>
                  <a:lnTo>
                    <a:pt x="20360" y="2186"/>
                  </a:lnTo>
                  <a:lnTo>
                    <a:pt x="20256" y="2039"/>
                  </a:lnTo>
                  <a:lnTo>
                    <a:pt x="20153" y="1909"/>
                  </a:lnTo>
                  <a:lnTo>
                    <a:pt x="20040" y="1780"/>
                  </a:lnTo>
                  <a:lnTo>
                    <a:pt x="19928" y="1667"/>
                  </a:lnTo>
                  <a:lnTo>
                    <a:pt x="19807" y="1555"/>
                  </a:lnTo>
                  <a:lnTo>
                    <a:pt x="19695" y="1451"/>
                  </a:lnTo>
                  <a:lnTo>
                    <a:pt x="19574" y="1365"/>
                  </a:lnTo>
                  <a:lnTo>
                    <a:pt x="19444" y="1279"/>
                  </a:lnTo>
                  <a:lnTo>
                    <a:pt x="19315" y="1210"/>
                  </a:lnTo>
                  <a:lnTo>
                    <a:pt x="19185" y="1149"/>
                  </a:lnTo>
                  <a:lnTo>
                    <a:pt x="19056" y="1097"/>
                  </a:lnTo>
                  <a:lnTo>
                    <a:pt x="18926" y="1045"/>
                  </a:lnTo>
                  <a:lnTo>
                    <a:pt x="18788" y="1020"/>
                  </a:lnTo>
                  <a:lnTo>
                    <a:pt x="18650" y="994"/>
                  </a:lnTo>
                  <a:lnTo>
                    <a:pt x="18511" y="976"/>
                  </a:lnTo>
                  <a:lnTo>
                    <a:pt x="2756" y="0"/>
                  </a:lnTo>
                  <a:lnTo>
                    <a:pt x="2756" y="0"/>
                  </a:lnTo>
                  <a:lnTo>
                    <a:pt x="2652" y="0"/>
                  </a:lnTo>
                  <a:lnTo>
                    <a:pt x="2557" y="0"/>
                  </a:lnTo>
                  <a:lnTo>
                    <a:pt x="2462" y="9"/>
                  </a:lnTo>
                  <a:lnTo>
                    <a:pt x="2367" y="26"/>
                  </a:lnTo>
                  <a:lnTo>
                    <a:pt x="2367" y="26"/>
                  </a:lnTo>
                  <a:lnTo>
                    <a:pt x="2246" y="52"/>
                  </a:lnTo>
                  <a:lnTo>
                    <a:pt x="2125" y="95"/>
                  </a:lnTo>
                  <a:lnTo>
                    <a:pt x="2004" y="138"/>
                  </a:lnTo>
                  <a:lnTo>
                    <a:pt x="1883" y="199"/>
                  </a:lnTo>
                  <a:lnTo>
                    <a:pt x="1762" y="259"/>
                  </a:lnTo>
                  <a:lnTo>
                    <a:pt x="1650" y="337"/>
                  </a:lnTo>
                  <a:lnTo>
                    <a:pt x="1538" y="424"/>
                  </a:lnTo>
                  <a:lnTo>
                    <a:pt x="1434" y="510"/>
                  </a:lnTo>
                  <a:lnTo>
                    <a:pt x="1330" y="614"/>
                  </a:lnTo>
                  <a:lnTo>
                    <a:pt x="1227" y="726"/>
                  </a:lnTo>
                  <a:lnTo>
                    <a:pt x="1123" y="838"/>
                  </a:lnTo>
                  <a:lnTo>
                    <a:pt x="1028" y="959"/>
                  </a:lnTo>
                  <a:lnTo>
                    <a:pt x="933" y="1097"/>
                  </a:lnTo>
                  <a:lnTo>
                    <a:pt x="847" y="1236"/>
                  </a:lnTo>
                  <a:lnTo>
                    <a:pt x="760" y="1382"/>
                  </a:lnTo>
                  <a:lnTo>
                    <a:pt x="682" y="1529"/>
                  </a:lnTo>
                  <a:lnTo>
                    <a:pt x="605" y="1693"/>
                  </a:lnTo>
                  <a:lnTo>
                    <a:pt x="527" y="1857"/>
                  </a:lnTo>
                  <a:lnTo>
                    <a:pt x="458" y="2030"/>
                  </a:lnTo>
                  <a:lnTo>
                    <a:pt x="397" y="2203"/>
                  </a:lnTo>
                  <a:lnTo>
                    <a:pt x="337" y="2384"/>
                  </a:lnTo>
                  <a:lnTo>
                    <a:pt x="276" y="2574"/>
                  </a:lnTo>
                  <a:lnTo>
                    <a:pt x="225" y="2764"/>
                  </a:lnTo>
                  <a:lnTo>
                    <a:pt x="181" y="2963"/>
                  </a:lnTo>
                  <a:lnTo>
                    <a:pt x="138" y="3162"/>
                  </a:lnTo>
                  <a:lnTo>
                    <a:pt x="104" y="3369"/>
                  </a:lnTo>
                  <a:lnTo>
                    <a:pt x="69" y="3585"/>
                  </a:lnTo>
                  <a:lnTo>
                    <a:pt x="43" y="3801"/>
                  </a:lnTo>
                  <a:lnTo>
                    <a:pt x="26" y="4017"/>
                  </a:lnTo>
                  <a:lnTo>
                    <a:pt x="9" y="4242"/>
                  </a:lnTo>
                  <a:lnTo>
                    <a:pt x="0" y="4466"/>
                  </a:lnTo>
                  <a:lnTo>
                    <a:pt x="0" y="4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extrusionOk="0">
                  <a:moveTo>
                    <a:pt x="2643" y="1"/>
                  </a:move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fill="none" extrusionOk="0">
                  <a:moveTo>
                    <a:pt x="2842" y="72180"/>
                  </a:moveTo>
                  <a:lnTo>
                    <a:pt x="17414" y="65831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43" y="1"/>
                  </a:ln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extrusionOk="0">
                  <a:moveTo>
                    <a:pt x="2548" y="0"/>
                  </a:move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fill="none" extrusionOk="0">
                  <a:moveTo>
                    <a:pt x="2713" y="70435"/>
                  </a:moveTo>
                  <a:lnTo>
                    <a:pt x="16412" y="64552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lnTo>
                    <a:pt x="2687" y="0"/>
                  </a:lnTo>
                  <a:lnTo>
                    <a:pt x="2548" y="0"/>
                  </a:ln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extrusionOk="0">
                  <a:moveTo>
                    <a:pt x="8198" y="0"/>
                  </a:moveTo>
                  <a:lnTo>
                    <a:pt x="8163" y="9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fill="none" extrusionOk="0">
                  <a:moveTo>
                    <a:pt x="156" y="3827"/>
                  </a:moveTo>
                  <a:lnTo>
                    <a:pt x="8163" y="518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lnTo>
                    <a:pt x="8163" y="9"/>
                  </a:lnTo>
                  <a:lnTo>
                    <a:pt x="156" y="3291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3989713" y="1314568"/>
              <a:ext cx="474736" cy="135605"/>
            </a:xfrm>
            <a:custGeom>
              <a:avLst/>
              <a:gdLst/>
              <a:ahLst/>
              <a:cxnLst/>
              <a:rect l="l" t="t" r="r" b="b"/>
              <a:pathLst>
                <a:path w="12008" h="3430" extrusionOk="0">
                  <a:moveTo>
                    <a:pt x="0" y="1"/>
                  </a:moveTo>
                  <a:lnTo>
                    <a:pt x="363" y="1927"/>
                  </a:lnTo>
                  <a:lnTo>
                    <a:pt x="389" y="2048"/>
                  </a:lnTo>
                  <a:lnTo>
                    <a:pt x="424" y="2169"/>
                  </a:lnTo>
                  <a:lnTo>
                    <a:pt x="458" y="2281"/>
                  </a:lnTo>
                  <a:lnTo>
                    <a:pt x="501" y="2393"/>
                  </a:lnTo>
                  <a:lnTo>
                    <a:pt x="545" y="2488"/>
                  </a:lnTo>
                  <a:lnTo>
                    <a:pt x="596" y="2583"/>
                  </a:lnTo>
                  <a:lnTo>
                    <a:pt x="648" y="2670"/>
                  </a:lnTo>
                  <a:lnTo>
                    <a:pt x="709" y="2756"/>
                  </a:lnTo>
                  <a:lnTo>
                    <a:pt x="769" y="2825"/>
                  </a:lnTo>
                  <a:lnTo>
                    <a:pt x="830" y="2886"/>
                  </a:lnTo>
                  <a:lnTo>
                    <a:pt x="899" y="2946"/>
                  </a:lnTo>
                  <a:lnTo>
                    <a:pt x="968" y="2989"/>
                  </a:lnTo>
                  <a:lnTo>
                    <a:pt x="1037" y="3032"/>
                  </a:lnTo>
                  <a:lnTo>
                    <a:pt x="1115" y="3058"/>
                  </a:lnTo>
                  <a:lnTo>
                    <a:pt x="1193" y="3076"/>
                  </a:lnTo>
                  <a:lnTo>
                    <a:pt x="1270" y="3084"/>
                  </a:lnTo>
                  <a:lnTo>
                    <a:pt x="10781" y="3430"/>
                  </a:lnTo>
                  <a:lnTo>
                    <a:pt x="10858" y="3430"/>
                  </a:lnTo>
                  <a:lnTo>
                    <a:pt x="10936" y="3413"/>
                  </a:lnTo>
                  <a:lnTo>
                    <a:pt x="11014" y="3395"/>
                  </a:lnTo>
                  <a:lnTo>
                    <a:pt x="11092" y="3361"/>
                  </a:lnTo>
                  <a:lnTo>
                    <a:pt x="11161" y="3318"/>
                  </a:lnTo>
                  <a:lnTo>
                    <a:pt x="11230" y="3266"/>
                  </a:lnTo>
                  <a:lnTo>
                    <a:pt x="11299" y="3205"/>
                  </a:lnTo>
                  <a:lnTo>
                    <a:pt x="11359" y="3145"/>
                  </a:lnTo>
                  <a:lnTo>
                    <a:pt x="11420" y="3067"/>
                  </a:lnTo>
                  <a:lnTo>
                    <a:pt x="11480" y="2981"/>
                  </a:lnTo>
                  <a:lnTo>
                    <a:pt x="11532" y="2894"/>
                  </a:lnTo>
                  <a:lnTo>
                    <a:pt x="11575" y="2799"/>
                  </a:lnTo>
                  <a:lnTo>
                    <a:pt x="11619" y="2696"/>
                  </a:lnTo>
                  <a:lnTo>
                    <a:pt x="11653" y="2583"/>
                  </a:lnTo>
                  <a:lnTo>
                    <a:pt x="11688" y="2471"/>
                  </a:lnTo>
                  <a:lnTo>
                    <a:pt x="11705" y="2350"/>
                  </a:lnTo>
                  <a:lnTo>
                    <a:pt x="12007" y="6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-3775592" y="1341886"/>
              <a:ext cx="46137" cy="74168"/>
            </a:xfrm>
            <a:custGeom>
              <a:avLst/>
              <a:gdLst/>
              <a:ahLst/>
              <a:cxnLst/>
              <a:rect l="l" t="t" r="r" b="b"/>
              <a:pathLst>
                <a:path w="1167" h="1876" extrusionOk="0">
                  <a:moveTo>
                    <a:pt x="527" y="1"/>
                  </a:moveTo>
                  <a:lnTo>
                    <a:pt x="476" y="9"/>
                  </a:lnTo>
                  <a:lnTo>
                    <a:pt x="415" y="35"/>
                  </a:lnTo>
                  <a:lnTo>
                    <a:pt x="363" y="61"/>
                  </a:lnTo>
                  <a:lnTo>
                    <a:pt x="311" y="96"/>
                  </a:lnTo>
                  <a:lnTo>
                    <a:pt x="260" y="139"/>
                  </a:lnTo>
                  <a:lnTo>
                    <a:pt x="216" y="191"/>
                  </a:lnTo>
                  <a:lnTo>
                    <a:pt x="173" y="251"/>
                  </a:lnTo>
                  <a:lnTo>
                    <a:pt x="139" y="320"/>
                  </a:lnTo>
                  <a:lnTo>
                    <a:pt x="104" y="389"/>
                  </a:lnTo>
                  <a:lnTo>
                    <a:pt x="70" y="467"/>
                  </a:lnTo>
                  <a:lnTo>
                    <a:pt x="52" y="545"/>
                  </a:lnTo>
                  <a:lnTo>
                    <a:pt x="26" y="631"/>
                  </a:lnTo>
                  <a:lnTo>
                    <a:pt x="18" y="718"/>
                  </a:lnTo>
                  <a:lnTo>
                    <a:pt x="1" y="813"/>
                  </a:lnTo>
                  <a:lnTo>
                    <a:pt x="1" y="908"/>
                  </a:lnTo>
                  <a:lnTo>
                    <a:pt x="1" y="1003"/>
                  </a:lnTo>
                  <a:lnTo>
                    <a:pt x="9" y="1098"/>
                  </a:lnTo>
                  <a:lnTo>
                    <a:pt x="26" y="1193"/>
                  </a:lnTo>
                  <a:lnTo>
                    <a:pt x="44" y="1279"/>
                  </a:lnTo>
                  <a:lnTo>
                    <a:pt x="70" y="1357"/>
                  </a:lnTo>
                  <a:lnTo>
                    <a:pt x="96" y="1434"/>
                  </a:lnTo>
                  <a:lnTo>
                    <a:pt x="130" y="1512"/>
                  </a:lnTo>
                  <a:lnTo>
                    <a:pt x="173" y="1581"/>
                  </a:lnTo>
                  <a:lnTo>
                    <a:pt x="208" y="1642"/>
                  </a:lnTo>
                  <a:lnTo>
                    <a:pt x="260" y="1694"/>
                  </a:lnTo>
                  <a:lnTo>
                    <a:pt x="303" y="1745"/>
                  </a:lnTo>
                  <a:lnTo>
                    <a:pt x="355" y="1789"/>
                  </a:lnTo>
                  <a:lnTo>
                    <a:pt x="406" y="1823"/>
                  </a:lnTo>
                  <a:lnTo>
                    <a:pt x="467" y="1849"/>
                  </a:lnTo>
                  <a:lnTo>
                    <a:pt x="519" y="1866"/>
                  </a:lnTo>
                  <a:lnTo>
                    <a:pt x="579" y="1875"/>
                  </a:lnTo>
                  <a:lnTo>
                    <a:pt x="640" y="1866"/>
                  </a:lnTo>
                  <a:lnTo>
                    <a:pt x="700" y="1858"/>
                  </a:lnTo>
                  <a:lnTo>
                    <a:pt x="752" y="1840"/>
                  </a:lnTo>
                  <a:lnTo>
                    <a:pt x="812" y="1806"/>
                  </a:lnTo>
                  <a:lnTo>
                    <a:pt x="864" y="1771"/>
                  </a:lnTo>
                  <a:lnTo>
                    <a:pt x="908" y="1728"/>
                  </a:lnTo>
                  <a:lnTo>
                    <a:pt x="951" y="1676"/>
                  </a:lnTo>
                  <a:lnTo>
                    <a:pt x="994" y="1616"/>
                  </a:lnTo>
                  <a:lnTo>
                    <a:pt x="1037" y="1555"/>
                  </a:lnTo>
                  <a:lnTo>
                    <a:pt x="1072" y="1478"/>
                  </a:lnTo>
                  <a:lnTo>
                    <a:pt x="1098" y="1409"/>
                  </a:lnTo>
                  <a:lnTo>
                    <a:pt x="1123" y="1322"/>
                  </a:lnTo>
                  <a:lnTo>
                    <a:pt x="1141" y="1236"/>
                  </a:lnTo>
                  <a:lnTo>
                    <a:pt x="1158" y="1149"/>
                  </a:lnTo>
                  <a:lnTo>
                    <a:pt x="1167" y="1054"/>
                  </a:lnTo>
                  <a:lnTo>
                    <a:pt x="1167" y="959"/>
                  </a:lnTo>
                  <a:lnTo>
                    <a:pt x="1167" y="864"/>
                  </a:lnTo>
                  <a:lnTo>
                    <a:pt x="1158" y="778"/>
                  </a:lnTo>
                  <a:lnTo>
                    <a:pt x="1141" y="683"/>
                  </a:lnTo>
                  <a:lnTo>
                    <a:pt x="1123" y="597"/>
                  </a:lnTo>
                  <a:lnTo>
                    <a:pt x="1098" y="519"/>
                  </a:lnTo>
                  <a:lnTo>
                    <a:pt x="1072" y="432"/>
                  </a:lnTo>
                  <a:lnTo>
                    <a:pt x="1037" y="363"/>
                  </a:lnTo>
                  <a:lnTo>
                    <a:pt x="1003" y="294"/>
                  </a:lnTo>
                  <a:lnTo>
                    <a:pt x="959" y="234"/>
                  </a:lnTo>
                  <a:lnTo>
                    <a:pt x="916" y="173"/>
                  </a:lnTo>
                  <a:lnTo>
                    <a:pt x="864" y="130"/>
                  </a:lnTo>
                  <a:lnTo>
                    <a:pt x="821" y="87"/>
                  </a:lnTo>
                  <a:lnTo>
                    <a:pt x="761" y="52"/>
                  </a:lnTo>
                  <a:lnTo>
                    <a:pt x="709" y="26"/>
                  </a:lnTo>
                  <a:lnTo>
                    <a:pt x="648" y="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-3768752" y="1350782"/>
              <a:ext cx="33842" cy="54321"/>
            </a:xfrm>
            <a:custGeom>
              <a:avLst/>
              <a:gdLst/>
              <a:ahLst/>
              <a:cxnLst/>
              <a:rect l="l" t="t" r="r" b="b"/>
              <a:pathLst>
                <a:path w="856" h="1374" extrusionOk="0">
                  <a:moveTo>
                    <a:pt x="389" y="0"/>
                  </a:moveTo>
                  <a:lnTo>
                    <a:pt x="346" y="9"/>
                  </a:lnTo>
                  <a:lnTo>
                    <a:pt x="303" y="26"/>
                  </a:lnTo>
                  <a:lnTo>
                    <a:pt x="259" y="43"/>
                  </a:lnTo>
                  <a:lnTo>
                    <a:pt x="225" y="69"/>
                  </a:lnTo>
                  <a:lnTo>
                    <a:pt x="190" y="104"/>
                  </a:lnTo>
                  <a:lnTo>
                    <a:pt x="121" y="190"/>
                  </a:lnTo>
                  <a:lnTo>
                    <a:pt x="69" y="285"/>
                  </a:lnTo>
                  <a:lnTo>
                    <a:pt x="35" y="398"/>
                  </a:lnTo>
                  <a:lnTo>
                    <a:pt x="9" y="527"/>
                  </a:lnTo>
                  <a:lnTo>
                    <a:pt x="0" y="665"/>
                  </a:lnTo>
                  <a:lnTo>
                    <a:pt x="9" y="804"/>
                  </a:lnTo>
                  <a:lnTo>
                    <a:pt x="26" y="933"/>
                  </a:lnTo>
                  <a:lnTo>
                    <a:pt x="69" y="1054"/>
                  </a:lnTo>
                  <a:lnTo>
                    <a:pt x="121" y="1158"/>
                  </a:lnTo>
                  <a:lnTo>
                    <a:pt x="182" y="1244"/>
                  </a:lnTo>
                  <a:lnTo>
                    <a:pt x="216" y="1279"/>
                  </a:lnTo>
                  <a:lnTo>
                    <a:pt x="259" y="1313"/>
                  </a:lnTo>
                  <a:lnTo>
                    <a:pt x="294" y="1339"/>
                  </a:lnTo>
                  <a:lnTo>
                    <a:pt x="337" y="1356"/>
                  </a:lnTo>
                  <a:lnTo>
                    <a:pt x="380" y="1365"/>
                  </a:lnTo>
                  <a:lnTo>
                    <a:pt x="424" y="1374"/>
                  </a:lnTo>
                  <a:lnTo>
                    <a:pt x="467" y="1374"/>
                  </a:lnTo>
                  <a:lnTo>
                    <a:pt x="510" y="1365"/>
                  </a:lnTo>
                  <a:lnTo>
                    <a:pt x="553" y="1348"/>
                  </a:lnTo>
                  <a:lnTo>
                    <a:pt x="588" y="1330"/>
                  </a:lnTo>
                  <a:lnTo>
                    <a:pt x="631" y="1305"/>
                  </a:lnTo>
                  <a:lnTo>
                    <a:pt x="665" y="1270"/>
                  </a:lnTo>
                  <a:lnTo>
                    <a:pt x="726" y="1184"/>
                  </a:lnTo>
                  <a:lnTo>
                    <a:pt x="778" y="1089"/>
                  </a:lnTo>
                  <a:lnTo>
                    <a:pt x="821" y="976"/>
                  </a:lnTo>
                  <a:lnTo>
                    <a:pt x="847" y="847"/>
                  </a:lnTo>
                  <a:lnTo>
                    <a:pt x="855" y="708"/>
                  </a:lnTo>
                  <a:lnTo>
                    <a:pt x="847" y="570"/>
                  </a:lnTo>
                  <a:lnTo>
                    <a:pt x="821" y="441"/>
                  </a:lnTo>
                  <a:lnTo>
                    <a:pt x="786" y="320"/>
                  </a:lnTo>
                  <a:lnTo>
                    <a:pt x="735" y="216"/>
                  </a:lnTo>
                  <a:lnTo>
                    <a:pt x="665" y="130"/>
                  </a:lnTo>
                  <a:lnTo>
                    <a:pt x="631" y="95"/>
                  </a:lnTo>
                  <a:lnTo>
                    <a:pt x="596" y="61"/>
                  </a:lnTo>
                  <a:lnTo>
                    <a:pt x="553" y="35"/>
                  </a:lnTo>
                  <a:lnTo>
                    <a:pt x="519" y="17"/>
                  </a:lnTo>
                  <a:lnTo>
                    <a:pt x="475" y="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9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extrusionOk="0">
                  <a:moveTo>
                    <a:pt x="0" y="0"/>
                  </a:moveTo>
                  <a:lnTo>
                    <a:pt x="61" y="60190"/>
                  </a:ln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fill="none" extrusionOk="0">
                  <a:moveTo>
                    <a:pt x="61" y="60190"/>
                  </a:move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lnTo>
                    <a:pt x="61" y="601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-4023199" y="3129659"/>
              <a:ext cx="528702" cy="336759"/>
            </a:xfrm>
            <a:custGeom>
              <a:avLst/>
              <a:gdLst/>
              <a:ahLst/>
              <a:cxnLst/>
              <a:rect l="l" t="t" r="r" b="b"/>
              <a:pathLst>
                <a:path w="13373" h="8518" extrusionOk="0">
                  <a:moveTo>
                    <a:pt x="12181" y="1"/>
                  </a:moveTo>
                  <a:lnTo>
                    <a:pt x="12111" y="9"/>
                  </a:lnTo>
                  <a:lnTo>
                    <a:pt x="12042" y="27"/>
                  </a:lnTo>
                  <a:lnTo>
                    <a:pt x="1366" y="2903"/>
                  </a:lnTo>
                  <a:lnTo>
                    <a:pt x="1297" y="2920"/>
                  </a:lnTo>
                  <a:lnTo>
                    <a:pt x="1228" y="2946"/>
                  </a:lnTo>
                  <a:lnTo>
                    <a:pt x="1158" y="2981"/>
                  </a:lnTo>
                  <a:lnTo>
                    <a:pt x="1089" y="3024"/>
                  </a:lnTo>
                  <a:lnTo>
                    <a:pt x="960" y="3119"/>
                  </a:lnTo>
                  <a:lnTo>
                    <a:pt x="839" y="3231"/>
                  </a:lnTo>
                  <a:lnTo>
                    <a:pt x="718" y="3361"/>
                  </a:lnTo>
                  <a:lnTo>
                    <a:pt x="606" y="3516"/>
                  </a:lnTo>
                  <a:lnTo>
                    <a:pt x="502" y="3680"/>
                  </a:lnTo>
                  <a:lnTo>
                    <a:pt x="407" y="3862"/>
                  </a:lnTo>
                  <a:lnTo>
                    <a:pt x="321" y="4061"/>
                  </a:lnTo>
                  <a:lnTo>
                    <a:pt x="234" y="4268"/>
                  </a:lnTo>
                  <a:lnTo>
                    <a:pt x="165" y="4484"/>
                  </a:lnTo>
                  <a:lnTo>
                    <a:pt x="113" y="4708"/>
                  </a:lnTo>
                  <a:lnTo>
                    <a:pt x="61" y="4942"/>
                  </a:lnTo>
                  <a:lnTo>
                    <a:pt x="27" y="5183"/>
                  </a:lnTo>
                  <a:lnTo>
                    <a:pt x="10" y="5425"/>
                  </a:lnTo>
                  <a:lnTo>
                    <a:pt x="1" y="5667"/>
                  </a:lnTo>
                  <a:lnTo>
                    <a:pt x="1" y="6496"/>
                  </a:lnTo>
                  <a:lnTo>
                    <a:pt x="10" y="6738"/>
                  </a:lnTo>
                  <a:lnTo>
                    <a:pt x="27" y="6972"/>
                  </a:lnTo>
                  <a:lnTo>
                    <a:pt x="61" y="7188"/>
                  </a:lnTo>
                  <a:lnTo>
                    <a:pt x="105" y="7395"/>
                  </a:lnTo>
                  <a:lnTo>
                    <a:pt x="156" y="7594"/>
                  </a:lnTo>
                  <a:lnTo>
                    <a:pt x="226" y="7766"/>
                  </a:lnTo>
                  <a:lnTo>
                    <a:pt x="303" y="7930"/>
                  </a:lnTo>
                  <a:lnTo>
                    <a:pt x="390" y="8069"/>
                  </a:lnTo>
                  <a:lnTo>
                    <a:pt x="485" y="8198"/>
                  </a:lnTo>
                  <a:lnTo>
                    <a:pt x="588" y="8302"/>
                  </a:lnTo>
                  <a:lnTo>
                    <a:pt x="649" y="8354"/>
                  </a:lnTo>
                  <a:lnTo>
                    <a:pt x="701" y="8388"/>
                  </a:lnTo>
                  <a:lnTo>
                    <a:pt x="761" y="8423"/>
                  </a:lnTo>
                  <a:lnTo>
                    <a:pt x="822" y="8457"/>
                  </a:lnTo>
                  <a:lnTo>
                    <a:pt x="882" y="8483"/>
                  </a:lnTo>
                  <a:lnTo>
                    <a:pt x="942" y="8500"/>
                  </a:lnTo>
                  <a:lnTo>
                    <a:pt x="1012" y="8509"/>
                  </a:lnTo>
                  <a:lnTo>
                    <a:pt x="1072" y="8518"/>
                  </a:lnTo>
                  <a:lnTo>
                    <a:pt x="1210" y="8518"/>
                  </a:lnTo>
                  <a:lnTo>
                    <a:pt x="1279" y="8500"/>
                  </a:lnTo>
                  <a:lnTo>
                    <a:pt x="1348" y="8483"/>
                  </a:lnTo>
                  <a:lnTo>
                    <a:pt x="11973" y="5201"/>
                  </a:lnTo>
                  <a:lnTo>
                    <a:pt x="12042" y="5175"/>
                  </a:lnTo>
                  <a:lnTo>
                    <a:pt x="12111" y="5149"/>
                  </a:lnTo>
                  <a:lnTo>
                    <a:pt x="12250" y="5071"/>
                  </a:lnTo>
                  <a:lnTo>
                    <a:pt x="12379" y="4976"/>
                  </a:lnTo>
                  <a:lnTo>
                    <a:pt x="12509" y="4864"/>
                  </a:lnTo>
                  <a:lnTo>
                    <a:pt x="12621" y="4734"/>
                  </a:lnTo>
                  <a:lnTo>
                    <a:pt x="12733" y="4596"/>
                  </a:lnTo>
                  <a:lnTo>
                    <a:pt x="12846" y="4432"/>
                  </a:lnTo>
                  <a:lnTo>
                    <a:pt x="12941" y="4268"/>
                  </a:lnTo>
                  <a:lnTo>
                    <a:pt x="13027" y="4078"/>
                  </a:lnTo>
                  <a:lnTo>
                    <a:pt x="13113" y="3888"/>
                  </a:lnTo>
                  <a:lnTo>
                    <a:pt x="13183" y="3689"/>
                  </a:lnTo>
                  <a:lnTo>
                    <a:pt x="13243" y="3482"/>
                  </a:lnTo>
                  <a:lnTo>
                    <a:pt x="13286" y="3266"/>
                  </a:lnTo>
                  <a:lnTo>
                    <a:pt x="13329" y="3041"/>
                  </a:lnTo>
                  <a:lnTo>
                    <a:pt x="13347" y="2825"/>
                  </a:lnTo>
                  <a:lnTo>
                    <a:pt x="13355" y="2601"/>
                  </a:lnTo>
                  <a:lnTo>
                    <a:pt x="13373" y="1849"/>
                  </a:lnTo>
                  <a:lnTo>
                    <a:pt x="13364" y="1625"/>
                  </a:lnTo>
                  <a:lnTo>
                    <a:pt x="13347" y="1417"/>
                  </a:lnTo>
                  <a:lnTo>
                    <a:pt x="13312" y="1219"/>
                  </a:lnTo>
                  <a:lnTo>
                    <a:pt x="13269" y="1029"/>
                  </a:lnTo>
                  <a:lnTo>
                    <a:pt x="13217" y="856"/>
                  </a:lnTo>
                  <a:lnTo>
                    <a:pt x="13148" y="692"/>
                  </a:lnTo>
                  <a:lnTo>
                    <a:pt x="13079" y="545"/>
                  </a:lnTo>
                  <a:lnTo>
                    <a:pt x="12993" y="415"/>
                  </a:lnTo>
                  <a:lnTo>
                    <a:pt x="12898" y="294"/>
                  </a:lnTo>
                  <a:lnTo>
                    <a:pt x="12794" y="199"/>
                  </a:lnTo>
                  <a:lnTo>
                    <a:pt x="12682" y="122"/>
                  </a:lnTo>
                  <a:lnTo>
                    <a:pt x="12561" y="61"/>
                  </a:lnTo>
                  <a:lnTo>
                    <a:pt x="12500" y="35"/>
                  </a:lnTo>
                  <a:lnTo>
                    <a:pt x="12440" y="18"/>
                  </a:lnTo>
                  <a:lnTo>
                    <a:pt x="12379" y="9"/>
                  </a:lnTo>
                  <a:lnTo>
                    <a:pt x="1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-3995881" y="3303139"/>
              <a:ext cx="50605" cy="125721"/>
            </a:xfrm>
            <a:custGeom>
              <a:avLst/>
              <a:gdLst/>
              <a:ahLst/>
              <a:cxnLst/>
              <a:rect l="l" t="t" r="r" b="b"/>
              <a:pathLst>
                <a:path w="1280" h="3180" extrusionOk="0">
                  <a:moveTo>
                    <a:pt x="1279" y="1"/>
                  </a:moveTo>
                  <a:lnTo>
                    <a:pt x="1" y="364"/>
                  </a:lnTo>
                  <a:lnTo>
                    <a:pt x="1" y="821"/>
                  </a:lnTo>
                  <a:lnTo>
                    <a:pt x="476" y="683"/>
                  </a:lnTo>
                  <a:lnTo>
                    <a:pt x="467" y="3180"/>
                  </a:lnTo>
                  <a:lnTo>
                    <a:pt x="796" y="3076"/>
                  </a:lnTo>
                  <a:lnTo>
                    <a:pt x="804" y="588"/>
                  </a:lnTo>
                  <a:lnTo>
                    <a:pt x="1279" y="45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3938159" y="3293255"/>
              <a:ext cx="52661" cy="123665"/>
            </a:xfrm>
            <a:custGeom>
              <a:avLst/>
              <a:gdLst/>
              <a:ahLst/>
              <a:cxnLst/>
              <a:rect l="l" t="t" r="r" b="b"/>
              <a:pathLst>
                <a:path w="1332" h="3128" extrusionOk="0">
                  <a:moveTo>
                    <a:pt x="761" y="467"/>
                  </a:moveTo>
                  <a:lnTo>
                    <a:pt x="804" y="493"/>
                  </a:lnTo>
                  <a:lnTo>
                    <a:pt x="847" y="536"/>
                  </a:lnTo>
                  <a:lnTo>
                    <a:pt x="873" y="588"/>
                  </a:lnTo>
                  <a:lnTo>
                    <a:pt x="899" y="657"/>
                  </a:lnTo>
                  <a:lnTo>
                    <a:pt x="908" y="735"/>
                  </a:lnTo>
                  <a:lnTo>
                    <a:pt x="916" y="830"/>
                  </a:lnTo>
                  <a:lnTo>
                    <a:pt x="908" y="925"/>
                  </a:lnTo>
                  <a:lnTo>
                    <a:pt x="891" y="1011"/>
                  </a:lnTo>
                  <a:lnTo>
                    <a:pt x="873" y="1089"/>
                  </a:lnTo>
                  <a:lnTo>
                    <a:pt x="839" y="1158"/>
                  </a:lnTo>
                  <a:lnTo>
                    <a:pt x="804" y="1218"/>
                  </a:lnTo>
                  <a:lnTo>
                    <a:pt x="752" y="1261"/>
                  </a:lnTo>
                  <a:lnTo>
                    <a:pt x="700" y="1296"/>
                  </a:lnTo>
                  <a:lnTo>
                    <a:pt x="631" y="1322"/>
                  </a:lnTo>
                  <a:lnTo>
                    <a:pt x="338" y="1408"/>
                  </a:lnTo>
                  <a:lnTo>
                    <a:pt x="346" y="562"/>
                  </a:lnTo>
                  <a:lnTo>
                    <a:pt x="640" y="475"/>
                  </a:lnTo>
                  <a:lnTo>
                    <a:pt x="700" y="467"/>
                  </a:lnTo>
                  <a:close/>
                  <a:moveTo>
                    <a:pt x="778" y="0"/>
                  </a:moveTo>
                  <a:lnTo>
                    <a:pt x="709" y="9"/>
                  </a:lnTo>
                  <a:lnTo>
                    <a:pt x="640" y="26"/>
                  </a:lnTo>
                  <a:lnTo>
                    <a:pt x="9" y="199"/>
                  </a:lnTo>
                  <a:lnTo>
                    <a:pt x="1" y="3127"/>
                  </a:lnTo>
                  <a:lnTo>
                    <a:pt x="1" y="3127"/>
                  </a:lnTo>
                  <a:lnTo>
                    <a:pt x="338" y="3024"/>
                  </a:lnTo>
                  <a:lnTo>
                    <a:pt x="338" y="1857"/>
                  </a:lnTo>
                  <a:lnTo>
                    <a:pt x="657" y="1762"/>
                  </a:lnTo>
                  <a:lnTo>
                    <a:pt x="718" y="1754"/>
                  </a:lnTo>
                  <a:lnTo>
                    <a:pt x="770" y="1762"/>
                  </a:lnTo>
                  <a:lnTo>
                    <a:pt x="813" y="1788"/>
                  </a:lnTo>
                  <a:lnTo>
                    <a:pt x="847" y="1832"/>
                  </a:lnTo>
                  <a:lnTo>
                    <a:pt x="882" y="1883"/>
                  </a:lnTo>
                  <a:lnTo>
                    <a:pt x="899" y="1961"/>
                  </a:lnTo>
                  <a:lnTo>
                    <a:pt x="916" y="2048"/>
                  </a:lnTo>
                  <a:lnTo>
                    <a:pt x="916" y="2151"/>
                  </a:lnTo>
                  <a:lnTo>
                    <a:pt x="916" y="2350"/>
                  </a:lnTo>
                  <a:lnTo>
                    <a:pt x="916" y="2488"/>
                  </a:lnTo>
                  <a:lnTo>
                    <a:pt x="925" y="2635"/>
                  </a:lnTo>
                  <a:lnTo>
                    <a:pt x="934" y="2695"/>
                  </a:lnTo>
                  <a:lnTo>
                    <a:pt x="951" y="2756"/>
                  </a:lnTo>
                  <a:lnTo>
                    <a:pt x="968" y="2799"/>
                  </a:lnTo>
                  <a:lnTo>
                    <a:pt x="986" y="2825"/>
                  </a:lnTo>
                  <a:lnTo>
                    <a:pt x="1331" y="2721"/>
                  </a:lnTo>
                  <a:lnTo>
                    <a:pt x="1331" y="2678"/>
                  </a:lnTo>
                  <a:lnTo>
                    <a:pt x="1314" y="2652"/>
                  </a:lnTo>
                  <a:lnTo>
                    <a:pt x="1297" y="2609"/>
                  </a:lnTo>
                  <a:lnTo>
                    <a:pt x="1279" y="2566"/>
                  </a:lnTo>
                  <a:lnTo>
                    <a:pt x="1271" y="2505"/>
                  </a:lnTo>
                  <a:lnTo>
                    <a:pt x="1253" y="2376"/>
                  </a:lnTo>
                  <a:lnTo>
                    <a:pt x="1253" y="2255"/>
                  </a:lnTo>
                  <a:lnTo>
                    <a:pt x="1253" y="2048"/>
                  </a:lnTo>
                  <a:lnTo>
                    <a:pt x="1245" y="1918"/>
                  </a:lnTo>
                  <a:lnTo>
                    <a:pt x="1236" y="1806"/>
                  </a:lnTo>
                  <a:lnTo>
                    <a:pt x="1219" y="1711"/>
                  </a:lnTo>
                  <a:lnTo>
                    <a:pt x="1193" y="1624"/>
                  </a:lnTo>
                  <a:lnTo>
                    <a:pt x="1150" y="1555"/>
                  </a:lnTo>
                  <a:lnTo>
                    <a:pt x="1106" y="1495"/>
                  </a:lnTo>
                  <a:lnTo>
                    <a:pt x="1046" y="1460"/>
                  </a:lnTo>
                  <a:lnTo>
                    <a:pt x="977" y="1434"/>
                  </a:lnTo>
                  <a:lnTo>
                    <a:pt x="1037" y="1365"/>
                  </a:lnTo>
                  <a:lnTo>
                    <a:pt x="1089" y="1287"/>
                  </a:lnTo>
                  <a:lnTo>
                    <a:pt x="1141" y="1201"/>
                  </a:lnTo>
                  <a:lnTo>
                    <a:pt x="1176" y="1115"/>
                  </a:lnTo>
                  <a:lnTo>
                    <a:pt x="1210" y="1020"/>
                  </a:lnTo>
                  <a:lnTo>
                    <a:pt x="1227" y="925"/>
                  </a:lnTo>
                  <a:lnTo>
                    <a:pt x="1245" y="821"/>
                  </a:lnTo>
                  <a:lnTo>
                    <a:pt x="1245" y="709"/>
                  </a:lnTo>
                  <a:lnTo>
                    <a:pt x="1245" y="614"/>
                  </a:lnTo>
                  <a:lnTo>
                    <a:pt x="1236" y="519"/>
                  </a:lnTo>
                  <a:lnTo>
                    <a:pt x="1227" y="441"/>
                  </a:lnTo>
                  <a:lnTo>
                    <a:pt x="1210" y="363"/>
                  </a:lnTo>
                  <a:lnTo>
                    <a:pt x="1184" y="294"/>
                  </a:lnTo>
                  <a:lnTo>
                    <a:pt x="1158" y="225"/>
                  </a:lnTo>
                  <a:lnTo>
                    <a:pt x="1124" y="173"/>
                  </a:lnTo>
                  <a:lnTo>
                    <a:pt x="1089" y="121"/>
                  </a:lnTo>
                  <a:lnTo>
                    <a:pt x="1046" y="87"/>
                  </a:lnTo>
                  <a:lnTo>
                    <a:pt x="1003" y="52"/>
                  </a:lnTo>
                  <a:lnTo>
                    <a:pt x="951" y="26"/>
                  </a:lnTo>
                  <a:lnTo>
                    <a:pt x="899" y="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-3882494" y="3275148"/>
              <a:ext cx="59144" cy="125010"/>
            </a:xfrm>
            <a:custGeom>
              <a:avLst/>
              <a:gdLst/>
              <a:ahLst/>
              <a:cxnLst/>
              <a:rect l="l" t="t" r="r" b="b"/>
              <a:pathLst>
                <a:path w="1496" h="3162" extrusionOk="0">
                  <a:moveTo>
                    <a:pt x="761" y="726"/>
                  </a:moveTo>
                  <a:lnTo>
                    <a:pt x="968" y="1797"/>
                  </a:lnTo>
                  <a:lnTo>
                    <a:pt x="545" y="1918"/>
                  </a:lnTo>
                  <a:lnTo>
                    <a:pt x="761" y="726"/>
                  </a:lnTo>
                  <a:close/>
                  <a:moveTo>
                    <a:pt x="934" y="0"/>
                  </a:moveTo>
                  <a:lnTo>
                    <a:pt x="597" y="104"/>
                  </a:lnTo>
                  <a:lnTo>
                    <a:pt x="1" y="3162"/>
                  </a:lnTo>
                  <a:lnTo>
                    <a:pt x="338" y="3058"/>
                  </a:lnTo>
                  <a:lnTo>
                    <a:pt x="459" y="2402"/>
                  </a:lnTo>
                  <a:lnTo>
                    <a:pt x="1046" y="2220"/>
                  </a:lnTo>
                  <a:lnTo>
                    <a:pt x="1158" y="2808"/>
                  </a:lnTo>
                  <a:lnTo>
                    <a:pt x="1495" y="270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3817261" y="3252257"/>
              <a:ext cx="54361" cy="128093"/>
            </a:xfrm>
            <a:custGeom>
              <a:avLst/>
              <a:gdLst/>
              <a:ahLst/>
              <a:cxnLst/>
              <a:rect l="l" t="t" r="r" b="b"/>
              <a:pathLst>
                <a:path w="1375" h="3240" extrusionOk="0">
                  <a:moveTo>
                    <a:pt x="1374" y="1"/>
                  </a:moveTo>
                  <a:lnTo>
                    <a:pt x="1037" y="87"/>
                  </a:lnTo>
                  <a:lnTo>
                    <a:pt x="1020" y="2031"/>
                  </a:lnTo>
                  <a:lnTo>
                    <a:pt x="1011" y="2031"/>
                  </a:lnTo>
                  <a:lnTo>
                    <a:pt x="355" y="286"/>
                  </a:lnTo>
                  <a:lnTo>
                    <a:pt x="18" y="381"/>
                  </a:lnTo>
                  <a:lnTo>
                    <a:pt x="1" y="3240"/>
                  </a:lnTo>
                  <a:lnTo>
                    <a:pt x="338" y="3136"/>
                  </a:lnTo>
                  <a:lnTo>
                    <a:pt x="346" y="1193"/>
                  </a:lnTo>
                  <a:lnTo>
                    <a:pt x="355" y="1184"/>
                  </a:lnTo>
                  <a:lnTo>
                    <a:pt x="1020" y="2929"/>
                  </a:lnTo>
                  <a:lnTo>
                    <a:pt x="1348" y="2834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3753412" y="3239290"/>
              <a:ext cx="51277" cy="116510"/>
            </a:xfrm>
            <a:custGeom>
              <a:avLst/>
              <a:gdLst/>
              <a:ahLst/>
              <a:cxnLst/>
              <a:rect l="l" t="t" r="r" b="b"/>
              <a:pathLst>
                <a:path w="1297" h="2947" extrusionOk="0">
                  <a:moveTo>
                    <a:pt x="813" y="0"/>
                  </a:moveTo>
                  <a:lnTo>
                    <a:pt x="752" y="9"/>
                  </a:lnTo>
                  <a:lnTo>
                    <a:pt x="683" y="26"/>
                  </a:lnTo>
                  <a:lnTo>
                    <a:pt x="614" y="44"/>
                  </a:lnTo>
                  <a:lnTo>
                    <a:pt x="554" y="78"/>
                  </a:lnTo>
                  <a:lnTo>
                    <a:pt x="493" y="104"/>
                  </a:lnTo>
                  <a:lnTo>
                    <a:pt x="433" y="147"/>
                  </a:lnTo>
                  <a:lnTo>
                    <a:pt x="381" y="191"/>
                  </a:lnTo>
                  <a:lnTo>
                    <a:pt x="329" y="251"/>
                  </a:lnTo>
                  <a:lnTo>
                    <a:pt x="277" y="303"/>
                  </a:lnTo>
                  <a:lnTo>
                    <a:pt x="234" y="372"/>
                  </a:lnTo>
                  <a:lnTo>
                    <a:pt x="191" y="441"/>
                  </a:lnTo>
                  <a:lnTo>
                    <a:pt x="156" y="510"/>
                  </a:lnTo>
                  <a:lnTo>
                    <a:pt x="131" y="579"/>
                  </a:lnTo>
                  <a:lnTo>
                    <a:pt x="105" y="657"/>
                  </a:lnTo>
                  <a:lnTo>
                    <a:pt x="79" y="735"/>
                  </a:lnTo>
                  <a:lnTo>
                    <a:pt x="70" y="821"/>
                  </a:lnTo>
                  <a:lnTo>
                    <a:pt x="61" y="899"/>
                  </a:lnTo>
                  <a:lnTo>
                    <a:pt x="53" y="985"/>
                  </a:lnTo>
                  <a:lnTo>
                    <a:pt x="61" y="1149"/>
                  </a:lnTo>
                  <a:lnTo>
                    <a:pt x="79" y="1218"/>
                  </a:lnTo>
                  <a:lnTo>
                    <a:pt x="87" y="1288"/>
                  </a:lnTo>
                  <a:lnTo>
                    <a:pt x="113" y="1348"/>
                  </a:lnTo>
                  <a:lnTo>
                    <a:pt x="139" y="1400"/>
                  </a:lnTo>
                  <a:lnTo>
                    <a:pt x="165" y="1452"/>
                  </a:lnTo>
                  <a:lnTo>
                    <a:pt x="200" y="1495"/>
                  </a:lnTo>
                  <a:lnTo>
                    <a:pt x="243" y="1529"/>
                  </a:lnTo>
                  <a:lnTo>
                    <a:pt x="286" y="1564"/>
                  </a:lnTo>
                  <a:lnTo>
                    <a:pt x="390" y="1624"/>
                  </a:lnTo>
                  <a:lnTo>
                    <a:pt x="511" y="1668"/>
                  </a:lnTo>
                  <a:lnTo>
                    <a:pt x="649" y="1702"/>
                  </a:lnTo>
                  <a:lnTo>
                    <a:pt x="735" y="1728"/>
                  </a:lnTo>
                  <a:lnTo>
                    <a:pt x="796" y="1754"/>
                  </a:lnTo>
                  <a:lnTo>
                    <a:pt x="848" y="1780"/>
                  </a:lnTo>
                  <a:lnTo>
                    <a:pt x="891" y="1823"/>
                  </a:lnTo>
                  <a:lnTo>
                    <a:pt x="917" y="1866"/>
                  </a:lnTo>
                  <a:lnTo>
                    <a:pt x="943" y="1918"/>
                  </a:lnTo>
                  <a:lnTo>
                    <a:pt x="951" y="1987"/>
                  </a:lnTo>
                  <a:lnTo>
                    <a:pt x="960" y="2056"/>
                  </a:lnTo>
                  <a:lnTo>
                    <a:pt x="951" y="2134"/>
                  </a:lnTo>
                  <a:lnTo>
                    <a:pt x="934" y="2212"/>
                  </a:lnTo>
                  <a:lnTo>
                    <a:pt x="917" y="2272"/>
                  </a:lnTo>
                  <a:lnTo>
                    <a:pt x="882" y="2333"/>
                  </a:lnTo>
                  <a:lnTo>
                    <a:pt x="839" y="2385"/>
                  </a:lnTo>
                  <a:lnTo>
                    <a:pt x="796" y="2428"/>
                  </a:lnTo>
                  <a:lnTo>
                    <a:pt x="735" y="2462"/>
                  </a:lnTo>
                  <a:lnTo>
                    <a:pt x="675" y="2488"/>
                  </a:lnTo>
                  <a:lnTo>
                    <a:pt x="597" y="2506"/>
                  </a:lnTo>
                  <a:lnTo>
                    <a:pt x="528" y="2506"/>
                  </a:lnTo>
                  <a:lnTo>
                    <a:pt x="467" y="2488"/>
                  </a:lnTo>
                  <a:lnTo>
                    <a:pt x="416" y="2454"/>
                  </a:lnTo>
                  <a:lnTo>
                    <a:pt x="398" y="2428"/>
                  </a:lnTo>
                  <a:lnTo>
                    <a:pt x="381" y="2393"/>
                  </a:lnTo>
                  <a:lnTo>
                    <a:pt x="355" y="2324"/>
                  </a:lnTo>
                  <a:lnTo>
                    <a:pt x="338" y="2220"/>
                  </a:lnTo>
                  <a:lnTo>
                    <a:pt x="329" y="2108"/>
                  </a:lnTo>
                  <a:lnTo>
                    <a:pt x="1" y="2203"/>
                  </a:lnTo>
                  <a:lnTo>
                    <a:pt x="1" y="2220"/>
                  </a:lnTo>
                  <a:lnTo>
                    <a:pt x="1" y="2324"/>
                  </a:lnTo>
                  <a:lnTo>
                    <a:pt x="10" y="2419"/>
                  </a:lnTo>
                  <a:lnTo>
                    <a:pt x="27" y="2506"/>
                  </a:lnTo>
                  <a:lnTo>
                    <a:pt x="44" y="2583"/>
                  </a:lnTo>
                  <a:lnTo>
                    <a:pt x="70" y="2661"/>
                  </a:lnTo>
                  <a:lnTo>
                    <a:pt x="105" y="2721"/>
                  </a:lnTo>
                  <a:lnTo>
                    <a:pt x="148" y="2773"/>
                  </a:lnTo>
                  <a:lnTo>
                    <a:pt x="191" y="2825"/>
                  </a:lnTo>
                  <a:lnTo>
                    <a:pt x="243" y="2868"/>
                  </a:lnTo>
                  <a:lnTo>
                    <a:pt x="303" y="2894"/>
                  </a:lnTo>
                  <a:lnTo>
                    <a:pt x="355" y="2920"/>
                  </a:lnTo>
                  <a:lnTo>
                    <a:pt x="416" y="2937"/>
                  </a:lnTo>
                  <a:lnTo>
                    <a:pt x="476" y="2946"/>
                  </a:lnTo>
                  <a:lnTo>
                    <a:pt x="537" y="2946"/>
                  </a:lnTo>
                  <a:lnTo>
                    <a:pt x="606" y="2937"/>
                  </a:lnTo>
                  <a:lnTo>
                    <a:pt x="666" y="2920"/>
                  </a:lnTo>
                  <a:lnTo>
                    <a:pt x="735" y="2894"/>
                  </a:lnTo>
                  <a:lnTo>
                    <a:pt x="804" y="2868"/>
                  </a:lnTo>
                  <a:lnTo>
                    <a:pt x="865" y="2834"/>
                  </a:lnTo>
                  <a:lnTo>
                    <a:pt x="917" y="2791"/>
                  </a:lnTo>
                  <a:lnTo>
                    <a:pt x="977" y="2747"/>
                  </a:lnTo>
                  <a:lnTo>
                    <a:pt x="1029" y="2696"/>
                  </a:lnTo>
                  <a:lnTo>
                    <a:pt x="1072" y="2635"/>
                  </a:lnTo>
                  <a:lnTo>
                    <a:pt x="1115" y="2575"/>
                  </a:lnTo>
                  <a:lnTo>
                    <a:pt x="1158" y="2506"/>
                  </a:lnTo>
                  <a:lnTo>
                    <a:pt x="1193" y="2436"/>
                  </a:lnTo>
                  <a:lnTo>
                    <a:pt x="1219" y="2367"/>
                  </a:lnTo>
                  <a:lnTo>
                    <a:pt x="1245" y="2290"/>
                  </a:lnTo>
                  <a:lnTo>
                    <a:pt x="1262" y="2212"/>
                  </a:lnTo>
                  <a:lnTo>
                    <a:pt x="1279" y="2134"/>
                  </a:lnTo>
                  <a:lnTo>
                    <a:pt x="1288" y="2048"/>
                  </a:lnTo>
                  <a:lnTo>
                    <a:pt x="1288" y="1953"/>
                  </a:lnTo>
                  <a:lnTo>
                    <a:pt x="1288" y="1797"/>
                  </a:lnTo>
                  <a:lnTo>
                    <a:pt x="1271" y="1719"/>
                  </a:lnTo>
                  <a:lnTo>
                    <a:pt x="1262" y="1659"/>
                  </a:lnTo>
                  <a:lnTo>
                    <a:pt x="1236" y="1599"/>
                  </a:lnTo>
                  <a:lnTo>
                    <a:pt x="1219" y="1538"/>
                  </a:lnTo>
                  <a:lnTo>
                    <a:pt x="1184" y="1486"/>
                  </a:lnTo>
                  <a:lnTo>
                    <a:pt x="1150" y="1443"/>
                  </a:lnTo>
                  <a:lnTo>
                    <a:pt x="1115" y="1400"/>
                  </a:lnTo>
                  <a:lnTo>
                    <a:pt x="1072" y="1365"/>
                  </a:lnTo>
                  <a:lnTo>
                    <a:pt x="1029" y="1331"/>
                  </a:lnTo>
                  <a:lnTo>
                    <a:pt x="977" y="1305"/>
                  </a:lnTo>
                  <a:lnTo>
                    <a:pt x="865" y="1253"/>
                  </a:lnTo>
                  <a:lnTo>
                    <a:pt x="735" y="1218"/>
                  </a:lnTo>
                  <a:lnTo>
                    <a:pt x="649" y="1201"/>
                  </a:lnTo>
                  <a:lnTo>
                    <a:pt x="571" y="1167"/>
                  </a:lnTo>
                  <a:lnTo>
                    <a:pt x="511" y="1141"/>
                  </a:lnTo>
                  <a:lnTo>
                    <a:pt x="467" y="1106"/>
                  </a:lnTo>
                  <a:lnTo>
                    <a:pt x="433" y="1063"/>
                  </a:lnTo>
                  <a:lnTo>
                    <a:pt x="407" y="1020"/>
                  </a:lnTo>
                  <a:lnTo>
                    <a:pt x="398" y="959"/>
                  </a:lnTo>
                  <a:lnTo>
                    <a:pt x="390" y="890"/>
                  </a:lnTo>
                  <a:lnTo>
                    <a:pt x="398" y="821"/>
                  </a:lnTo>
                  <a:lnTo>
                    <a:pt x="407" y="743"/>
                  </a:lnTo>
                  <a:lnTo>
                    <a:pt x="433" y="674"/>
                  </a:lnTo>
                  <a:lnTo>
                    <a:pt x="467" y="614"/>
                  </a:lnTo>
                  <a:lnTo>
                    <a:pt x="511" y="562"/>
                  </a:lnTo>
                  <a:lnTo>
                    <a:pt x="554" y="510"/>
                  </a:lnTo>
                  <a:lnTo>
                    <a:pt x="614" y="476"/>
                  </a:lnTo>
                  <a:lnTo>
                    <a:pt x="675" y="458"/>
                  </a:lnTo>
                  <a:lnTo>
                    <a:pt x="744" y="441"/>
                  </a:lnTo>
                  <a:lnTo>
                    <a:pt x="796" y="450"/>
                  </a:lnTo>
                  <a:lnTo>
                    <a:pt x="848" y="476"/>
                  </a:lnTo>
                  <a:lnTo>
                    <a:pt x="891" y="510"/>
                  </a:lnTo>
                  <a:lnTo>
                    <a:pt x="925" y="571"/>
                  </a:lnTo>
                  <a:lnTo>
                    <a:pt x="951" y="640"/>
                  </a:lnTo>
                  <a:lnTo>
                    <a:pt x="960" y="717"/>
                  </a:lnTo>
                  <a:lnTo>
                    <a:pt x="968" y="804"/>
                  </a:lnTo>
                  <a:lnTo>
                    <a:pt x="1288" y="717"/>
                  </a:lnTo>
                  <a:lnTo>
                    <a:pt x="1297" y="700"/>
                  </a:lnTo>
                  <a:lnTo>
                    <a:pt x="1297" y="614"/>
                  </a:lnTo>
                  <a:lnTo>
                    <a:pt x="1288" y="527"/>
                  </a:lnTo>
                  <a:lnTo>
                    <a:pt x="1279" y="450"/>
                  </a:lnTo>
                  <a:lnTo>
                    <a:pt x="1262" y="381"/>
                  </a:lnTo>
                  <a:lnTo>
                    <a:pt x="1236" y="311"/>
                  </a:lnTo>
                  <a:lnTo>
                    <a:pt x="1210" y="251"/>
                  </a:lnTo>
                  <a:lnTo>
                    <a:pt x="1176" y="199"/>
                  </a:lnTo>
                  <a:lnTo>
                    <a:pt x="1133" y="147"/>
                  </a:lnTo>
                  <a:lnTo>
                    <a:pt x="1089" y="96"/>
                  </a:lnTo>
                  <a:lnTo>
                    <a:pt x="1038" y="61"/>
                  </a:lnTo>
                  <a:lnTo>
                    <a:pt x="986" y="35"/>
                  </a:lnTo>
                  <a:lnTo>
                    <a:pt x="934" y="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3692608" y="3219127"/>
              <a:ext cx="46809" cy="123665"/>
            </a:xfrm>
            <a:custGeom>
              <a:avLst/>
              <a:gdLst/>
              <a:ahLst/>
              <a:cxnLst/>
              <a:rect l="l" t="t" r="r" b="b"/>
              <a:pathLst>
                <a:path w="1184" h="3128" extrusionOk="0">
                  <a:moveTo>
                    <a:pt x="1184" y="1"/>
                  </a:moveTo>
                  <a:lnTo>
                    <a:pt x="26" y="329"/>
                  </a:lnTo>
                  <a:lnTo>
                    <a:pt x="1" y="3128"/>
                  </a:lnTo>
                  <a:lnTo>
                    <a:pt x="337" y="3024"/>
                  </a:lnTo>
                  <a:lnTo>
                    <a:pt x="346" y="1867"/>
                  </a:lnTo>
                  <a:lnTo>
                    <a:pt x="1046" y="1659"/>
                  </a:lnTo>
                  <a:lnTo>
                    <a:pt x="1054" y="1227"/>
                  </a:lnTo>
                  <a:lnTo>
                    <a:pt x="355" y="1435"/>
                  </a:lnTo>
                  <a:lnTo>
                    <a:pt x="355" y="666"/>
                  </a:lnTo>
                  <a:lnTo>
                    <a:pt x="1175" y="43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3638998" y="3204104"/>
              <a:ext cx="46493" cy="122321"/>
            </a:xfrm>
            <a:custGeom>
              <a:avLst/>
              <a:gdLst/>
              <a:ahLst/>
              <a:cxnLst/>
              <a:rect l="l" t="t" r="r" b="b"/>
              <a:pathLst>
                <a:path w="1176" h="3094" extrusionOk="0">
                  <a:moveTo>
                    <a:pt x="1175" y="1"/>
                  </a:moveTo>
                  <a:lnTo>
                    <a:pt x="27" y="329"/>
                  </a:lnTo>
                  <a:lnTo>
                    <a:pt x="1" y="3093"/>
                  </a:lnTo>
                  <a:lnTo>
                    <a:pt x="1150" y="2748"/>
                  </a:lnTo>
                  <a:lnTo>
                    <a:pt x="1150" y="2324"/>
                  </a:lnTo>
                  <a:lnTo>
                    <a:pt x="338" y="2566"/>
                  </a:lnTo>
                  <a:lnTo>
                    <a:pt x="338" y="2566"/>
                  </a:lnTo>
                  <a:lnTo>
                    <a:pt x="346" y="1780"/>
                  </a:lnTo>
                  <a:lnTo>
                    <a:pt x="1037" y="1582"/>
                  </a:lnTo>
                  <a:lnTo>
                    <a:pt x="1046" y="1150"/>
                  </a:lnTo>
                  <a:lnTo>
                    <a:pt x="355" y="1357"/>
                  </a:lnTo>
                  <a:lnTo>
                    <a:pt x="355" y="1357"/>
                  </a:lnTo>
                  <a:lnTo>
                    <a:pt x="364" y="657"/>
                  </a:lnTo>
                  <a:lnTo>
                    <a:pt x="1167" y="433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3585705" y="3193864"/>
              <a:ext cx="52977" cy="116510"/>
            </a:xfrm>
            <a:custGeom>
              <a:avLst/>
              <a:gdLst/>
              <a:ahLst/>
              <a:cxnLst/>
              <a:rect l="l" t="t" r="r" b="b"/>
              <a:pathLst>
                <a:path w="1340" h="2947" extrusionOk="0">
                  <a:moveTo>
                    <a:pt x="778" y="441"/>
                  </a:moveTo>
                  <a:lnTo>
                    <a:pt x="830" y="467"/>
                  </a:lnTo>
                  <a:lnTo>
                    <a:pt x="864" y="502"/>
                  </a:lnTo>
                  <a:lnTo>
                    <a:pt x="890" y="553"/>
                  </a:lnTo>
                  <a:lnTo>
                    <a:pt x="916" y="614"/>
                  </a:lnTo>
                  <a:lnTo>
                    <a:pt x="925" y="692"/>
                  </a:lnTo>
                  <a:lnTo>
                    <a:pt x="933" y="778"/>
                  </a:lnTo>
                  <a:lnTo>
                    <a:pt x="925" y="873"/>
                  </a:lnTo>
                  <a:lnTo>
                    <a:pt x="907" y="951"/>
                  </a:lnTo>
                  <a:lnTo>
                    <a:pt x="890" y="1029"/>
                  </a:lnTo>
                  <a:lnTo>
                    <a:pt x="855" y="1089"/>
                  </a:lnTo>
                  <a:lnTo>
                    <a:pt x="821" y="1141"/>
                  </a:lnTo>
                  <a:lnTo>
                    <a:pt x="769" y="1184"/>
                  </a:lnTo>
                  <a:lnTo>
                    <a:pt x="709" y="1219"/>
                  </a:lnTo>
                  <a:lnTo>
                    <a:pt x="648" y="1245"/>
                  </a:lnTo>
                  <a:lnTo>
                    <a:pt x="354" y="1331"/>
                  </a:lnTo>
                  <a:lnTo>
                    <a:pt x="363" y="536"/>
                  </a:lnTo>
                  <a:lnTo>
                    <a:pt x="657" y="450"/>
                  </a:lnTo>
                  <a:lnTo>
                    <a:pt x="726" y="441"/>
                  </a:lnTo>
                  <a:close/>
                  <a:moveTo>
                    <a:pt x="804" y="1"/>
                  </a:moveTo>
                  <a:lnTo>
                    <a:pt x="734" y="9"/>
                  </a:lnTo>
                  <a:lnTo>
                    <a:pt x="665" y="27"/>
                  </a:lnTo>
                  <a:lnTo>
                    <a:pt x="35" y="208"/>
                  </a:lnTo>
                  <a:lnTo>
                    <a:pt x="0" y="2946"/>
                  </a:lnTo>
                  <a:lnTo>
                    <a:pt x="337" y="2851"/>
                  </a:lnTo>
                  <a:lnTo>
                    <a:pt x="354" y="1754"/>
                  </a:lnTo>
                  <a:lnTo>
                    <a:pt x="665" y="1659"/>
                  </a:lnTo>
                  <a:lnTo>
                    <a:pt x="726" y="1650"/>
                  </a:lnTo>
                  <a:lnTo>
                    <a:pt x="778" y="1659"/>
                  </a:lnTo>
                  <a:lnTo>
                    <a:pt x="821" y="1676"/>
                  </a:lnTo>
                  <a:lnTo>
                    <a:pt x="864" y="1720"/>
                  </a:lnTo>
                  <a:lnTo>
                    <a:pt x="890" y="1771"/>
                  </a:lnTo>
                  <a:lnTo>
                    <a:pt x="907" y="1841"/>
                  </a:lnTo>
                  <a:lnTo>
                    <a:pt x="925" y="1918"/>
                  </a:lnTo>
                  <a:lnTo>
                    <a:pt x="925" y="2013"/>
                  </a:lnTo>
                  <a:lnTo>
                    <a:pt x="925" y="2203"/>
                  </a:lnTo>
                  <a:lnTo>
                    <a:pt x="925" y="2333"/>
                  </a:lnTo>
                  <a:lnTo>
                    <a:pt x="933" y="2471"/>
                  </a:lnTo>
                  <a:lnTo>
                    <a:pt x="942" y="2532"/>
                  </a:lnTo>
                  <a:lnTo>
                    <a:pt x="950" y="2583"/>
                  </a:lnTo>
                  <a:lnTo>
                    <a:pt x="968" y="2618"/>
                  </a:lnTo>
                  <a:lnTo>
                    <a:pt x="994" y="2653"/>
                  </a:lnTo>
                  <a:lnTo>
                    <a:pt x="1339" y="2549"/>
                  </a:lnTo>
                  <a:lnTo>
                    <a:pt x="1339" y="2506"/>
                  </a:lnTo>
                  <a:lnTo>
                    <a:pt x="1313" y="2480"/>
                  </a:lnTo>
                  <a:lnTo>
                    <a:pt x="1296" y="2445"/>
                  </a:lnTo>
                  <a:lnTo>
                    <a:pt x="1287" y="2393"/>
                  </a:lnTo>
                  <a:lnTo>
                    <a:pt x="1270" y="2342"/>
                  </a:lnTo>
                  <a:lnTo>
                    <a:pt x="1261" y="2229"/>
                  </a:lnTo>
                  <a:lnTo>
                    <a:pt x="1261" y="2108"/>
                  </a:lnTo>
                  <a:lnTo>
                    <a:pt x="1261" y="1910"/>
                  </a:lnTo>
                  <a:lnTo>
                    <a:pt x="1261" y="1797"/>
                  </a:lnTo>
                  <a:lnTo>
                    <a:pt x="1244" y="1694"/>
                  </a:lnTo>
                  <a:lnTo>
                    <a:pt x="1227" y="1599"/>
                  </a:lnTo>
                  <a:lnTo>
                    <a:pt x="1201" y="1521"/>
                  </a:lnTo>
                  <a:lnTo>
                    <a:pt x="1166" y="1452"/>
                  </a:lnTo>
                  <a:lnTo>
                    <a:pt x="1115" y="1400"/>
                  </a:lnTo>
                  <a:lnTo>
                    <a:pt x="1063" y="1365"/>
                  </a:lnTo>
                  <a:lnTo>
                    <a:pt x="994" y="1340"/>
                  </a:lnTo>
                  <a:lnTo>
                    <a:pt x="1054" y="1279"/>
                  </a:lnTo>
                  <a:lnTo>
                    <a:pt x="1106" y="1201"/>
                  </a:lnTo>
                  <a:lnTo>
                    <a:pt x="1158" y="1124"/>
                  </a:lnTo>
                  <a:lnTo>
                    <a:pt x="1192" y="1037"/>
                  </a:lnTo>
                  <a:lnTo>
                    <a:pt x="1227" y="951"/>
                  </a:lnTo>
                  <a:lnTo>
                    <a:pt x="1244" y="856"/>
                  </a:lnTo>
                  <a:lnTo>
                    <a:pt x="1261" y="761"/>
                  </a:lnTo>
                  <a:lnTo>
                    <a:pt x="1261" y="657"/>
                  </a:lnTo>
                  <a:lnTo>
                    <a:pt x="1261" y="571"/>
                  </a:lnTo>
                  <a:lnTo>
                    <a:pt x="1253" y="484"/>
                  </a:lnTo>
                  <a:lnTo>
                    <a:pt x="1244" y="407"/>
                  </a:lnTo>
                  <a:lnTo>
                    <a:pt x="1227" y="329"/>
                  </a:lnTo>
                  <a:lnTo>
                    <a:pt x="1210" y="268"/>
                  </a:lnTo>
                  <a:lnTo>
                    <a:pt x="1175" y="208"/>
                  </a:lnTo>
                  <a:lnTo>
                    <a:pt x="1149" y="156"/>
                  </a:lnTo>
                  <a:lnTo>
                    <a:pt x="1106" y="113"/>
                  </a:lnTo>
                  <a:lnTo>
                    <a:pt x="1071" y="78"/>
                  </a:lnTo>
                  <a:lnTo>
                    <a:pt x="1020" y="44"/>
                  </a:lnTo>
                  <a:lnTo>
                    <a:pt x="976" y="27"/>
                  </a:lnTo>
                  <a:lnTo>
                    <a:pt x="916" y="9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3633186" y="2176194"/>
              <a:ext cx="367517" cy="335375"/>
            </a:xfrm>
            <a:custGeom>
              <a:avLst/>
              <a:gdLst/>
              <a:ahLst/>
              <a:cxnLst/>
              <a:rect l="l" t="t" r="r" b="b"/>
              <a:pathLst>
                <a:path w="9296" h="8483" extrusionOk="0">
                  <a:moveTo>
                    <a:pt x="7585" y="0"/>
                  </a:moveTo>
                  <a:lnTo>
                    <a:pt x="7412" y="9"/>
                  </a:lnTo>
                  <a:lnTo>
                    <a:pt x="7231" y="18"/>
                  </a:lnTo>
                  <a:lnTo>
                    <a:pt x="7041" y="43"/>
                  </a:lnTo>
                  <a:lnTo>
                    <a:pt x="6842" y="78"/>
                  </a:lnTo>
                  <a:lnTo>
                    <a:pt x="6643" y="121"/>
                  </a:lnTo>
                  <a:lnTo>
                    <a:pt x="6445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65" y="570"/>
                  </a:lnTo>
                  <a:lnTo>
                    <a:pt x="5149" y="674"/>
                  </a:lnTo>
                  <a:lnTo>
                    <a:pt x="4924" y="786"/>
                  </a:lnTo>
                  <a:lnTo>
                    <a:pt x="4700" y="907"/>
                  </a:lnTo>
                  <a:lnTo>
                    <a:pt x="4466" y="1045"/>
                  </a:lnTo>
                  <a:lnTo>
                    <a:pt x="4242" y="1184"/>
                  </a:lnTo>
                  <a:lnTo>
                    <a:pt x="4017" y="1331"/>
                  </a:lnTo>
                  <a:lnTo>
                    <a:pt x="3784" y="1486"/>
                  </a:lnTo>
                  <a:lnTo>
                    <a:pt x="3559" y="1650"/>
                  </a:lnTo>
                  <a:lnTo>
                    <a:pt x="3335" y="1823"/>
                  </a:lnTo>
                  <a:lnTo>
                    <a:pt x="3110" y="2004"/>
                  </a:lnTo>
                  <a:lnTo>
                    <a:pt x="2886" y="2194"/>
                  </a:lnTo>
                  <a:lnTo>
                    <a:pt x="2661" y="2384"/>
                  </a:lnTo>
                  <a:lnTo>
                    <a:pt x="2454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5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3" y="4008"/>
                  </a:lnTo>
                  <a:lnTo>
                    <a:pt x="1046" y="4207"/>
                  </a:lnTo>
                  <a:lnTo>
                    <a:pt x="908" y="4414"/>
                  </a:lnTo>
                  <a:lnTo>
                    <a:pt x="778" y="4622"/>
                  </a:lnTo>
                  <a:lnTo>
                    <a:pt x="657" y="4820"/>
                  </a:lnTo>
                  <a:lnTo>
                    <a:pt x="553" y="5019"/>
                  </a:lnTo>
                  <a:lnTo>
                    <a:pt x="450" y="5218"/>
                  </a:lnTo>
                  <a:lnTo>
                    <a:pt x="355" y="5416"/>
                  </a:lnTo>
                  <a:lnTo>
                    <a:pt x="277" y="5615"/>
                  </a:lnTo>
                  <a:lnTo>
                    <a:pt x="208" y="5805"/>
                  </a:lnTo>
                  <a:lnTo>
                    <a:pt x="147" y="5986"/>
                  </a:lnTo>
                  <a:lnTo>
                    <a:pt x="96" y="6176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1" y="6868"/>
                  </a:lnTo>
                  <a:lnTo>
                    <a:pt x="1" y="7023"/>
                  </a:lnTo>
                  <a:lnTo>
                    <a:pt x="18" y="7178"/>
                  </a:lnTo>
                  <a:lnTo>
                    <a:pt x="44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1" y="7723"/>
                  </a:lnTo>
                  <a:lnTo>
                    <a:pt x="260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6" y="8224"/>
                  </a:lnTo>
                  <a:lnTo>
                    <a:pt x="787" y="8293"/>
                  </a:lnTo>
                  <a:lnTo>
                    <a:pt x="925" y="8353"/>
                  </a:lnTo>
                  <a:lnTo>
                    <a:pt x="1063" y="8396"/>
                  </a:lnTo>
                  <a:lnTo>
                    <a:pt x="1210" y="8431"/>
                  </a:lnTo>
                  <a:lnTo>
                    <a:pt x="1374" y="8457"/>
                  </a:lnTo>
                  <a:lnTo>
                    <a:pt x="1538" y="8474"/>
                  </a:lnTo>
                  <a:lnTo>
                    <a:pt x="1702" y="8483"/>
                  </a:lnTo>
                  <a:lnTo>
                    <a:pt x="1884" y="8483"/>
                  </a:lnTo>
                  <a:lnTo>
                    <a:pt x="2065" y="8466"/>
                  </a:lnTo>
                  <a:lnTo>
                    <a:pt x="2255" y="8440"/>
                  </a:lnTo>
                  <a:lnTo>
                    <a:pt x="2454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22" y="7921"/>
                  </a:lnTo>
                  <a:lnTo>
                    <a:pt x="4147" y="7818"/>
                  </a:lnTo>
                  <a:lnTo>
                    <a:pt x="4371" y="7697"/>
                  </a:lnTo>
                  <a:lnTo>
                    <a:pt x="4596" y="7576"/>
                  </a:lnTo>
                  <a:lnTo>
                    <a:pt x="4829" y="7446"/>
                  </a:lnTo>
                  <a:lnTo>
                    <a:pt x="5054" y="7308"/>
                  </a:lnTo>
                  <a:lnTo>
                    <a:pt x="5278" y="7153"/>
                  </a:lnTo>
                  <a:lnTo>
                    <a:pt x="5512" y="6997"/>
                  </a:lnTo>
                  <a:lnTo>
                    <a:pt x="5736" y="6833"/>
                  </a:lnTo>
                  <a:lnTo>
                    <a:pt x="5961" y="6660"/>
                  </a:lnTo>
                  <a:lnTo>
                    <a:pt x="6185" y="6479"/>
                  </a:lnTo>
                  <a:lnTo>
                    <a:pt x="6410" y="6297"/>
                  </a:lnTo>
                  <a:lnTo>
                    <a:pt x="6635" y="6099"/>
                  </a:lnTo>
                  <a:lnTo>
                    <a:pt x="6842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1" y="5097"/>
                  </a:lnTo>
                  <a:lnTo>
                    <a:pt x="7783" y="4889"/>
                  </a:lnTo>
                  <a:lnTo>
                    <a:pt x="7948" y="4691"/>
                  </a:lnTo>
                  <a:lnTo>
                    <a:pt x="8103" y="4483"/>
                  </a:lnTo>
                  <a:lnTo>
                    <a:pt x="8250" y="4276"/>
                  </a:lnTo>
                  <a:lnTo>
                    <a:pt x="8388" y="4069"/>
                  </a:lnTo>
                  <a:lnTo>
                    <a:pt x="8518" y="3870"/>
                  </a:lnTo>
                  <a:lnTo>
                    <a:pt x="8630" y="3663"/>
                  </a:lnTo>
                  <a:lnTo>
                    <a:pt x="8742" y="3464"/>
                  </a:lnTo>
                  <a:lnTo>
                    <a:pt x="8846" y="3265"/>
                  </a:lnTo>
                  <a:lnTo>
                    <a:pt x="8932" y="3067"/>
                  </a:lnTo>
                  <a:lnTo>
                    <a:pt x="9019" y="2877"/>
                  </a:lnTo>
                  <a:lnTo>
                    <a:pt x="9088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8" y="1313"/>
                  </a:lnTo>
                  <a:lnTo>
                    <a:pt x="9252" y="1158"/>
                  </a:lnTo>
                  <a:lnTo>
                    <a:pt x="9217" y="1020"/>
                  </a:lnTo>
                  <a:lnTo>
                    <a:pt x="9166" y="890"/>
                  </a:lnTo>
                  <a:lnTo>
                    <a:pt x="9105" y="760"/>
                  </a:lnTo>
                  <a:lnTo>
                    <a:pt x="9036" y="640"/>
                  </a:lnTo>
                  <a:lnTo>
                    <a:pt x="8950" y="536"/>
                  </a:lnTo>
                  <a:lnTo>
                    <a:pt x="8855" y="432"/>
                  </a:lnTo>
                  <a:lnTo>
                    <a:pt x="8742" y="346"/>
                  </a:lnTo>
                  <a:lnTo>
                    <a:pt x="8630" y="259"/>
                  </a:lnTo>
                  <a:lnTo>
                    <a:pt x="8509" y="199"/>
                  </a:lnTo>
                  <a:lnTo>
                    <a:pt x="8371" y="139"/>
                  </a:lnTo>
                  <a:lnTo>
                    <a:pt x="8233" y="87"/>
                  </a:lnTo>
                  <a:lnTo>
                    <a:pt x="8077" y="52"/>
                  </a:lnTo>
                  <a:lnTo>
                    <a:pt x="7922" y="26"/>
                  </a:lnTo>
                  <a:lnTo>
                    <a:pt x="7758" y="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3640698" y="2166982"/>
              <a:ext cx="361350" cy="330947"/>
            </a:xfrm>
            <a:custGeom>
              <a:avLst/>
              <a:gdLst/>
              <a:ahLst/>
              <a:cxnLst/>
              <a:rect l="l" t="t" r="r" b="b"/>
              <a:pathLst>
                <a:path w="9140" h="8371" extrusionOk="0">
                  <a:moveTo>
                    <a:pt x="8483" y="0"/>
                  </a:moveTo>
                  <a:lnTo>
                    <a:pt x="1" y="7567"/>
                  </a:lnTo>
                  <a:lnTo>
                    <a:pt x="761" y="8370"/>
                  </a:lnTo>
                  <a:lnTo>
                    <a:pt x="5650" y="6807"/>
                  </a:lnTo>
                  <a:lnTo>
                    <a:pt x="9140" y="769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3654338" y="2151603"/>
              <a:ext cx="367478" cy="335375"/>
            </a:xfrm>
            <a:custGeom>
              <a:avLst/>
              <a:gdLst/>
              <a:ahLst/>
              <a:cxnLst/>
              <a:rect l="l" t="t" r="r" b="b"/>
              <a:pathLst>
                <a:path w="9295" h="8483" extrusionOk="0">
                  <a:moveTo>
                    <a:pt x="7593" y="0"/>
                  </a:moveTo>
                  <a:lnTo>
                    <a:pt x="7411" y="9"/>
                  </a:lnTo>
                  <a:lnTo>
                    <a:pt x="7230" y="18"/>
                  </a:lnTo>
                  <a:lnTo>
                    <a:pt x="7040" y="44"/>
                  </a:lnTo>
                  <a:lnTo>
                    <a:pt x="6841" y="78"/>
                  </a:lnTo>
                  <a:lnTo>
                    <a:pt x="6643" y="121"/>
                  </a:lnTo>
                  <a:lnTo>
                    <a:pt x="6444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73" y="570"/>
                  </a:lnTo>
                  <a:lnTo>
                    <a:pt x="5148" y="674"/>
                  </a:lnTo>
                  <a:lnTo>
                    <a:pt x="4924" y="786"/>
                  </a:lnTo>
                  <a:lnTo>
                    <a:pt x="4699" y="907"/>
                  </a:lnTo>
                  <a:lnTo>
                    <a:pt x="4466" y="1046"/>
                  </a:lnTo>
                  <a:lnTo>
                    <a:pt x="4241" y="1184"/>
                  </a:lnTo>
                  <a:lnTo>
                    <a:pt x="4017" y="1331"/>
                  </a:lnTo>
                  <a:lnTo>
                    <a:pt x="3783" y="1486"/>
                  </a:lnTo>
                  <a:lnTo>
                    <a:pt x="3559" y="1650"/>
                  </a:lnTo>
                  <a:lnTo>
                    <a:pt x="3334" y="1823"/>
                  </a:lnTo>
                  <a:lnTo>
                    <a:pt x="3110" y="2004"/>
                  </a:lnTo>
                  <a:lnTo>
                    <a:pt x="2885" y="2194"/>
                  </a:lnTo>
                  <a:lnTo>
                    <a:pt x="2661" y="2384"/>
                  </a:lnTo>
                  <a:lnTo>
                    <a:pt x="2453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4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2" y="4008"/>
                  </a:lnTo>
                  <a:lnTo>
                    <a:pt x="1045" y="4207"/>
                  </a:lnTo>
                  <a:lnTo>
                    <a:pt x="907" y="4414"/>
                  </a:lnTo>
                  <a:lnTo>
                    <a:pt x="777" y="4622"/>
                  </a:lnTo>
                  <a:lnTo>
                    <a:pt x="665" y="4820"/>
                  </a:lnTo>
                  <a:lnTo>
                    <a:pt x="553" y="5019"/>
                  </a:lnTo>
                  <a:lnTo>
                    <a:pt x="449" y="5218"/>
                  </a:lnTo>
                  <a:lnTo>
                    <a:pt x="363" y="5416"/>
                  </a:lnTo>
                  <a:lnTo>
                    <a:pt x="276" y="5615"/>
                  </a:lnTo>
                  <a:lnTo>
                    <a:pt x="207" y="5805"/>
                  </a:lnTo>
                  <a:lnTo>
                    <a:pt x="147" y="5995"/>
                  </a:lnTo>
                  <a:lnTo>
                    <a:pt x="95" y="6177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0" y="6868"/>
                  </a:lnTo>
                  <a:lnTo>
                    <a:pt x="0" y="7023"/>
                  </a:lnTo>
                  <a:lnTo>
                    <a:pt x="17" y="7179"/>
                  </a:lnTo>
                  <a:lnTo>
                    <a:pt x="43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0" y="7723"/>
                  </a:lnTo>
                  <a:lnTo>
                    <a:pt x="259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5" y="8224"/>
                  </a:lnTo>
                  <a:lnTo>
                    <a:pt x="786" y="8293"/>
                  </a:lnTo>
                  <a:lnTo>
                    <a:pt x="924" y="8353"/>
                  </a:lnTo>
                  <a:lnTo>
                    <a:pt x="1062" y="8397"/>
                  </a:lnTo>
                  <a:lnTo>
                    <a:pt x="1218" y="8431"/>
                  </a:lnTo>
                  <a:lnTo>
                    <a:pt x="1373" y="8457"/>
                  </a:lnTo>
                  <a:lnTo>
                    <a:pt x="1538" y="8474"/>
                  </a:lnTo>
                  <a:lnTo>
                    <a:pt x="1710" y="8483"/>
                  </a:lnTo>
                  <a:lnTo>
                    <a:pt x="1883" y="8483"/>
                  </a:lnTo>
                  <a:lnTo>
                    <a:pt x="2064" y="8466"/>
                  </a:lnTo>
                  <a:lnTo>
                    <a:pt x="2255" y="8440"/>
                  </a:lnTo>
                  <a:lnTo>
                    <a:pt x="2453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30" y="7921"/>
                  </a:lnTo>
                  <a:lnTo>
                    <a:pt x="4146" y="7818"/>
                  </a:lnTo>
                  <a:lnTo>
                    <a:pt x="4371" y="7697"/>
                  </a:lnTo>
                  <a:lnTo>
                    <a:pt x="4595" y="7576"/>
                  </a:lnTo>
                  <a:lnTo>
                    <a:pt x="4829" y="7446"/>
                  </a:lnTo>
                  <a:lnTo>
                    <a:pt x="5053" y="7308"/>
                  </a:lnTo>
                  <a:lnTo>
                    <a:pt x="5278" y="7153"/>
                  </a:lnTo>
                  <a:lnTo>
                    <a:pt x="5511" y="6997"/>
                  </a:lnTo>
                  <a:lnTo>
                    <a:pt x="5736" y="6833"/>
                  </a:lnTo>
                  <a:lnTo>
                    <a:pt x="5960" y="6660"/>
                  </a:lnTo>
                  <a:lnTo>
                    <a:pt x="6185" y="6479"/>
                  </a:lnTo>
                  <a:lnTo>
                    <a:pt x="6409" y="6297"/>
                  </a:lnTo>
                  <a:lnTo>
                    <a:pt x="6634" y="6099"/>
                  </a:lnTo>
                  <a:lnTo>
                    <a:pt x="6841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0" y="5097"/>
                  </a:lnTo>
                  <a:lnTo>
                    <a:pt x="7783" y="4889"/>
                  </a:lnTo>
                  <a:lnTo>
                    <a:pt x="7947" y="4691"/>
                  </a:lnTo>
                  <a:lnTo>
                    <a:pt x="8102" y="4483"/>
                  </a:lnTo>
                  <a:lnTo>
                    <a:pt x="8249" y="4276"/>
                  </a:lnTo>
                  <a:lnTo>
                    <a:pt x="8388" y="4069"/>
                  </a:lnTo>
                  <a:lnTo>
                    <a:pt x="8517" y="3870"/>
                  </a:lnTo>
                  <a:lnTo>
                    <a:pt x="8638" y="3663"/>
                  </a:lnTo>
                  <a:lnTo>
                    <a:pt x="8742" y="3464"/>
                  </a:lnTo>
                  <a:lnTo>
                    <a:pt x="8845" y="3266"/>
                  </a:lnTo>
                  <a:lnTo>
                    <a:pt x="8940" y="3067"/>
                  </a:lnTo>
                  <a:lnTo>
                    <a:pt x="9018" y="2877"/>
                  </a:lnTo>
                  <a:lnTo>
                    <a:pt x="9087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7" y="1313"/>
                  </a:lnTo>
                  <a:lnTo>
                    <a:pt x="9251" y="1166"/>
                  </a:lnTo>
                  <a:lnTo>
                    <a:pt x="9217" y="1020"/>
                  </a:lnTo>
                  <a:lnTo>
                    <a:pt x="9165" y="890"/>
                  </a:lnTo>
                  <a:lnTo>
                    <a:pt x="9104" y="761"/>
                  </a:lnTo>
                  <a:lnTo>
                    <a:pt x="9035" y="640"/>
                  </a:lnTo>
                  <a:lnTo>
                    <a:pt x="8949" y="536"/>
                  </a:lnTo>
                  <a:lnTo>
                    <a:pt x="8854" y="432"/>
                  </a:lnTo>
                  <a:lnTo>
                    <a:pt x="8742" y="346"/>
                  </a:lnTo>
                  <a:lnTo>
                    <a:pt x="8629" y="268"/>
                  </a:lnTo>
                  <a:lnTo>
                    <a:pt x="8508" y="199"/>
                  </a:lnTo>
                  <a:lnTo>
                    <a:pt x="8370" y="139"/>
                  </a:lnTo>
                  <a:lnTo>
                    <a:pt x="8232" y="87"/>
                  </a:lnTo>
                  <a:lnTo>
                    <a:pt x="8085" y="52"/>
                  </a:lnTo>
                  <a:lnTo>
                    <a:pt x="7921" y="26"/>
                  </a:lnTo>
                  <a:lnTo>
                    <a:pt x="7757" y="9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3632159" y="2170026"/>
              <a:ext cx="323792" cy="292361"/>
            </a:xfrm>
            <a:custGeom>
              <a:avLst/>
              <a:gdLst/>
              <a:ahLst/>
              <a:cxnLst/>
              <a:rect l="l" t="t" r="r" b="b"/>
              <a:pathLst>
                <a:path w="8190" h="7395" extrusionOk="0">
                  <a:moveTo>
                    <a:pt x="6807" y="1"/>
                  </a:moveTo>
                  <a:lnTo>
                    <a:pt x="6652" y="9"/>
                  </a:lnTo>
                  <a:lnTo>
                    <a:pt x="6496" y="35"/>
                  </a:lnTo>
                  <a:lnTo>
                    <a:pt x="6332" y="61"/>
                  </a:lnTo>
                  <a:lnTo>
                    <a:pt x="6168" y="96"/>
                  </a:lnTo>
                  <a:lnTo>
                    <a:pt x="5995" y="139"/>
                  </a:lnTo>
                  <a:lnTo>
                    <a:pt x="5823" y="191"/>
                  </a:lnTo>
                  <a:lnTo>
                    <a:pt x="5641" y="251"/>
                  </a:lnTo>
                  <a:lnTo>
                    <a:pt x="5460" y="320"/>
                  </a:lnTo>
                  <a:lnTo>
                    <a:pt x="5270" y="398"/>
                  </a:lnTo>
                  <a:lnTo>
                    <a:pt x="5080" y="485"/>
                  </a:lnTo>
                  <a:lnTo>
                    <a:pt x="4890" y="580"/>
                  </a:lnTo>
                  <a:lnTo>
                    <a:pt x="4691" y="675"/>
                  </a:lnTo>
                  <a:lnTo>
                    <a:pt x="4492" y="787"/>
                  </a:lnTo>
                  <a:lnTo>
                    <a:pt x="4294" y="899"/>
                  </a:lnTo>
                  <a:lnTo>
                    <a:pt x="4095" y="1020"/>
                  </a:lnTo>
                  <a:lnTo>
                    <a:pt x="3896" y="1150"/>
                  </a:lnTo>
                  <a:lnTo>
                    <a:pt x="3698" y="1288"/>
                  </a:lnTo>
                  <a:lnTo>
                    <a:pt x="3490" y="1426"/>
                  </a:lnTo>
                  <a:lnTo>
                    <a:pt x="3292" y="1573"/>
                  </a:lnTo>
                  <a:lnTo>
                    <a:pt x="3093" y="1728"/>
                  </a:lnTo>
                  <a:lnTo>
                    <a:pt x="2886" y="1893"/>
                  </a:lnTo>
                  <a:lnTo>
                    <a:pt x="2687" y="2065"/>
                  </a:lnTo>
                  <a:lnTo>
                    <a:pt x="2497" y="2238"/>
                  </a:lnTo>
                  <a:lnTo>
                    <a:pt x="2307" y="2411"/>
                  </a:lnTo>
                  <a:lnTo>
                    <a:pt x="2117" y="2584"/>
                  </a:lnTo>
                  <a:lnTo>
                    <a:pt x="1944" y="2765"/>
                  </a:lnTo>
                  <a:lnTo>
                    <a:pt x="1771" y="2938"/>
                  </a:lnTo>
                  <a:lnTo>
                    <a:pt x="1607" y="3119"/>
                  </a:lnTo>
                  <a:lnTo>
                    <a:pt x="1452" y="3301"/>
                  </a:lnTo>
                  <a:lnTo>
                    <a:pt x="1305" y="3482"/>
                  </a:lnTo>
                  <a:lnTo>
                    <a:pt x="1158" y="3663"/>
                  </a:lnTo>
                  <a:lnTo>
                    <a:pt x="1028" y="3836"/>
                  </a:lnTo>
                  <a:lnTo>
                    <a:pt x="899" y="4017"/>
                  </a:lnTo>
                  <a:lnTo>
                    <a:pt x="778" y="4199"/>
                  </a:lnTo>
                  <a:lnTo>
                    <a:pt x="666" y="4372"/>
                  </a:lnTo>
                  <a:lnTo>
                    <a:pt x="562" y="4544"/>
                  </a:lnTo>
                  <a:lnTo>
                    <a:pt x="467" y="4717"/>
                  </a:lnTo>
                  <a:lnTo>
                    <a:pt x="381" y="4890"/>
                  </a:lnTo>
                  <a:lnTo>
                    <a:pt x="303" y="5054"/>
                  </a:lnTo>
                  <a:lnTo>
                    <a:pt x="234" y="5218"/>
                  </a:lnTo>
                  <a:lnTo>
                    <a:pt x="173" y="5374"/>
                  </a:lnTo>
                  <a:lnTo>
                    <a:pt x="121" y="5529"/>
                  </a:lnTo>
                  <a:lnTo>
                    <a:pt x="78" y="5685"/>
                  </a:lnTo>
                  <a:lnTo>
                    <a:pt x="44" y="5831"/>
                  </a:lnTo>
                  <a:lnTo>
                    <a:pt x="18" y="5978"/>
                  </a:lnTo>
                  <a:lnTo>
                    <a:pt x="9" y="6117"/>
                  </a:lnTo>
                  <a:lnTo>
                    <a:pt x="0" y="6255"/>
                  </a:lnTo>
                  <a:lnTo>
                    <a:pt x="9" y="6376"/>
                  </a:lnTo>
                  <a:lnTo>
                    <a:pt x="18" y="6505"/>
                  </a:lnTo>
                  <a:lnTo>
                    <a:pt x="44" y="6618"/>
                  </a:lnTo>
                  <a:lnTo>
                    <a:pt x="78" y="6730"/>
                  </a:lnTo>
                  <a:lnTo>
                    <a:pt x="130" y="6833"/>
                  </a:lnTo>
                  <a:lnTo>
                    <a:pt x="182" y="6929"/>
                  </a:lnTo>
                  <a:lnTo>
                    <a:pt x="251" y="7015"/>
                  </a:lnTo>
                  <a:lnTo>
                    <a:pt x="329" y="7093"/>
                  </a:lnTo>
                  <a:lnTo>
                    <a:pt x="415" y="7162"/>
                  </a:lnTo>
                  <a:lnTo>
                    <a:pt x="510" y="7222"/>
                  </a:lnTo>
                  <a:lnTo>
                    <a:pt x="614" y="7274"/>
                  </a:lnTo>
                  <a:lnTo>
                    <a:pt x="726" y="7317"/>
                  </a:lnTo>
                  <a:lnTo>
                    <a:pt x="847" y="7352"/>
                  </a:lnTo>
                  <a:lnTo>
                    <a:pt x="968" y="7378"/>
                  </a:lnTo>
                  <a:lnTo>
                    <a:pt x="1106" y="7386"/>
                  </a:lnTo>
                  <a:lnTo>
                    <a:pt x="1244" y="7395"/>
                  </a:lnTo>
                  <a:lnTo>
                    <a:pt x="1391" y="7395"/>
                  </a:lnTo>
                  <a:lnTo>
                    <a:pt x="1538" y="7386"/>
                  </a:lnTo>
                  <a:lnTo>
                    <a:pt x="1694" y="7360"/>
                  </a:lnTo>
                  <a:lnTo>
                    <a:pt x="1858" y="7334"/>
                  </a:lnTo>
                  <a:lnTo>
                    <a:pt x="2022" y="7300"/>
                  </a:lnTo>
                  <a:lnTo>
                    <a:pt x="2195" y="7248"/>
                  </a:lnTo>
                  <a:lnTo>
                    <a:pt x="2376" y="7196"/>
                  </a:lnTo>
                  <a:lnTo>
                    <a:pt x="2557" y="7136"/>
                  </a:lnTo>
                  <a:lnTo>
                    <a:pt x="2739" y="7067"/>
                  </a:lnTo>
                  <a:lnTo>
                    <a:pt x="2929" y="6989"/>
                  </a:lnTo>
                  <a:lnTo>
                    <a:pt x="3119" y="6911"/>
                  </a:lnTo>
                  <a:lnTo>
                    <a:pt x="3309" y="6816"/>
                  </a:lnTo>
                  <a:lnTo>
                    <a:pt x="3499" y="6713"/>
                  </a:lnTo>
                  <a:lnTo>
                    <a:pt x="3698" y="6609"/>
                  </a:lnTo>
                  <a:lnTo>
                    <a:pt x="3896" y="6497"/>
                  </a:lnTo>
                  <a:lnTo>
                    <a:pt x="4095" y="6376"/>
                  </a:lnTo>
                  <a:lnTo>
                    <a:pt x="4302" y="6246"/>
                  </a:lnTo>
                  <a:lnTo>
                    <a:pt x="4501" y="6108"/>
                  </a:lnTo>
                  <a:lnTo>
                    <a:pt x="4700" y="5970"/>
                  </a:lnTo>
                  <a:lnTo>
                    <a:pt x="4907" y="5823"/>
                  </a:lnTo>
                  <a:lnTo>
                    <a:pt x="5106" y="5667"/>
                  </a:lnTo>
                  <a:lnTo>
                    <a:pt x="5304" y="5503"/>
                  </a:lnTo>
                  <a:lnTo>
                    <a:pt x="5503" y="5330"/>
                  </a:lnTo>
                  <a:lnTo>
                    <a:pt x="5702" y="5158"/>
                  </a:lnTo>
                  <a:lnTo>
                    <a:pt x="5892" y="4985"/>
                  </a:lnTo>
                  <a:lnTo>
                    <a:pt x="6073" y="4812"/>
                  </a:lnTo>
                  <a:lnTo>
                    <a:pt x="6254" y="4631"/>
                  </a:lnTo>
                  <a:lnTo>
                    <a:pt x="6419" y="4449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94" y="3914"/>
                  </a:lnTo>
                  <a:lnTo>
                    <a:pt x="7032" y="3732"/>
                  </a:lnTo>
                  <a:lnTo>
                    <a:pt x="7170" y="3551"/>
                  </a:lnTo>
                  <a:lnTo>
                    <a:pt x="7291" y="3378"/>
                  </a:lnTo>
                  <a:lnTo>
                    <a:pt x="7412" y="3197"/>
                  </a:lnTo>
                  <a:lnTo>
                    <a:pt x="7524" y="3024"/>
                  </a:lnTo>
                  <a:lnTo>
                    <a:pt x="7628" y="2851"/>
                  </a:lnTo>
                  <a:lnTo>
                    <a:pt x="7723" y="2679"/>
                  </a:lnTo>
                  <a:lnTo>
                    <a:pt x="7809" y="2506"/>
                  </a:lnTo>
                  <a:lnTo>
                    <a:pt x="7887" y="2342"/>
                  </a:lnTo>
                  <a:lnTo>
                    <a:pt x="7956" y="2178"/>
                  </a:lnTo>
                  <a:lnTo>
                    <a:pt x="8017" y="2013"/>
                  </a:lnTo>
                  <a:lnTo>
                    <a:pt x="8068" y="1858"/>
                  </a:lnTo>
                  <a:lnTo>
                    <a:pt x="8112" y="1711"/>
                  </a:lnTo>
                  <a:lnTo>
                    <a:pt x="8146" y="1556"/>
                  </a:lnTo>
                  <a:lnTo>
                    <a:pt x="8172" y="1417"/>
                  </a:lnTo>
                  <a:lnTo>
                    <a:pt x="8189" y="1279"/>
                  </a:lnTo>
                  <a:lnTo>
                    <a:pt x="8189" y="1141"/>
                  </a:lnTo>
                  <a:lnTo>
                    <a:pt x="8189" y="1011"/>
                  </a:lnTo>
                  <a:lnTo>
                    <a:pt x="8172" y="891"/>
                  </a:lnTo>
                  <a:lnTo>
                    <a:pt x="8146" y="778"/>
                  </a:lnTo>
                  <a:lnTo>
                    <a:pt x="8112" y="666"/>
                  </a:lnTo>
                  <a:lnTo>
                    <a:pt x="8068" y="562"/>
                  </a:lnTo>
                  <a:lnTo>
                    <a:pt x="8008" y="467"/>
                  </a:lnTo>
                  <a:lnTo>
                    <a:pt x="7939" y="381"/>
                  </a:lnTo>
                  <a:lnTo>
                    <a:pt x="7861" y="303"/>
                  </a:lnTo>
                  <a:lnTo>
                    <a:pt x="7775" y="225"/>
                  </a:lnTo>
                  <a:lnTo>
                    <a:pt x="7680" y="165"/>
                  </a:lnTo>
                  <a:lnTo>
                    <a:pt x="7585" y="113"/>
                  </a:lnTo>
                  <a:lnTo>
                    <a:pt x="7472" y="79"/>
                  </a:lnTo>
                  <a:lnTo>
                    <a:pt x="7351" y="44"/>
                  </a:lnTo>
                  <a:lnTo>
                    <a:pt x="7222" y="18"/>
                  </a:lnTo>
                  <a:lnTo>
                    <a:pt x="709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3620219" y="2180266"/>
              <a:ext cx="323792" cy="292717"/>
            </a:xfrm>
            <a:custGeom>
              <a:avLst/>
              <a:gdLst/>
              <a:ahLst/>
              <a:cxnLst/>
              <a:rect l="l" t="t" r="r" b="b"/>
              <a:pathLst>
                <a:path w="8190" h="7404" extrusionOk="0">
                  <a:moveTo>
                    <a:pt x="6954" y="1"/>
                  </a:moveTo>
                  <a:lnTo>
                    <a:pt x="6808" y="10"/>
                  </a:lnTo>
                  <a:lnTo>
                    <a:pt x="6652" y="18"/>
                  </a:lnTo>
                  <a:lnTo>
                    <a:pt x="6497" y="36"/>
                  </a:lnTo>
                  <a:lnTo>
                    <a:pt x="6332" y="70"/>
                  </a:lnTo>
                  <a:lnTo>
                    <a:pt x="6168" y="105"/>
                  </a:lnTo>
                  <a:lnTo>
                    <a:pt x="5996" y="148"/>
                  </a:lnTo>
                  <a:lnTo>
                    <a:pt x="5814" y="200"/>
                  </a:lnTo>
                  <a:lnTo>
                    <a:pt x="5641" y="260"/>
                  </a:lnTo>
                  <a:lnTo>
                    <a:pt x="5451" y="329"/>
                  </a:lnTo>
                  <a:lnTo>
                    <a:pt x="5270" y="407"/>
                  </a:lnTo>
                  <a:lnTo>
                    <a:pt x="5080" y="493"/>
                  </a:lnTo>
                  <a:lnTo>
                    <a:pt x="4881" y="580"/>
                  </a:lnTo>
                  <a:lnTo>
                    <a:pt x="4691" y="683"/>
                  </a:lnTo>
                  <a:lnTo>
                    <a:pt x="4493" y="787"/>
                  </a:lnTo>
                  <a:lnTo>
                    <a:pt x="4294" y="908"/>
                  </a:lnTo>
                  <a:lnTo>
                    <a:pt x="4095" y="1029"/>
                  </a:lnTo>
                  <a:lnTo>
                    <a:pt x="3897" y="1150"/>
                  </a:lnTo>
                  <a:lnTo>
                    <a:pt x="3689" y="1288"/>
                  </a:lnTo>
                  <a:lnTo>
                    <a:pt x="3491" y="1435"/>
                  </a:lnTo>
                  <a:lnTo>
                    <a:pt x="3292" y="1582"/>
                  </a:lnTo>
                  <a:lnTo>
                    <a:pt x="3085" y="1737"/>
                  </a:lnTo>
                  <a:lnTo>
                    <a:pt x="2886" y="1901"/>
                  </a:lnTo>
                  <a:lnTo>
                    <a:pt x="2687" y="2065"/>
                  </a:lnTo>
                  <a:lnTo>
                    <a:pt x="2489" y="2238"/>
                  </a:lnTo>
                  <a:lnTo>
                    <a:pt x="2299" y="2411"/>
                  </a:lnTo>
                  <a:lnTo>
                    <a:pt x="2117" y="2592"/>
                  </a:lnTo>
                  <a:lnTo>
                    <a:pt x="1944" y="2765"/>
                  </a:lnTo>
                  <a:lnTo>
                    <a:pt x="1772" y="2947"/>
                  </a:lnTo>
                  <a:lnTo>
                    <a:pt x="1607" y="3128"/>
                  </a:lnTo>
                  <a:lnTo>
                    <a:pt x="1452" y="3309"/>
                  </a:lnTo>
                  <a:lnTo>
                    <a:pt x="1297" y="3491"/>
                  </a:lnTo>
                  <a:lnTo>
                    <a:pt x="1158" y="3663"/>
                  </a:lnTo>
                  <a:lnTo>
                    <a:pt x="1020" y="3845"/>
                  </a:lnTo>
                  <a:lnTo>
                    <a:pt x="899" y="4026"/>
                  </a:lnTo>
                  <a:lnTo>
                    <a:pt x="778" y="4199"/>
                  </a:lnTo>
                  <a:lnTo>
                    <a:pt x="666" y="4380"/>
                  </a:lnTo>
                  <a:lnTo>
                    <a:pt x="562" y="4553"/>
                  </a:lnTo>
                  <a:lnTo>
                    <a:pt x="467" y="4726"/>
                  </a:lnTo>
                  <a:lnTo>
                    <a:pt x="381" y="4890"/>
                  </a:lnTo>
                  <a:lnTo>
                    <a:pt x="303" y="5063"/>
                  </a:lnTo>
                  <a:lnTo>
                    <a:pt x="234" y="5218"/>
                  </a:lnTo>
                  <a:lnTo>
                    <a:pt x="174" y="5382"/>
                  </a:lnTo>
                  <a:lnTo>
                    <a:pt x="122" y="5538"/>
                  </a:lnTo>
                  <a:lnTo>
                    <a:pt x="79" y="5693"/>
                  </a:lnTo>
                  <a:lnTo>
                    <a:pt x="44" y="5840"/>
                  </a:lnTo>
                  <a:lnTo>
                    <a:pt x="18" y="5987"/>
                  </a:lnTo>
                  <a:lnTo>
                    <a:pt x="1" y="6125"/>
                  </a:lnTo>
                  <a:lnTo>
                    <a:pt x="1" y="6255"/>
                  </a:lnTo>
                  <a:lnTo>
                    <a:pt x="1" y="6384"/>
                  </a:lnTo>
                  <a:lnTo>
                    <a:pt x="18" y="6505"/>
                  </a:lnTo>
                  <a:lnTo>
                    <a:pt x="44" y="6626"/>
                  </a:lnTo>
                  <a:lnTo>
                    <a:pt x="79" y="6730"/>
                  </a:lnTo>
                  <a:lnTo>
                    <a:pt x="122" y="6834"/>
                  </a:lnTo>
                  <a:lnTo>
                    <a:pt x="182" y="6929"/>
                  </a:lnTo>
                  <a:lnTo>
                    <a:pt x="251" y="7024"/>
                  </a:lnTo>
                  <a:lnTo>
                    <a:pt x="329" y="7101"/>
                  </a:lnTo>
                  <a:lnTo>
                    <a:pt x="415" y="7171"/>
                  </a:lnTo>
                  <a:lnTo>
                    <a:pt x="510" y="7231"/>
                  </a:lnTo>
                  <a:lnTo>
                    <a:pt x="614" y="7283"/>
                  </a:lnTo>
                  <a:lnTo>
                    <a:pt x="726" y="7326"/>
                  </a:lnTo>
                  <a:lnTo>
                    <a:pt x="839" y="7361"/>
                  </a:lnTo>
                  <a:lnTo>
                    <a:pt x="968" y="7378"/>
                  </a:lnTo>
                  <a:lnTo>
                    <a:pt x="1098" y="7395"/>
                  </a:lnTo>
                  <a:lnTo>
                    <a:pt x="1236" y="7404"/>
                  </a:lnTo>
                  <a:lnTo>
                    <a:pt x="1383" y="7404"/>
                  </a:lnTo>
                  <a:lnTo>
                    <a:pt x="1538" y="7386"/>
                  </a:lnTo>
                  <a:lnTo>
                    <a:pt x="1694" y="7369"/>
                  </a:lnTo>
                  <a:lnTo>
                    <a:pt x="1858" y="7343"/>
                  </a:lnTo>
                  <a:lnTo>
                    <a:pt x="2022" y="7300"/>
                  </a:lnTo>
                  <a:lnTo>
                    <a:pt x="2195" y="7257"/>
                  </a:lnTo>
                  <a:lnTo>
                    <a:pt x="2368" y="7205"/>
                  </a:lnTo>
                  <a:lnTo>
                    <a:pt x="2549" y="7145"/>
                  </a:lnTo>
                  <a:lnTo>
                    <a:pt x="2739" y="7075"/>
                  </a:lnTo>
                  <a:lnTo>
                    <a:pt x="2920" y="6998"/>
                  </a:lnTo>
                  <a:lnTo>
                    <a:pt x="3111" y="6911"/>
                  </a:lnTo>
                  <a:lnTo>
                    <a:pt x="3301" y="6825"/>
                  </a:lnTo>
                  <a:lnTo>
                    <a:pt x="3499" y="6721"/>
                  </a:lnTo>
                  <a:lnTo>
                    <a:pt x="3698" y="6618"/>
                  </a:lnTo>
                  <a:lnTo>
                    <a:pt x="3897" y="6505"/>
                  </a:lnTo>
                  <a:lnTo>
                    <a:pt x="4095" y="6376"/>
                  </a:lnTo>
                  <a:lnTo>
                    <a:pt x="4294" y="6255"/>
                  </a:lnTo>
                  <a:lnTo>
                    <a:pt x="4501" y="6117"/>
                  </a:lnTo>
                  <a:lnTo>
                    <a:pt x="4700" y="5970"/>
                  </a:lnTo>
                  <a:lnTo>
                    <a:pt x="4899" y="5823"/>
                  </a:lnTo>
                  <a:lnTo>
                    <a:pt x="5106" y="5667"/>
                  </a:lnTo>
                  <a:lnTo>
                    <a:pt x="5305" y="5503"/>
                  </a:lnTo>
                  <a:lnTo>
                    <a:pt x="5503" y="5339"/>
                  </a:lnTo>
                  <a:lnTo>
                    <a:pt x="5702" y="5166"/>
                  </a:lnTo>
                  <a:lnTo>
                    <a:pt x="5892" y="4994"/>
                  </a:lnTo>
                  <a:lnTo>
                    <a:pt x="6073" y="4812"/>
                  </a:lnTo>
                  <a:lnTo>
                    <a:pt x="6246" y="4640"/>
                  </a:lnTo>
                  <a:lnTo>
                    <a:pt x="6419" y="4458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85" y="3923"/>
                  </a:lnTo>
                  <a:lnTo>
                    <a:pt x="7032" y="3741"/>
                  </a:lnTo>
                  <a:lnTo>
                    <a:pt x="7162" y="3560"/>
                  </a:lnTo>
                  <a:lnTo>
                    <a:pt x="7291" y="3378"/>
                  </a:lnTo>
                  <a:lnTo>
                    <a:pt x="7412" y="3206"/>
                  </a:lnTo>
                  <a:lnTo>
                    <a:pt x="7525" y="3033"/>
                  </a:lnTo>
                  <a:lnTo>
                    <a:pt x="7628" y="2851"/>
                  </a:lnTo>
                  <a:lnTo>
                    <a:pt x="7723" y="2687"/>
                  </a:lnTo>
                  <a:lnTo>
                    <a:pt x="7810" y="2515"/>
                  </a:lnTo>
                  <a:lnTo>
                    <a:pt x="7887" y="2350"/>
                  </a:lnTo>
                  <a:lnTo>
                    <a:pt x="7956" y="2186"/>
                  </a:lnTo>
                  <a:lnTo>
                    <a:pt x="8017" y="2022"/>
                  </a:lnTo>
                  <a:lnTo>
                    <a:pt x="8069" y="1867"/>
                  </a:lnTo>
                  <a:lnTo>
                    <a:pt x="8112" y="1711"/>
                  </a:lnTo>
                  <a:lnTo>
                    <a:pt x="8146" y="1564"/>
                  </a:lnTo>
                  <a:lnTo>
                    <a:pt x="8172" y="1418"/>
                  </a:lnTo>
                  <a:lnTo>
                    <a:pt x="8190" y="1279"/>
                  </a:lnTo>
                  <a:lnTo>
                    <a:pt x="8190" y="1150"/>
                  </a:lnTo>
                  <a:lnTo>
                    <a:pt x="8190" y="1020"/>
                  </a:lnTo>
                  <a:lnTo>
                    <a:pt x="8172" y="899"/>
                  </a:lnTo>
                  <a:lnTo>
                    <a:pt x="8146" y="778"/>
                  </a:lnTo>
                  <a:lnTo>
                    <a:pt x="8112" y="675"/>
                  </a:lnTo>
                  <a:lnTo>
                    <a:pt x="8060" y="571"/>
                  </a:lnTo>
                  <a:lnTo>
                    <a:pt x="8008" y="476"/>
                  </a:lnTo>
                  <a:lnTo>
                    <a:pt x="7939" y="390"/>
                  </a:lnTo>
                  <a:lnTo>
                    <a:pt x="7861" y="303"/>
                  </a:lnTo>
                  <a:lnTo>
                    <a:pt x="7775" y="234"/>
                  </a:lnTo>
                  <a:lnTo>
                    <a:pt x="7680" y="174"/>
                  </a:lnTo>
                  <a:lnTo>
                    <a:pt x="7576" y="122"/>
                  </a:lnTo>
                  <a:lnTo>
                    <a:pt x="7464" y="79"/>
                  </a:lnTo>
                  <a:lnTo>
                    <a:pt x="7352" y="44"/>
                  </a:lnTo>
                  <a:lnTo>
                    <a:pt x="7222" y="27"/>
                  </a:lnTo>
                  <a:lnTo>
                    <a:pt x="7093" y="10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3593217" y="2214780"/>
              <a:ext cx="246936" cy="185142"/>
            </a:xfrm>
            <a:custGeom>
              <a:avLst/>
              <a:gdLst/>
              <a:ahLst/>
              <a:cxnLst/>
              <a:rect l="l" t="t" r="r" b="b"/>
              <a:pathLst>
                <a:path w="6246" h="4683" extrusionOk="0">
                  <a:moveTo>
                    <a:pt x="4717" y="475"/>
                  </a:moveTo>
                  <a:lnTo>
                    <a:pt x="4794" y="484"/>
                  </a:lnTo>
                  <a:lnTo>
                    <a:pt x="4863" y="501"/>
                  </a:lnTo>
                  <a:lnTo>
                    <a:pt x="4933" y="519"/>
                  </a:lnTo>
                  <a:lnTo>
                    <a:pt x="5002" y="553"/>
                  </a:lnTo>
                  <a:lnTo>
                    <a:pt x="5062" y="588"/>
                  </a:lnTo>
                  <a:lnTo>
                    <a:pt x="5114" y="640"/>
                  </a:lnTo>
                  <a:lnTo>
                    <a:pt x="5166" y="691"/>
                  </a:lnTo>
                  <a:lnTo>
                    <a:pt x="5169" y="696"/>
                  </a:lnTo>
                  <a:lnTo>
                    <a:pt x="3301" y="2080"/>
                  </a:lnTo>
                  <a:lnTo>
                    <a:pt x="3301" y="2080"/>
                  </a:lnTo>
                  <a:lnTo>
                    <a:pt x="3300" y="2065"/>
                  </a:lnTo>
                  <a:lnTo>
                    <a:pt x="3300" y="1961"/>
                  </a:lnTo>
                  <a:lnTo>
                    <a:pt x="3309" y="1858"/>
                  </a:lnTo>
                  <a:lnTo>
                    <a:pt x="3317" y="1763"/>
                  </a:lnTo>
                  <a:lnTo>
                    <a:pt x="3334" y="1668"/>
                  </a:lnTo>
                  <a:lnTo>
                    <a:pt x="3360" y="1581"/>
                  </a:lnTo>
                  <a:lnTo>
                    <a:pt x="3386" y="1495"/>
                  </a:lnTo>
                  <a:lnTo>
                    <a:pt x="3430" y="1408"/>
                  </a:lnTo>
                  <a:lnTo>
                    <a:pt x="3464" y="1331"/>
                  </a:lnTo>
                  <a:lnTo>
                    <a:pt x="3516" y="1253"/>
                  </a:lnTo>
                  <a:lnTo>
                    <a:pt x="3568" y="1175"/>
                  </a:lnTo>
                  <a:lnTo>
                    <a:pt x="3620" y="1097"/>
                  </a:lnTo>
                  <a:lnTo>
                    <a:pt x="3680" y="1028"/>
                  </a:lnTo>
                  <a:lnTo>
                    <a:pt x="3749" y="959"/>
                  </a:lnTo>
                  <a:lnTo>
                    <a:pt x="3896" y="830"/>
                  </a:lnTo>
                  <a:lnTo>
                    <a:pt x="4000" y="752"/>
                  </a:lnTo>
                  <a:lnTo>
                    <a:pt x="4095" y="683"/>
                  </a:lnTo>
                  <a:lnTo>
                    <a:pt x="4190" y="631"/>
                  </a:lnTo>
                  <a:lnTo>
                    <a:pt x="4285" y="579"/>
                  </a:lnTo>
                  <a:lnTo>
                    <a:pt x="4371" y="545"/>
                  </a:lnTo>
                  <a:lnTo>
                    <a:pt x="4466" y="510"/>
                  </a:lnTo>
                  <a:lnTo>
                    <a:pt x="4552" y="493"/>
                  </a:lnTo>
                  <a:lnTo>
                    <a:pt x="4630" y="484"/>
                  </a:lnTo>
                  <a:lnTo>
                    <a:pt x="4717" y="475"/>
                  </a:lnTo>
                  <a:close/>
                  <a:moveTo>
                    <a:pt x="2631" y="2835"/>
                  </a:moveTo>
                  <a:lnTo>
                    <a:pt x="2635" y="2920"/>
                  </a:lnTo>
                  <a:lnTo>
                    <a:pt x="2618" y="3101"/>
                  </a:lnTo>
                  <a:lnTo>
                    <a:pt x="2609" y="3179"/>
                  </a:lnTo>
                  <a:lnTo>
                    <a:pt x="2592" y="3266"/>
                  </a:lnTo>
                  <a:lnTo>
                    <a:pt x="2574" y="3335"/>
                  </a:lnTo>
                  <a:lnTo>
                    <a:pt x="2548" y="3412"/>
                  </a:lnTo>
                  <a:lnTo>
                    <a:pt x="2514" y="3482"/>
                  </a:lnTo>
                  <a:lnTo>
                    <a:pt x="2479" y="3551"/>
                  </a:lnTo>
                  <a:lnTo>
                    <a:pt x="2436" y="3620"/>
                  </a:lnTo>
                  <a:lnTo>
                    <a:pt x="2384" y="3689"/>
                  </a:lnTo>
                  <a:lnTo>
                    <a:pt x="2332" y="3749"/>
                  </a:lnTo>
                  <a:lnTo>
                    <a:pt x="2272" y="3818"/>
                  </a:lnTo>
                  <a:lnTo>
                    <a:pt x="2125" y="3948"/>
                  </a:lnTo>
                  <a:lnTo>
                    <a:pt x="1978" y="4052"/>
                  </a:lnTo>
                  <a:lnTo>
                    <a:pt x="1901" y="4103"/>
                  </a:lnTo>
                  <a:lnTo>
                    <a:pt x="1814" y="4147"/>
                  </a:lnTo>
                  <a:lnTo>
                    <a:pt x="1728" y="4181"/>
                  </a:lnTo>
                  <a:lnTo>
                    <a:pt x="1650" y="4216"/>
                  </a:lnTo>
                  <a:lnTo>
                    <a:pt x="1564" y="4242"/>
                  </a:lnTo>
                  <a:lnTo>
                    <a:pt x="1477" y="4259"/>
                  </a:lnTo>
                  <a:lnTo>
                    <a:pt x="1400" y="4268"/>
                  </a:lnTo>
                  <a:lnTo>
                    <a:pt x="1322" y="4276"/>
                  </a:lnTo>
                  <a:lnTo>
                    <a:pt x="1244" y="4268"/>
                  </a:lnTo>
                  <a:lnTo>
                    <a:pt x="1166" y="4250"/>
                  </a:lnTo>
                  <a:lnTo>
                    <a:pt x="1097" y="4224"/>
                  </a:lnTo>
                  <a:lnTo>
                    <a:pt x="1037" y="4190"/>
                  </a:lnTo>
                  <a:lnTo>
                    <a:pt x="976" y="4138"/>
                  </a:lnTo>
                  <a:lnTo>
                    <a:pt x="930" y="4091"/>
                  </a:lnTo>
                  <a:lnTo>
                    <a:pt x="930" y="4091"/>
                  </a:lnTo>
                  <a:lnTo>
                    <a:pt x="2631" y="2835"/>
                  </a:lnTo>
                  <a:close/>
                  <a:moveTo>
                    <a:pt x="6107" y="0"/>
                  </a:moveTo>
                  <a:lnTo>
                    <a:pt x="5427" y="505"/>
                  </a:lnTo>
                  <a:lnTo>
                    <a:pt x="5427" y="505"/>
                  </a:lnTo>
                  <a:lnTo>
                    <a:pt x="5425" y="501"/>
                  </a:lnTo>
                  <a:lnTo>
                    <a:pt x="5347" y="415"/>
                  </a:lnTo>
                  <a:lnTo>
                    <a:pt x="5252" y="346"/>
                  </a:lnTo>
                  <a:lnTo>
                    <a:pt x="5157" y="285"/>
                  </a:lnTo>
                  <a:lnTo>
                    <a:pt x="5045" y="234"/>
                  </a:lnTo>
                  <a:lnTo>
                    <a:pt x="4933" y="190"/>
                  </a:lnTo>
                  <a:lnTo>
                    <a:pt x="4812" y="173"/>
                  </a:lnTo>
                  <a:lnTo>
                    <a:pt x="4682" y="156"/>
                  </a:lnTo>
                  <a:lnTo>
                    <a:pt x="4544" y="156"/>
                  </a:lnTo>
                  <a:lnTo>
                    <a:pt x="4406" y="173"/>
                  </a:lnTo>
                  <a:lnTo>
                    <a:pt x="4259" y="199"/>
                  </a:lnTo>
                  <a:lnTo>
                    <a:pt x="4112" y="242"/>
                  </a:lnTo>
                  <a:lnTo>
                    <a:pt x="3956" y="303"/>
                  </a:lnTo>
                  <a:lnTo>
                    <a:pt x="3810" y="372"/>
                  </a:lnTo>
                  <a:lnTo>
                    <a:pt x="3654" y="458"/>
                  </a:lnTo>
                  <a:lnTo>
                    <a:pt x="3499" y="562"/>
                  </a:lnTo>
                  <a:lnTo>
                    <a:pt x="3343" y="674"/>
                  </a:lnTo>
                  <a:lnTo>
                    <a:pt x="3214" y="795"/>
                  </a:lnTo>
                  <a:lnTo>
                    <a:pt x="3101" y="907"/>
                  </a:lnTo>
                  <a:lnTo>
                    <a:pt x="2998" y="1020"/>
                  </a:lnTo>
                  <a:lnTo>
                    <a:pt x="2903" y="1141"/>
                  </a:lnTo>
                  <a:lnTo>
                    <a:pt x="2833" y="1262"/>
                  </a:lnTo>
                  <a:lnTo>
                    <a:pt x="2764" y="1382"/>
                  </a:lnTo>
                  <a:lnTo>
                    <a:pt x="2713" y="1503"/>
                  </a:lnTo>
                  <a:lnTo>
                    <a:pt x="2669" y="1633"/>
                  </a:lnTo>
                  <a:lnTo>
                    <a:pt x="2635" y="1763"/>
                  </a:lnTo>
                  <a:lnTo>
                    <a:pt x="2618" y="1892"/>
                  </a:lnTo>
                  <a:lnTo>
                    <a:pt x="2600" y="2022"/>
                  </a:lnTo>
                  <a:lnTo>
                    <a:pt x="2592" y="2160"/>
                  </a:lnTo>
                  <a:lnTo>
                    <a:pt x="2592" y="2298"/>
                  </a:lnTo>
                  <a:lnTo>
                    <a:pt x="2600" y="2436"/>
                  </a:lnTo>
                  <a:lnTo>
                    <a:pt x="2614" y="2590"/>
                  </a:lnTo>
                  <a:lnTo>
                    <a:pt x="827" y="3914"/>
                  </a:lnTo>
                  <a:lnTo>
                    <a:pt x="827" y="3914"/>
                  </a:lnTo>
                  <a:lnTo>
                    <a:pt x="804" y="3844"/>
                  </a:lnTo>
                  <a:lnTo>
                    <a:pt x="795" y="3758"/>
                  </a:lnTo>
                  <a:lnTo>
                    <a:pt x="786" y="3672"/>
                  </a:lnTo>
                  <a:lnTo>
                    <a:pt x="795" y="3594"/>
                  </a:lnTo>
                  <a:lnTo>
                    <a:pt x="821" y="3507"/>
                  </a:lnTo>
                  <a:lnTo>
                    <a:pt x="847" y="3421"/>
                  </a:lnTo>
                  <a:lnTo>
                    <a:pt x="881" y="3326"/>
                  </a:lnTo>
                  <a:lnTo>
                    <a:pt x="924" y="3240"/>
                  </a:lnTo>
                  <a:lnTo>
                    <a:pt x="976" y="3153"/>
                  </a:lnTo>
                  <a:lnTo>
                    <a:pt x="1037" y="3058"/>
                  </a:lnTo>
                  <a:lnTo>
                    <a:pt x="1166" y="2885"/>
                  </a:lnTo>
                  <a:lnTo>
                    <a:pt x="1313" y="2713"/>
                  </a:lnTo>
                  <a:lnTo>
                    <a:pt x="1149" y="2618"/>
                  </a:lnTo>
                  <a:lnTo>
                    <a:pt x="268" y="3482"/>
                  </a:lnTo>
                  <a:lnTo>
                    <a:pt x="328" y="3646"/>
                  </a:lnTo>
                  <a:lnTo>
                    <a:pt x="389" y="3818"/>
                  </a:lnTo>
                  <a:lnTo>
                    <a:pt x="432" y="3905"/>
                  </a:lnTo>
                  <a:lnTo>
                    <a:pt x="493" y="4008"/>
                  </a:lnTo>
                  <a:lnTo>
                    <a:pt x="553" y="4112"/>
                  </a:lnTo>
                  <a:lnTo>
                    <a:pt x="555" y="4115"/>
                  </a:lnTo>
                  <a:lnTo>
                    <a:pt x="555" y="4115"/>
                  </a:lnTo>
                  <a:lnTo>
                    <a:pt x="0" y="4527"/>
                  </a:lnTo>
                  <a:lnTo>
                    <a:pt x="130" y="4682"/>
                  </a:lnTo>
                  <a:lnTo>
                    <a:pt x="686" y="4271"/>
                  </a:lnTo>
                  <a:lnTo>
                    <a:pt x="734" y="4319"/>
                  </a:lnTo>
                  <a:lnTo>
                    <a:pt x="829" y="4406"/>
                  </a:lnTo>
                  <a:lnTo>
                    <a:pt x="933" y="4475"/>
                  </a:lnTo>
                  <a:lnTo>
                    <a:pt x="1045" y="4527"/>
                  </a:lnTo>
                  <a:lnTo>
                    <a:pt x="1166" y="4561"/>
                  </a:lnTo>
                  <a:lnTo>
                    <a:pt x="1279" y="4587"/>
                  </a:lnTo>
                  <a:lnTo>
                    <a:pt x="1408" y="4596"/>
                  </a:lnTo>
                  <a:lnTo>
                    <a:pt x="1529" y="4596"/>
                  </a:lnTo>
                  <a:lnTo>
                    <a:pt x="1659" y="4579"/>
                  </a:lnTo>
                  <a:lnTo>
                    <a:pt x="1788" y="4544"/>
                  </a:lnTo>
                  <a:lnTo>
                    <a:pt x="1926" y="4501"/>
                  </a:lnTo>
                  <a:lnTo>
                    <a:pt x="2056" y="4449"/>
                  </a:lnTo>
                  <a:lnTo>
                    <a:pt x="2186" y="4389"/>
                  </a:lnTo>
                  <a:lnTo>
                    <a:pt x="2315" y="4311"/>
                  </a:lnTo>
                  <a:lnTo>
                    <a:pt x="2445" y="4224"/>
                  </a:lnTo>
                  <a:lnTo>
                    <a:pt x="2566" y="4129"/>
                  </a:lnTo>
                  <a:lnTo>
                    <a:pt x="2687" y="4026"/>
                  </a:lnTo>
                  <a:lnTo>
                    <a:pt x="2790" y="3922"/>
                  </a:lnTo>
                  <a:lnTo>
                    <a:pt x="2894" y="3818"/>
                  </a:lnTo>
                  <a:lnTo>
                    <a:pt x="2972" y="3715"/>
                  </a:lnTo>
                  <a:lnTo>
                    <a:pt x="3049" y="3611"/>
                  </a:lnTo>
                  <a:lnTo>
                    <a:pt x="3110" y="3499"/>
                  </a:lnTo>
                  <a:lnTo>
                    <a:pt x="3170" y="3386"/>
                  </a:lnTo>
                  <a:lnTo>
                    <a:pt x="3214" y="3266"/>
                  </a:lnTo>
                  <a:lnTo>
                    <a:pt x="3248" y="3153"/>
                  </a:lnTo>
                  <a:lnTo>
                    <a:pt x="3283" y="3024"/>
                  </a:lnTo>
                  <a:lnTo>
                    <a:pt x="3300" y="2894"/>
                  </a:lnTo>
                  <a:lnTo>
                    <a:pt x="3309" y="2765"/>
                  </a:lnTo>
                  <a:lnTo>
                    <a:pt x="3317" y="2626"/>
                  </a:lnTo>
                  <a:lnTo>
                    <a:pt x="3317" y="2480"/>
                  </a:lnTo>
                  <a:lnTo>
                    <a:pt x="3313" y="2331"/>
                  </a:lnTo>
                  <a:lnTo>
                    <a:pt x="3313" y="2331"/>
                  </a:lnTo>
                  <a:lnTo>
                    <a:pt x="5275" y="882"/>
                  </a:lnTo>
                  <a:lnTo>
                    <a:pt x="5275" y="882"/>
                  </a:lnTo>
                  <a:lnTo>
                    <a:pt x="5295" y="951"/>
                  </a:lnTo>
                  <a:lnTo>
                    <a:pt x="5313" y="1046"/>
                  </a:lnTo>
                  <a:lnTo>
                    <a:pt x="5313" y="1149"/>
                  </a:lnTo>
                  <a:lnTo>
                    <a:pt x="5304" y="1253"/>
                  </a:lnTo>
                  <a:lnTo>
                    <a:pt x="5278" y="1357"/>
                  </a:lnTo>
                  <a:lnTo>
                    <a:pt x="5252" y="1460"/>
                  </a:lnTo>
                  <a:lnTo>
                    <a:pt x="5209" y="1564"/>
                  </a:lnTo>
                  <a:lnTo>
                    <a:pt x="5157" y="1676"/>
                  </a:lnTo>
                  <a:lnTo>
                    <a:pt x="5097" y="1788"/>
                  </a:lnTo>
                  <a:lnTo>
                    <a:pt x="5028" y="1892"/>
                  </a:lnTo>
                  <a:lnTo>
                    <a:pt x="4958" y="2004"/>
                  </a:lnTo>
                  <a:lnTo>
                    <a:pt x="4881" y="2117"/>
                  </a:lnTo>
                  <a:lnTo>
                    <a:pt x="4699" y="2333"/>
                  </a:lnTo>
                  <a:lnTo>
                    <a:pt x="4881" y="2428"/>
                  </a:lnTo>
                  <a:lnTo>
                    <a:pt x="5408" y="1883"/>
                  </a:lnTo>
                  <a:lnTo>
                    <a:pt x="5805" y="1477"/>
                  </a:lnTo>
                  <a:lnTo>
                    <a:pt x="5762" y="1262"/>
                  </a:lnTo>
                  <a:lnTo>
                    <a:pt x="5736" y="1141"/>
                  </a:lnTo>
                  <a:lnTo>
                    <a:pt x="5701" y="1011"/>
                  </a:lnTo>
                  <a:lnTo>
                    <a:pt x="5649" y="881"/>
                  </a:lnTo>
                  <a:lnTo>
                    <a:pt x="5589" y="752"/>
                  </a:lnTo>
                  <a:lnTo>
                    <a:pt x="5546" y="681"/>
                  </a:lnTo>
                  <a:lnTo>
                    <a:pt x="5546" y="681"/>
                  </a:lnTo>
                  <a:lnTo>
                    <a:pt x="6246" y="165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3484298" y="3442500"/>
              <a:ext cx="73812" cy="63216"/>
            </a:xfrm>
            <a:custGeom>
              <a:avLst/>
              <a:gdLst/>
              <a:ahLst/>
              <a:cxnLst/>
              <a:rect l="l" t="t" r="r" b="b"/>
              <a:pathLst>
                <a:path w="1867" h="1599" extrusionOk="0">
                  <a:moveTo>
                    <a:pt x="225" y="0"/>
                  </a:moveTo>
                  <a:lnTo>
                    <a:pt x="174" y="9"/>
                  </a:lnTo>
                  <a:lnTo>
                    <a:pt x="130" y="26"/>
                  </a:lnTo>
                  <a:lnTo>
                    <a:pt x="78" y="61"/>
                  </a:lnTo>
                  <a:lnTo>
                    <a:pt x="35" y="104"/>
                  </a:lnTo>
                  <a:lnTo>
                    <a:pt x="9" y="164"/>
                  </a:lnTo>
                  <a:lnTo>
                    <a:pt x="1" y="233"/>
                  </a:lnTo>
                  <a:lnTo>
                    <a:pt x="1" y="302"/>
                  </a:lnTo>
                  <a:lnTo>
                    <a:pt x="9" y="372"/>
                  </a:lnTo>
                  <a:lnTo>
                    <a:pt x="27" y="441"/>
                  </a:lnTo>
                  <a:lnTo>
                    <a:pt x="70" y="587"/>
                  </a:lnTo>
                  <a:lnTo>
                    <a:pt x="113" y="708"/>
                  </a:lnTo>
                  <a:lnTo>
                    <a:pt x="148" y="847"/>
                  </a:lnTo>
                  <a:lnTo>
                    <a:pt x="191" y="1002"/>
                  </a:lnTo>
                  <a:lnTo>
                    <a:pt x="234" y="1158"/>
                  </a:lnTo>
                  <a:lnTo>
                    <a:pt x="286" y="1296"/>
                  </a:lnTo>
                  <a:lnTo>
                    <a:pt x="312" y="1365"/>
                  </a:lnTo>
                  <a:lnTo>
                    <a:pt x="355" y="1425"/>
                  </a:lnTo>
                  <a:lnTo>
                    <a:pt x="398" y="1477"/>
                  </a:lnTo>
                  <a:lnTo>
                    <a:pt x="441" y="1520"/>
                  </a:lnTo>
                  <a:lnTo>
                    <a:pt x="493" y="1555"/>
                  </a:lnTo>
                  <a:lnTo>
                    <a:pt x="554" y="1581"/>
                  </a:lnTo>
                  <a:lnTo>
                    <a:pt x="614" y="1598"/>
                  </a:lnTo>
                  <a:lnTo>
                    <a:pt x="752" y="1598"/>
                  </a:lnTo>
                  <a:lnTo>
                    <a:pt x="830" y="1581"/>
                  </a:lnTo>
                  <a:lnTo>
                    <a:pt x="985" y="1546"/>
                  </a:lnTo>
                  <a:lnTo>
                    <a:pt x="1150" y="1486"/>
                  </a:lnTo>
                  <a:lnTo>
                    <a:pt x="1469" y="1365"/>
                  </a:lnTo>
                  <a:lnTo>
                    <a:pt x="1616" y="1304"/>
                  </a:lnTo>
                  <a:lnTo>
                    <a:pt x="1737" y="1270"/>
                  </a:lnTo>
                  <a:lnTo>
                    <a:pt x="1797" y="1253"/>
                  </a:lnTo>
                  <a:lnTo>
                    <a:pt x="1815" y="1235"/>
                  </a:lnTo>
                  <a:lnTo>
                    <a:pt x="1841" y="1218"/>
                  </a:lnTo>
                  <a:lnTo>
                    <a:pt x="1858" y="1192"/>
                  </a:lnTo>
                  <a:lnTo>
                    <a:pt x="1867" y="1166"/>
                  </a:lnTo>
                  <a:lnTo>
                    <a:pt x="1858" y="1132"/>
                  </a:lnTo>
                  <a:lnTo>
                    <a:pt x="1849" y="1097"/>
                  </a:lnTo>
                  <a:lnTo>
                    <a:pt x="1815" y="1037"/>
                  </a:lnTo>
                  <a:lnTo>
                    <a:pt x="1772" y="985"/>
                  </a:lnTo>
                  <a:lnTo>
                    <a:pt x="1651" y="855"/>
                  </a:lnTo>
                  <a:lnTo>
                    <a:pt x="1521" y="734"/>
                  </a:lnTo>
                  <a:lnTo>
                    <a:pt x="1391" y="622"/>
                  </a:lnTo>
                  <a:lnTo>
                    <a:pt x="1253" y="518"/>
                  </a:lnTo>
                  <a:lnTo>
                    <a:pt x="1115" y="415"/>
                  </a:lnTo>
                  <a:lnTo>
                    <a:pt x="968" y="311"/>
                  </a:lnTo>
                  <a:lnTo>
                    <a:pt x="821" y="216"/>
                  </a:lnTo>
                  <a:lnTo>
                    <a:pt x="666" y="130"/>
                  </a:lnTo>
                  <a:lnTo>
                    <a:pt x="579" y="86"/>
                  </a:lnTo>
                  <a:lnTo>
                    <a:pt x="484" y="43"/>
                  </a:lnTo>
                  <a:lnTo>
                    <a:pt x="381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extrusionOk="0">
                  <a:moveTo>
                    <a:pt x="6289" y="1"/>
                  </a:move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fill="none" extrusionOk="0">
                  <a:moveTo>
                    <a:pt x="24360" y="5166"/>
                  </a:move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531" y="18"/>
                  </a:lnTo>
                  <a:lnTo>
                    <a:pt x="6410" y="1"/>
                  </a:lnTo>
                  <a:lnTo>
                    <a:pt x="6289" y="1"/>
                  </a:ln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124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3264720" y="3430204"/>
              <a:ext cx="279750" cy="12651"/>
            </a:xfrm>
            <a:custGeom>
              <a:avLst/>
              <a:gdLst/>
              <a:ahLst/>
              <a:cxnLst/>
              <a:rect l="l" t="t" r="r" b="b"/>
              <a:pathLst>
                <a:path w="7076" h="320" extrusionOk="0">
                  <a:moveTo>
                    <a:pt x="131" y="0"/>
                  </a:moveTo>
                  <a:lnTo>
                    <a:pt x="96" y="9"/>
                  </a:lnTo>
                  <a:lnTo>
                    <a:pt x="70" y="26"/>
                  </a:lnTo>
                  <a:lnTo>
                    <a:pt x="44" y="43"/>
                  </a:lnTo>
                  <a:lnTo>
                    <a:pt x="27" y="69"/>
                  </a:lnTo>
                  <a:lnTo>
                    <a:pt x="10" y="95"/>
                  </a:lnTo>
                  <a:lnTo>
                    <a:pt x="1" y="130"/>
                  </a:lnTo>
                  <a:lnTo>
                    <a:pt x="1" y="164"/>
                  </a:lnTo>
                  <a:lnTo>
                    <a:pt x="1" y="190"/>
                  </a:lnTo>
                  <a:lnTo>
                    <a:pt x="10" y="225"/>
                  </a:lnTo>
                  <a:lnTo>
                    <a:pt x="27" y="251"/>
                  </a:lnTo>
                  <a:lnTo>
                    <a:pt x="44" y="277"/>
                  </a:lnTo>
                  <a:lnTo>
                    <a:pt x="70" y="294"/>
                  </a:lnTo>
                  <a:lnTo>
                    <a:pt x="96" y="311"/>
                  </a:lnTo>
                  <a:lnTo>
                    <a:pt x="131" y="320"/>
                  </a:lnTo>
                  <a:lnTo>
                    <a:pt x="6946" y="320"/>
                  </a:lnTo>
                  <a:lnTo>
                    <a:pt x="6981" y="311"/>
                  </a:lnTo>
                  <a:lnTo>
                    <a:pt x="7006" y="294"/>
                  </a:lnTo>
                  <a:lnTo>
                    <a:pt x="7032" y="277"/>
                  </a:lnTo>
                  <a:lnTo>
                    <a:pt x="7050" y="251"/>
                  </a:lnTo>
                  <a:lnTo>
                    <a:pt x="7067" y="225"/>
                  </a:lnTo>
                  <a:lnTo>
                    <a:pt x="7076" y="190"/>
                  </a:lnTo>
                  <a:lnTo>
                    <a:pt x="7076" y="164"/>
                  </a:lnTo>
                  <a:lnTo>
                    <a:pt x="7076" y="130"/>
                  </a:lnTo>
                  <a:lnTo>
                    <a:pt x="7067" y="95"/>
                  </a:lnTo>
                  <a:lnTo>
                    <a:pt x="7050" y="69"/>
                  </a:lnTo>
                  <a:lnTo>
                    <a:pt x="7032" y="43"/>
                  </a:lnTo>
                  <a:lnTo>
                    <a:pt x="7006" y="26"/>
                  </a:lnTo>
                  <a:lnTo>
                    <a:pt x="6981" y="9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3687152" y="3784319"/>
              <a:ext cx="395" cy="39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2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extrusionOk="0">
                  <a:moveTo>
                    <a:pt x="23652" y="0"/>
                  </a:move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E47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fill="none" extrusionOk="0">
                  <a:moveTo>
                    <a:pt x="23652" y="0"/>
                  </a:moveTo>
                  <a:lnTo>
                    <a:pt x="23652" y="0"/>
                  </a:ln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extrusionOk="0">
                  <a:moveTo>
                    <a:pt x="6056" y="1"/>
                  </a:move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fill="none" extrusionOk="0">
                  <a:moveTo>
                    <a:pt x="6056" y="1"/>
                  </a:moveTo>
                  <a:lnTo>
                    <a:pt x="6056" y="1"/>
                  </a:ln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694" y="1763"/>
                  </a:lnTo>
                  <a:lnTo>
                    <a:pt x="1694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1003" y="1728"/>
                  </a:lnTo>
                  <a:lnTo>
                    <a:pt x="1003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255" y="3681"/>
                  </a:lnTo>
                  <a:lnTo>
                    <a:pt x="2316" y="3681"/>
                  </a:lnTo>
                  <a:lnTo>
                    <a:pt x="2316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160" y="9"/>
                  </a:lnTo>
                  <a:lnTo>
                    <a:pt x="6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extrusionOk="0">
                  <a:moveTo>
                    <a:pt x="2774" y="1"/>
                  </a:move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fill="none" extrusionOk="0">
                  <a:moveTo>
                    <a:pt x="2774" y="1"/>
                  </a:moveTo>
                  <a:lnTo>
                    <a:pt x="2774" y="1"/>
                  </a:ln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extrusionOk="0">
                  <a:moveTo>
                    <a:pt x="4362" y="1"/>
                  </a:move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9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fill="none" extrusionOk="0">
                  <a:moveTo>
                    <a:pt x="4362" y="1"/>
                  </a:moveTo>
                  <a:lnTo>
                    <a:pt x="4362" y="1"/>
                  </a:ln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BD47EB-3187-522A-D806-C436826EBFEE}"/>
              </a:ext>
            </a:extLst>
          </p:cNvPr>
          <p:cNvSpPr txBox="1"/>
          <p:nvPr/>
        </p:nvSpPr>
        <p:spPr>
          <a:xfrm>
            <a:off x="5313680" y="4594061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https://github.com/Boya-Z/Fraud-Detectoion</a:t>
            </a:r>
            <a:endParaRPr lang="en-US" dirty="0">
              <a:solidFill>
                <a:schemeClr val="bg1"/>
              </a:solidFill>
            </a:endParaRPr>
          </a:p>
          <a:p>
            <a:endParaRPr lang="en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1"/>
          <p:cNvSpPr/>
          <p:nvPr/>
        </p:nvSpPr>
        <p:spPr>
          <a:xfrm rot="10800000" flipH="1">
            <a:off x="4571995" y="-2977"/>
            <a:ext cx="4581320" cy="1812727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ADC22-A0AC-66BA-BB10-88D8B9DE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44" y="974781"/>
            <a:ext cx="2066044" cy="2097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3A868-4475-C8B9-6D34-B1F7B195E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46" y="974781"/>
            <a:ext cx="2076630" cy="20971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596CDA-FB25-A931-02D0-9CCF6CB4A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651" y="3259171"/>
            <a:ext cx="2345420" cy="1801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453B97-E959-6DCC-24E0-1D095B2B1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323" y="3259171"/>
            <a:ext cx="1905286" cy="1819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1ECB1-2E44-0A2A-D187-1B3E380439E7}"/>
              </a:ext>
            </a:extLst>
          </p:cNvPr>
          <p:cNvSpPr txBox="1"/>
          <p:nvPr/>
        </p:nvSpPr>
        <p:spPr>
          <a:xfrm>
            <a:off x="5065185" y="61465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BD6AF-50C7-7E1C-241C-3547BF8F5756}"/>
              </a:ext>
            </a:extLst>
          </p:cNvPr>
          <p:cNvSpPr txBox="1"/>
          <p:nvPr/>
        </p:nvSpPr>
        <p:spPr>
          <a:xfrm>
            <a:off x="7318868" y="63646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CNN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6257A12-C8B2-B239-219B-22A0A9D3A3C1}"/>
              </a:ext>
            </a:extLst>
          </p:cNvPr>
          <p:cNvSpPr/>
          <p:nvPr/>
        </p:nvSpPr>
        <p:spPr>
          <a:xfrm>
            <a:off x="837915" y="3026786"/>
            <a:ext cx="2980698" cy="2072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The ROC curves for both models indicate excellent performance, with AUC values close to 1.</a:t>
            </a:r>
          </a:p>
          <a:p>
            <a:endParaRPr lang="en-CN" sz="12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F5CF2-DAE7-FFDC-080F-3BEDE0D9AA51}"/>
              </a:ext>
            </a:extLst>
          </p:cNvPr>
          <p:cNvSpPr txBox="1">
            <a:spLocks/>
          </p:cNvSpPr>
          <p:nvPr/>
        </p:nvSpPr>
        <p:spPr>
          <a:xfrm>
            <a:off x="738477" y="270708"/>
            <a:ext cx="827786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Results and Learnings from the Methodology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2E99-30D9-3897-6E80-5DA5F1104E1B}"/>
              </a:ext>
            </a:extLst>
          </p:cNvPr>
          <p:cNvSpPr txBox="1"/>
          <p:nvPr/>
        </p:nvSpPr>
        <p:spPr>
          <a:xfrm>
            <a:off x="212271" y="974781"/>
            <a:ext cx="37895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Söhne"/>
              </a:rPr>
              <a:t>Model Selection:</a:t>
            </a:r>
            <a:endParaRPr lang="en-US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Söhne"/>
              </a:rPr>
              <a:t>The NN model may be preferred in scenarios where a balance between false positives and false negatives is crucial.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Söhne"/>
              </a:rPr>
              <a:t>The CNN model may be preferred in scenarios where minimizing false positives is more critical, despite a slight increase in false negatives.</a:t>
            </a:r>
          </a:p>
          <a:p>
            <a:pPr>
              <a:buClrTx/>
            </a:pPr>
            <a:br>
              <a:rPr lang="en-US" dirty="0">
                <a:solidFill>
                  <a:schemeClr val="bg1"/>
                </a:solidFill>
              </a:rPr>
            </a:b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60B3-58B1-BD78-B731-821C734A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0000"/>
            <a:ext cx="8277860" cy="5007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Learnings from the Methodology</a:t>
            </a:r>
            <a:endParaRPr lang="en-CN" dirty="0"/>
          </a:p>
        </p:txBody>
      </p:sp>
      <p:graphicFrame>
        <p:nvGraphicFramePr>
          <p:cNvPr id="5" name="Google Shape;929;p51">
            <a:extLst>
              <a:ext uri="{FF2B5EF4-FFF2-40B4-BE49-F238E27FC236}">
                <a16:creationId xmlns:a16="http://schemas.microsoft.com/office/drawing/2014/main" id="{144A0D95-C927-306F-842E-2EE3EC722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61"/>
              </p:ext>
            </p:extLst>
          </p:nvPr>
        </p:nvGraphicFramePr>
        <p:xfrm>
          <a:off x="654686" y="1151165"/>
          <a:ext cx="4996000" cy="2506437"/>
        </p:xfrm>
        <a:graphic>
          <a:graphicData uri="http://schemas.openxmlformats.org/drawingml/2006/table">
            <a:tbl>
              <a:tblPr>
                <a:noFill/>
                <a:tableStyleId>{496B8F16-F95E-43C7-97B3-44A25F5DFD57}</a:tableStyleId>
              </a:tblPr>
              <a:tblGrid>
                <a:gridCol w="2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3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NN</a:t>
                      </a:r>
                      <a:endParaRPr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CNN</a:t>
                      </a:r>
                      <a:endParaRPr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20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0.9818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0.9750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20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0.9868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20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0.9146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0.865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F1-Score</a:t>
                      </a:r>
                      <a:endParaRPr sz="120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0.9493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0.9281</a:t>
                      </a:r>
                      <a:endParaRPr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33C3D9-A258-05D3-DEC4-FDCDD18A8AB0}"/>
              </a:ext>
            </a:extLst>
          </p:cNvPr>
          <p:cNvSpPr txBox="1"/>
          <p:nvPr/>
        </p:nvSpPr>
        <p:spPr>
          <a:xfrm>
            <a:off x="6033408" y="1534350"/>
            <a:ext cx="27467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ClrTx/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The accuracy and F1-score were high for both models, demonstrating their effectiveness in classifying transactions as fraudulent or legitimate.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en-US" sz="120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zh-CN" alt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The NN model had a slightly higher F1-score, indicating a better balance between precision and recall.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en-US" sz="120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zh-CN" alt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The CNN model achieved perfect precision, meaning it did not classify any legitimate transactions as fraudulent, which is critical in financial fraud detection.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en-US" sz="120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zh-CN" alt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200" i="0" u="none" strike="noStrike" dirty="0">
                <a:solidFill>
                  <a:schemeClr val="bg1"/>
                </a:solidFill>
                <a:effectLst/>
                <a:latin typeface="Söhne"/>
              </a:rPr>
              <a:t>Early stopping and regularization were crucial in ensuring the models did not overfit the training data.</a:t>
            </a:r>
          </a:p>
          <a:p>
            <a:endParaRPr lang="en-CN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009A2D-8E89-7124-D6A2-619B8629B369}"/>
              </a:ext>
            </a:extLst>
          </p:cNvPr>
          <p:cNvSpPr/>
          <p:nvPr/>
        </p:nvSpPr>
        <p:spPr>
          <a:xfrm>
            <a:off x="654686" y="4125889"/>
            <a:ext cx="5231764" cy="955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b="1" dirty="0"/>
              <a:t>NN model </a:t>
            </a:r>
            <a:r>
              <a:rPr lang="en-US" sz="1100" dirty="0"/>
              <a:t>may be preferred when a balance between false positives and false negatives is crucial, as it provides high recall and F1-score.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b="1" dirty="0"/>
              <a:t>CNN model </a:t>
            </a:r>
            <a:r>
              <a:rPr lang="en-US" sz="1100" dirty="0"/>
              <a:t>may be preferred in scenarios where minimizing false positives is more critical, despite a slight increase in false negatives, due to its perfect precision.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AFD8-8531-C0A2-D661-882295CCBEE9}"/>
              </a:ext>
            </a:extLst>
          </p:cNvPr>
          <p:cNvSpPr txBox="1"/>
          <p:nvPr/>
        </p:nvSpPr>
        <p:spPr>
          <a:xfrm>
            <a:off x="2617122" y="376806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8E171-4D99-341B-19BC-85680556A0D0}"/>
              </a:ext>
            </a:extLst>
          </p:cNvPr>
          <p:cNvSpPr txBox="1"/>
          <p:nvPr/>
        </p:nvSpPr>
        <p:spPr>
          <a:xfrm>
            <a:off x="6906985" y="11992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8217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Future Work</a:t>
            </a:r>
          </a:p>
        </p:txBody>
      </p:sp>
      <p:sp>
        <p:nvSpPr>
          <p:cNvPr id="526" name="Google Shape;526;p40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2C851-7DD8-53B5-71A8-0471C874230B}"/>
              </a:ext>
            </a:extLst>
          </p:cNvPr>
          <p:cNvGrpSpPr/>
          <p:nvPr/>
        </p:nvGrpSpPr>
        <p:grpSpPr>
          <a:xfrm>
            <a:off x="457200" y="1178559"/>
            <a:ext cx="8476743" cy="3756147"/>
            <a:chOff x="1352600" y="1424647"/>
            <a:chExt cx="5108557" cy="4158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CB3CB5-83AB-17DC-59FB-A93FB9C2BA98}"/>
                </a:ext>
              </a:extLst>
            </p:cNvPr>
            <p:cNvGrpSpPr/>
            <p:nvPr/>
          </p:nvGrpSpPr>
          <p:grpSpPr>
            <a:xfrm>
              <a:off x="1352600" y="1526982"/>
              <a:ext cx="5108557" cy="1006703"/>
              <a:chOff x="554038" y="1908175"/>
              <a:chExt cx="6080126" cy="1308100"/>
            </a:xfrm>
          </p:grpSpPr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7FE434E5-1767-EFD8-027E-63BF7CE5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8" y="2003425"/>
                <a:ext cx="2022475" cy="1212850"/>
              </a:xfrm>
              <a:custGeom>
                <a:avLst/>
                <a:gdLst>
                  <a:gd name="T0" fmla="*/ 632 w 1274"/>
                  <a:gd name="T1" fmla="*/ 0 h 764"/>
                  <a:gd name="T2" fmla="*/ 632 w 1274"/>
                  <a:gd name="T3" fmla="*/ 0 h 764"/>
                  <a:gd name="T4" fmla="*/ 664 w 1274"/>
                  <a:gd name="T5" fmla="*/ 2 h 764"/>
                  <a:gd name="T6" fmla="*/ 696 w 1274"/>
                  <a:gd name="T7" fmla="*/ 6 h 764"/>
                  <a:gd name="T8" fmla="*/ 726 w 1274"/>
                  <a:gd name="T9" fmla="*/ 14 h 764"/>
                  <a:gd name="T10" fmla="*/ 756 w 1274"/>
                  <a:gd name="T11" fmla="*/ 24 h 764"/>
                  <a:gd name="T12" fmla="*/ 784 w 1274"/>
                  <a:gd name="T13" fmla="*/ 36 h 764"/>
                  <a:gd name="T14" fmla="*/ 810 w 1274"/>
                  <a:gd name="T15" fmla="*/ 52 h 764"/>
                  <a:gd name="T16" fmla="*/ 838 w 1274"/>
                  <a:gd name="T17" fmla="*/ 70 h 764"/>
                  <a:gd name="T18" fmla="*/ 864 w 1274"/>
                  <a:gd name="T19" fmla="*/ 90 h 764"/>
                  <a:gd name="T20" fmla="*/ 890 w 1274"/>
                  <a:gd name="T21" fmla="*/ 114 h 764"/>
                  <a:gd name="T22" fmla="*/ 916 w 1274"/>
                  <a:gd name="T23" fmla="*/ 138 h 764"/>
                  <a:gd name="T24" fmla="*/ 970 w 1274"/>
                  <a:gd name="T25" fmla="*/ 194 h 764"/>
                  <a:gd name="T26" fmla="*/ 1026 w 1274"/>
                  <a:gd name="T27" fmla="*/ 256 h 764"/>
                  <a:gd name="T28" fmla="*/ 1088 w 1274"/>
                  <a:gd name="T29" fmla="*/ 326 h 764"/>
                  <a:gd name="T30" fmla="*/ 1088 w 1274"/>
                  <a:gd name="T31" fmla="*/ 326 h 764"/>
                  <a:gd name="T32" fmla="*/ 1106 w 1274"/>
                  <a:gd name="T33" fmla="*/ 342 h 764"/>
                  <a:gd name="T34" fmla="*/ 1122 w 1274"/>
                  <a:gd name="T35" fmla="*/ 352 h 764"/>
                  <a:gd name="T36" fmla="*/ 1138 w 1274"/>
                  <a:gd name="T37" fmla="*/ 358 h 764"/>
                  <a:gd name="T38" fmla="*/ 1156 w 1274"/>
                  <a:gd name="T39" fmla="*/ 360 h 764"/>
                  <a:gd name="T40" fmla="*/ 1172 w 1274"/>
                  <a:gd name="T41" fmla="*/ 358 h 764"/>
                  <a:gd name="T42" fmla="*/ 1186 w 1274"/>
                  <a:gd name="T43" fmla="*/ 354 h 764"/>
                  <a:gd name="T44" fmla="*/ 1202 w 1274"/>
                  <a:gd name="T45" fmla="*/ 346 h 764"/>
                  <a:gd name="T46" fmla="*/ 1216 w 1274"/>
                  <a:gd name="T47" fmla="*/ 338 h 764"/>
                  <a:gd name="T48" fmla="*/ 1228 w 1274"/>
                  <a:gd name="T49" fmla="*/ 328 h 764"/>
                  <a:gd name="T50" fmla="*/ 1240 w 1274"/>
                  <a:gd name="T51" fmla="*/ 316 h 764"/>
                  <a:gd name="T52" fmla="*/ 1258 w 1274"/>
                  <a:gd name="T53" fmla="*/ 296 h 764"/>
                  <a:gd name="T54" fmla="*/ 1270 w 1274"/>
                  <a:gd name="T55" fmla="*/ 280 h 764"/>
                  <a:gd name="T56" fmla="*/ 1274 w 1274"/>
                  <a:gd name="T57" fmla="*/ 274 h 764"/>
                  <a:gd name="T58" fmla="*/ 1274 w 1274"/>
                  <a:gd name="T59" fmla="*/ 274 h 764"/>
                  <a:gd name="T60" fmla="*/ 1074 w 1274"/>
                  <a:gd name="T61" fmla="*/ 476 h 764"/>
                  <a:gd name="T62" fmla="*/ 1074 w 1274"/>
                  <a:gd name="T63" fmla="*/ 476 h 764"/>
                  <a:gd name="T64" fmla="*/ 984 w 1274"/>
                  <a:gd name="T65" fmla="*/ 566 h 764"/>
                  <a:gd name="T66" fmla="*/ 934 w 1274"/>
                  <a:gd name="T67" fmla="*/ 614 h 764"/>
                  <a:gd name="T68" fmla="*/ 908 w 1274"/>
                  <a:gd name="T69" fmla="*/ 638 h 764"/>
                  <a:gd name="T70" fmla="*/ 882 w 1274"/>
                  <a:gd name="T71" fmla="*/ 660 h 764"/>
                  <a:gd name="T72" fmla="*/ 854 w 1274"/>
                  <a:gd name="T73" fmla="*/ 680 h 764"/>
                  <a:gd name="T74" fmla="*/ 826 w 1274"/>
                  <a:gd name="T75" fmla="*/ 700 h 764"/>
                  <a:gd name="T76" fmla="*/ 796 w 1274"/>
                  <a:gd name="T77" fmla="*/ 716 h 764"/>
                  <a:gd name="T78" fmla="*/ 766 w 1274"/>
                  <a:gd name="T79" fmla="*/ 732 h 764"/>
                  <a:gd name="T80" fmla="*/ 734 w 1274"/>
                  <a:gd name="T81" fmla="*/ 744 h 764"/>
                  <a:gd name="T82" fmla="*/ 700 w 1274"/>
                  <a:gd name="T83" fmla="*/ 754 h 764"/>
                  <a:gd name="T84" fmla="*/ 666 w 1274"/>
                  <a:gd name="T85" fmla="*/ 762 h 764"/>
                  <a:gd name="T86" fmla="*/ 632 w 1274"/>
                  <a:gd name="T87" fmla="*/ 764 h 764"/>
                  <a:gd name="T88" fmla="*/ 632 w 1274"/>
                  <a:gd name="T89" fmla="*/ 764 h 764"/>
                  <a:gd name="T90" fmla="*/ 302 w 1274"/>
                  <a:gd name="T91" fmla="*/ 764 h 764"/>
                  <a:gd name="T92" fmla="*/ 0 w 1274"/>
                  <a:gd name="T93" fmla="*/ 764 h 764"/>
                  <a:gd name="T94" fmla="*/ 0 w 1274"/>
                  <a:gd name="T95" fmla="*/ 0 h 764"/>
                  <a:gd name="T96" fmla="*/ 0 w 1274"/>
                  <a:gd name="T97" fmla="*/ 0 h 764"/>
                  <a:gd name="T98" fmla="*/ 632 w 1274"/>
                  <a:gd name="T99" fmla="*/ 0 h 764"/>
                  <a:gd name="T100" fmla="*/ 632 w 1274"/>
                  <a:gd name="T10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4" h="764">
                    <a:moveTo>
                      <a:pt x="632" y="0"/>
                    </a:moveTo>
                    <a:lnTo>
                      <a:pt x="632" y="0"/>
                    </a:lnTo>
                    <a:lnTo>
                      <a:pt x="664" y="2"/>
                    </a:lnTo>
                    <a:lnTo>
                      <a:pt x="696" y="6"/>
                    </a:lnTo>
                    <a:lnTo>
                      <a:pt x="726" y="14"/>
                    </a:lnTo>
                    <a:lnTo>
                      <a:pt x="756" y="24"/>
                    </a:lnTo>
                    <a:lnTo>
                      <a:pt x="784" y="36"/>
                    </a:lnTo>
                    <a:lnTo>
                      <a:pt x="810" y="52"/>
                    </a:lnTo>
                    <a:lnTo>
                      <a:pt x="838" y="70"/>
                    </a:lnTo>
                    <a:lnTo>
                      <a:pt x="864" y="90"/>
                    </a:lnTo>
                    <a:lnTo>
                      <a:pt x="890" y="114"/>
                    </a:lnTo>
                    <a:lnTo>
                      <a:pt x="916" y="138"/>
                    </a:lnTo>
                    <a:lnTo>
                      <a:pt x="970" y="194"/>
                    </a:lnTo>
                    <a:lnTo>
                      <a:pt x="1026" y="256"/>
                    </a:lnTo>
                    <a:lnTo>
                      <a:pt x="1088" y="326"/>
                    </a:lnTo>
                    <a:lnTo>
                      <a:pt x="1088" y="326"/>
                    </a:lnTo>
                    <a:lnTo>
                      <a:pt x="1106" y="342"/>
                    </a:lnTo>
                    <a:lnTo>
                      <a:pt x="1122" y="352"/>
                    </a:lnTo>
                    <a:lnTo>
                      <a:pt x="1138" y="358"/>
                    </a:lnTo>
                    <a:lnTo>
                      <a:pt x="1156" y="360"/>
                    </a:lnTo>
                    <a:lnTo>
                      <a:pt x="1172" y="358"/>
                    </a:lnTo>
                    <a:lnTo>
                      <a:pt x="1186" y="354"/>
                    </a:lnTo>
                    <a:lnTo>
                      <a:pt x="1202" y="346"/>
                    </a:lnTo>
                    <a:lnTo>
                      <a:pt x="1216" y="338"/>
                    </a:lnTo>
                    <a:lnTo>
                      <a:pt x="1228" y="328"/>
                    </a:lnTo>
                    <a:lnTo>
                      <a:pt x="1240" y="316"/>
                    </a:lnTo>
                    <a:lnTo>
                      <a:pt x="1258" y="296"/>
                    </a:lnTo>
                    <a:lnTo>
                      <a:pt x="1270" y="280"/>
                    </a:lnTo>
                    <a:lnTo>
                      <a:pt x="1274" y="274"/>
                    </a:lnTo>
                    <a:lnTo>
                      <a:pt x="1274" y="274"/>
                    </a:lnTo>
                    <a:lnTo>
                      <a:pt x="1074" y="476"/>
                    </a:lnTo>
                    <a:lnTo>
                      <a:pt x="1074" y="476"/>
                    </a:lnTo>
                    <a:lnTo>
                      <a:pt x="984" y="566"/>
                    </a:lnTo>
                    <a:lnTo>
                      <a:pt x="934" y="614"/>
                    </a:lnTo>
                    <a:lnTo>
                      <a:pt x="908" y="638"/>
                    </a:lnTo>
                    <a:lnTo>
                      <a:pt x="882" y="660"/>
                    </a:lnTo>
                    <a:lnTo>
                      <a:pt x="854" y="680"/>
                    </a:lnTo>
                    <a:lnTo>
                      <a:pt x="826" y="700"/>
                    </a:lnTo>
                    <a:lnTo>
                      <a:pt x="796" y="716"/>
                    </a:lnTo>
                    <a:lnTo>
                      <a:pt x="766" y="732"/>
                    </a:lnTo>
                    <a:lnTo>
                      <a:pt x="734" y="744"/>
                    </a:lnTo>
                    <a:lnTo>
                      <a:pt x="700" y="754"/>
                    </a:lnTo>
                    <a:lnTo>
                      <a:pt x="666" y="762"/>
                    </a:lnTo>
                    <a:lnTo>
                      <a:pt x="632" y="764"/>
                    </a:lnTo>
                    <a:lnTo>
                      <a:pt x="632" y="764"/>
                    </a:lnTo>
                    <a:lnTo>
                      <a:pt x="302" y="764"/>
                    </a:lnTo>
                    <a:lnTo>
                      <a:pt x="0" y="76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32" y="0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B2D73FA1-4268-17F5-034A-A0D5244F6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9" y="1908175"/>
                <a:ext cx="4714875" cy="1212850"/>
              </a:xfrm>
              <a:custGeom>
                <a:avLst/>
                <a:gdLst>
                  <a:gd name="T0" fmla="*/ 852 w 2970"/>
                  <a:gd name="T1" fmla="*/ 0 h 764"/>
                  <a:gd name="T2" fmla="*/ 852 w 2970"/>
                  <a:gd name="T3" fmla="*/ 0 h 764"/>
                  <a:gd name="T4" fmla="*/ 818 w 2970"/>
                  <a:gd name="T5" fmla="*/ 2 h 764"/>
                  <a:gd name="T6" fmla="*/ 784 w 2970"/>
                  <a:gd name="T7" fmla="*/ 8 h 764"/>
                  <a:gd name="T8" fmla="*/ 750 w 2970"/>
                  <a:gd name="T9" fmla="*/ 18 h 764"/>
                  <a:gd name="T10" fmla="*/ 716 w 2970"/>
                  <a:gd name="T11" fmla="*/ 32 h 764"/>
                  <a:gd name="T12" fmla="*/ 684 w 2970"/>
                  <a:gd name="T13" fmla="*/ 48 h 764"/>
                  <a:gd name="T14" fmla="*/ 652 w 2970"/>
                  <a:gd name="T15" fmla="*/ 66 h 764"/>
                  <a:gd name="T16" fmla="*/ 620 w 2970"/>
                  <a:gd name="T17" fmla="*/ 88 h 764"/>
                  <a:gd name="T18" fmla="*/ 588 w 2970"/>
                  <a:gd name="T19" fmla="*/ 110 h 764"/>
                  <a:gd name="T20" fmla="*/ 558 w 2970"/>
                  <a:gd name="T21" fmla="*/ 134 h 764"/>
                  <a:gd name="T22" fmla="*/ 528 w 2970"/>
                  <a:gd name="T23" fmla="*/ 162 h 764"/>
                  <a:gd name="T24" fmla="*/ 500 w 2970"/>
                  <a:gd name="T25" fmla="*/ 188 h 764"/>
                  <a:gd name="T26" fmla="*/ 472 w 2970"/>
                  <a:gd name="T27" fmla="*/ 216 h 764"/>
                  <a:gd name="T28" fmla="*/ 418 w 2970"/>
                  <a:gd name="T29" fmla="*/ 274 h 764"/>
                  <a:gd name="T30" fmla="*/ 370 w 2970"/>
                  <a:gd name="T31" fmla="*/ 330 h 764"/>
                  <a:gd name="T32" fmla="*/ 370 w 2970"/>
                  <a:gd name="T33" fmla="*/ 330 h 764"/>
                  <a:gd name="T34" fmla="*/ 220 w 2970"/>
                  <a:gd name="T35" fmla="*/ 498 h 764"/>
                  <a:gd name="T36" fmla="*/ 104 w 2970"/>
                  <a:gd name="T37" fmla="*/ 626 h 764"/>
                  <a:gd name="T38" fmla="*/ 26 w 2970"/>
                  <a:gd name="T39" fmla="*/ 708 h 764"/>
                  <a:gd name="T40" fmla="*/ 0 w 2970"/>
                  <a:gd name="T41" fmla="*/ 736 h 764"/>
                  <a:gd name="T42" fmla="*/ 0 w 2970"/>
                  <a:gd name="T43" fmla="*/ 736 h 764"/>
                  <a:gd name="T44" fmla="*/ 392 w 2970"/>
                  <a:gd name="T45" fmla="*/ 456 h 764"/>
                  <a:gd name="T46" fmla="*/ 392 w 2970"/>
                  <a:gd name="T47" fmla="*/ 456 h 764"/>
                  <a:gd name="T48" fmla="*/ 430 w 2970"/>
                  <a:gd name="T49" fmla="*/ 500 h 764"/>
                  <a:gd name="T50" fmla="*/ 474 w 2970"/>
                  <a:gd name="T51" fmla="*/ 548 h 764"/>
                  <a:gd name="T52" fmla="*/ 528 w 2970"/>
                  <a:gd name="T53" fmla="*/ 600 h 764"/>
                  <a:gd name="T54" fmla="*/ 556 w 2970"/>
                  <a:gd name="T55" fmla="*/ 624 h 764"/>
                  <a:gd name="T56" fmla="*/ 586 w 2970"/>
                  <a:gd name="T57" fmla="*/ 650 h 764"/>
                  <a:gd name="T58" fmla="*/ 616 w 2970"/>
                  <a:gd name="T59" fmla="*/ 672 h 764"/>
                  <a:gd name="T60" fmla="*/ 648 w 2970"/>
                  <a:gd name="T61" fmla="*/ 694 h 764"/>
                  <a:gd name="T62" fmla="*/ 682 w 2970"/>
                  <a:gd name="T63" fmla="*/ 714 h 764"/>
                  <a:gd name="T64" fmla="*/ 714 w 2970"/>
                  <a:gd name="T65" fmla="*/ 732 h 764"/>
                  <a:gd name="T66" fmla="*/ 748 w 2970"/>
                  <a:gd name="T67" fmla="*/ 746 h 764"/>
                  <a:gd name="T68" fmla="*/ 782 w 2970"/>
                  <a:gd name="T69" fmla="*/ 756 h 764"/>
                  <a:gd name="T70" fmla="*/ 818 w 2970"/>
                  <a:gd name="T71" fmla="*/ 762 h 764"/>
                  <a:gd name="T72" fmla="*/ 852 w 2970"/>
                  <a:gd name="T73" fmla="*/ 764 h 764"/>
                  <a:gd name="T74" fmla="*/ 852 w 2970"/>
                  <a:gd name="T75" fmla="*/ 764 h 764"/>
                  <a:gd name="T76" fmla="*/ 2970 w 2970"/>
                  <a:gd name="T77" fmla="*/ 764 h 764"/>
                  <a:gd name="T78" fmla="*/ 2970 w 2970"/>
                  <a:gd name="T79" fmla="*/ 0 h 764"/>
                  <a:gd name="T80" fmla="*/ 2970 w 2970"/>
                  <a:gd name="T81" fmla="*/ 0 h 764"/>
                  <a:gd name="T82" fmla="*/ 852 w 2970"/>
                  <a:gd name="T83" fmla="*/ 0 h 764"/>
                  <a:gd name="T84" fmla="*/ 852 w 2970"/>
                  <a:gd name="T8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70" h="764">
                    <a:moveTo>
                      <a:pt x="852" y="0"/>
                    </a:moveTo>
                    <a:lnTo>
                      <a:pt x="852" y="0"/>
                    </a:lnTo>
                    <a:lnTo>
                      <a:pt x="818" y="2"/>
                    </a:lnTo>
                    <a:lnTo>
                      <a:pt x="784" y="8"/>
                    </a:lnTo>
                    <a:lnTo>
                      <a:pt x="750" y="18"/>
                    </a:lnTo>
                    <a:lnTo>
                      <a:pt x="716" y="32"/>
                    </a:lnTo>
                    <a:lnTo>
                      <a:pt x="684" y="48"/>
                    </a:lnTo>
                    <a:lnTo>
                      <a:pt x="652" y="66"/>
                    </a:lnTo>
                    <a:lnTo>
                      <a:pt x="620" y="88"/>
                    </a:lnTo>
                    <a:lnTo>
                      <a:pt x="588" y="110"/>
                    </a:lnTo>
                    <a:lnTo>
                      <a:pt x="558" y="134"/>
                    </a:lnTo>
                    <a:lnTo>
                      <a:pt x="528" y="162"/>
                    </a:lnTo>
                    <a:lnTo>
                      <a:pt x="500" y="188"/>
                    </a:lnTo>
                    <a:lnTo>
                      <a:pt x="472" y="216"/>
                    </a:lnTo>
                    <a:lnTo>
                      <a:pt x="418" y="274"/>
                    </a:lnTo>
                    <a:lnTo>
                      <a:pt x="370" y="330"/>
                    </a:lnTo>
                    <a:lnTo>
                      <a:pt x="370" y="330"/>
                    </a:lnTo>
                    <a:lnTo>
                      <a:pt x="220" y="498"/>
                    </a:lnTo>
                    <a:lnTo>
                      <a:pt x="104" y="626"/>
                    </a:lnTo>
                    <a:lnTo>
                      <a:pt x="26" y="708"/>
                    </a:lnTo>
                    <a:lnTo>
                      <a:pt x="0" y="736"/>
                    </a:lnTo>
                    <a:lnTo>
                      <a:pt x="0" y="736"/>
                    </a:lnTo>
                    <a:lnTo>
                      <a:pt x="392" y="456"/>
                    </a:lnTo>
                    <a:lnTo>
                      <a:pt x="392" y="456"/>
                    </a:lnTo>
                    <a:lnTo>
                      <a:pt x="430" y="500"/>
                    </a:lnTo>
                    <a:lnTo>
                      <a:pt x="474" y="548"/>
                    </a:lnTo>
                    <a:lnTo>
                      <a:pt x="528" y="600"/>
                    </a:lnTo>
                    <a:lnTo>
                      <a:pt x="556" y="624"/>
                    </a:lnTo>
                    <a:lnTo>
                      <a:pt x="586" y="650"/>
                    </a:lnTo>
                    <a:lnTo>
                      <a:pt x="616" y="672"/>
                    </a:lnTo>
                    <a:lnTo>
                      <a:pt x="648" y="694"/>
                    </a:lnTo>
                    <a:lnTo>
                      <a:pt x="682" y="714"/>
                    </a:lnTo>
                    <a:lnTo>
                      <a:pt x="714" y="732"/>
                    </a:lnTo>
                    <a:lnTo>
                      <a:pt x="748" y="746"/>
                    </a:lnTo>
                    <a:lnTo>
                      <a:pt x="782" y="756"/>
                    </a:lnTo>
                    <a:lnTo>
                      <a:pt x="818" y="762"/>
                    </a:lnTo>
                    <a:lnTo>
                      <a:pt x="852" y="764"/>
                    </a:lnTo>
                    <a:lnTo>
                      <a:pt x="852" y="764"/>
                    </a:lnTo>
                    <a:lnTo>
                      <a:pt x="2970" y="764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852" y="0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B39F7D-555D-7391-3526-C49EA49BD464}"/>
                </a:ext>
              </a:extLst>
            </p:cNvPr>
            <p:cNvSpPr/>
            <p:nvPr/>
          </p:nvSpPr>
          <p:spPr>
            <a:xfrm>
              <a:off x="3564376" y="1601739"/>
              <a:ext cx="2843572" cy="817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504"/>
                </a:spcAft>
                <a:buFont typeface="Arial" panose="020B0604020202020204" pitchFamily="34" charset="0"/>
                <a:buChar char="•"/>
              </a:pPr>
              <a:r>
                <a:rPr lang="en-GB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other deep learning architectures, such as Recurrent Neural Networks (RNNs) or Transformer models, to potentially improve performance.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5B5813-2DEB-EA46-5023-80488CA5457A}"/>
                </a:ext>
              </a:extLst>
            </p:cNvPr>
            <p:cNvSpPr/>
            <p:nvPr/>
          </p:nvSpPr>
          <p:spPr>
            <a:xfrm>
              <a:off x="1446822" y="2153293"/>
              <a:ext cx="968025" cy="2991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344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Options</a:t>
              </a:r>
              <a:endParaRPr lang="en-GB" sz="1344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D29D61-E144-B942-7254-005A86D2B8DD}"/>
                </a:ext>
              </a:extLst>
            </p:cNvPr>
            <p:cNvSpPr/>
            <p:nvPr/>
          </p:nvSpPr>
          <p:spPr>
            <a:xfrm>
              <a:off x="1439075" y="1424647"/>
              <a:ext cx="968025" cy="868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41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D2F737-1B95-B770-0F2E-AA5C46A3C436}"/>
                </a:ext>
              </a:extLst>
            </p:cNvPr>
            <p:cNvGrpSpPr/>
            <p:nvPr/>
          </p:nvGrpSpPr>
          <p:grpSpPr>
            <a:xfrm>
              <a:off x="1352600" y="2543407"/>
              <a:ext cx="5108556" cy="1006703"/>
              <a:chOff x="554038" y="1908175"/>
              <a:chExt cx="6080125" cy="1308100"/>
            </a:xfrm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70C64C97-E6D0-DC67-36A6-F52CD012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8" y="2003425"/>
                <a:ext cx="2022475" cy="1212850"/>
              </a:xfrm>
              <a:custGeom>
                <a:avLst/>
                <a:gdLst>
                  <a:gd name="T0" fmla="*/ 632 w 1274"/>
                  <a:gd name="T1" fmla="*/ 0 h 764"/>
                  <a:gd name="T2" fmla="*/ 632 w 1274"/>
                  <a:gd name="T3" fmla="*/ 0 h 764"/>
                  <a:gd name="T4" fmla="*/ 664 w 1274"/>
                  <a:gd name="T5" fmla="*/ 2 h 764"/>
                  <a:gd name="T6" fmla="*/ 696 w 1274"/>
                  <a:gd name="T7" fmla="*/ 6 h 764"/>
                  <a:gd name="T8" fmla="*/ 726 w 1274"/>
                  <a:gd name="T9" fmla="*/ 14 h 764"/>
                  <a:gd name="T10" fmla="*/ 756 w 1274"/>
                  <a:gd name="T11" fmla="*/ 24 h 764"/>
                  <a:gd name="T12" fmla="*/ 784 w 1274"/>
                  <a:gd name="T13" fmla="*/ 36 h 764"/>
                  <a:gd name="T14" fmla="*/ 810 w 1274"/>
                  <a:gd name="T15" fmla="*/ 52 h 764"/>
                  <a:gd name="T16" fmla="*/ 838 w 1274"/>
                  <a:gd name="T17" fmla="*/ 70 h 764"/>
                  <a:gd name="T18" fmla="*/ 864 w 1274"/>
                  <a:gd name="T19" fmla="*/ 90 h 764"/>
                  <a:gd name="T20" fmla="*/ 890 w 1274"/>
                  <a:gd name="T21" fmla="*/ 114 h 764"/>
                  <a:gd name="T22" fmla="*/ 916 w 1274"/>
                  <a:gd name="T23" fmla="*/ 138 h 764"/>
                  <a:gd name="T24" fmla="*/ 970 w 1274"/>
                  <a:gd name="T25" fmla="*/ 194 h 764"/>
                  <a:gd name="T26" fmla="*/ 1026 w 1274"/>
                  <a:gd name="T27" fmla="*/ 256 h 764"/>
                  <a:gd name="T28" fmla="*/ 1088 w 1274"/>
                  <a:gd name="T29" fmla="*/ 326 h 764"/>
                  <a:gd name="T30" fmla="*/ 1088 w 1274"/>
                  <a:gd name="T31" fmla="*/ 326 h 764"/>
                  <a:gd name="T32" fmla="*/ 1106 w 1274"/>
                  <a:gd name="T33" fmla="*/ 342 h 764"/>
                  <a:gd name="T34" fmla="*/ 1122 w 1274"/>
                  <a:gd name="T35" fmla="*/ 352 h 764"/>
                  <a:gd name="T36" fmla="*/ 1138 w 1274"/>
                  <a:gd name="T37" fmla="*/ 358 h 764"/>
                  <a:gd name="T38" fmla="*/ 1156 w 1274"/>
                  <a:gd name="T39" fmla="*/ 360 h 764"/>
                  <a:gd name="T40" fmla="*/ 1172 w 1274"/>
                  <a:gd name="T41" fmla="*/ 358 h 764"/>
                  <a:gd name="T42" fmla="*/ 1186 w 1274"/>
                  <a:gd name="T43" fmla="*/ 354 h 764"/>
                  <a:gd name="T44" fmla="*/ 1202 w 1274"/>
                  <a:gd name="T45" fmla="*/ 346 h 764"/>
                  <a:gd name="T46" fmla="*/ 1216 w 1274"/>
                  <a:gd name="T47" fmla="*/ 338 h 764"/>
                  <a:gd name="T48" fmla="*/ 1228 w 1274"/>
                  <a:gd name="T49" fmla="*/ 328 h 764"/>
                  <a:gd name="T50" fmla="*/ 1240 w 1274"/>
                  <a:gd name="T51" fmla="*/ 316 h 764"/>
                  <a:gd name="T52" fmla="*/ 1258 w 1274"/>
                  <a:gd name="T53" fmla="*/ 296 h 764"/>
                  <a:gd name="T54" fmla="*/ 1270 w 1274"/>
                  <a:gd name="T55" fmla="*/ 280 h 764"/>
                  <a:gd name="T56" fmla="*/ 1274 w 1274"/>
                  <a:gd name="T57" fmla="*/ 274 h 764"/>
                  <a:gd name="T58" fmla="*/ 1274 w 1274"/>
                  <a:gd name="T59" fmla="*/ 274 h 764"/>
                  <a:gd name="T60" fmla="*/ 1074 w 1274"/>
                  <a:gd name="T61" fmla="*/ 476 h 764"/>
                  <a:gd name="T62" fmla="*/ 1074 w 1274"/>
                  <a:gd name="T63" fmla="*/ 476 h 764"/>
                  <a:gd name="T64" fmla="*/ 984 w 1274"/>
                  <a:gd name="T65" fmla="*/ 566 h 764"/>
                  <a:gd name="T66" fmla="*/ 934 w 1274"/>
                  <a:gd name="T67" fmla="*/ 614 h 764"/>
                  <a:gd name="T68" fmla="*/ 908 w 1274"/>
                  <a:gd name="T69" fmla="*/ 638 h 764"/>
                  <a:gd name="T70" fmla="*/ 882 w 1274"/>
                  <a:gd name="T71" fmla="*/ 660 h 764"/>
                  <a:gd name="T72" fmla="*/ 854 w 1274"/>
                  <a:gd name="T73" fmla="*/ 680 h 764"/>
                  <a:gd name="T74" fmla="*/ 826 w 1274"/>
                  <a:gd name="T75" fmla="*/ 700 h 764"/>
                  <a:gd name="T76" fmla="*/ 796 w 1274"/>
                  <a:gd name="T77" fmla="*/ 716 h 764"/>
                  <a:gd name="T78" fmla="*/ 766 w 1274"/>
                  <a:gd name="T79" fmla="*/ 732 h 764"/>
                  <a:gd name="T80" fmla="*/ 734 w 1274"/>
                  <a:gd name="T81" fmla="*/ 744 h 764"/>
                  <a:gd name="T82" fmla="*/ 700 w 1274"/>
                  <a:gd name="T83" fmla="*/ 754 h 764"/>
                  <a:gd name="T84" fmla="*/ 666 w 1274"/>
                  <a:gd name="T85" fmla="*/ 762 h 764"/>
                  <a:gd name="T86" fmla="*/ 632 w 1274"/>
                  <a:gd name="T87" fmla="*/ 764 h 764"/>
                  <a:gd name="T88" fmla="*/ 632 w 1274"/>
                  <a:gd name="T89" fmla="*/ 764 h 764"/>
                  <a:gd name="T90" fmla="*/ 302 w 1274"/>
                  <a:gd name="T91" fmla="*/ 764 h 764"/>
                  <a:gd name="T92" fmla="*/ 0 w 1274"/>
                  <a:gd name="T93" fmla="*/ 764 h 764"/>
                  <a:gd name="T94" fmla="*/ 0 w 1274"/>
                  <a:gd name="T95" fmla="*/ 0 h 764"/>
                  <a:gd name="T96" fmla="*/ 0 w 1274"/>
                  <a:gd name="T97" fmla="*/ 0 h 764"/>
                  <a:gd name="T98" fmla="*/ 632 w 1274"/>
                  <a:gd name="T99" fmla="*/ 0 h 764"/>
                  <a:gd name="T100" fmla="*/ 632 w 1274"/>
                  <a:gd name="T10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4" h="764">
                    <a:moveTo>
                      <a:pt x="632" y="0"/>
                    </a:moveTo>
                    <a:lnTo>
                      <a:pt x="632" y="0"/>
                    </a:lnTo>
                    <a:lnTo>
                      <a:pt x="664" y="2"/>
                    </a:lnTo>
                    <a:lnTo>
                      <a:pt x="696" y="6"/>
                    </a:lnTo>
                    <a:lnTo>
                      <a:pt x="726" y="14"/>
                    </a:lnTo>
                    <a:lnTo>
                      <a:pt x="756" y="24"/>
                    </a:lnTo>
                    <a:lnTo>
                      <a:pt x="784" y="36"/>
                    </a:lnTo>
                    <a:lnTo>
                      <a:pt x="810" y="52"/>
                    </a:lnTo>
                    <a:lnTo>
                      <a:pt x="838" y="70"/>
                    </a:lnTo>
                    <a:lnTo>
                      <a:pt x="864" y="90"/>
                    </a:lnTo>
                    <a:lnTo>
                      <a:pt x="890" y="114"/>
                    </a:lnTo>
                    <a:lnTo>
                      <a:pt x="916" y="138"/>
                    </a:lnTo>
                    <a:lnTo>
                      <a:pt x="970" y="194"/>
                    </a:lnTo>
                    <a:lnTo>
                      <a:pt x="1026" y="256"/>
                    </a:lnTo>
                    <a:lnTo>
                      <a:pt x="1088" y="326"/>
                    </a:lnTo>
                    <a:lnTo>
                      <a:pt x="1088" y="326"/>
                    </a:lnTo>
                    <a:lnTo>
                      <a:pt x="1106" y="342"/>
                    </a:lnTo>
                    <a:lnTo>
                      <a:pt x="1122" y="352"/>
                    </a:lnTo>
                    <a:lnTo>
                      <a:pt x="1138" y="358"/>
                    </a:lnTo>
                    <a:lnTo>
                      <a:pt x="1156" y="360"/>
                    </a:lnTo>
                    <a:lnTo>
                      <a:pt x="1172" y="358"/>
                    </a:lnTo>
                    <a:lnTo>
                      <a:pt x="1186" y="354"/>
                    </a:lnTo>
                    <a:lnTo>
                      <a:pt x="1202" y="346"/>
                    </a:lnTo>
                    <a:lnTo>
                      <a:pt x="1216" y="338"/>
                    </a:lnTo>
                    <a:lnTo>
                      <a:pt x="1228" y="328"/>
                    </a:lnTo>
                    <a:lnTo>
                      <a:pt x="1240" y="316"/>
                    </a:lnTo>
                    <a:lnTo>
                      <a:pt x="1258" y="296"/>
                    </a:lnTo>
                    <a:lnTo>
                      <a:pt x="1270" y="280"/>
                    </a:lnTo>
                    <a:lnTo>
                      <a:pt x="1274" y="274"/>
                    </a:lnTo>
                    <a:lnTo>
                      <a:pt x="1274" y="274"/>
                    </a:lnTo>
                    <a:lnTo>
                      <a:pt x="1074" y="476"/>
                    </a:lnTo>
                    <a:lnTo>
                      <a:pt x="1074" y="476"/>
                    </a:lnTo>
                    <a:lnTo>
                      <a:pt x="984" y="566"/>
                    </a:lnTo>
                    <a:lnTo>
                      <a:pt x="934" y="614"/>
                    </a:lnTo>
                    <a:lnTo>
                      <a:pt x="908" y="638"/>
                    </a:lnTo>
                    <a:lnTo>
                      <a:pt x="882" y="660"/>
                    </a:lnTo>
                    <a:lnTo>
                      <a:pt x="854" y="680"/>
                    </a:lnTo>
                    <a:lnTo>
                      <a:pt x="826" y="700"/>
                    </a:lnTo>
                    <a:lnTo>
                      <a:pt x="796" y="716"/>
                    </a:lnTo>
                    <a:lnTo>
                      <a:pt x="766" y="732"/>
                    </a:lnTo>
                    <a:lnTo>
                      <a:pt x="734" y="744"/>
                    </a:lnTo>
                    <a:lnTo>
                      <a:pt x="700" y="754"/>
                    </a:lnTo>
                    <a:lnTo>
                      <a:pt x="666" y="762"/>
                    </a:lnTo>
                    <a:lnTo>
                      <a:pt x="632" y="764"/>
                    </a:lnTo>
                    <a:lnTo>
                      <a:pt x="632" y="764"/>
                    </a:lnTo>
                    <a:lnTo>
                      <a:pt x="302" y="764"/>
                    </a:lnTo>
                    <a:lnTo>
                      <a:pt x="0" y="76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32" y="0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rgbClr val="0091DA"/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1B0F2F07-5A60-2B5B-5433-4D20C540B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1908175"/>
                <a:ext cx="4714875" cy="1212850"/>
              </a:xfrm>
              <a:custGeom>
                <a:avLst/>
                <a:gdLst>
                  <a:gd name="T0" fmla="*/ 852 w 2970"/>
                  <a:gd name="T1" fmla="*/ 0 h 764"/>
                  <a:gd name="T2" fmla="*/ 852 w 2970"/>
                  <a:gd name="T3" fmla="*/ 0 h 764"/>
                  <a:gd name="T4" fmla="*/ 818 w 2970"/>
                  <a:gd name="T5" fmla="*/ 2 h 764"/>
                  <a:gd name="T6" fmla="*/ 784 w 2970"/>
                  <a:gd name="T7" fmla="*/ 8 h 764"/>
                  <a:gd name="T8" fmla="*/ 750 w 2970"/>
                  <a:gd name="T9" fmla="*/ 18 h 764"/>
                  <a:gd name="T10" fmla="*/ 716 w 2970"/>
                  <a:gd name="T11" fmla="*/ 32 h 764"/>
                  <a:gd name="T12" fmla="*/ 684 w 2970"/>
                  <a:gd name="T13" fmla="*/ 48 h 764"/>
                  <a:gd name="T14" fmla="*/ 652 w 2970"/>
                  <a:gd name="T15" fmla="*/ 66 h 764"/>
                  <a:gd name="T16" fmla="*/ 620 w 2970"/>
                  <a:gd name="T17" fmla="*/ 88 h 764"/>
                  <a:gd name="T18" fmla="*/ 588 w 2970"/>
                  <a:gd name="T19" fmla="*/ 110 h 764"/>
                  <a:gd name="T20" fmla="*/ 558 w 2970"/>
                  <a:gd name="T21" fmla="*/ 134 h 764"/>
                  <a:gd name="T22" fmla="*/ 528 w 2970"/>
                  <a:gd name="T23" fmla="*/ 162 h 764"/>
                  <a:gd name="T24" fmla="*/ 500 w 2970"/>
                  <a:gd name="T25" fmla="*/ 188 h 764"/>
                  <a:gd name="T26" fmla="*/ 472 w 2970"/>
                  <a:gd name="T27" fmla="*/ 216 h 764"/>
                  <a:gd name="T28" fmla="*/ 418 w 2970"/>
                  <a:gd name="T29" fmla="*/ 274 h 764"/>
                  <a:gd name="T30" fmla="*/ 370 w 2970"/>
                  <a:gd name="T31" fmla="*/ 330 h 764"/>
                  <a:gd name="T32" fmla="*/ 370 w 2970"/>
                  <a:gd name="T33" fmla="*/ 330 h 764"/>
                  <a:gd name="T34" fmla="*/ 220 w 2970"/>
                  <a:gd name="T35" fmla="*/ 498 h 764"/>
                  <a:gd name="T36" fmla="*/ 104 w 2970"/>
                  <a:gd name="T37" fmla="*/ 626 h 764"/>
                  <a:gd name="T38" fmla="*/ 26 w 2970"/>
                  <a:gd name="T39" fmla="*/ 708 h 764"/>
                  <a:gd name="T40" fmla="*/ 0 w 2970"/>
                  <a:gd name="T41" fmla="*/ 736 h 764"/>
                  <a:gd name="T42" fmla="*/ 0 w 2970"/>
                  <a:gd name="T43" fmla="*/ 736 h 764"/>
                  <a:gd name="T44" fmla="*/ 392 w 2970"/>
                  <a:gd name="T45" fmla="*/ 456 h 764"/>
                  <a:gd name="T46" fmla="*/ 392 w 2970"/>
                  <a:gd name="T47" fmla="*/ 456 h 764"/>
                  <a:gd name="T48" fmla="*/ 430 w 2970"/>
                  <a:gd name="T49" fmla="*/ 500 h 764"/>
                  <a:gd name="T50" fmla="*/ 474 w 2970"/>
                  <a:gd name="T51" fmla="*/ 548 h 764"/>
                  <a:gd name="T52" fmla="*/ 528 w 2970"/>
                  <a:gd name="T53" fmla="*/ 600 h 764"/>
                  <a:gd name="T54" fmla="*/ 556 w 2970"/>
                  <a:gd name="T55" fmla="*/ 624 h 764"/>
                  <a:gd name="T56" fmla="*/ 586 w 2970"/>
                  <a:gd name="T57" fmla="*/ 650 h 764"/>
                  <a:gd name="T58" fmla="*/ 616 w 2970"/>
                  <a:gd name="T59" fmla="*/ 672 h 764"/>
                  <a:gd name="T60" fmla="*/ 648 w 2970"/>
                  <a:gd name="T61" fmla="*/ 694 h 764"/>
                  <a:gd name="T62" fmla="*/ 682 w 2970"/>
                  <a:gd name="T63" fmla="*/ 714 h 764"/>
                  <a:gd name="T64" fmla="*/ 714 w 2970"/>
                  <a:gd name="T65" fmla="*/ 732 h 764"/>
                  <a:gd name="T66" fmla="*/ 748 w 2970"/>
                  <a:gd name="T67" fmla="*/ 746 h 764"/>
                  <a:gd name="T68" fmla="*/ 782 w 2970"/>
                  <a:gd name="T69" fmla="*/ 756 h 764"/>
                  <a:gd name="T70" fmla="*/ 818 w 2970"/>
                  <a:gd name="T71" fmla="*/ 762 h 764"/>
                  <a:gd name="T72" fmla="*/ 852 w 2970"/>
                  <a:gd name="T73" fmla="*/ 764 h 764"/>
                  <a:gd name="T74" fmla="*/ 852 w 2970"/>
                  <a:gd name="T75" fmla="*/ 764 h 764"/>
                  <a:gd name="T76" fmla="*/ 2970 w 2970"/>
                  <a:gd name="T77" fmla="*/ 764 h 764"/>
                  <a:gd name="T78" fmla="*/ 2970 w 2970"/>
                  <a:gd name="T79" fmla="*/ 0 h 764"/>
                  <a:gd name="T80" fmla="*/ 2970 w 2970"/>
                  <a:gd name="T81" fmla="*/ 0 h 764"/>
                  <a:gd name="T82" fmla="*/ 852 w 2970"/>
                  <a:gd name="T83" fmla="*/ 0 h 764"/>
                  <a:gd name="T84" fmla="*/ 852 w 2970"/>
                  <a:gd name="T8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70" h="764">
                    <a:moveTo>
                      <a:pt x="852" y="0"/>
                    </a:moveTo>
                    <a:lnTo>
                      <a:pt x="852" y="0"/>
                    </a:lnTo>
                    <a:lnTo>
                      <a:pt x="818" y="2"/>
                    </a:lnTo>
                    <a:lnTo>
                      <a:pt x="784" y="8"/>
                    </a:lnTo>
                    <a:lnTo>
                      <a:pt x="750" y="18"/>
                    </a:lnTo>
                    <a:lnTo>
                      <a:pt x="716" y="32"/>
                    </a:lnTo>
                    <a:lnTo>
                      <a:pt x="684" y="48"/>
                    </a:lnTo>
                    <a:lnTo>
                      <a:pt x="652" y="66"/>
                    </a:lnTo>
                    <a:lnTo>
                      <a:pt x="620" y="88"/>
                    </a:lnTo>
                    <a:lnTo>
                      <a:pt x="588" y="110"/>
                    </a:lnTo>
                    <a:lnTo>
                      <a:pt x="558" y="134"/>
                    </a:lnTo>
                    <a:lnTo>
                      <a:pt x="528" y="162"/>
                    </a:lnTo>
                    <a:lnTo>
                      <a:pt x="500" y="188"/>
                    </a:lnTo>
                    <a:lnTo>
                      <a:pt x="472" y="216"/>
                    </a:lnTo>
                    <a:lnTo>
                      <a:pt x="418" y="274"/>
                    </a:lnTo>
                    <a:lnTo>
                      <a:pt x="370" y="330"/>
                    </a:lnTo>
                    <a:lnTo>
                      <a:pt x="370" y="330"/>
                    </a:lnTo>
                    <a:lnTo>
                      <a:pt x="220" y="498"/>
                    </a:lnTo>
                    <a:lnTo>
                      <a:pt x="104" y="626"/>
                    </a:lnTo>
                    <a:lnTo>
                      <a:pt x="26" y="708"/>
                    </a:lnTo>
                    <a:lnTo>
                      <a:pt x="0" y="736"/>
                    </a:lnTo>
                    <a:lnTo>
                      <a:pt x="0" y="736"/>
                    </a:lnTo>
                    <a:lnTo>
                      <a:pt x="392" y="456"/>
                    </a:lnTo>
                    <a:lnTo>
                      <a:pt x="392" y="456"/>
                    </a:lnTo>
                    <a:lnTo>
                      <a:pt x="430" y="500"/>
                    </a:lnTo>
                    <a:lnTo>
                      <a:pt x="474" y="548"/>
                    </a:lnTo>
                    <a:lnTo>
                      <a:pt x="528" y="600"/>
                    </a:lnTo>
                    <a:lnTo>
                      <a:pt x="556" y="624"/>
                    </a:lnTo>
                    <a:lnTo>
                      <a:pt x="586" y="650"/>
                    </a:lnTo>
                    <a:lnTo>
                      <a:pt x="616" y="672"/>
                    </a:lnTo>
                    <a:lnTo>
                      <a:pt x="648" y="694"/>
                    </a:lnTo>
                    <a:lnTo>
                      <a:pt x="682" y="714"/>
                    </a:lnTo>
                    <a:lnTo>
                      <a:pt x="714" y="732"/>
                    </a:lnTo>
                    <a:lnTo>
                      <a:pt x="748" y="746"/>
                    </a:lnTo>
                    <a:lnTo>
                      <a:pt x="782" y="756"/>
                    </a:lnTo>
                    <a:lnTo>
                      <a:pt x="818" y="762"/>
                    </a:lnTo>
                    <a:lnTo>
                      <a:pt x="852" y="764"/>
                    </a:lnTo>
                    <a:lnTo>
                      <a:pt x="852" y="764"/>
                    </a:lnTo>
                    <a:lnTo>
                      <a:pt x="2970" y="764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852" y="0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0091DA"/>
              </a:solidFill>
              <a:ln>
                <a:solidFill>
                  <a:srgbClr val="0091DA"/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21F2BC-2F49-58CD-F410-52EEAC553F58}"/>
                </a:ext>
              </a:extLst>
            </p:cNvPr>
            <p:cNvSpPr/>
            <p:nvPr/>
          </p:nvSpPr>
          <p:spPr>
            <a:xfrm>
              <a:off x="3564376" y="2620241"/>
              <a:ext cx="2843572" cy="817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504"/>
                </a:spcAft>
                <a:buFont typeface="Arial" panose="020B0604020202020204" pitchFamily="34" charset="0"/>
                <a:buChar char="•"/>
              </a:pPr>
              <a:r>
                <a:rPr lang="en-GB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other feature engineering techniques, such as creating interaction terms or more sophisticated time-related features.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650DB-2439-6283-D369-F11734E35103}"/>
                </a:ext>
              </a:extLst>
            </p:cNvPr>
            <p:cNvSpPr/>
            <p:nvPr/>
          </p:nvSpPr>
          <p:spPr>
            <a:xfrm>
              <a:off x="1446822" y="3151135"/>
              <a:ext cx="968025" cy="2991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344" b="1" dirty="0">
                  <a:solidFill>
                    <a:srgbClr val="0091D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Options</a:t>
              </a:r>
              <a:endParaRPr lang="en-GB" sz="1344" dirty="0">
                <a:solidFill>
                  <a:srgbClr val="0091D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6769EF-485C-291A-87A6-4FD2F439BDE3}"/>
                </a:ext>
              </a:extLst>
            </p:cNvPr>
            <p:cNvSpPr/>
            <p:nvPr/>
          </p:nvSpPr>
          <p:spPr>
            <a:xfrm>
              <a:off x="1439075" y="2422489"/>
              <a:ext cx="1028526" cy="868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41" dirty="0">
                  <a:solidFill>
                    <a:srgbClr val="0091DA"/>
                  </a:solidFill>
                  <a:latin typeface="+mj-lt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D3D903-18DE-8581-CD90-731C8B77F232}"/>
                </a:ext>
              </a:extLst>
            </p:cNvPr>
            <p:cNvGrpSpPr/>
            <p:nvPr/>
          </p:nvGrpSpPr>
          <p:grpSpPr>
            <a:xfrm>
              <a:off x="1352600" y="3559831"/>
              <a:ext cx="5108556" cy="1006704"/>
              <a:chOff x="554038" y="1908175"/>
              <a:chExt cx="6080125" cy="1308100"/>
            </a:xfrm>
          </p:grpSpPr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92149397-62A8-DE53-DFB7-75E91EED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8" y="2003425"/>
                <a:ext cx="2022475" cy="1212850"/>
              </a:xfrm>
              <a:custGeom>
                <a:avLst/>
                <a:gdLst>
                  <a:gd name="T0" fmla="*/ 632 w 1274"/>
                  <a:gd name="T1" fmla="*/ 0 h 764"/>
                  <a:gd name="T2" fmla="*/ 632 w 1274"/>
                  <a:gd name="T3" fmla="*/ 0 h 764"/>
                  <a:gd name="T4" fmla="*/ 664 w 1274"/>
                  <a:gd name="T5" fmla="*/ 2 h 764"/>
                  <a:gd name="T6" fmla="*/ 696 w 1274"/>
                  <a:gd name="T7" fmla="*/ 6 h 764"/>
                  <a:gd name="T8" fmla="*/ 726 w 1274"/>
                  <a:gd name="T9" fmla="*/ 14 h 764"/>
                  <a:gd name="T10" fmla="*/ 756 w 1274"/>
                  <a:gd name="T11" fmla="*/ 24 h 764"/>
                  <a:gd name="T12" fmla="*/ 784 w 1274"/>
                  <a:gd name="T13" fmla="*/ 36 h 764"/>
                  <a:gd name="T14" fmla="*/ 810 w 1274"/>
                  <a:gd name="T15" fmla="*/ 52 h 764"/>
                  <a:gd name="T16" fmla="*/ 838 w 1274"/>
                  <a:gd name="T17" fmla="*/ 70 h 764"/>
                  <a:gd name="T18" fmla="*/ 864 w 1274"/>
                  <a:gd name="T19" fmla="*/ 90 h 764"/>
                  <a:gd name="T20" fmla="*/ 890 w 1274"/>
                  <a:gd name="T21" fmla="*/ 114 h 764"/>
                  <a:gd name="T22" fmla="*/ 916 w 1274"/>
                  <a:gd name="T23" fmla="*/ 138 h 764"/>
                  <a:gd name="T24" fmla="*/ 970 w 1274"/>
                  <a:gd name="T25" fmla="*/ 194 h 764"/>
                  <a:gd name="T26" fmla="*/ 1026 w 1274"/>
                  <a:gd name="T27" fmla="*/ 256 h 764"/>
                  <a:gd name="T28" fmla="*/ 1088 w 1274"/>
                  <a:gd name="T29" fmla="*/ 326 h 764"/>
                  <a:gd name="T30" fmla="*/ 1088 w 1274"/>
                  <a:gd name="T31" fmla="*/ 326 h 764"/>
                  <a:gd name="T32" fmla="*/ 1106 w 1274"/>
                  <a:gd name="T33" fmla="*/ 342 h 764"/>
                  <a:gd name="T34" fmla="*/ 1122 w 1274"/>
                  <a:gd name="T35" fmla="*/ 352 h 764"/>
                  <a:gd name="T36" fmla="*/ 1138 w 1274"/>
                  <a:gd name="T37" fmla="*/ 358 h 764"/>
                  <a:gd name="T38" fmla="*/ 1156 w 1274"/>
                  <a:gd name="T39" fmla="*/ 360 h 764"/>
                  <a:gd name="T40" fmla="*/ 1172 w 1274"/>
                  <a:gd name="T41" fmla="*/ 358 h 764"/>
                  <a:gd name="T42" fmla="*/ 1186 w 1274"/>
                  <a:gd name="T43" fmla="*/ 354 h 764"/>
                  <a:gd name="T44" fmla="*/ 1202 w 1274"/>
                  <a:gd name="T45" fmla="*/ 346 h 764"/>
                  <a:gd name="T46" fmla="*/ 1216 w 1274"/>
                  <a:gd name="T47" fmla="*/ 338 h 764"/>
                  <a:gd name="T48" fmla="*/ 1228 w 1274"/>
                  <a:gd name="T49" fmla="*/ 328 h 764"/>
                  <a:gd name="T50" fmla="*/ 1240 w 1274"/>
                  <a:gd name="T51" fmla="*/ 316 h 764"/>
                  <a:gd name="T52" fmla="*/ 1258 w 1274"/>
                  <a:gd name="T53" fmla="*/ 296 h 764"/>
                  <a:gd name="T54" fmla="*/ 1270 w 1274"/>
                  <a:gd name="T55" fmla="*/ 280 h 764"/>
                  <a:gd name="T56" fmla="*/ 1274 w 1274"/>
                  <a:gd name="T57" fmla="*/ 274 h 764"/>
                  <a:gd name="T58" fmla="*/ 1274 w 1274"/>
                  <a:gd name="T59" fmla="*/ 274 h 764"/>
                  <a:gd name="T60" fmla="*/ 1074 w 1274"/>
                  <a:gd name="T61" fmla="*/ 476 h 764"/>
                  <a:gd name="T62" fmla="*/ 1074 w 1274"/>
                  <a:gd name="T63" fmla="*/ 476 h 764"/>
                  <a:gd name="T64" fmla="*/ 984 w 1274"/>
                  <a:gd name="T65" fmla="*/ 566 h 764"/>
                  <a:gd name="T66" fmla="*/ 934 w 1274"/>
                  <a:gd name="T67" fmla="*/ 614 h 764"/>
                  <a:gd name="T68" fmla="*/ 908 w 1274"/>
                  <a:gd name="T69" fmla="*/ 638 h 764"/>
                  <a:gd name="T70" fmla="*/ 882 w 1274"/>
                  <a:gd name="T71" fmla="*/ 660 h 764"/>
                  <a:gd name="T72" fmla="*/ 854 w 1274"/>
                  <a:gd name="T73" fmla="*/ 680 h 764"/>
                  <a:gd name="T74" fmla="*/ 826 w 1274"/>
                  <a:gd name="T75" fmla="*/ 700 h 764"/>
                  <a:gd name="T76" fmla="*/ 796 w 1274"/>
                  <a:gd name="T77" fmla="*/ 716 h 764"/>
                  <a:gd name="T78" fmla="*/ 766 w 1274"/>
                  <a:gd name="T79" fmla="*/ 732 h 764"/>
                  <a:gd name="T80" fmla="*/ 734 w 1274"/>
                  <a:gd name="T81" fmla="*/ 744 h 764"/>
                  <a:gd name="T82" fmla="*/ 700 w 1274"/>
                  <a:gd name="T83" fmla="*/ 754 h 764"/>
                  <a:gd name="T84" fmla="*/ 666 w 1274"/>
                  <a:gd name="T85" fmla="*/ 762 h 764"/>
                  <a:gd name="T86" fmla="*/ 632 w 1274"/>
                  <a:gd name="T87" fmla="*/ 764 h 764"/>
                  <a:gd name="T88" fmla="*/ 632 w 1274"/>
                  <a:gd name="T89" fmla="*/ 764 h 764"/>
                  <a:gd name="T90" fmla="*/ 302 w 1274"/>
                  <a:gd name="T91" fmla="*/ 764 h 764"/>
                  <a:gd name="T92" fmla="*/ 0 w 1274"/>
                  <a:gd name="T93" fmla="*/ 764 h 764"/>
                  <a:gd name="T94" fmla="*/ 0 w 1274"/>
                  <a:gd name="T95" fmla="*/ 0 h 764"/>
                  <a:gd name="T96" fmla="*/ 0 w 1274"/>
                  <a:gd name="T97" fmla="*/ 0 h 764"/>
                  <a:gd name="T98" fmla="*/ 632 w 1274"/>
                  <a:gd name="T99" fmla="*/ 0 h 764"/>
                  <a:gd name="T100" fmla="*/ 632 w 1274"/>
                  <a:gd name="T10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4" h="764">
                    <a:moveTo>
                      <a:pt x="632" y="0"/>
                    </a:moveTo>
                    <a:lnTo>
                      <a:pt x="632" y="0"/>
                    </a:lnTo>
                    <a:lnTo>
                      <a:pt x="664" y="2"/>
                    </a:lnTo>
                    <a:lnTo>
                      <a:pt x="696" y="6"/>
                    </a:lnTo>
                    <a:lnTo>
                      <a:pt x="726" y="14"/>
                    </a:lnTo>
                    <a:lnTo>
                      <a:pt x="756" y="24"/>
                    </a:lnTo>
                    <a:lnTo>
                      <a:pt x="784" y="36"/>
                    </a:lnTo>
                    <a:lnTo>
                      <a:pt x="810" y="52"/>
                    </a:lnTo>
                    <a:lnTo>
                      <a:pt x="838" y="70"/>
                    </a:lnTo>
                    <a:lnTo>
                      <a:pt x="864" y="90"/>
                    </a:lnTo>
                    <a:lnTo>
                      <a:pt x="890" y="114"/>
                    </a:lnTo>
                    <a:lnTo>
                      <a:pt x="916" y="138"/>
                    </a:lnTo>
                    <a:lnTo>
                      <a:pt x="970" y="194"/>
                    </a:lnTo>
                    <a:lnTo>
                      <a:pt x="1026" y="256"/>
                    </a:lnTo>
                    <a:lnTo>
                      <a:pt x="1088" y="326"/>
                    </a:lnTo>
                    <a:lnTo>
                      <a:pt x="1088" y="326"/>
                    </a:lnTo>
                    <a:lnTo>
                      <a:pt x="1106" y="342"/>
                    </a:lnTo>
                    <a:lnTo>
                      <a:pt x="1122" y="352"/>
                    </a:lnTo>
                    <a:lnTo>
                      <a:pt x="1138" y="358"/>
                    </a:lnTo>
                    <a:lnTo>
                      <a:pt x="1156" y="360"/>
                    </a:lnTo>
                    <a:lnTo>
                      <a:pt x="1172" y="358"/>
                    </a:lnTo>
                    <a:lnTo>
                      <a:pt x="1186" y="354"/>
                    </a:lnTo>
                    <a:lnTo>
                      <a:pt x="1202" y="346"/>
                    </a:lnTo>
                    <a:lnTo>
                      <a:pt x="1216" y="338"/>
                    </a:lnTo>
                    <a:lnTo>
                      <a:pt x="1228" y="328"/>
                    </a:lnTo>
                    <a:lnTo>
                      <a:pt x="1240" y="316"/>
                    </a:lnTo>
                    <a:lnTo>
                      <a:pt x="1258" y="296"/>
                    </a:lnTo>
                    <a:lnTo>
                      <a:pt x="1270" y="280"/>
                    </a:lnTo>
                    <a:lnTo>
                      <a:pt x="1274" y="274"/>
                    </a:lnTo>
                    <a:lnTo>
                      <a:pt x="1274" y="274"/>
                    </a:lnTo>
                    <a:lnTo>
                      <a:pt x="1074" y="476"/>
                    </a:lnTo>
                    <a:lnTo>
                      <a:pt x="1074" y="476"/>
                    </a:lnTo>
                    <a:lnTo>
                      <a:pt x="984" y="566"/>
                    </a:lnTo>
                    <a:lnTo>
                      <a:pt x="934" y="614"/>
                    </a:lnTo>
                    <a:lnTo>
                      <a:pt x="908" y="638"/>
                    </a:lnTo>
                    <a:lnTo>
                      <a:pt x="882" y="660"/>
                    </a:lnTo>
                    <a:lnTo>
                      <a:pt x="854" y="680"/>
                    </a:lnTo>
                    <a:lnTo>
                      <a:pt x="826" y="700"/>
                    </a:lnTo>
                    <a:lnTo>
                      <a:pt x="796" y="716"/>
                    </a:lnTo>
                    <a:lnTo>
                      <a:pt x="766" y="732"/>
                    </a:lnTo>
                    <a:lnTo>
                      <a:pt x="734" y="744"/>
                    </a:lnTo>
                    <a:lnTo>
                      <a:pt x="700" y="754"/>
                    </a:lnTo>
                    <a:lnTo>
                      <a:pt x="666" y="762"/>
                    </a:lnTo>
                    <a:lnTo>
                      <a:pt x="632" y="764"/>
                    </a:lnTo>
                    <a:lnTo>
                      <a:pt x="632" y="764"/>
                    </a:lnTo>
                    <a:lnTo>
                      <a:pt x="302" y="764"/>
                    </a:lnTo>
                    <a:lnTo>
                      <a:pt x="0" y="76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32" y="0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227D089E-49C2-0601-89AE-654E5629C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1908175"/>
                <a:ext cx="4714875" cy="1212850"/>
              </a:xfrm>
              <a:custGeom>
                <a:avLst/>
                <a:gdLst>
                  <a:gd name="T0" fmla="*/ 852 w 2970"/>
                  <a:gd name="T1" fmla="*/ 0 h 764"/>
                  <a:gd name="T2" fmla="*/ 852 w 2970"/>
                  <a:gd name="T3" fmla="*/ 0 h 764"/>
                  <a:gd name="T4" fmla="*/ 818 w 2970"/>
                  <a:gd name="T5" fmla="*/ 2 h 764"/>
                  <a:gd name="T6" fmla="*/ 784 w 2970"/>
                  <a:gd name="T7" fmla="*/ 8 h 764"/>
                  <a:gd name="T8" fmla="*/ 750 w 2970"/>
                  <a:gd name="T9" fmla="*/ 18 h 764"/>
                  <a:gd name="T10" fmla="*/ 716 w 2970"/>
                  <a:gd name="T11" fmla="*/ 32 h 764"/>
                  <a:gd name="T12" fmla="*/ 684 w 2970"/>
                  <a:gd name="T13" fmla="*/ 48 h 764"/>
                  <a:gd name="T14" fmla="*/ 652 w 2970"/>
                  <a:gd name="T15" fmla="*/ 66 h 764"/>
                  <a:gd name="T16" fmla="*/ 620 w 2970"/>
                  <a:gd name="T17" fmla="*/ 88 h 764"/>
                  <a:gd name="T18" fmla="*/ 588 w 2970"/>
                  <a:gd name="T19" fmla="*/ 110 h 764"/>
                  <a:gd name="T20" fmla="*/ 558 w 2970"/>
                  <a:gd name="T21" fmla="*/ 134 h 764"/>
                  <a:gd name="T22" fmla="*/ 528 w 2970"/>
                  <a:gd name="T23" fmla="*/ 162 h 764"/>
                  <a:gd name="T24" fmla="*/ 500 w 2970"/>
                  <a:gd name="T25" fmla="*/ 188 h 764"/>
                  <a:gd name="T26" fmla="*/ 472 w 2970"/>
                  <a:gd name="T27" fmla="*/ 216 h 764"/>
                  <a:gd name="T28" fmla="*/ 418 w 2970"/>
                  <a:gd name="T29" fmla="*/ 274 h 764"/>
                  <a:gd name="T30" fmla="*/ 370 w 2970"/>
                  <a:gd name="T31" fmla="*/ 330 h 764"/>
                  <a:gd name="T32" fmla="*/ 370 w 2970"/>
                  <a:gd name="T33" fmla="*/ 330 h 764"/>
                  <a:gd name="T34" fmla="*/ 220 w 2970"/>
                  <a:gd name="T35" fmla="*/ 498 h 764"/>
                  <a:gd name="T36" fmla="*/ 104 w 2970"/>
                  <a:gd name="T37" fmla="*/ 626 h 764"/>
                  <a:gd name="T38" fmla="*/ 26 w 2970"/>
                  <a:gd name="T39" fmla="*/ 708 h 764"/>
                  <a:gd name="T40" fmla="*/ 0 w 2970"/>
                  <a:gd name="T41" fmla="*/ 736 h 764"/>
                  <a:gd name="T42" fmla="*/ 0 w 2970"/>
                  <a:gd name="T43" fmla="*/ 736 h 764"/>
                  <a:gd name="T44" fmla="*/ 392 w 2970"/>
                  <a:gd name="T45" fmla="*/ 456 h 764"/>
                  <a:gd name="T46" fmla="*/ 392 w 2970"/>
                  <a:gd name="T47" fmla="*/ 456 h 764"/>
                  <a:gd name="T48" fmla="*/ 430 w 2970"/>
                  <a:gd name="T49" fmla="*/ 500 h 764"/>
                  <a:gd name="T50" fmla="*/ 474 w 2970"/>
                  <a:gd name="T51" fmla="*/ 548 h 764"/>
                  <a:gd name="T52" fmla="*/ 528 w 2970"/>
                  <a:gd name="T53" fmla="*/ 600 h 764"/>
                  <a:gd name="T54" fmla="*/ 556 w 2970"/>
                  <a:gd name="T55" fmla="*/ 624 h 764"/>
                  <a:gd name="T56" fmla="*/ 586 w 2970"/>
                  <a:gd name="T57" fmla="*/ 650 h 764"/>
                  <a:gd name="T58" fmla="*/ 616 w 2970"/>
                  <a:gd name="T59" fmla="*/ 672 h 764"/>
                  <a:gd name="T60" fmla="*/ 648 w 2970"/>
                  <a:gd name="T61" fmla="*/ 694 h 764"/>
                  <a:gd name="T62" fmla="*/ 682 w 2970"/>
                  <a:gd name="T63" fmla="*/ 714 h 764"/>
                  <a:gd name="T64" fmla="*/ 714 w 2970"/>
                  <a:gd name="T65" fmla="*/ 732 h 764"/>
                  <a:gd name="T66" fmla="*/ 748 w 2970"/>
                  <a:gd name="T67" fmla="*/ 746 h 764"/>
                  <a:gd name="T68" fmla="*/ 782 w 2970"/>
                  <a:gd name="T69" fmla="*/ 756 h 764"/>
                  <a:gd name="T70" fmla="*/ 818 w 2970"/>
                  <a:gd name="T71" fmla="*/ 762 h 764"/>
                  <a:gd name="T72" fmla="*/ 852 w 2970"/>
                  <a:gd name="T73" fmla="*/ 764 h 764"/>
                  <a:gd name="T74" fmla="*/ 852 w 2970"/>
                  <a:gd name="T75" fmla="*/ 764 h 764"/>
                  <a:gd name="T76" fmla="*/ 2970 w 2970"/>
                  <a:gd name="T77" fmla="*/ 764 h 764"/>
                  <a:gd name="T78" fmla="*/ 2970 w 2970"/>
                  <a:gd name="T79" fmla="*/ 0 h 764"/>
                  <a:gd name="T80" fmla="*/ 2970 w 2970"/>
                  <a:gd name="T81" fmla="*/ 0 h 764"/>
                  <a:gd name="T82" fmla="*/ 852 w 2970"/>
                  <a:gd name="T83" fmla="*/ 0 h 764"/>
                  <a:gd name="T84" fmla="*/ 852 w 2970"/>
                  <a:gd name="T8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70" h="764">
                    <a:moveTo>
                      <a:pt x="852" y="0"/>
                    </a:moveTo>
                    <a:lnTo>
                      <a:pt x="852" y="0"/>
                    </a:lnTo>
                    <a:lnTo>
                      <a:pt x="818" y="2"/>
                    </a:lnTo>
                    <a:lnTo>
                      <a:pt x="784" y="8"/>
                    </a:lnTo>
                    <a:lnTo>
                      <a:pt x="750" y="18"/>
                    </a:lnTo>
                    <a:lnTo>
                      <a:pt x="716" y="32"/>
                    </a:lnTo>
                    <a:lnTo>
                      <a:pt x="684" y="48"/>
                    </a:lnTo>
                    <a:lnTo>
                      <a:pt x="652" y="66"/>
                    </a:lnTo>
                    <a:lnTo>
                      <a:pt x="620" y="88"/>
                    </a:lnTo>
                    <a:lnTo>
                      <a:pt x="588" y="110"/>
                    </a:lnTo>
                    <a:lnTo>
                      <a:pt x="558" y="134"/>
                    </a:lnTo>
                    <a:lnTo>
                      <a:pt x="528" y="162"/>
                    </a:lnTo>
                    <a:lnTo>
                      <a:pt x="500" y="188"/>
                    </a:lnTo>
                    <a:lnTo>
                      <a:pt x="472" y="216"/>
                    </a:lnTo>
                    <a:lnTo>
                      <a:pt x="418" y="274"/>
                    </a:lnTo>
                    <a:lnTo>
                      <a:pt x="370" y="330"/>
                    </a:lnTo>
                    <a:lnTo>
                      <a:pt x="370" y="330"/>
                    </a:lnTo>
                    <a:lnTo>
                      <a:pt x="220" y="498"/>
                    </a:lnTo>
                    <a:lnTo>
                      <a:pt x="104" y="626"/>
                    </a:lnTo>
                    <a:lnTo>
                      <a:pt x="26" y="708"/>
                    </a:lnTo>
                    <a:lnTo>
                      <a:pt x="0" y="736"/>
                    </a:lnTo>
                    <a:lnTo>
                      <a:pt x="0" y="736"/>
                    </a:lnTo>
                    <a:lnTo>
                      <a:pt x="392" y="456"/>
                    </a:lnTo>
                    <a:lnTo>
                      <a:pt x="392" y="456"/>
                    </a:lnTo>
                    <a:lnTo>
                      <a:pt x="430" y="500"/>
                    </a:lnTo>
                    <a:lnTo>
                      <a:pt x="474" y="548"/>
                    </a:lnTo>
                    <a:lnTo>
                      <a:pt x="528" y="600"/>
                    </a:lnTo>
                    <a:lnTo>
                      <a:pt x="556" y="624"/>
                    </a:lnTo>
                    <a:lnTo>
                      <a:pt x="586" y="650"/>
                    </a:lnTo>
                    <a:lnTo>
                      <a:pt x="616" y="672"/>
                    </a:lnTo>
                    <a:lnTo>
                      <a:pt x="648" y="694"/>
                    </a:lnTo>
                    <a:lnTo>
                      <a:pt x="682" y="714"/>
                    </a:lnTo>
                    <a:lnTo>
                      <a:pt x="714" y="732"/>
                    </a:lnTo>
                    <a:lnTo>
                      <a:pt x="748" y="746"/>
                    </a:lnTo>
                    <a:lnTo>
                      <a:pt x="782" y="756"/>
                    </a:lnTo>
                    <a:lnTo>
                      <a:pt x="818" y="762"/>
                    </a:lnTo>
                    <a:lnTo>
                      <a:pt x="852" y="764"/>
                    </a:lnTo>
                    <a:lnTo>
                      <a:pt x="852" y="764"/>
                    </a:lnTo>
                    <a:lnTo>
                      <a:pt x="2970" y="764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852" y="0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65E99C-7051-D15F-8498-B4AED3A486A4}"/>
                </a:ext>
              </a:extLst>
            </p:cNvPr>
            <p:cNvSpPr/>
            <p:nvPr/>
          </p:nvSpPr>
          <p:spPr>
            <a:xfrm>
              <a:off x="3564376" y="3638740"/>
              <a:ext cx="2843572" cy="136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504"/>
                </a:spcAft>
                <a:buFont typeface="Arial" panose="020B0604020202020204" pitchFamily="34" charset="0"/>
                <a:buChar char="•"/>
              </a:pPr>
              <a:r>
                <a:rPr lang="en-GB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 more advanced techniques for handling imbalanced data, such as SMOTE (Synthetic Minority Over-sampling Technique).</a:t>
              </a:r>
            </a:p>
            <a:p>
              <a:pPr marL="285750" indent="-285750">
                <a:spcAft>
                  <a:spcPts val="504"/>
                </a:spcAft>
                <a:buFont typeface="Arial" panose="020B0604020202020204" pitchFamily="34" charset="0"/>
                <a:buChar char="•"/>
              </a:pPr>
              <a:br>
                <a:rPr lang="en-GB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3DF4F6-7F22-DC61-8C7E-DDE6E01FD486}"/>
                </a:ext>
              </a:extLst>
            </p:cNvPr>
            <p:cNvSpPr/>
            <p:nvPr/>
          </p:nvSpPr>
          <p:spPr>
            <a:xfrm>
              <a:off x="1446822" y="4165327"/>
              <a:ext cx="968025" cy="2991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344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Options</a:t>
              </a:r>
              <a:endParaRPr lang="en-GB" sz="1344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0E3D74-77A2-E899-CEAA-447B5E441A9E}"/>
                </a:ext>
              </a:extLst>
            </p:cNvPr>
            <p:cNvSpPr/>
            <p:nvPr/>
          </p:nvSpPr>
          <p:spPr>
            <a:xfrm>
              <a:off x="1439075" y="3436680"/>
              <a:ext cx="830375" cy="868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4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7A7188-4B4D-ADE0-4F86-21C25FD75075}"/>
                </a:ext>
              </a:extLst>
            </p:cNvPr>
            <p:cNvGrpSpPr/>
            <p:nvPr/>
          </p:nvGrpSpPr>
          <p:grpSpPr>
            <a:xfrm>
              <a:off x="1352600" y="4576254"/>
              <a:ext cx="5108556" cy="1006704"/>
              <a:chOff x="554038" y="1908175"/>
              <a:chExt cx="6080125" cy="1308100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13EE7BAD-270D-FEA3-01D1-11BB58B65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8" y="2003425"/>
                <a:ext cx="2022475" cy="1212850"/>
              </a:xfrm>
              <a:custGeom>
                <a:avLst/>
                <a:gdLst>
                  <a:gd name="T0" fmla="*/ 632 w 1274"/>
                  <a:gd name="T1" fmla="*/ 0 h 764"/>
                  <a:gd name="T2" fmla="*/ 632 w 1274"/>
                  <a:gd name="T3" fmla="*/ 0 h 764"/>
                  <a:gd name="T4" fmla="*/ 664 w 1274"/>
                  <a:gd name="T5" fmla="*/ 2 h 764"/>
                  <a:gd name="T6" fmla="*/ 696 w 1274"/>
                  <a:gd name="T7" fmla="*/ 6 h 764"/>
                  <a:gd name="T8" fmla="*/ 726 w 1274"/>
                  <a:gd name="T9" fmla="*/ 14 h 764"/>
                  <a:gd name="T10" fmla="*/ 756 w 1274"/>
                  <a:gd name="T11" fmla="*/ 24 h 764"/>
                  <a:gd name="T12" fmla="*/ 784 w 1274"/>
                  <a:gd name="T13" fmla="*/ 36 h 764"/>
                  <a:gd name="T14" fmla="*/ 810 w 1274"/>
                  <a:gd name="T15" fmla="*/ 52 h 764"/>
                  <a:gd name="T16" fmla="*/ 838 w 1274"/>
                  <a:gd name="T17" fmla="*/ 70 h 764"/>
                  <a:gd name="T18" fmla="*/ 864 w 1274"/>
                  <a:gd name="T19" fmla="*/ 90 h 764"/>
                  <a:gd name="T20" fmla="*/ 890 w 1274"/>
                  <a:gd name="T21" fmla="*/ 114 h 764"/>
                  <a:gd name="T22" fmla="*/ 916 w 1274"/>
                  <a:gd name="T23" fmla="*/ 138 h 764"/>
                  <a:gd name="T24" fmla="*/ 970 w 1274"/>
                  <a:gd name="T25" fmla="*/ 194 h 764"/>
                  <a:gd name="T26" fmla="*/ 1026 w 1274"/>
                  <a:gd name="T27" fmla="*/ 256 h 764"/>
                  <a:gd name="T28" fmla="*/ 1088 w 1274"/>
                  <a:gd name="T29" fmla="*/ 326 h 764"/>
                  <a:gd name="T30" fmla="*/ 1088 w 1274"/>
                  <a:gd name="T31" fmla="*/ 326 h 764"/>
                  <a:gd name="T32" fmla="*/ 1106 w 1274"/>
                  <a:gd name="T33" fmla="*/ 342 h 764"/>
                  <a:gd name="T34" fmla="*/ 1122 w 1274"/>
                  <a:gd name="T35" fmla="*/ 352 h 764"/>
                  <a:gd name="T36" fmla="*/ 1138 w 1274"/>
                  <a:gd name="T37" fmla="*/ 358 h 764"/>
                  <a:gd name="T38" fmla="*/ 1156 w 1274"/>
                  <a:gd name="T39" fmla="*/ 360 h 764"/>
                  <a:gd name="T40" fmla="*/ 1172 w 1274"/>
                  <a:gd name="T41" fmla="*/ 358 h 764"/>
                  <a:gd name="T42" fmla="*/ 1186 w 1274"/>
                  <a:gd name="T43" fmla="*/ 354 h 764"/>
                  <a:gd name="T44" fmla="*/ 1202 w 1274"/>
                  <a:gd name="T45" fmla="*/ 346 h 764"/>
                  <a:gd name="T46" fmla="*/ 1216 w 1274"/>
                  <a:gd name="T47" fmla="*/ 338 h 764"/>
                  <a:gd name="T48" fmla="*/ 1228 w 1274"/>
                  <a:gd name="T49" fmla="*/ 328 h 764"/>
                  <a:gd name="T50" fmla="*/ 1240 w 1274"/>
                  <a:gd name="T51" fmla="*/ 316 h 764"/>
                  <a:gd name="T52" fmla="*/ 1258 w 1274"/>
                  <a:gd name="T53" fmla="*/ 296 h 764"/>
                  <a:gd name="T54" fmla="*/ 1270 w 1274"/>
                  <a:gd name="T55" fmla="*/ 280 h 764"/>
                  <a:gd name="T56" fmla="*/ 1274 w 1274"/>
                  <a:gd name="T57" fmla="*/ 274 h 764"/>
                  <a:gd name="T58" fmla="*/ 1274 w 1274"/>
                  <a:gd name="T59" fmla="*/ 274 h 764"/>
                  <a:gd name="T60" fmla="*/ 1074 w 1274"/>
                  <a:gd name="T61" fmla="*/ 476 h 764"/>
                  <a:gd name="T62" fmla="*/ 1074 w 1274"/>
                  <a:gd name="T63" fmla="*/ 476 h 764"/>
                  <a:gd name="T64" fmla="*/ 984 w 1274"/>
                  <a:gd name="T65" fmla="*/ 566 h 764"/>
                  <a:gd name="T66" fmla="*/ 934 w 1274"/>
                  <a:gd name="T67" fmla="*/ 614 h 764"/>
                  <a:gd name="T68" fmla="*/ 908 w 1274"/>
                  <a:gd name="T69" fmla="*/ 638 h 764"/>
                  <a:gd name="T70" fmla="*/ 882 w 1274"/>
                  <a:gd name="T71" fmla="*/ 660 h 764"/>
                  <a:gd name="T72" fmla="*/ 854 w 1274"/>
                  <a:gd name="T73" fmla="*/ 680 h 764"/>
                  <a:gd name="T74" fmla="*/ 826 w 1274"/>
                  <a:gd name="T75" fmla="*/ 700 h 764"/>
                  <a:gd name="T76" fmla="*/ 796 w 1274"/>
                  <a:gd name="T77" fmla="*/ 716 h 764"/>
                  <a:gd name="T78" fmla="*/ 766 w 1274"/>
                  <a:gd name="T79" fmla="*/ 732 h 764"/>
                  <a:gd name="T80" fmla="*/ 734 w 1274"/>
                  <a:gd name="T81" fmla="*/ 744 h 764"/>
                  <a:gd name="T82" fmla="*/ 700 w 1274"/>
                  <a:gd name="T83" fmla="*/ 754 h 764"/>
                  <a:gd name="T84" fmla="*/ 666 w 1274"/>
                  <a:gd name="T85" fmla="*/ 762 h 764"/>
                  <a:gd name="T86" fmla="*/ 632 w 1274"/>
                  <a:gd name="T87" fmla="*/ 764 h 764"/>
                  <a:gd name="T88" fmla="*/ 632 w 1274"/>
                  <a:gd name="T89" fmla="*/ 764 h 764"/>
                  <a:gd name="T90" fmla="*/ 302 w 1274"/>
                  <a:gd name="T91" fmla="*/ 764 h 764"/>
                  <a:gd name="T92" fmla="*/ 0 w 1274"/>
                  <a:gd name="T93" fmla="*/ 764 h 764"/>
                  <a:gd name="T94" fmla="*/ 0 w 1274"/>
                  <a:gd name="T95" fmla="*/ 0 h 764"/>
                  <a:gd name="T96" fmla="*/ 0 w 1274"/>
                  <a:gd name="T97" fmla="*/ 0 h 764"/>
                  <a:gd name="T98" fmla="*/ 632 w 1274"/>
                  <a:gd name="T99" fmla="*/ 0 h 764"/>
                  <a:gd name="T100" fmla="*/ 632 w 1274"/>
                  <a:gd name="T10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4" h="764">
                    <a:moveTo>
                      <a:pt x="632" y="0"/>
                    </a:moveTo>
                    <a:lnTo>
                      <a:pt x="632" y="0"/>
                    </a:lnTo>
                    <a:lnTo>
                      <a:pt x="664" y="2"/>
                    </a:lnTo>
                    <a:lnTo>
                      <a:pt x="696" y="6"/>
                    </a:lnTo>
                    <a:lnTo>
                      <a:pt x="726" y="14"/>
                    </a:lnTo>
                    <a:lnTo>
                      <a:pt x="756" y="24"/>
                    </a:lnTo>
                    <a:lnTo>
                      <a:pt x="784" y="36"/>
                    </a:lnTo>
                    <a:lnTo>
                      <a:pt x="810" y="52"/>
                    </a:lnTo>
                    <a:lnTo>
                      <a:pt x="838" y="70"/>
                    </a:lnTo>
                    <a:lnTo>
                      <a:pt x="864" y="90"/>
                    </a:lnTo>
                    <a:lnTo>
                      <a:pt x="890" y="114"/>
                    </a:lnTo>
                    <a:lnTo>
                      <a:pt x="916" y="138"/>
                    </a:lnTo>
                    <a:lnTo>
                      <a:pt x="970" y="194"/>
                    </a:lnTo>
                    <a:lnTo>
                      <a:pt x="1026" y="256"/>
                    </a:lnTo>
                    <a:lnTo>
                      <a:pt x="1088" y="326"/>
                    </a:lnTo>
                    <a:lnTo>
                      <a:pt x="1088" y="326"/>
                    </a:lnTo>
                    <a:lnTo>
                      <a:pt x="1106" y="342"/>
                    </a:lnTo>
                    <a:lnTo>
                      <a:pt x="1122" y="352"/>
                    </a:lnTo>
                    <a:lnTo>
                      <a:pt x="1138" y="358"/>
                    </a:lnTo>
                    <a:lnTo>
                      <a:pt x="1156" y="360"/>
                    </a:lnTo>
                    <a:lnTo>
                      <a:pt x="1172" y="358"/>
                    </a:lnTo>
                    <a:lnTo>
                      <a:pt x="1186" y="354"/>
                    </a:lnTo>
                    <a:lnTo>
                      <a:pt x="1202" y="346"/>
                    </a:lnTo>
                    <a:lnTo>
                      <a:pt x="1216" y="338"/>
                    </a:lnTo>
                    <a:lnTo>
                      <a:pt x="1228" y="328"/>
                    </a:lnTo>
                    <a:lnTo>
                      <a:pt x="1240" y="316"/>
                    </a:lnTo>
                    <a:lnTo>
                      <a:pt x="1258" y="296"/>
                    </a:lnTo>
                    <a:lnTo>
                      <a:pt x="1270" y="280"/>
                    </a:lnTo>
                    <a:lnTo>
                      <a:pt x="1274" y="274"/>
                    </a:lnTo>
                    <a:lnTo>
                      <a:pt x="1274" y="274"/>
                    </a:lnTo>
                    <a:lnTo>
                      <a:pt x="1074" y="476"/>
                    </a:lnTo>
                    <a:lnTo>
                      <a:pt x="1074" y="476"/>
                    </a:lnTo>
                    <a:lnTo>
                      <a:pt x="984" y="566"/>
                    </a:lnTo>
                    <a:lnTo>
                      <a:pt x="934" y="614"/>
                    </a:lnTo>
                    <a:lnTo>
                      <a:pt x="908" y="638"/>
                    </a:lnTo>
                    <a:lnTo>
                      <a:pt x="882" y="660"/>
                    </a:lnTo>
                    <a:lnTo>
                      <a:pt x="854" y="680"/>
                    </a:lnTo>
                    <a:lnTo>
                      <a:pt x="826" y="700"/>
                    </a:lnTo>
                    <a:lnTo>
                      <a:pt x="796" y="716"/>
                    </a:lnTo>
                    <a:lnTo>
                      <a:pt x="766" y="732"/>
                    </a:lnTo>
                    <a:lnTo>
                      <a:pt x="734" y="744"/>
                    </a:lnTo>
                    <a:lnTo>
                      <a:pt x="700" y="754"/>
                    </a:lnTo>
                    <a:lnTo>
                      <a:pt x="666" y="762"/>
                    </a:lnTo>
                    <a:lnTo>
                      <a:pt x="632" y="764"/>
                    </a:lnTo>
                    <a:lnTo>
                      <a:pt x="632" y="764"/>
                    </a:lnTo>
                    <a:lnTo>
                      <a:pt x="302" y="764"/>
                    </a:lnTo>
                    <a:lnTo>
                      <a:pt x="0" y="76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32" y="0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7FF73E01-BE77-0C43-B232-FFFE15346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1908175"/>
                <a:ext cx="4714875" cy="1212850"/>
              </a:xfrm>
              <a:custGeom>
                <a:avLst/>
                <a:gdLst>
                  <a:gd name="T0" fmla="*/ 852 w 2970"/>
                  <a:gd name="T1" fmla="*/ 0 h 764"/>
                  <a:gd name="T2" fmla="*/ 852 w 2970"/>
                  <a:gd name="T3" fmla="*/ 0 h 764"/>
                  <a:gd name="T4" fmla="*/ 818 w 2970"/>
                  <a:gd name="T5" fmla="*/ 2 h 764"/>
                  <a:gd name="T6" fmla="*/ 784 w 2970"/>
                  <a:gd name="T7" fmla="*/ 8 h 764"/>
                  <a:gd name="T8" fmla="*/ 750 w 2970"/>
                  <a:gd name="T9" fmla="*/ 18 h 764"/>
                  <a:gd name="T10" fmla="*/ 716 w 2970"/>
                  <a:gd name="T11" fmla="*/ 32 h 764"/>
                  <a:gd name="T12" fmla="*/ 684 w 2970"/>
                  <a:gd name="T13" fmla="*/ 48 h 764"/>
                  <a:gd name="T14" fmla="*/ 652 w 2970"/>
                  <a:gd name="T15" fmla="*/ 66 h 764"/>
                  <a:gd name="T16" fmla="*/ 620 w 2970"/>
                  <a:gd name="T17" fmla="*/ 88 h 764"/>
                  <a:gd name="T18" fmla="*/ 588 w 2970"/>
                  <a:gd name="T19" fmla="*/ 110 h 764"/>
                  <a:gd name="T20" fmla="*/ 558 w 2970"/>
                  <a:gd name="T21" fmla="*/ 134 h 764"/>
                  <a:gd name="T22" fmla="*/ 528 w 2970"/>
                  <a:gd name="T23" fmla="*/ 162 h 764"/>
                  <a:gd name="T24" fmla="*/ 500 w 2970"/>
                  <a:gd name="T25" fmla="*/ 188 h 764"/>
                  <a:gd name="T26" fmla="*/ 472 w 2970"/>
                  <a:gd name="T27" fmla="*/ 216 h 764"/>
                  <a:gd name="T28" fmla="*/ 418 w 2970"/>
                  <a:gd name="T29" fmla="*/ 274 h 764"/>
                  <a:gd name="T30" fmla="*/ 370 w 2970"/>
                  <a:gd name="T31" fmla="*/ 330 h 764"/>
                  <a:gd name="T32" fmla="*/ 370 w 2970"/>
                  <a:gd name="T33" fmla="*/ 330 h 764"/>
                  <a:gd name="T34" fmla="*/ 220 w 2970"/>
                  <a:gd name="T35" fmla="*/ 498 h 764"/>
                  <a:gd name="T36" fmla="*/ 104 w 2970"/>
                  <a:gd name="T37" fmla="*/ 626 h 764"/>
                  <a:gd name="T38" fmla="*/ 26 w 2970"/>
                  <a:gd name="T39" fmla="*/ 708 h 764"/>
                  <a:gd name="T40" fmla="*/ 0 w 2970"/>
                  <a:gd name="T41" fmla="*/ 736 h 764"/>
                  <a:gd name="T42" fmla="*/ 0 w 2970"/>
                  <a:gd name="T43" fmla="*/ 736 h 764"/>
                  <a:gd name="T44" fmla="*/ 392 w 2970"/>
                  <a:gd name="T45" fmla="*/ 456 h 764"/>
                  <a:gd name="T46" fmla="*/ 392 w 2970"/>
                  <a:gd name="T47" fmla="*/ 456 h 764"/>
                  <a:gd name="T48" fmla="*/ 430 w 2970"/>
                  <a:gd name="T49" fmla="*/ 500 h 764"/>
                  <a:gd name="T50" fmla="*/ 474 w 2970"/>
                  <a:gd name="T51" fmla="*/ 548 h 764"/>
                  <a:gd name="T52" fmla="*/ 528 w 2970"/>
                  <a:gd name="T53" fmla="*/ 600 h 764"/>
                  <a:gd name="T54" fmla="*/ 556 w 2970"/>
                  <a:gd name="T55" fmla="*/ 624 h 764"/>
                  <a:gd name="T56" fmla="*/ 586 w 2970"/>
                  <a:gd name="T57" fmla="*/ 650 h 764"/>
                  <a:gd name="T58" fmla="*/ 616 w 2970"/>
                  <a:gd name="T59" fmla="*/ 672 h 764"/>
                  <a:gd name="T60" fmla="*/ 648 w 2970"/>
                  <a:gd name="T61" fmla="*/ 694 h 764"/>
                  <a:gd name="T62" fmla="*/ 682 w 2970"/>
                  <a:gd name="T63" fmla="*/ 714 h 764"/>
                  <a:gd name="T64" fmla="*/ 714 w 2970"/>
                  <a:gd name="T65" fmla="*/ 732 h 764"/>
                  <a:gd name="T66" fmla="*/ 748 w 2970"/>
                  <a:gd name="T67" fmla="*/ 746 h 764"/>
                  <a:gd name="T68" fmla="*/ 782 w 2970"/>
                  <a:gd name="T69" fmla="*/ 756 h 764"/>
                  <a:gd name="T70" fmla="*/ 818 w 2970"/>
                  <a:gd name="T71" fmla="*/ 762 h 764"/>
                  <a:gd name="T72" fmla="*/ 852 w 2970"/>
                  <a:gd name="T73" fmla="*/ 764 h 764"/>
                  <a:gd name="T74" fmla="*/ 852 w 2970"/>
                  <a:gd name="T75" fmla="*/ 764 h 764"/>
                  <a:gd name="T76" fmla="*/ 2970 w 2970"/>
                  <a:gd name="T77" fmla="*/ 764 h 764"/>
                  <a:gd name="T78" fmla="*/ 2970 w 2970"/>
                  <a:gd name="T79" fmla="*/ 0 h 764"/>
                  <a:gd name="T80" fmla="*/ 2970 w 2970"/>
                  <a:gd name="T81" fmla="*/ 0 h 764"/>
                  <a:gd name="T82" fmla="*/ 852 w 2970"/>
                  <a:gd name="T83" fmla="*/ 0 h 764"/>
                  <a:gd name="T84" fmla="*/ 852 w 2970"/>
                  <a:gd name="T8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70" h="764">
                    <a:moveTo>
                      <a:pt x="852" y="0"/>
                    </a:moveTo>
                    <a:lnTo>
                      <a:pt x="852" y="0"/>
                    </a:lnTo>
                    <a:lnTo>
                      <a:pt x="818" y="2"/>
                    </a:lnTo>
                    <a:lnTo>
                      <a:pt x="784" y="8"/>
                    </a:lnTo>
                    <a:lnTo>
                      <a:pt x="750" y="18"/>
                    </a:lnTo>
                    <a:lnTo>
                      <a:pt x="716" y="32"/>
                    </a:lnTo>
                    <a:lnTo>
                      <a:pt x="684" y="48"/>
                    </a:lnTo>
                    <a:lnTo>
                      <a:pt x="652" y="66"/>
                    </a:lnTo>
                    <a:lnTo>
                      <a:pt x="620" y="88"/>
                    </a:lnTo>
                    <a:lnTo>
                      <a:pt x="588" y="110"/>
                    </a:lnTo>
                    <a:lnTo>
                      <a:pt x="558" y="134"/>
                    </a:lnTo>
                    <a:lnTo>
                      <a:pt x="528" y="162"/>
                    </a:lnTo>
                    <a:lnTo>
                      <a:pt x="500" y="188"/>
                    </a:lnTo>
                    <a:lnTo>
                      <a:pt x="472" y="216"/>
                    </a:lnTo>
                    <a:lnTo>
                      <a:pt x="418" y="274"/>
                    </a:lnTo>
                    <a:lnTo>
                      <a:pt x="370" y="330"/>
                    </a:lnTo>
                    <a:lnTo>
                      <a:pt x="370" y="330"/>
                    </a:lnTo>
                    <a:lnTo>
                      <a:pt x="220" y="498"/>
                    </a:lnTo>
                    <a:lnTo>
                      <a:pt x="104" y="626"/>
                    </a:lnTo>
                    <a:lnTo>
                      <a:pt x="26" y="708"/>
                    </a:lnTo>
                    <a:lnTo>
                      <a:pt x="0" y="736"/>
                    </a:lnTo>
                    <a:lnTo>
                      <a:pt x="0" y="736"/>
                    </a:lnTo>
                    <a:lnTo>
                      <a:pt x="392" y="456"/>
                    </a:lnTo>
                    <a:lnTo>
                      <a:pt x="392" y="456"/>
                    </a:lnTo>
                    <a:lnTo>
                      <a:pt x="430" y="500"/>
                    </a:lnTo>
                    <a:lnTo>
                      <a:pt x="474" y="548"/>
                    </a:lnTo>
                    <a:lnTo>
                      <a:pt x="528" y="600"/>
                    </a:lnTo>
                    <a:lnTo>
                      <a:pt x="556" y="624"/>
                    </a:lnTo>
                    <a:lnTo>
                      <a:pt x="586" y="650"/>
                    </a:lnTo>
                    <a:lnTo>
                      <a:pt x="616" y="672"/>
                    </a:lnTo>
                    <a:lnTo>
                      <a:pt x="648" y="694"/>
                    </a:lnTo>
                    <a:lnTo>
                      <a:pt x="682" y="714"/>
                    </a:lnTo>
                    <a:lnTo>
                      <a:pt x="714" y="732"/>
                    </a:lnTo>
                    <a:lnTo>
                      <a:pt x="748" y="746"/>
                    </a:lnTo>
                    <a:lnTo>
                      <a:pt x="782" y="756"/>
                    </a:lnTo>
                    <a:lnTo>
                      <a:pt x="818" y="762"/>
                    </a:lnTo>
                    <a:lnTo>
                      <a:pt x="852" y="764"/>
                    </a:lnTo>
                    <a:lnTo>
                      <a:pt x="852" y="764"/>
                    </a:lnTo>
                    <a:lnTo>
                      <a:pt x="2970" y="764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852" y="0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vert="horz" wrap="square" lIns="76828" tIns="38415" rIns="76828" bIns="3841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8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B1E01F-081B-550D-2A01-6B5F0434448C}"/>
                </a:ext>
              </a:extLst>
            </p:cNvPr>
            <p:cNvSpPr/>
            <p:nvPr/>
          </p:nvSpPr>
          <p:spPr>
            <a:xfrm>
              <a:off x="3564376" y="4652154"/>
              <a:ext cx="2843572" cy="579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504"/>
                </a:spcAft>
                <a:buFont typeface="Arial" panose="020B0604020202020204" pitchFamily="34" charset="0"/>
                <a:buChar char="•"/>
              </a:pPr>
              <a:r>
                <a:rPr lang="en-GB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Continuous learning and model updating with new transaction data to adapt to emerging fraud patterns.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D380AD-2EBD-140A-9874-F9C7EAE6B452}"/>
                </a:ext>
              </a:extLst>
            </p:cNvPr>
            <p:cNvSpPr/>
            <p:nvPr/>
          </p:nvSpPr>
          <p:spPr>
            <a:xfrm>
              <a:off x="1446822" y="5187789"/>
              <a:ext cx="968025" cy="33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344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Options</a:t>
              </a:r>
              <a:endParaRPr lang="en-GB" sz="1344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6BAF51-0015-501B-FE60-5BE9DA32AF5A}"/>
                </a:ext>
              </a:extLst>
            </p:cNvPr>
            <p:cNvSpPr/>
            <p:nvPr/>
          </p:nvSpPr>
          <p:spPr>
            <a:xfrm>
              <a:off x="1439075" y="4459142"/>
              <a:ext cx="830375" cy="96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4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  <a:cs typeface="Arial" panose="020B0604020202020204" pitchFamily="34" charset="0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5"/>
          <p:cNvSpPr txBox="1">
            <a:spLocks noGrp="1"/>
          </p:cNvSpPr>
          <p:nvPr>
            <p:ph type="ctrTitle"/>
          </p:nvPr>
        </p:nvSpPr>
        <p:spPr>
          <a:xfrm>
            <a:off x="2716491" y="1612655"/>
            <a:ext cx="38586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48906-66AF-695A-A20E-96EF7BFB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971" y="2571750"/>
            <a:ext cx="4572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2500" lnSpcReduction="20000"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dirty="0">
                <a:solidFill>
                  <a:schemeClr val="lt1"/>
                </a:solidFill>
              </a:rPr>
              <a:t>Credit card fraud represents a significant challenge to financial security and customer trust. The project aims to develop a deep learning model that can effectively identify and classify transactions as fraudulent or legitimate, helping to mitigate losses due to fraud.</a:t>
            </a: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— Problem Statement</a:t>
            </a:r>
          </a:p>
        </p:txBody>
      </p:sp>
      <p:sp>
        <p:nvSpPr>
          <p:cNvPr id="350" name="Google Shape;350;p32"/>
          <p:cNvSpPr/>
          <p:nvPr/>
        </p:nvSpPr>
        <p:spPr>
          <a:xfrm rot="10800000" flipH="1">
            <a:off x="3958675" y="25"/>
            <a:ext cx="5185398" cy="205167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 flipH="1">
            <a:off x="-164" y="3157977"/>
            <a:ext cx="5018212" cy="198553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GB"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1"/>
          </p:nvPr>
        </p:nvSpPr>
        <p:spPr>
          <a:xfrm>
            <a:off x="320917" y="2220479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V1 - V28 </a:t>
            </a: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2"/>
          </p:nvPr>
        </p:nvSpPr>
        <p:spPr>
          <a:xfrm>
            <a:off x="630740" y="2549194"/>
            <a:ext cx="182925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dirty="0"/>
              <a:t>Numerical features that are a result of PCA transformation.</a:t>
            </a:r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3"/>
          </p:nvPr>
        </p:nvSpPr>
        <p:spPr>
          <a:xfrm>
            <a:off x="2935889" y="2220872"/>
            <a:ext cx="1881694" cy="589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Time </a:t>
            </a: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5083322" y="2549194"/>
            <a:ext cx="1697412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dirty="0"/>
              <a:t>Transaction amount.</a:t>
            </a:r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5"/>
          </p:nvPr>
        </p:nvSpPr>
        <p:spPr>
          <a:xfrm>
            <a:off x="6665925" y="2224894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Class</a:t>
            </a:r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6"/>
          </p:nvPr>
        </p:nvSpPr>
        <p:spPr>
          <a:xfrm>
            <a:off x="7007880" y="2571628"/>
            <a:ext cx="1697412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dirty="0"/>
              <a:t>Fraud or otherwise (1 or 0)</a:t>
            </a:r>
          </a:p>
        </p:txBody>
      </p:sp>
      <p:grpSp>
        <p:nvGrpSpPr>
          <p:cNvPr id="369" name="Google Shape;369;p34"/>
          <p:cNvGrpSpPr/>
          <p:nvPr/>
        </p:nvGrpSpPr>
        <p:grpSpPr>
          <a:xfrm>
            <a:off x="7498547" y="1737441"/>
            <a:ext cx="481640" cy="475902"/>
            <a:chOff x="4687894" y="2289713"/>
            <a:chExt cx="359594" cy="353909"/>
          </a:xfrm>
        </p:grpSpPr>
        <p:sp>
          <p:nvSpPr>
            <p:cNvPr id="370" name="Google Shape;370;p34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5685801" y="1758179"/>
            <a:ext cx="498355" cy="477696"/>
            <a:chOff x="7390435" y="3680868"/>
            <a:chExt cx="372073" cy="355243"/>
          </a:xfrm>
        </p:grpSpPr>
        <p:sp>
          <p:nvSpPr>
            <p:cNvPr id="374" name="Google Shape;374;p34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>
            <a:off x="1258891" y="1726331"/>
            <a:ext cx="501885" cy="502932"/>
            <a:chOff x="1421638" y="4125629"/>
            <a:chExt cx="374709" cy="374010"/>
          </a:xfrm>
        </p:grpSpPr>
        <p:sp>
          <p:nvSpPr>
            <p:cNvPr id="381" name="Google Shape;381;p34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205;p70">
            <a:extLst>
              <a:ext uri="{FF2B5EF4-FFF2-40B4-BE49-F238E27FC236}">
                <a16:creationId xmlns:a16="http://schemas.microsoft.com/office/drawing/2014/main" id="{9F5C1A44-9066-DF2F-027D-D8FF26625417}"/>
              </a:ext>
            </a:extLst>
          </p:cNvPr>
          <p:cNvGrpSpPr/>
          <p:nvPr/>
        </p:nvGrpSpPr>
        <p:grpSpPr>
          <a:xfrm>
            <a:off x="3594433" y="1760616"/>
            <a:ext cx="501885" cy="475260"/>
            <a:chOff x="6259175" y="1559008"/>
            <a:chExt cx="271743" cy="2720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Google Shape;10206;p70">
              <a:extLst>
                <a:ext uri="{FF2B5EF4-FFF2-40B4-BE49-F238E27FC236}">
                  <a16:creationId xmlns:a16="http://schemas.microsoft.com/office/drawing/2014/main" id="{F799DCB4-8525-4E1C-E51E-678ABD066A8F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07;p70">
              <a:extLst>
                <a:ext uri="{FF2B5EF4-FFF2-40B4-BE49-F238E27FC236}">
                  <a16:creationId xmlns:a16="http://schemas.microsoft.com/office/drawing/2014/main" id="{48FFF061-37A6-2638-F961-DAF97B2C393B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08;p70">
              <a:extLst>
                <a:ext uri="{FF2B5EF4-FFF2-40B4-BE49-F238E27FC236}">
                  <a16:creationId xmlns:a16="http://schemas.microsoft.com/office/drawing/2014/main" id="{FE2D1997-B5DA-1493-15F4-47A313E50E98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09;p70">
              <a:extLst>
                <a:ext uri="{FF2B5EF4-FFF2-40B4-BE49-F238E27FC236}">
                  <a16:creationId xmlns:a16="http://schemas.microsoft.com/office/drawing/2014/main" id="{DC00325D-876F-BCD0-D8D6-D02F9AD8F18A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10;p70">
              <a:extLst>
                <a:ext uri="{FF2B5EF4-FFF2-40B4-BE49-F238E27FC236}">
                  <a16:creationId xmlns:a16="http://schemas.microsoft.com/office/drawing/2014/main" id="{C1D2C588-F765-DCEA-C3D4-C0FC2FAC369A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11;p70">
              <a:extLst>
                <a:ext uri="{FF2B5EF4-FFF2-40B4-BE49-F238E27FC236}">
                  <a16:creationId xmlns:a16="http://schemas.microsoft.com/office/drawing/2014/main" id="{F3650182-F3F3-D04E-8E2D-DFB22FCFD041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12;p70">
              <a:extLst>
                <a:ext uri="{FF2B5EF4-FFF2-40B4-BE49-F238E27FC236}">
                  <a16:creationId xmlns:a16="http://schemas.microsoft.com/office/drawing/2014/main" id="{6101BAC1-898C-A3E5-9D57-65DDB1BDC05D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13;p70">
              <a:extLst>
                <a:ext uri="{FF2B5EF4-FFF2-40B4-BE49-F238E27FC236}">
                  <a16:creationId xmlns:a16="http://schemas.microsoft.com/office/drawing/2014/main" id="{159FEEE6-E339-5044-988C-85D39B6A22FE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14;p70">
              <a:extLst>
                <a:ext uri="{FF2B5EF4-FFF2-40B4-BE49-F238E27FC236}">
                  <a16:creationId xmlns:a16="http://schemas.microsoft.com/office/drawing/2014/main" id="{A6037B6C-DDCB-BB07-8D8D-0217648CE0DF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15;p70">
              <a:extLst>
                <a:ext uri="{FF2B5EF4-FFF2-40B4-BE49-F238E27FC236}">
                  <a16:creationId xmlns:a16="http://schemas.microsoft.com/office/drawing/2014/main" id="{F4D7DF37-AE44-171D-4DAF-208DDCB619DF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16;p70">
              <a:extLst>
                <a:ext uri="{FF2B5EF4-FFF2-40B4-BE49-F238E27FC236}">
                  <a16:creationId xmlns:a16="http://schemas.microsoft.com/office/drawing/2014/main" id="{A0BD89EA-A198-7D7C-3649-F5A533A36E5F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17;p70">
              <a:extLst>
                <a:ext uri="{FF2B5EF4-FFF2-40B4-BE49-F238E27FC236}">
                  <a16:creationId xmlns:a16="http://schemas.microsoft.com/office/drawing/2014/main" id="{F643714A-8456-6D01-9CE4-95C24711F72B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18;p70">
              <a:extLst>
                <a:ext uri="{FF2B5EF4-FFF2-40B4-BE49-F238E27FC236}">
                  <a16:creationId xmlns:a16="http://schemas.microsoft.com/office/drawing/2014/main" id="{C9BFD306-E6B7-02AD-449C-C2065E1B6F41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19;p70">
              <a:extLst>
                <a:ext uri="{FF2B5EF4-FFF2-40B4-BE49-F238E27FC236}">
                  <a16:creationId xmlns:a16="http://schemas.microsoft.com/office/drawing/2014/main" id="{0CA714B8-8D4C-A2ED-5612-035B55064946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20;p70">
              <a:extLst>
                <a:ext uri="{FF2B5EF4-FFF2-40B4-BE49-F238E27FC236}">
                  <a16:creationId xmlns:a16="http://schemas.microsoft.com/office/drawing/2014/main" id="{BDB4FA6B-7081-89E3-F932-2AB4EA4AAEBF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21;p70">
              <a:extLst>
                <a:ext uri="{FF2B5EF4-FFF2-40B4-BE49-F238E27FC236}">
                  <a16:creationId xmlns:a16="http://schemas.microsoft.com/office/drawing/2014/main" id="{7BA4CEBD-7176-7287-7DF5-1A92BCE242E8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22;p70">
              <a:extLst>
                <a:ext uri="{FF2B5EF4-FFF2-40B4-BE49-F238E27FC236}">
                  <a16:creationId xmlns:a16="http://schemas.microsoft.com/office/drawing/2014/main" id="{F09C6466-D657-2C1C-510D-26E506F2E28D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2D5624-7AB4-21C4-AA0F-B2BC1A94B76E}"/>
              </a:ext>
            </a:extLst>
          </p:cNvPr>
          <p:cNvSpPr txBox="1"/>
          <p:nvPr/>
        </p:nvSpPr>
        <p:spPr>
          <a:xfrm>
            <a:off x="3862160" y="1254480"/>
            <a:ext cx="176321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b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Dataset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40701-9DB9-00C3-490B-9121635CEAC5}"/>
              </a:ext>
            </a:extLst>
          </p:cNvPr>
          <p:cNvSpPr txBox="1"/>
          <p:nvPr/>
        </p:nvSpPr>
        <p:spPr>
          <a:xfrm>
            <a:off x="3583226" y="3689963"/>
            <a:ext cx="228570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b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Assumptions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about Data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474A7-356D-3A1C-EA5D-EF2E8BFDC2A6}"/>
              </a:ext>
            </a:extLst>
          </p:cNvPr>
          <p:cNvSpPr txBox="1"/>
          <p:nvPr/>
        </p:nvSpPr>
        <p:spPr>
          <a:xfrm>
            <a:off x="458943" y="4095668"/>
            <a:ext cx="871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1.</a:t>
            </a: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The principal components included in the dataset (after PCA transformation) contain sufficient information to identify patterns associated with fraud.</a:t>
            </a:r>
          </a:p>
          <a:p>
            <a:r>
              <a:rPr lang="en-US" altLang="zh-CN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2.</a:t>
            </a: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The labels in the dataset are accurate and there are no misclassifications.</a:t>
            </a:r>
          </a:p>
          <a:p>
            <a:pPr algn="l"/>
            <a:r>
              <a:rPr lang="en-US" altLang="zh-CN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3.</a:t>
            </a: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The features even after scaling, retain their predictive value.</a:t>
            </a:r>
          </a:p>
          <a:p>
            <a:endParaRPr lang="en-CN" sz="1200" b="1" dirty="0">
              <a:solidFill>
                <a:schemeClr val="bg1"/>
              </a:solidFill>
            </a:endParaRPr>
          </a:p>
        </p:txBody>
      </p:sp>
      <p:sp>
        <p:nvSpPr>
          <p:cNvPr id="27" name="Google Shape;363;p34">
            <a:extLst>
              <a:ext uri="{FF2B5EF4-FFF2-40B4-BE49-F238E27FC236}">
                <a16:creationId xmlns:a16="http://schemas.microsoft.com/office/drawing/2014/main" id="{FE3FF255-02C8-4827-97E7-502D3E465DE5}"/>
              </a:ext>
            </a:extLst>
          </p:cNvPr>
          <p:cNvSpPr txBox="1">
            <a:spLocks/>
          </p:cNvSpPr>
          <p:nvPr/>
        </p:nvSpPr>
        <p:spPr>
          <a:xfrm>
            <a:off x="4800907" y="2211694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Amount</a:t>
            </a:r>
          </a:p>
        </p:txBody>
      </p:sp>
      <p:sp>
        <p:nvSpPr>
          <p:cNvPr id="28" name="Google Shape;364;p34">
            <a:extLst>
              <a:ext uri="{FF2B5EF4-FFF2-40B4-BE49-F238E27FC236}">
                <a16:creationId xmlns:a16="http://schemas.microsoft.com/office/drawing/2014/main" id="{3C8AF96D-43BE-D1A1-2A22-F3B87CF22DA9}"/>
              </a:ext>
            </a:extLst>
          </p:cNvPr>
          <p:cNvSpPr txBox="1">
            <a:spLocks/>
          </p:cNvSpPr>
          <p:nvPr/>
        </p:nvSpPr>
        <p:spPr>
          <a:xfrm>
            <a:off x="2788444" y="2528277"/>
            <a:ext cx="2147433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dirty="0"/>
              <a:t>Seconds elapsed between each transaction and the 1st transaction.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D6C505-E754-B91C-0AF6-6F69034519A4}"/>
              </a:ext>
            </a:extLst>
          </p:cNvPr>
          <p:cNvSpPr txBox="1"/>
          <p:nvPr/>
        </p:nvSpPr>
        <p:spPr>
          <a:xfrm>
            <a:off x="1128584" y="904472"/>
            <a:ext cx="761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Söhne"/>
              </a:rPr>
              <a:t>The dataset contains transactions made by credit cards in September 2013 by European cardholders.</a:t>
            </a:r>
          </a:p>
          <a:p>
            <a:endParaRPr lang="en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Exploratory Data Analysis</a:t>
            </a:r>
            <a:endParaRPr lang="en-US" altLang="en-GB" dirty="0"/>
          </a:p>
        </p:txBody>
      </p:sp>
      <p:sp>
        <p:nvSpPr>
          <p:cNvPr id="526" name="Google Shape;526;p40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4CD48-39C4-C362-E393-E4089BEAF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073" y="1438354"/>
            <a:ext cx="3994953" cy="1992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AE12E-9192-162A-2254-BB6D44920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74" y="1438354"/>
            <a:ext cx="4751618" cy="3534423"/>
          </a:xfrm>
          <a:prstGeom prst="rect">
            <a:avLst/>
          </a:prstGeom>
        </p:spPr>
      </p:pic>
      <p:sp>
        <p:nvSpPr>
          <p:cNvPr id="8" name="Google Shape;451;p39">
            <a:extLst>
              <a:ext uri="{FF2B5EF4-FFF2-40B4-BE49-F238E27FC236}">
                <a16:creationId xmlns:a16="http://schemas.microsoft.com/office/drawing/2014/main" id="{D02278ED-8797-759A-BD10-67E723AEC1D4}"/>
              </a:ext>
            </a:extLst>
          </p:cNvPr>
          <p:cNvSpPr txBox="1">
            <a:spLocks/>
          </p:cNvSpPr>
          <p:nvPr/>
        </p:nvSpPr>
        <p:spPr>
          <a:xfrm>
            <a:off x="1419395" y="1100854"/>
            <a:ext cx="2822668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1200" dirty="0">
                <a:solidFill>
                  <a:schemeClr val="bg1"/>
                </a:solidFill>
              </a:rPr>
              <a:t>Distribution of Each Variable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0F466-7E8E-D894-841F-5BFA01E9E7FA}"/>
              </a:ext>
            </a:extLst>
          </p:cNvPr>
          <p:cNvSpPr txBox="1"/>
          <p:nvPr/>
        </p:nvSpPr>
        <p:spPr>
          <a:xfrm>
            <a:off x="6025010" y="1160654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Fraud vs Genuine transactions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11" name="AutoShape 41">
            <a:extLst>
              <a:ext uri="{FF2B5EF4-FFF2-40B4-BE49-F238E27FC236}">
                <a16:creationId xmlns:a16="http://schemas.microsoft.com/office/drawing/2014/main" id="{4C51E5A5-586D-8C96-AAF3-6001A1CA1B6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56223" y="3640410"/>
            <a:ext cx="1974326" cy="376879"/>
          </a:xfrm>
          <a:prstGeom prst="homePlate">
            <a:avLst>
              <a:gd name="adj" fmla="val 28642"/>
            </a:avLst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54000" tIns="54000" rIns="54000" bIns="54000" anchor="ctr"/>
          <a:lstStyle/>
          <a:p>
            <a:r>
              <a:rPr lang="en-US" sz="900" dirty="0">
                <a:solidFill>
                  <a:schemeClr val="bg1"/>
                </a:solidFill>
              </a:rPr>
              <a:t>D</a:t>
            </a:r>
            <a:r>
              <a:rPr lang="en-CN" sz="900" dirty="0">
                <a:solidFill>
                  <a:schemeClr val="bg1"/>
                </a:solidFill>
              </a:rPr>
              <a:t>ataset Dimension (284807, 31)</a:t>
            </a:r>
          </a:p>
        </p:txBody>
      </p:sp>
      <p:sp>
        <p:nvSpPr>
          <p:cNvPr id="13" name="AutoShape 41">
            <a:extLst>
              <a:ext uri="{FF2B5EF4-FFF2-40B4-BE49-F238E27FC236}">
                <a16:creationId xmlns:a16="http://schemas.microsoft.com/office/drawing/2014/main" id="{BDC9F757-4102-7F70-8054-E758FB49067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562" y="3649099"/>
            <a:ext cx="1974326" cy="376879"/>
          </a:xfrm>
          <a:prstGeom prst="homePlate">
            <a:avLst>
              <a:gd name="adj" fmla="val 28642"/>
            </a:avLst>
          </a:prstGeom>
          <a:solidFill>
            <a:srgbClr val="005EB8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54000" tIns="54000" rIns="54000" bIns="54000" anchor="ctr"/>
          <a:lstStyle/>
          <a:p>
            <a:pPr defTabSz="762000" eaLnBrk="0" hangingPunct="0"/>
            <a:r>
              <a:rPr lang="en-GB" sz="900" dirty="0">
                <a:solidFill>
                  <a:schemeClr val="bg1"/>
                </a:solidFill>
              </a:rPr>
              <a:t>No Missing Value Present</a:t>
            </a:r>
          </a:p>
        </p:txBody>
      </p:sp>
      <p:sp>
        <p:nvSpPr>
          <p:cNvPr id="19" name="AutoShape 41">
            <a:extLst>
              <a:ext uri="{FF2B5EF4-FFF2-40B4-BE49-F238E27FC236}">
                <a16:creationId xmlns:a16="http://schemas.microsoft.com/office/drawing/2014/main" id="{26A1EFC1-B4FB-9481-4540-0AFA99804F4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7847" y="4603500"/>
            <a:ext cx="4106070" cy="376879"/>
          </a:xfrm>
          <a:prstGeom prst="homePlate">
            <a:avLst>
              <a:gd name="adj" fmla="val 28642"/>
            </a:avLst>
          </a:prstGeom>
          <a:solidFill>
            <a:schemeClr val="accent2">
              <a:lumMod val="60000"/>
              <a:lumOff val="40000"/>
            </a:schemeClr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54000" tIns="54000" rIns="54000" bIns="54000" anchor="t"/>
          <a:lstStyle/>
          <a:p>
            <a:pPr algn="ctr" defTabSz="762000" eaLnBrk="0" hangingPunct="0"/>
            <a:r>
              <a:rPr lang="en-GB" sz="900" dirty="0">
                <a:solidFill>
                  <a:schemeClr val="bg1"/>
                </a:solidFill>
              </a:rPr>
              <a:t>The dataset contains</a:t>
            </a:r>
            <a:r>
              <a:rPr lang="zh-CN" altLang="en-US" sz="900" dirty="0">
                <a:solidFill>
                  <a:schemeClr val="bg1"/>
                </a:solidFill>
              </a:rPr>
              <a:t> </a:t>
            </a:r>
            <a:r>
              <a:rPr lang="en-GB" sz="900" dirty="0">
                <a:solidFill>
                  <a:schemeClr val="bg1"/>
                </a:solidFill>
              </a:rPr>
              <a:t>284,807 transactions, of which only 492 (0.17%) </a:t>
            </a:r>
          </a:p>
          <a:p>
            <a:pPr algn="ctr" defTabSz="762000" eaLnBrk="0" hangingPunct="0"/>
            <a:r>
              <a:rPr lang="en-GB" sz="900" dirty="0">
                <a:solidFill>
                  <a:schemeClr val="bg1"/>
                </a:solidFill>
              </a:rPr>
              <a:t>are fraudulent, indicating a highly imbalanced dataset.</a:t>
            </a:r>
          </a:p>
          <a:p>
            <a:pPr algn="ctr" defTabSz="762000" eaLnBrk="0" hangingPunct="0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5" name="AutoShape 41">
            <a:extLst>
              <a:ext uri="{FF2B5EF4-FFF2-40B4-BE49-F238E27FC236}">
                <a16:creationId xmlns:a16="http://schemas.microsoft.com/office/drawing/2014/main" id="{750274FD-F9A5-89F7-AF70-2F537A036D0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59527" y="4117610"/>
            <a:ext cx="4106070" cy="376879"/>
          </a:xfrm>
          <a:prstGeom prst="homePlate">
            <a:avLst>
              <a:gd name="adj" fmla="val 28642"/>
            </a:avLst>
          </a:prstGeom>
          <a:solidFill>
            <a:schemeClr val="accent3">
              <a:lumMod val="50000"/>
            </a:schemeClr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54000" tIns="54000" rIns="54000" bIns="54000" anchor="t"/>
          <a:lstStyle/>
          <a:p>
            <a:pPr algn="ctr" defTabSz="762000" eaLnBrk="0" hangingPunct="0"/>
            <a:r>
              <a:rPr lang="en-GB" sz="900" dirty="0">
                <a:solidFill>
                  <a:schemeClr val="bg1"/>
                </a:solidFill>
              </a:rPr>
              <a:t>The visual analysis of 'Amount' shows a right-skewed distribution, typical for </a:t>
            </a:r>
          </a:p>
          <a:p>
            <a:pPr algn="ctr" defTabSz="762000" eaLnBrk="0" hangingPunct="0"/>
            <a:r>
              <a:rPr lang="en-GB" sz="900" dirty="0">
                <a:solidFill>
                  <a:schemeClr val="bg1"/>
                </a:solidFill>
              </a:rPr>
              <a:t>transactional data, where most transactions involve smaller amounts.</a:t>
            </a:r>
          </a:p>
        </p:txBody>
      </p:sp>
    </p:spTree>
    <p:extLst>
      <p:ext uri="{BB962C8B-B14F-4D97-AF65-F5344CB8AC3E}">
        <p14:creationId xmlns:p14="http://schemas.microsoft.com/office/powerpoint/2010/main" val="31559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DCC4-A8A9-7943-3C61-188A2625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 Feature Engineering &amp; Transformations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1627F-4190-0B29-E124-1ABD9D40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8" y="1488471"/>
            <a:ext cx="3451455" cy="2166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20C1C-A606-B0DF-8C96-EEDF6F34525F}"/>
              </a:ext>
            </a:extLst>
          </p:cNvPr>
          <p:cNvSpPr txBox="1"/>
          <p:nvPr/>
        </p:nvSpPr>
        <p:spPr>
          <a:xfrm>
            <a:off x="276860" y="1204247"/>
            <a:ext cx="54912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Step1: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Balancing the Dataset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--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Under-sampling the Majority Class</a:t>
            </a:r>
          </a:p>
          <a:p>
            <a:pPr algn="l"/>
            <a:b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17035-FC1F-7835-F1FB-BF63678DAE69}"/>
              </a:ext>
            </a:extLst>
          </p:cNvPr>
          <p:cNvSpPr txBox="1"/>
          <p:nvPr/>
        </p:nvSpPr>
        <p:spPr>
          <a:xfrm>
            <a:off x="276860" y="4018724"/>
            <a:ext cx="8590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Step2: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Features were scaled using </a:t>
            </a:r>
            <a:r>
              <a:rPr lang="en-US" b="1" dirty="0" err="1">
                <a:solidFill>
                  <a:schemeClr val="bg1"/>
                </a:solidFill>
                <a:effectLst/>
                <a:latin typeface="inherit"/>
              </a:rPr>
              <a:t>StandardScaler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 to standardize their range and distribution, which helps improve the learning process of neural networks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CNN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.</a:t>
            </a: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pPr algn="l"/>
            <a:b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13321-4A40-94E4-A75F-F05205D2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71" y="1488472"/>
            <a:ext cx="5338750" cy="21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DCC4-A8A9-7943-3C61-188A2625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 Feature Engineering &amp; Transformations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20C1C-A606-B0DF-8C96-EEDF6F34525F}"/>
              </a:ext>
            </a:extLst>
          </p:cNvPr>
          <p:cNvSpPr txBox="1"/>
          <p:nvPr/>
        </p:nvSpPr>
        <p:spPr>
          <a:xfrm>
            <a:off x="276860" y="1071414"/>
            <a:ext cx="71602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Step3: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Applied the IQR method to remove outliers from the 'Amount' feature.</a:t>
            </a: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pPr algn="l"/>
            <a:b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17035-FC1F-7835-F1FB-BF63678DAE69}"/>
              </a:ext>
            </a:extLst>
          </p:cNvPr>
          <p:cNvSpPr txBox="1"/>
          <p:nvPr/>
        </p:nvSpPr>
        <p:spPr>
          <a:xfrm>
            <a:off x="355599" y="3369963"/>
            <a:ext cx="8590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Step4: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Split the data into training and testing sets.</a:t>
            </a: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/>
                <a:latin typeface="inherit"/>
              </a:rPr>
              <a:t>Step5: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inherit"/>
              </a:rPr>
              <a:t>Reshape the data for compatibility with CNN input requirements.</a:t>
            </a: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inherit"/>
            </a:endParaRPr>
          </a:p>
          <a:p>
            <a:pPr algn="l"/>
            <a:b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4815E-A59B-7152-63B2-60E1A38E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9" y="1408644"/>
            <a:ext cx="2878455" cy="1918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CA638-65DE-77A0-C39A-1CC9F2693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45" y="1403025"/>
            <a:ext cx="2804160" cy="190997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A87B2D-C754-B908-75D4-9234901C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6756"/>
              </p:ext>
            </p:extLst>
          </p:nvPr>
        </p:nvGraphicFramePr>
        <p:xfrm>
          <a:off x="487680" y="3664844"/>
          <a:ext cx="4521201" cy="51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65">
                  <a:extLst>
                    <a:ext uri="{9D8B030D-6E8A-4147-A177-3AD203B41FA5}">
                      <a16:colId xmlns:a16="http://schemas.microsoft.com/office/drawing/2014/main" val="1556946509"/>
                    </a:ext>
                  </a:extLst>
                </a:gridCol>
                <a:gridCol w="1122265">
                  <a:extLst>
                    <a:ext uri="{9D8B030D-6E8A-4147-A177-3AD203B41FA5}">
                      <a16:colId xmlns:a16="http://schemas.microsoft.com/office/drawing/2014/main" val="348757451"/>
                    </a:ext>
                  </a:extLst>
                </a:gridCol>
                <a:gridCol w="1122265">
                  <a:extLst>
                    <a:ext uri="{9D8B030D-6E8A-4147-A177-3AD203B41FA5}">
                      <a16:colId xmlns:a16="http://schemas.microsoft.com/office/drawing/2014/main" val="1163422588"/>
                    </a:ext>
                  </a:extLst>
                </a:gridCol>
                <a:gridCol w="1154406">
                  <a:extLst>
                    <a:ext uri="{9D8B030D-6E8A-4147-A177-3AD203B41FA5}">
                      <a16:colId xmlns:a16="http://schemas.microsoft.com/office/drawing/2014/main" val="2122365763"/>
                    </a:ext>
                  </a:extLst>
                </a:gridCol>
              </a:tblGrid>
              <a:tr h="2522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X_train</a:t>
                      </a:r>
                      <a:endParaRPr lang="en-C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50" dirty="0" err="1"/>
                        <a:t>y_train</a:t>
                      </a:r>
                      <a:endParaRPr lang="en-C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50" dirty="0" err="1"/>
                        <a:t>X_test</a:t>
                      </a:r>
                      <a:endParaRPr lang="en-C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50" dirty="0" err="1"/>
                        <a:t>y_test</a:t>
                      </a:r>
                      <a:endParaRPr lang="en-C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78414"/>
                  </a:ext>
                </a:extLst>
              </a:tr>
              <a:tr h="252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(1760, 30)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(1760,)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(441, 30)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(441,)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24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7F5B9F-329D-8244-F15D-C90E51B98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01769"/>
              </p:ext>
            </p:extLst>
          </p:nvPr>
        </p:nvGraphicFramePr>
        <p:xfrm>
          <a:off x="487680" y="4517344"/>
          <a:ext cx="2244530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65">
                  <a:extLst>
                    <a:ext uri="{9D8B030D-6E8A-4147-A177-3AD203B41FA5}">
                      <a16:colId xmlns:a16="http://schemas.microsoft.com/office/drawing/2014/main" val="1556946509"/>
                    </a:ext>
                  </a:extLst>
                </a:gridCol>
                <a:gridCol w="1122265">
                  <a:extLst>
                    <a:ext uri="{9D8B030D-6E8A-4147-A177-3AD203B41FA5}">
                      <a16:colId xmlns:a16="http://schemas.microsoft.com/office/drawing/2014/main" val="1163422588"/>
                    </a:ext>
                  </a:extLst>
                </a:gridCol>
              </a:tblGrid>
              <a:tr h="1513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X_train</a:t>
                      </a:r>
                      <a:endParaRPr lang="en-C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50" dirty="0" err="1"/>
                        <a:t>X_test</a:t>
                      </a:r>
                      <a:endParaRPr lang="en-C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78414"/>
                  </a:ext>
                </a:extLst>
              </a:tr>
              <a:tr h="15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CN" sz="1100" dirty="0"/>
                        <a:t>(441, 30, 1)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CN" sz="1100" dirty="0"/>
                        <a:t>(441, 30, 1)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A54-2D3D-AECB-9992-E4C772BF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Model with Checks for Overfitting/Underfitting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322F5-D31D-50B5-D363-F7F7E06DD50E}"/>
              </a:ext>
            </a:extLst>
          </p:cNvPr>
          <p:cNvSpPr txBox="1"/>
          <p:nvPr/>
        </p:nvSpPr>
        <p:spPr>
          <a:xfrm>
            <a:off x="5821680" y="1296293"/>
            <a:ext cx="32025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Söhne"/>
              </a:rPr>
              <a:t>Model Accuracy Graph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zh-CN" alt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altLang="zh-CN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The training accuracy (blue) and validation accuracy (orange) both increase and converge, indicating that the model is learning effectively from the training data and generalizing well to the validation data.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Both curves plateau around the same accuracy level, showing no significant gap, which </a:t>
            </a:r>
            <a:r>
              <a:rPr lang="en-US" sz="1200" b="1" i="0" u="sng" strike="noStrike" dirty="0">
                <a:solidFill>
                  <a:schemeClr val="bg1"/>
                </a:solidFill>
                <a:effectLst/>
                <a:latin typeface="Söhne"/>
              </a:rPr>
              <a:t>suggests minimal overfitting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Söhne"/>
              </a:rPr>
              <a:t>Model Loss Graph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 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loss (orange) decrease initially, indicating that the model is learning to reduce error.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The validation loss starts to plateau and even slightly increase after a certain number of epochs, which is a sign of potential overfitting. However, early stopping helps to mitigate this by stopping training once the validation loss ceases to improve.</a:t>
            </a:r>
          </a:p>
          <a:p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endParaRPr lang="en-CN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DD63D-F48D-2913-D273-E7236DB6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85467"/>
            <a:ext cx="5328920" cy="2868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C391D-BA8C-B9C0-8B94-3E934D754CFF}"/>
              </a:ext>
            </a:extLst>
          </p:cNvPr>
          <p:cNvSpPr txBox="1"/>
          <p:nvPr/>
        </p:nvSpPr>
        <p:spPr>
          <a:xfrm>
            <a:off x="368300" y="1426780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Multilayer Neural Network</a:t>
            </a:r>
          </a:p>
          <a:p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3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A54-2D3D-AECB-9992-E4C772BF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Model with Checks for Overfitting/Underfitting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322F5-D31D-50B5-D363-F7F7E06DD50E}"/>
              </a:ext>
            </a:extLst>
          </p:cNvPr>
          <p:cNvSpPr txBox="1"/>
          <p:nvPr/>
        </p:nvSpPr>
        <p:spPr>
          <a:xfrm>
            <a:off x="5821680" y="1296293"/>
            <a:ext cx="32025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Söhne"/>
              </a:rPr>
              <a:t>Model Accuracy Graph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zh-CN" alt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altLang="zh-CN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The training accuracy (blue) and validation accuracy (orange) both increase and converge, indicating that the model is learning effectively from the training data and generalizing well to the validation data.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Both curves plateau around the same accuracy level, showing no significant gap, which suggests minimal overfitting.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Söhne"/>
              </a:rPr>
              <a:t>Model Loss Graph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 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The training loss (blue) and validation loss (orange) decrease initially, indicating that the model is learning to reduce error.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The validation loss starts to plateau and even slightly increase after a certain number of epochs, which is a sign of potential overfitting. However, early stopping helps to mitigate this by stopping training once the validation loss ceases to improve.</a:t>
            </a:r>
          </a:p>
          <a:p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endParaRPr lang="en-CN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C391D-BA8C-B9C0-8B94-3E934D754CFF}"/>
              </a:ext>
            </a:extLst>
          </p:cNvPr>
          <p:cNvSpPr txBox="1"/>
          <p:nvPr/>
        </p:nvSpPr>
        <p:spPr>
          <a:xfrm>
            <a:off x="368300" y="1426780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Convolutional Neural Network (CNN)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4263F-CC15-07E2-340C-D54214F0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68014"/>
            <a:ext cx="5063230" cy="26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A99B-7590-A23E-B898-AD6EA02F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with Regularization</a:t>
            </a:r>
            <a:endParaRPr lang="en-CN" dirty="0"/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90EF7643-67A7-1B94-14C6-F8F0368E51A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503613" y="463865"/>
            <a:ext cx="397813" cy="2346637"/>
          </a:xfrm>
          <a:prstGeom prst="homePlate">
            <a:avLst>
              <a:gd name="adj" fmla="val 30944"/>
            </a:avLst>
          </a:prstGeom>
          <a:solidFill>
            <a:srgbClr val="0091DA"/>
          </a:solidFill>
          <a:ln w="12700">
            <a:noFill/>
            <a:miter lim="800000"/>
            <a:headEnd/>
            <a:tailEnd/>
          </a:ln>
        </p:spPr>
        <p:txBody>
          <a:bodyPr vert="eaVert" lIns="43819" tIns="45372" rIns="90742" bIns="43819">
            <a:noAutofit/>
          </a:bodyPr>
          <a:lstStyle/>
          <a:p>
            <a:pPr algn="ctr" defTabSz="876365" eaLnBrk="0" hangingPunct="0"/>
            <a:r>
              <a:rPr lang="en-GB" sz="1200" b="1" i="1" dirty="0">
                <a:solidFill>
                  <a:schemeClr val="bg1"/>
                </a:solidFill>
                <a:cs typeface="Arial" pitchFamily="34" charset="0"/>
              </a:rPr>
              <a:t> Neural Network</a:t>
            </a:r>
          </a:p>
          <a:p>
            <a:pPr algn="ctr" defTabSz="876365" eaLnBrk="0" hangingPunct="0"/>
            <a:endParaRPr lang="en-GB" sz="1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57314824-52B8-8BDD-A436-01361F3C7EE2}"/>
              </a:ext>
            </a:extLst>
          </p:cNvPr>
          <p:cNvSpPr>
            <a:spLocks/>
          </p:cNvSpPr>
          <p:nvPr/>
        </p:nvSpPr>
        <p:spPr bwMode="auto">
          <a:xfrm>
            <a:off x="525462" y="1783547"/>
            <a:ext cx="2350375" cy="2453173"/>
          </a:xfrm>
          <a:custGeom>
            <a:avLst/>
            <a:gdLst>
              <a:gd name="T0" fmla="*/ 2147483647 w 1590"/>
              <a:gd name="T1" fmla="*/ 0 h 1901"/>
              <a:gd name="T2" fmla="*/ 2147483647 w 1590"/>
              <a:gd name="T3" fmla="*/ 2147483647 h 1901"/>
              <a:gd name="T4" fmla="*/ 2147483647 w 1590"/>
              <a:gd name="T5" fmla="*/ 0 h 1901"/>
              <a:gd name="T6" fmla="*/ 2147483647 w 1590"/>
              <a:gd name="T7" fmla="*/ 2147483647 h 1901"/>
              <a:gd name="T8" fmla="*/ 0 w 1590"/>
              <a:gd name="T9" fmla="*/ 2147483647 h 1901"/>
              <a:gd name="T10" fmla="*/ 2147483647 w 1590"/>
              <a:gd name="T11" fmla="*/ 2147483647 h 1901"/>
              <a:gd name="T12" fmla="*/ 2147483647 w 1590"/>
              <a:gd name="T13" fmla="*/ 2147483647 h 1901"/>
              <a:gd name="T14" fmla="*/ 2147483647 w 1590"/>
              <a:gd name="T15" fmla="*/ 2147483647 h 1901"/>
              <a:gd name="T16" fmla="*/ 2147483647 w 1590"/>
              <a:gd name="T17" fmla="*/ 0 h 19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0"/>
              <a:gd name="T28" fmla="*/ 0 h 1901"/>
              <a:gd name="T29" fmla="*/ 1590 w 1590"/>
              <a:gd name="T30" fmla="*/ 1901 h 19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0" h="1901">
                <a:moveTo>
                  <a:pt x="4" y="0"/>
                </a:moveTo>
                <a:lnTo>
                  <a:pt x="797" y="127"/>
                </a:lnTo>
                <a:lnTo>
                  <a:pt x="1589" y="0"/>
                </a:lnTo>
                <a:lnTo>
                  <a:pt x="1589" y="1900"/>
                </a:lnTo>
                <a:lnTo>
                  <a:pt x="0" y="1900"/>
                </a:lnTo>
                <a:lnTo>
                  <a:pt x="24" y="1900"/>
                </a:lnTo>
                <a:lnTo>
                  <a:pt x="8" y="1900"/>
                </a:lnTo>
                <a:lnTo>
                  <a:pt x="4" y="1900"/>
                </a:lnTo>
                <a:lnTo>
                  <a:pt x="4" y="0"/>
                </a:lnTo>
              </a:path>
            </a:pathLst>
          </a:custGeom>
          <a:noFill/>
          <a:ln w="12700" cap="rnd">
            <a:solidFill>
              <a:srgbClr val="0091DA"/>
            </a:solidFill>
            <a:round/>
            <a:headEnd/>
            <a:tailEnd/>
          </a:ln>
        </p:spPr>
        <p:txBody>
          <a:bodyPr lIns="43819" tIns="43819" rIns="43819" bIns="43819">
            <a:noAutofit/>
          </a:bodyPr>
          <a:lstStyle/>
          <a:p>
            <a:pPr defTabSz="876365"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49023FAB-3B3D-C605-DE3A-E593CB272533}"/>
              </a:ext>
            </a:extLst>
          </p:cNvPr>
          <p:cNvSpPr txBox="1">
            <a:spLocks noChangeArrowheads="1"/>
          </p:cNvSpPr>
          <p:nvPr/>
        </p:nvSpPr>
        <p:spPr>
          <a:xfrm>
            <a:off x="632041" y="2108563"/>
            <a:ext cx="2137215" cy="720329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noAutofit/>
          </a:bodyPr>
          <a:lstStyle/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 err="1">
                <a:solidFill>
                  <a:srgbClr val="0091DA"/>
                </a:solidFill>
                <a:cs typeface="Arial" pitchFamily="34" charset="0"/>
              </a:rPr>
              <a:t>Keras</a:t>
            </a:r>
            <a:r>
              <a:rPr lang="en-US" sz="1200" b="1" dirty="0">
                <a:solidFill>
                  <a:srgbClr val="0091DA"/>
                </a:solidFill>
                <a:cs typeface="Arial" pitchFamily="34" charset="0"/>
              </a:rPr>
              <a:t> Tuner is used to perform Random Search on the hyperparameters. The best model is selected based on validation accuracy. </a:t>
            </a:r>
          </a:p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endParaRPr lang="en-US" sz="1200" b="1" dirty="0">
              <a:solidFill>
                <a:srgbClr val="0091DA"/>
              </a:solidFill>
              <a:cs typeface="Arial" pitchFamily="34" charset="0"/>
            </a:endParaRPr>
          </a:p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>
                <a:solidFill>
                  <a:srgbClr val="0091DA"/>
                </a:solidFill>
                <a:cs typeface="Arial" pitchFamily="34" charset="0"/>
              </a:rPr>
              <a:t>Early stopping is used during the search to prevent overfitting.</a:t>
            </a:r>
          </a:p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endParaRPr lang="en-US" sz="1200" b="1" dirty="0">
              <a:solidFill>
                <a:srgbClr val="0091DA"/>
              </a:solidFill>
              <a:cs typeface="Arial" pitchFamily="34" charset="0"/>
            </a:endParaRPr>
          </a:p>
          <a:p>
            <a:pPr lvl="1" defTabSz="836348" eaLnBrk="0" hangingPunct="0">
              <a:spcAft>
                <a:spcPts val="336"/>
              </a:spcAft>
              <a:buClr>
                <a:schemeClr val="tx1"/>
              </a:buClr>
              <a:buSzPct val="100000"/>
              <a:defRPr/>
            </a:pPr>
            <a:endParaRPr lang="en-US" sz="1200" kern="0" dirty="0">
              <a:solidFill>
                <a:srgbClr val="000000"/>
              </a:solidFill>
              <a:cs typeface="Arial" pitchFamily="34" charset="0"/>
            </a:endParaRPr>
          </a:p>
          <a:p>
            <a:pPr lvl="1" defTabSz="836348" eaLnBrk="0" hangingPunct="0">
              <a:spcAft>
                <a:spcPts val="336"/>
              </a:spcAft>
              <a:buClr>
                <a:schemeClr val="tx1"/>
              </a:buClr>
              <a:buSzPct val="100000"/>
              <a:defRPr/>
            </a:pPr>
            <a:endParaRPr lang="en-US" sz="1200" kern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873365BC-1C72-6820-B6AF-A0A60DF4205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206218" y="463865"/>
            <a:ext cx="397813" cy="2346637"/>
          </a:xfrm>
          <a:prstGeom prst="homePlate">
            <a:avLst>
              <a:gd name="adj" fmla="val 30944"/>
            </a:avLst>
          </a:prstGeom>
          <a:solidFill>
            <a:srgbClr val="0091DA"/>
          </a:solidFill>
          <a:ln w="12700">
            <a:noFill/>
            <a:miter lim="800000"/>
            <a:headEnd/>
            <a:tailEnd/>
          </a:ln>
        </p:spPr>
        <p:txBody>
          <a:bodyPr vert="eaVert" lIns="43819" tIns="45372" rIns="90742" bIns="43819">
            <a:noAutofit/>
          </a:bodyPr>
          <a:lstStyle/>
          <a:p>
            <a:pPr algn="ctr" defTabSz="876365" eaLnBrk="0" hangingPunct="0"/>
            <a:r>
              <a:rPr lang="en-GB" sz="1200" b="1" i="1" dirty="0">
                <a:solidFill>
                  <a:schemeClr val="bg1"/>
                </a:solidFill>
                <a:cs typeface="Arial" pitchFamily="34" charset="0"/>
              </a:rPr>
              <a:t> </a:t>
            </a:r>
            <a:r>
              <a:rPr lang="en-US" altLang="zh-CN" sz="1200" b="1" i="1" dirty="0">
                <a:solidFill>
                  <a:schemeClr val="bg1"/>
                </a:solidFill>
                <a:cs typeface="Arial" pitchFamily="34" charset="0"/>
              </a:rPr>
              <a:t>CNN</a:t>
            </a:r>
            <a:endParaRPr lang="en-GB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algn="ctr" defTabSz="876365" eaLnBrk="0" hangingPunct="0"/>
            <a:endParaRPr lang="en-GB" sz="1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872B2988-F9CB-F2EC-FC09-D0380ADB3BAC}"/>
              </a:ext>
            </a:extLst>
          </p:cNvPr>
          <p:cNvSpPr>
            <a:spLocks/>
          </p:cNvSpPr>
          <p:nvPr/>
        </p:nvSpPr>
        <p:spPr bwMode="auto">
          <a:xfrm>
            <a:off x="3229936" y="1781533"/>
            <a:ext cx="2350375" cy="2453173"/>
          </a:xfrm>
          <a:custGeom>
            <a:avLst/>
            <a:gdLst>
              <a:gd name="T0" fmla="*/ 2147483647 w 1590"/>
              <a:gd name="T1" fmla="*/ 0 h 1901"/>
              <a:gd name="T2" fmla="*/ 2147483647 w 1590"/>
              <a:gd name="T3" fmla="*/ 2147483647 h 1901"/>
              <a:gd name="T4" fmla="*/ 2147483647 w 1590"/>
              <a:gd name="T5" fmla="*/ 0 h 1901"/>
              <a:gd name="T6" fmla="*/ 2147483647 w 1590"/>
              <a:gd name="T7" fmla="*/ 2147483647 h 1901"/>
              <a:gd name="T8" fmla="*/ 0 w 1590"/>
              <a:gd name="T9" fmla="*/ 2147483647 h 1901"/>
              <a:gd name="T10" fmla="*/ 2147483647 w 1590"/>
              <a:gd name="T11" fmla="*/ 2147483647 h 1901"/>
              <a:gd name="T12" fmla="*/ 2147483647 w 1590"/>
              <a:gd name="T13" fmla="*/ 2147483647 h 1901"/>
              <a:gd name="T14" fmla="*/ 2147483647 w 1590"/>
              <a:gd name="T15" fmla="*/ 2147483647 h 1901"/>
              <a:gd name="T16" fmla="*/ 2147483647 w 1590"/>
              <a:gd name="T17" fmla="*/ 0 h 19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0"/>
              <a:gd name="T28" fmla="*/ 0 h 1901"/>
              <a:gd name="T29" fmla="*/ 1590 w 1590"/>
              <a:gd name="T30" fmla="*/ 1901 h 19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0" h="1901">
                <a:moveTo>
                  <a:pt x="4" y="0"/>
                </a:moveTo>
                <a:lnTo>
                  <a:pt x="797" y="127"/>
                </a:lnTo>
                <a:lnTo>
                  <a:pt x="1589" y="0"/>
                </a:lnTo>
                <a:lnTo>
                  <a:pt x="1589" y="1900"/>
                </a:lnTo>
                <a:lnTo>
                  <a:pt x="0" y="1900"/>
                </a:lnTo>
                <a:lnTo>
                  <a:pt x="24" y="1900"/>
                </a:lnTo>
                <a:lnTo>
                  <a:pt x="8" y="1900"/>
                </a:lnTo>
                <a:lnTo>
                  <a:pt x="4" y="1900"/>
                </a:lnTo>
                <a:lnTo>
                  <a:pt x="4" y="0"/>
                </a:lnTo>
              </a:path>
            </a:pathLst>
          </a:custGeom>
          <a:noFill/>
          <a:ln w="12700" cap="rnd">
            <a:solidFill>
              <a:srgbClr val="0091DA"/>
            </a:solidFill>
            <a:round/>
            <a:headEnd/>
            <a:tailEnd/>
          </a:ln>
        </p:spPr>
        <p:txBody>
          <a:bodyPr lIns="43819" tIns="43819" rIns="43819" bIns="43819">
            <a:noAutofit/>
          </a:bodyPr>
          <a:lstStyle/>
          <a:p>
            <a:pPr defTabSz="876365"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AutoShape 3">
            <a:extLst>
              <a:ext uri="{FF2B5EF4-FFF2-40B4-BE49-F238E27FC236}">
                <a16:creationId xmlns:a16="http://schemas.microsoft.com/office/drawing/2014/main" id="{E193709E-594A-5DBE-A5C5-D11541B713F4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6888477" y="2862480"/>
            <a:ext cx="397813" cy="2346638"/>
          </a:xfrm>
          <a:prstGeom prst="homePlate">
            <a:avLst>
              <a:gd name="adj" fmla="val 30944"/>
            </a:avLst>
          </a:prstGeom>
          <a:solidFill>
            <a:srgbClr val="00A3A1"/>
          </a:solidFill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 vert="eaVert" lIns="0" tIns="0" rIns="0" bIns="0" anchor="ctr" anchorCtr="1">
            <a:noAutofit/>
          </a:bodyPr>
          <a:lstStyle/>
          <a:p>
            <a:pPr defTabSz="876365" eaLnBrk="0" hangingPunct="0"/>
            <a:r>
              <a:rPr lang="en-GB" sz="1200" b="1" i="1" dirty="0">
                <a:solidFill>
                  <a:schemeClr val="bg1"/>
                </a:solidFill>
                <a:cs typeface="Arial" pitchFamily="34" charset="0"/>
              </a:rPr>
              <a:t>Regularization Techniques</a:t>
            </a:r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D740C58C-2D56-8D48-F2EF-AB42552BAED0}"/>
              </a:ext>
            </a:extLst>
          </p:cNvPr>
          <p:cNvSpPr>
            <a:spLocks/>
          </p:cNvSpPr>
          <p:nvPr/>
        </p:nvSpPr>
        <p:spPr bwMode="auto">
          <a:xfrm flipV="1">
            <a:off x="5912195" y="1443990"/>
            <a:ext cx="2350376" cy="2392901"/>
          </a:xfrm>
          <a:custGeom>
            <a:avLst/>
            <a:gdLst>
              <a:gd name="T0" fmla="*/ 2147483647 w 1590"/>
              <a:gd name="T1" fmla="*/ 0 h 1901"/>
              <a:gd name="T2" fmla="*/ 2147483647 w 1590"/>
              <a:gd name="T3" fmla="*/ 2147483647 h 1901"/>
              <a:gd name="T4" fmla="*/ 2147483647 w 1590"/>
              <a:gd name="T5" fmla="*/ 0 h 1901"/>
              <a:gd name="T6" fmla="*/ 2147483647 w 1590"/>
              <a:gd name="T7" fmla="*/ 2147483647 h 1901"/>
              <a:gd name="T8" fmla="*/ 0 w 1590"/>
              <a:gd name="T9" fmla="*/ 2147483647 h 1901"/>
              <a:gd name="T10" fmla="*/ 2147483647 w 1590"/>
              <a:gd name="T11" fmla="*/ 2147483647 h 1901"/>
              <a:gd name="T12" fmla="*/ 2147483647 w 1590"/>
              <a:gd name="T13" fmla="*/ 2147483647 h 1901"/>
              <a:gd name="T14" fmla="*/ 2147483647 w 1590"/>
              <a:gd name="T15" fmla="*/ 2147483647 h 1901"/>
              <a:gd name="T16" fmla="*/ 2147483647 w 1590"/>
              <a:gd name="T17" fmla="*/ 0 h 19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0"/>
              <a:gd name="T28" fmla="*/ 0 h 1901"/>
              <a:gd name="T29" fmla="*/ 1590 w 1590"/>
              <a:gd name="T30" fmla="*/ 1901 h 19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0" h="1901">
                <a:moveTo>
                  <a:pt x="4" y="0"/>
                </a:moveTo>
                <a:lnTo>
                  <a:pt x="797" y="127"/>
                </a:lnTo>
                <a:lnTo>
                  <a:pt x="1589" y="0"/>
                </a:lnTo>
                <a:lnTo>
                  <a:pt x="1589" y="1900"/>
                </a:lnTo>
                <a:lnTo>
                  <a:pt x="0" y="1900"/>
                </a:lnTo>
                <a:lnTo>
                  <a:pt x="24" y="1900"/>
                </a:lnTo>
                <a:lnTo>
                  <a:pt x="8" y="1900"/>
                </a:lnTo>
                <a:lnTo>
                  <a:pt x="4" y="1900"/>
                </a:lnTo>
                <a:lnTo>
                  <a:pt x="4" y="0"/>
                </a:lnTo>
              </a:path>
            </a:pathLst>
          </a:custGeom>
          <a:noFill/>
          <a:ln w="12700" cap="rnd">
            <a:solidFill>
              <a:srgbClr val="00A3A1"/>
            </a:solidFill>
            <a:round/>
            <a:headEnd/>
            <a:tailEnd/>
          </a:ln>
        </p:spPr>
        <p:txBody>
          <a:bodyPr rot="10800000" lIns="43819" tIns="43819" rIns="43819" bIns="43819">
            <a:noAutofit/>
          </a:bodyPr>
          <a:lstStyle/>
          <a:p>
            <a:pPr defTabSz="876365">
              <a:spcAft>
                <a:spcPct val="0"/>
              </a:spcAft>
            </a:pPr>
            <a:endParaRPr lang="en-GB" sz="12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6D5741FB-0D75-4DF8-E166-53A394759933}"/>
              </a:ext>
            </a:extLst>
          </p:cNvPr>
          <p:cNvSpPr txBox="1">
            <a:spLocks noChangeArrowheads="1"/>
          </p:cNvSpPr>
          <p:nvPr/>
        </p:nvSpPr>
        <p:spPr>
          <a:xfrm>
            <a:off x="3441228" y="2108564"/>
            <a:ext cx="2137215" cy="720329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noAutofit/>
          </a:bodyPr>
          <a:lstStyle/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>
                <a:solidFill>
                  <a:srgbClr val="0091DA"/>
                </a:solidFill>
                <a:cs typeface="Arial" pitchFamily="34" charset="0"/>
              </a:rPr>
              <a:t>CNN model selected based on Bayesian Optimization results.</a:t>
            </a:r>
          </a:p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endParaRPr lang="en-US" sz="1200" b="1" dirty="0">
              <a:solidFill>
                <a:srgbClr val="0091DA"/>
              </a:solidFill>
              <a:cs typeface="Arial" pitchFamily="34" charset="0"/>
            </a:endParaRPr>
          </a:p>
          <a:p>
            <a:pPr defTabSz="768320"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>
                <a:solidFill>
                  <a:srgbClr val="0091DA"/>
                </a:solidFill>
                <a:cs typeface="Arial" pitchFamily="34" charset="0"/>
              </a:rPr>
              <a:t>Model trained with early stopping and the best hyperparameters found.</a:t>
            </a:r>
          </a:p>
          <a:p>
            <a:pPr lvl="1" defTabSz="836348" eaLnBrk="0" hangingPunct="0">
              <a:spcAft>
                <a:spcPts val="336"/>
              </a:spcAft>
              <a:buClr>
                <a:schemeClr val="tx1"/>
              </a:buClr>
              <a:buSzPct val="100000"/>
              <a:defRPr/>
            </a:pPr>
            <a:endParaRPr lang="en-US" sz="1200" kern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C2C03688-8D1C-15D4-4884-3724BEFF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618" y="1554989"/>
            <a:ext cx="2137216" cy="72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>
                <a:solidFill>
                  <a:srgbClr val="00A3A1"/>
                </a:solidFill>
                <a:cs typeface="Arial" pitchFamily="34" charset="0"/>
              </a:rPr>
              <a:t>Dropout layers to prevent overfitting.</a:t>
            </a:r>
          </a:p>
          <a:p>
            <a:pPr>
              <a:spcAft>
                <a:spcPts val="504"/>
              </a:spcAft>
              <a:buClr>
                <a:schemeClr val="tx1"/>
              </a:buClr>
              <a:defRPr/>
            </a:pPr>
            <a:endParaRPr lang="en-US" sz="1200" b="1" dirty="0">
              <a:solidFill>
                <a:srgbClr val="00A3A1"/>
              </a:solidFill>
              <a:cs typeface="Arial" pitchFamily="34" charset="0"/>
            </a:endParaRPr>
          </a:p>
          <a:p>
            <a:pPr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>
                <a:solidFill>
                  <a:srgbClr val="00A3A1"/>
                </a:solidFill>
                <a:cs typeface="Arial" pitchFamily="34" charset="0"/>
              </a:rPr>
              <a:t>L2 regularization to penalize large weights.</a:t>
            </a:r>
          </a:p>
          <a:p>
            <a:pPr>
              <a:spcAft>
                <a:spcPts val="504"/>
              </a:spcAft>
              <a:buClr>
                <a:schemeClr val="tx1"/>
              </a:buClr>
              <a:defRPr/>
            </a:pPr>
            <a:endParaRPr lang="en-US" sz="1200" b="1" dirty="0">
              <a:solidFill>
                <a:srgbClr val="00A3A1"/>
              </a:solidFill>
              <a:cs typeface="Arial" pitchFamily="34" charset="0"/>
            </a:endParaRPr>
          </a:p>
          <a:p>
            <a:pPr>
              <a:spcAft>
                <a:spcPts val="504"/>
              </a:spcAft>
              <a:buClr>
                <a:schemeClr val="tx1"/>
              </a:buClr>
              <a:defRPr/>
            </a:pPr>
            <a:r>
              <a:rPr lang="en-US" sz="1200" b="1" dirty="0">
                <a:solidFill>
                  <a:srgbClr val="00A3A1"/>
                </a:solidFill>
                <a:cs typeface="Arial" pitchFamily="34" charset="0"/>
              </a:rPr>
              <a:t>Batch normalization to stabilize learning.</a:t>
            </a:r>
          </a:p>
        </p:txBody>
      </p:sp>
    </p:spTree>
    <p:extLst>
      <p:ext uri="{BB962C8B-B14F-4D97-AF65-F5344CB8AC3E}">
        <p14:creationId xmlns:p14="http://schemas.microsoft.com/office/powerpoint/2010/main" val="1428057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heme/theme1.xml><?xml version="1.0" encoding="utf-8"?>
<a:theme xmlns:a="http://schemas.openxmlformats.org/drawingml/2006/main" name="Pricing Strategies Meeting by Slidesgo">
  <a:themeElements>
    <a:clrScheme name="Simple Light">
      <a:dk1>
        <a:srgbClr val="000000"/>
      </a:dk1>
      <a:lt1>
        <a:srgbClr val="FFFFFF"/>
      </a:lt1>
      <a:dk2>
        <a:srgbClr val="20134F"/>
      </a:dk2>
      <a:lt2>
        <a:srgbClr val="D5D2E2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1063</Words>
  <Application>Microsoft Macintosh PowerPoint</Application>
  <PresentationFormat>On-screen Show (16:9)</PresentationFormat>
  <Paragraphs>144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Roboto</vt:lpstr>
      <vt:lpstr>Poppins</vt:lpstr>
      <vt:lpstr>Source Sans Pro</vt:lpstr>
      <vt:lpstr>Helvetica Neue</vt:lpstr>
      <vt:lpstr>Söhne</vt:lpstr>
      <vt:lpstr>inherit</vt:lpstr>
      <vt:lpstr>Pricing Strategies Meeting by Slidesgo</vt:lpstr>
      <vt:lpstr>CREDIT CARD FRAUD DETECTION </vt:lpstr>
      <vt:lpstr>— Problem Statement</vt:lpstr>
      <vt:lpstr>Data Overview</vt:lpstr>
      <vt:lpstr>Exploratory Data Analysis</vt:lpstr>
      <vt:lpstr> Feature Engineering &amp; Transformations</vt:lpstr>
      <vt:lpstr> Feature Engineering &amp; Transformations</vt:lpstr>
      <vt:lpstr>Model with Checks for Overfitting/Underfitting</vt:lpstr>
      <vt:lpstr>Model with Checks for Overfitting/Underfitting</vt:lpstr>
      <vt:lpstr>Model Selection with Regularization</vt:lpstr>
      <vt:lpstr>PowerPoint Presentation</vt:lpstr>
      <vt:lpstr>Results and Learnings from the Methodology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</dc:title>
  <dc:creator/>
  <cp:lastModifiedBy>T154552</cp:lastModifiedBy>
  <cp:revision>2</cp:revision>
  <dcterms:created xsi:type="dcterms:W3CDTF">2024-05-19T10:05:58Z</dcterms:created>
  <dcterms:modified xsi:type="dcterms:W3CDTF">2024-05-21T06:46:44Z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1033-5.7.2.8094</vt:lpwstr>
  </property>
</Properties>
</file>