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59" r:id="rId6"/>
    <p:sldId id="264" r:id="rId7"/>
    <p:sldId id="265" r:id="rId8"/>
    <p:sldId id="266" r:id="rId9"/>
    <p:sldId id="270" r:id="rId10"/>
    <p:sldId id="272" r:id="rId11"/>
    <p:sldId id="274"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60"/>
  </p:normalViewPr>
  <p:slideViewPr>
    <p:cSldViewPr snapToGrid="0">
      <p:cViewPr varScale="1">
        <p:scale>
          <a:sx n="49" d="100"/>
          <a:sy n="49" d="100"/>
        </p:scale>
        <p:origin x="62"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D749A-2C55-40B7-A73F-A87A97660BD3}" type="datetimeFigureOut">
              <a:rPr lang="en-IN" smtClean="0"/>
              <a:t>28-09-2024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DE17D3-AFEF-4A69-9817-DF8B7EAC926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81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D749A-2C55-40B7-A73F-A87A97660BD3}"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E17D3-AFEF-4A69-9817-DF8B7EAC926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02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D749A-2C55-40B7-A73F-A87A97660BD3}"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E17D3-AFEF-4A69-9817-DF8B7EAC926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927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D749A-2C55-40B7-A73F-A87A97660BD3}"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E17D3-AFEF-4A69-9817-DF8B7EAC926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647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D749A-2C55-40B7-A73F-A87A97660BD3}"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E17D3-AFEF-4A69-9817-DF8B7EAC926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42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D749A-2C55-40B7-A73F-A87A97660BD3}"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E17D3-AFEF-4A69-9817-DF8B7EAC926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19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D749A-2C55-40B7-A73F-A87A97660BD3}"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E17D3-AFEF-4A69-9817-DF8B7EAC926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45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D749A-2C55-40B7-A73F-A87A97660BD3}"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E17D3-AFEF-4A69-9817-DF8B7EAC926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06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D749A-2C55-40B7-A73F-A87A97660BD3}"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E17D3-AFEF-4A69-9817-DF8B7EAC9260}" type="slidenum">
              <a:rPr lang="en-IN" smtClean="0"/>
              <a:t>‹#›</a:t>
            </a:fld>
            <a:endParaRPr lang="en-IN"/>
          </a:p>
        </p:txBody>
      </p:sp>
    </p:spTree>
    <p:extLst>
      <p:ext uri="{BB962C8B-B14F-4D97-AF65-F5344CB8AC3E}">
        <p14:creationId xmlns:p14="http://schemas.microsoft.com/office/powerpoint/2010/main" val="64686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D749A-2C55-40B7-A73F-A87A97660BD3}"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E17D3-AFEF-4A69-9817-DF8B7EAC926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92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FD749A-2C55-40B7-A73F-A87A97660BD3}" type="datetimeFigureOut">
              <a:rPr lang="en-IN" smtClean="0"/>
              <a:t>28-09-2024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DE17D3-AFEF-4A69-9817-DF8B7EAC926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57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FD749A-2C55-40B7-A73F-A87A97660BD3}" type="datetimeFigureOut">
              <a:rPr lang="en-IN" smtClean="0"/>
              <a:t>28-09-2024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DE17D3-AFEF-4A69-9817-DF8B7EAC926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677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8A5C9-6950-B3E6-0A76-2AE02E9DAF90}"/>
              </a:ext>
            </a:extLst>
          </p:cNvPr>
          <p:cNvSpPr>
            <a:spLocks noGrp="1"/>
          </p:cNvSpPr>
          <p:nvPr>
            <p:ph type="ctrTitle"/>
          </p:nvPr>
        </p:nvSpPr>
        <p:spPr>
          <a:xfrm>
            <a:off x="1820368" y="609351"/>
            <a:ext cx="8321878" cy="2234517"/>
          </a:xfrm>
        </p:spPr>
        <p:txBody>
          <a:bodyPr/>
          <a:lstStyle/>
          <a:p>
            <a:r>
              <a:rPr lang="en-US" dirty="0"/>
              <a:t>Sports nutrition database</a:t>
            </a:r>
            <a:endParaRPr lang="en-IN" dirty="0"/>
          </a:p>
        </p:txBody>
      </p:sp>
      <p:sp>
        <p:nvSpPr>
          <p:cNvPr id="5" name="Subtitle 4">
            <a:extLst>
              <a:ext uri="{FF2B5EF4-FFF2-40B4-BE49-F238E27FC236}">
                <a16:creationId xmlns:a16="http://schemas.microsoft.com/office/drawing/2014/main" id="{F21996B8-5359-0727-FC6B-D714127BA625}"/>
              </a:ext>
            </a:extLst>
          </p:cNvPr>
          <p:cNvSpPr>
            <a:spLocks noGrp="1"/>
          </p:cNvSpPr>
          <p:nvPr>
            <p:ph type="subTitle" idx="1"/>
          </p:nvPr>
        </p:nvSpPr>
        <p:spPr>
          <a:xfrm>
            <a:off x="7776593" y="3615654"/>
            <a:ext cx="4303553" cy="2038525"/>
          </a:xfrm>
        </p:spPr>
        <p:txBody>
          <a:bodyPr>
            <a:normAutofit fontScale="92500" lnSpcReduction="20000"/>
          </a:bodyPr>
          <a:lstStyle/>
          <a:p>
            <a:r>
              <a:rPr lang="en-US" dirty="0" err="1"/>
              <a:t>k.V</a:t>
            </a:r>
            <a:r>
              <a:rPr lang="en-US" dirty="0"/>
              <a:t>. </a:t>
            </a:r>
            <a:r>
              <a:rPr lang="en-US" dirty="0" err="1"/>
              <a:t>ruchitha</a:t>
            </a:r>
            <a:endParaRPr lang="en-US" dirty="0"/>
          </a:p>
          <a:p>
            <a:r>
              <a:rPr lang="en-US" dirty="0" err="1"/>
              <a:t>kalyani</a:t>
            </a:r>
            <a:endParaRPr lang="en-US" dirty="0"/>
          </a:p>
          <a:p>
            <a:r>
              <a:rPr lang="en-US" dirty="0"/>
              <a:t>Boya </a:t>
            </a:r>
            <a:r>
              <a:rPr lang="en-US" dirty="0" err="1"/>
              <a:t>ruchitha</a:t>
            </a:r>
            <a:endParaRPr lang="en-US" dirty="0"/>
          </a:p>
          <a:p>
            <a:r>
              <a:rPr lang="en-US" dirty="0" err="1"/>
              <a:t>j.Jaya</a:t>
            </a:r>
            <a:r>
              <a:rPr lang="en-US" dirty="0"/>
              <a:t> Lakshmi</a:t>
            </a:r>
          </a:p>
          <a:p>
            <a:r>
              <a:rPr lang="en-US" dirty="0" err="1"/>
              <a:t>Gouthami.j</a:t>
            </a:r>
            <a:endParaRPr lang="en-US" dirty="0"/>
          </a:p>
          <a:p>
            <a:endParaRPr lang="en-IN" dirty="0"/>
          </a:p>
        </p:txBody>
      </p:sp>
    </p:spTree>
    <p:extLst>
      <p:ext uri="{BB962C8B-B14F-4D97-AF65-F5344CB8AC3E}">
        <p14:creationId xmlns:p14="http://schemas.microsoft.com/office/powerpoint/2010/main" val="110240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93D73-514F-7B67-4494-088695404319}"/>
              </a:ext>
            </a:extLst>
          </p:cNvPr>
          <p:cNvSpPr>
            <a:spLocks noGrp="1"/>
          </p:cNvSpPr>
          <p:nvPr>
            <p:ph idx="1"/>
          </p:nvPr>
        </p:nvSpPr>
        <p:spPr>
          <a:xfrm>
            <a:off x="1451579" y="1367406"/>
            <a:ext cx="9603275" cy="4098939"/>
          </a:xfrm>
        </p:spPr>
        <p:txBody>
          <a:bodyPr/>
          <a:lstStyle/>
          <a:p>
            <a:pPr marL="0" indent="0">
              <a:buNone/>
            </a:pPr>
            <a:r>
              <a:rPr lang="en-IN" b="1" dirty="0"/>
              <a:t>Athlete management</a:t>
            </a:r>
          </a:p>
          <a:p>
            <a:r>
              <a:rPr lang="en-IN" dirty="0"/>
              <a:t>1. Create Athlete objects.  </a:t>
            </a:r>
          </a:p>
          <a:p>
            <a:r>
              <a:rPr lang="en-IN" dirty="0"/>
              <a:t>  - Input: ID, name, sport, weight, height, age, activity level.  </a:t>
            </a:r>
          </a:p>
          <a:p>
            <a:r>
              <a:rPr lang="en-IN" dirty="0"/>
              <a:t>  - Output: Athlete object.</a:t>
            </a:r>
          </a:p>
          <a:p>
            <a:r>
              <a:rPr lang="en-IN" dirty="0"/>
              <a:t>2. Track nutritional intake for athletes.   </a:t>
            </a:r>
          </a:p>
          <a:p>
            <a:r>
              <a:rPr lang="en-IN" dirty="0"/>
              <a:t> - Input: athlete ID, food object.  </a:t>
            </a:r>
          </a:p>
          <a:p>
            <a:r>
              <a:rPr lang="en-IN" dirty="0"/>
              <a:t>  - Output: Updated Athlete object.</a:t>
            </a:r>
          </a:p>
          <a:p>
            <a:endParaRPr lang="en-IN" dirty="0"/>
          </a:p>
        </p:txBody>
      </p:sp>
    </p:spTree>
    <p:extLst>
      <p:ext uri="{BB962C8B-B14F-4D97-AF65-F5344CB8AC3E}">
        <p14:creationId xmlns:p14="http://schemas.microsoft.com/office/powerpoint/2010/main" val="305938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ADA1A-B186-BD5B-CB0C-AEE4846AA7F7}"/>
              </a:ext>
            </a:extLst>
          </p:cNvPr>
          <p:cNvSpPr>
            <a:spLocks noGrp="1"/>
          </p:cNvSpPr>
          <p:nvPr>
            <p:ph idx="1"/>
          </p:nvPr>
        </p:nvSpPr>
        <p:spPr>
          <a:xfrm>
            <a:off x="1451579" y="1426128"/>
            <a:ext cx="9603275" cy="4857226"/>
          </a:xfrm>
        </p:spPr>
        <p:txBody>
          <a:bodyPr>
            <a:normAutofit lnSpcReduction="10000"/>
          </a:bodyPr>
          <a:lstStyle/>
          <a:p>
            <a:pPr marL="0" indent="0">
              <a:buNone/>
            </a:pPr>
            <a:r>
              <a:rPr lang="en-IN" b="1" dirty="0"/>
              <a:t>Dietary Guidance and Intake Display</a:t>
            </a:r>
          </a:p>
          <a:p>
            <a:r>
              <a:rPr lang="en-IN" dirty="0"/>
              <a:t>1. Provide dietary guidance.  </a:t>
            </a:r>
          </a:p>
          <a:p>
            <a:r>
              <a:rPr lang="en-IN" dirty="0"/>
              <a:t>  - Input: athlete ID.   </a:t>
            </a:r>
          </a:p>
          <a:p>
            <a:r>
              <a:rPr lang="en-IN" dirty="0"/>
              <a:t> - Output: Dietary guidance string.</a:t>
            </a:r>
          </a:p>
          <a:p>
            <a:r>
              <a:rPr lang="en-IN" dirty="0"/>
              <a:t>2. Calculate daily nutritional intake. </a:t>
            </a:r>
          </a:p>
          <a:p>
            <a:r>
              <a:rPr lang="en-IN" dirty="0"/>
              <a:t>   - Input: athlete ID.   </a:t>
            </a:r>
          </a:p>
          <a:p>
            <a:r>
              <a:rPr lang="en-IN" dirty="0"/>
              <a:t> - Output: Daily nutritional intake dictionary.</a:t>
            </a:r>
          </a:p>
          <a:p>
            <a:r>
              <a:rPr lang="en-IN" dirty="0"/>
              <a:t>3. Display daily nutritional intake.</a:t>
            </a:r>
          </a:p>
          <a:p>
            <a:r>
              <a:rPr lang="en-IN" dirty="0"/>
              <a:t>    - Input: athlete ID.   </a:t>
            </a:r>
          </a:p>
          <a:p>
            <a:r>
              <a:rPr lang="en-IN" dirty="0"/>
              <a:t> - Output: Formatted daily nutritional intake string.</a:t>
            </a:r>
          </a:p>
        </p:txBody>
      </p:sp>
      <p:sp>
        <p:nvSpPr>
          <p:cNvPr id="7" name="TextBox 6">
            <a:extLst>
              <a:ext uri="{FF2B5EF4-FFF2-40B4-BE49-F238E27FC236}">
                <a16:creationId xmlns:a16="http://schemas.microsoft.com/office/drawing/2014/main" id="{781B281A-ACD6-7D1C-3C0E-3CA1224853D8}"/>
              </a:ext>
            </a:extLst>
          </p:cNvPr>
          <p:cNvSpPr txBox="1"/>
          <p:nvPr/>
        </p:nvSpPr>
        <p:spPr>
          <a:xfrm rot="5833163">
            <a:off x="3051496" y="2558128"/>
            <a:ext cx="6102990" cy="369332"/>
          </a:xfrm>
          <a:prstGeom prst="rect">
            <a:avLst/>
          </a:prstGeom>
          <a:noFill/>
        </p:spPr>
        <p:txBody>
          <a:bodyPr wrap="square">
            <a:spAutoFit/>
          </a:bodyPr>
          <a:lstStyle/>
          <a:p>
            <a:r>
              <a:rPr lang="en-IN" dirty="0"/>
              <a:t>.</a:t>
            </a:r>
          </a:p>
        </p:txBody>
      </p:sp>
    </p:spTree>
    <p:extLst>
      <p:ext uri="{BB962C8B-B14F-4D97-AF65-F5344CB8AC3E}">
        <p14:creationId xmlns:p14="http://schemas.microsoft.com/office/powerpoint/2010/main" val="299193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DE8B-67A3-2DB7-2A40-1CDA194C8582}"/>
              </a:ext>
            </a:extLst>
          </p:cNvPr>
          <p:cNvSpPr>
            <a:spLocks noGrp="1"/>
          </p:cNvSpPr>
          <p:nvPr>
            <p:ph type="title"/>
          </p:nvPr>
        </p:nvSpPr>
        <p:spPr>
          <a:xfrm>
            <a:off x="1294362" y="1377345"/>
            <a:ext cx="9603275" cy="63838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F6F5888-852C-F156-7E3A-BDD930F58536}"/>
              </a:ext>
            </a:extLst>
          </p:cNvPr>
          <p:cNvSpPr>
            <a:spLocks noGrp="1"/>
          </p:cNvSpPr>
          <p:nvPr>
            <p:ph idx="1"/>
          </p:nvPr>
        </p:nvSpPr>
        <p:spPr/>
        <p:txBody>
          <a:bodyPr>
            <a:noAutofit/>
          </a:bodyPr>
          <a:lstStyle/>
          <a:p>
            <a:r>
              <a:rPr lang="en-US" sz="2400" dirty="0"/>
              <a:t>Efficiency managing and organizing nutritional data to tailor dietary plans.</a:t>
            </a:r>
          </a:p>
          <a:p>
            <a:r>
              <a:rPr lang="en-US" sz="2400" dirty="0"/>
              <a:t>Providing personalized dietary guidance based on athlete-specific needs and goals.</a:t>
            </a:r>
          </a:p>
          <a:p>
            <a:r>
              <a:rPr lang="en-US" sz="2400" dirty="0"/>
              <a:t>Tracking and analyzing nutritional intake, enabling dynamic adjustments to meal plans.</a:t>
            </a:r>
          </a:p>
          <a:p>
            <a:r>
              <a:rPr lang="en-US" sz="2400" dirty="0"/>
              <a:t>This comprehensive system ensures athletes receive optimal nutrition, helping them enhance performance , support recovery , and maintain overall heath, which is critical in a competitive sports environment.</a:t>
            </a:r>
            <a:endParaRPr lang="en-IN" sz="2400" dirty="0"/>
          </a:p>
        </p:txBody>
      </p:sp>
    </p:spTree>
    <p:extLst>
      <p:ext uri="{BB962C8B-B14F-4D97-AF65-F5344CB8AC3E}">
        <p14:creationId xmlns:p14="http://schemas.microsoft.com/office/powerpoint/2010/main" val="67283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2E42-32DC-B274-D2F6-49E89E8AAFFE}"/>
              </a:ext>
            </a:extLst>
          </p:cNvPr>
          <p:cNvSpPr>
            <a:spLocks noGrp="1"/>
          </p:cNvSpPr>
          <p:nvPr>
            <p:ph type="ctrTitle"/>
          </p:nvPr>
        </p:nvSpPr>
        <p:spPr>
          <a:xfrm>
            <a:off x="3429001" y="2026227"/>
            <a:ext cx="5600699" cy="1402773"/>
          </a:xfrm>
        </p:spPr>
        <p:txBody>
          <a:bodyPr>
            <a:normAutofit/>
          </a:bodyPr>
          <a:lstStyle/>
          <a:p>
            <a:r>
              <a:rPr lang="en-US" dirty="0"/>
              <a:t>Thank you</a:t>
            </a:r>
            <a:endParaRPr lang="en-IN" dirty="0"/>
          </a:p>
        </p:txBody>
      </p:sp>
    </p:spTree>
    <p:extLst>
      <p:ext uri="{BB962C8B-B14F-4D97-AF65-F5344CB8AC3E}">
        <p14:creationId xmlns:p14="http://schemas.microsoft.com/office/powerpoint/2010/main" val="318720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65F7-9EFB-E502-2320-E945C19BC124}"/>
              </a:ext>
            </a:extLst>
          </p:cNvPr>
          <p:cNvSpPr>
            <a:spLocks noGrp="1"/>
          </p:cNvSpPr>
          <p:nvPr>
            <p:ph type="title"/>
          </p:nvPr>
        </p:nvSpPr>
        <p:spPr>
          <a:xfrm>
            <a:off x="1451579" y="904009"/>
            <a:ext cx="9603275" cy="633846"/>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DB4B74BD-04B2-DBB6-E211-DBACC3E2B686}"/>
              </a:ext>
            </a:extLst>
          </p:cNvPr>
          <p:cNvSpPr>
            <a:spLocks noGrp="1"/>
          </p:cNvSpPr>
          <p:nvPr>
            <p:ph idx="1"/>
          </p:nvPr>
        </p:nvSpPr>
        <p:spPr>
          <a:xfrm>
            <a:off x="1007918" y="1880754"/>
            <a:ext cx="10442863" cy="4073237"/>
          </a:xfrm>
        </p:spPr>
        <p:txBody>
          <a:bodyPr>
            <a:normAutofit fontScale="25000" lnSpcReduction="20000"/>
          </a:bodyPr>
          <a:lstStyle/>
          <a:p>
            <a:pPr marL="0" indent="0">
              <a:buNone/>
            </a:pPr>
            <a:r>
              <a:rPr lang="en-US" sz="9600" dirty="0"/>
              <a:t>  1 .  A sports nutrition database is a comprehensive collection of  nutritional  information  tailored for Athletics.</a:t>
            </a:r>
          </a:p>
          <a:p>
            <a:pPr marL="0" indent="0">
              <a:buNone/>
            </a:pPr>
            <a:r>
              <a:rPr lang="en-US" sz="9600" dirty="0"/>
              <a:t>  2 .   It  serves  as   a  vital  resource for  optimizing  performance through  dietary choices.</a:t>
            </a:r>
          </a:p>
          <a:p>
            <a:pPr marL="0" indent="0">
              <a:buNone/>
            </a:pPr>
            <a:r>
              <a:rPr lang="en-US" sz="9600" dirty="0"/>
              <a:t>  3 . Understanding   this database can  help athletes make  informed  decisions regarding  their nutrition.</a:t>
            </a:r>
          </a:p>
          <a:p>
            <a:pPr marL="0" indent="0">
              <a:buNone/>
            </a:pPr>
            <a:r>
              <a:rPr lang="en-US" sz="9600" dirty="0"/>
              <a:t>  4 . In the world of sports ,a well planned nutrition strategy is  essential for optimizing   Athletic performance.</a:t>
            </a:r>
          </a:p>
          <a:p>
            <a:pPr marL="0" indent="0">
              <a:buNone/>
            </a:pPr>
            <a:endParaRPr lang="en-US" sz="96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dirty="0"/>
              <a:t> </a:t>
            </a:r>
          </a:p>
        </p:txBody>
      </p:sp>
    </p:spTree>
    <p:extLst>
      <p:ext uri="{BB962C8B-B14F-4D97-AF65-F5344CB8AC3E}">
        <p14:creationId xmlns:p14="http://schemas.microsoft.com/office/powerpoint/2010/main" val="271249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226D-16E0-0A1A-EF67-C67E49E068B2}"/>
              </a:ext>
            </a:extLst>
          </p:cNvPr>
          <p:cNvSpPr>
            <a:spLocks noGrp="1"/>
          </p:cNvSpPr>
          <p:nvPr>
            <p:ph type="title"/>
          </p:nvPr>
        </p:nvSpPr>
        <p:spPr>
          <a:xfrm>
            <a:off x="1451579" y="935182"/>
            <a:ext cx="9603275" cy="674682"/>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7D5743C-7855-6322-A867-82ACAF30EBE1}"/>
              </a:ext>
            </a:extLst>
          </p:cNvPr>
          <p:cNvSpPr>
            <a:spLocks noGrp="1"/>
          </p:cNvSpPr>
          <p:nvPr>
            <p:ph idx="1"/>
          </p:nvPr>
        </p:nvSpPr>
        <p:spPr>
          <a:xfrm>
            <a:off x="1565879" y="2327564"/>
            <a:ext cx="9603275" cy="3232299"/>
          </a:xfrm>
        </p:spPr>
        <p:txBody>
          <a:bodyPr>
            <a:normAutofit/>
          </a:bodyPr>
          <a:lstStyle/>
          <a:p>
            <a:pPr marL="0" indent="0">
              <a:buNone/>
            </a:pPr>
            <a:r>
              <a:rPr lang="en-US" sz="2400" b="1" dirty="0"/>
              <a:t>Sports Nutrition Database POC:</a:t>
            </a:r>
          </a:p>
          <a:p>
            <a:pPr marL="0" indent="0">
              <a:buNone/>
            </a:pPr>
            <a:r>
              <a:rPr lang="en-US" sz="2400" dirty="0"/>
              <a:t>CRUD : Nutrition data</a:t>
            </a:r>
          </a:p>
          <a:p>
            <a:pPr marL="0" indent="0">
              <a:buNone/>
            </a:pPr>
            <a:r>
              <a:rPr lang="en-US" sz="2400" dirty="0" err="1"/>
              <a:t>provide_dietary_guidance</a:t>
            </a:r>
            <a:r>
              <a:rPr lang="en-US" sz="2400" dirty="0"/>
              <a:t>(</a:t>
            </a:r>
            <a:r>
              <a:rPr lang="en-US" sz="2400" dirty="0" err="1"/>
              <a:t>athlete_id</a:t>
            </a:r>
            <a:r>
              <a:rPr lang="en-US" sz="2400" dirty="0"/>
              <a:t>):   provide dietary guidance and nutrition plans for athletes .</a:t>
            </a:r>
          </a:p>
          <a:p>
            <a:pPr marL="0" indent="0">
              <a:buNone/>
            </a:pPr>
            <a:r>
              <a:rPr lang="en-US" sz="2400" dirty="0" err="1"/>
              <a:t>Track_nutritional_intake</a:t>
            </a:r>
            <a:r>
              <a:rPr lang="en-US" sz="2400" dirty="0"/>
              <a:t>(</a:t>
            </a:r>
            <a:r>
              <a:rPr lang="en-US" sz="2400" dirty="0" err="1"/>
              <a:t>intake_data</a:t>
            </a:r>
            <a:r>
              <a:rPr lang="en-US" sz="2400" dirty="0"/>
              <a:t>):  Track and  analyze Athlete’s nutritional intake.</a:t>
            </a:r>
            <a:endParaRPr lang="en-IN" sz="2400" dirty="0"/>
          </a:p>
        </p:txBody>
      </p:sp>
    </p:spTree>
    <p:extLst>
      <p:ext uri="{BB962C8B-B14F-4D97-AF65-F5344CB8AC3E}">
        <p14:creationId xmlns:p14="http://schemas.microsoft.com/office/powerpoint/2010/main" val="20107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39FE-F9FB-8665-5C84-7C86EB2824AF}"/>
              </a:ext>
            </a:extLst>
          </p:cNvPr>
          <p:cNvSpPr>
            <a:spLocks noGrp="1"/>
          </p:cNvSpPr>
          <p:nvPr>
            <p:ph type="title"/>
          </p:nvPr>
        </p:nvSpPr>
        <p:spPr>
          <a:xfrm>
            <a:off x="1451579" y="1233182"/>
            <a:ext cx="9603275" cy="620572"/>
          </a:xfrm>
        </p:spPr>
        <p:txBody>
          <a:bodyPr/>
          <a:lstStyle/>
          <a:p>
            <a:r>
              <a:rPr lang="en-US" dirty="0"/>
              <a:t>Classes outline:</a:t>
            </a:r>
            <a:endParaRPr lang="en-IN" dirty="0"/>
          </a:p>
        </p:txBody>
      </p:sp>
      <p:sp>
        <p:nvSpPr>
          <p:cNvPr id="3" name="Content Placeholder 2">
            <a:extLst>
              <a:ext uri="{FF2B5EF4-FFF2-40B4-BE49-F238E27FC236}">
                <a16:creationId xmlns:a16="http://schemas.microsoft.com/office/drawing/2014/main" id="{C4E8F639-097B-8F21-F05F-F5D1B1801671}"/>
              </a:ext>
            </a:extLst>
          </p:cNvPr>
          <p:cNvSpPr>
            <a:spLocks noGrp="1"/>
          </p:cNvSpPr>
          <p:nvPr>
            <p:ph idx="1"/>
          </p:nvPr>
        </p:nvSpPr>
        <p:spPr/>
        <p:txBody>
          <a:bodyPr>
            <a:normAutofit lnSpcReduction="10000"/>
          </a:bodyPr>
          <a:lstStyle/>
          <a:p>
            <a:r>
              <a:rPr lang="en-US" sz="2400" dirty="0"/>
              <a:t>1.</a:t>
            </a:r>
            <a:r>
              <a:rPr lang="en-US" sz="2400" b="1" dirty="0"/>
              <a:t>Nutrient</a:t>
            </a:r>
            <a:r>
              <a:rPr lang="en-US" sz="2400" dirty="0"/>
              <a:t>: Represents a single type of nutrient.</a:t>
            </a:r>
          </a:p>
          <a:p>
            <a:r>
              <a:rPr lang="en-US" sz="2400" dirty="0"/>
              <a:t>2.</a:t>
            </a:r>
            <a:r>
              <a:rPr lang="en-US" sz="2400" b="1" dirty="0"/>
              <a:t>Food</a:t>
            </a:r>
            <a:r>
              <a:rPr lang="en-US" sz="2400" dirty="0"/>
              <a:t>: Represents a food item containing various nutrients.</a:t>
            </a:r>
          </a:p>
          <a:p>
            <a:r>
              <a:rPr lang="en-US" sz="2400" dirty="0"/>
              <a:t>3.</a:t>
            </a:r>
            <a:r>
              <a:rPr lang="en-US" sz="2400" b="1" dirty="0"/>
              <a:t>Athlete</a:t>
            </a:r>
            <a:r>
              <a:rPr lang="en-US" sz="2400" dirty="0"/>
              <a:t>: Contains athlete-specific information.</a:t>
            </a:r>
          </a:p>
          <a:p>
            <a:r>
              <a:rPr lang="en-US" sz="2400" dirty="0"/>
              <a:t>4.</a:t>
            </a:r>
            <a:r>
              <a:rPr lang="en-US" sz="2400" b="1" dirty="0"/>
              <a:t>Nutrition</a:t>
            </a:r>
            <a:r>
              <a:rPr lang="en-US" sz="2400" dirty="0"/>
              <a:t> </a:t>
            </a:r>
            <a:r>
              <a:rPr lang="en-US" sz="2400" b="1" dirty="0"/>
              <a:t>Database</a:t>
            </a:r>
            <a:r>
              <a:rPr lang="en-US" sz="2400" dirty="0"/>
              <a:t>: Handles CRUD operations for nutrients and foods.</a:t>
            </a:r>
          </a:p>
          <a:p>
            <a:r>
              <a:rPr lang="en-US" sz="2400" dirty="0"/>
              <a:t>5.</a:t>
            </a:r>
            <a:r>
              <a:rPr lang="en-US" sz="2400" b="1" dirty="0"/>
              <a:t>Athlete</a:t>
            </a:r>
            <a:r>
              <a:rPr lang="en-US" sz="2400" dirty="0"/>
              <a:t> </a:t>
            </a:r>
            <a:r>
              <a:rPr lang="en-US" sz="2400" b="1" dirty="0"/>
              <a:t>Manager</a:t>
            </a:r>
            <a:r>
              <a:rPr lang="en-US" sz="2400" dirty="0"/>
              <a:t>: Manages athlete dietary guidance and tracking nutritional intake.</a:t>
            </a:r>
          </a:p>
          <a:p>
            <a:endParaRPr lang="en-IN" dirty="0"/>
          </a:p>
        </p:txBody>
      </p:sp>
    </p:spTree>
    <p:extLst>
      <p:ext uri="{BB962C8B-B14F-4D97-AF65-F5344CB8AC3E}">
        <p14:creationId xmlns:p14="http://schemas.microsoft.com/office/powerpoint/2010/main" val="80672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8A83-5EA8-5A1E-BE74-875F16EFB0DA}"/>
              </a:ext>
            </a:extLst>
          </p:cNvPr>
          <p:cNvSpPr>
            <a:spLocks noGrp="1"/>
          </p:cNvSpPr>
          <p:nvPr>
            <p:ph type="title"/>
          </p:nvPr>
        </p:nvSpPr>
        <p:spPr>
          <a:xfrm>
            <a:off x="1451579" y="804520"/>
            <a:ext cx="9603275" cy="797778"/>
          </a:xfrm>
        </p:spPr>
        <p:txBody>
          <a:bodyPr/>
          <a:lstStyle/>
          <a:p>
            <a:r>
              <a:rPr lang="en-US" dirty="0"/>
              <a:t>Output menu:</a:t>
            </a:r>
            <a:endParaRPr lang="en-IN" dirty="0"/>
          </a:p>
        </p:txBody>
      </p:sp>
      <p:sp>
        <p:nvSpPr>
          <p:cNvPr id="3" name="Content Placeholder 2">
            <a:extLst>
              <a:ext uri="{FF2B5EF4-FFF2-40B4-BE49-F238E27FC236}">
                <a16:creationId xmlns:a16="http://schemas.microsoft.com/office/drawing/2014/main" id="{D3958D24-080B-1D71-80AF-A144823E1747}"/>
              </a:ext>
            </a:extLst>
          </p:cNvPr>
          <p:cNvSpPr>
            <a:spLocks noGrp="1"/>
          </p:cNvSpPr>
          <p:nvPr>
            <p:ph idx="1"/>
          </p:nvPr>
        </p:nvSpPr>
        <p:spPr>
          <a:xfrm>
            <a:off x="1099241" y="2072081"/>
            <a:ext cx="9603275" cy="3612378"/>
          </a:xfrm>
        </p:spPr>
        <p:txBody>
          <a:bodyPr/>
          <a:lstStyle/>
          <a:p>
            <a:r>
              <a:rPr lang="en-US" sz="2400" dirty="0"/>
              <a:t>1.Create  a  Nutritional Database :</a:t>
            </a:r>
          </a:p>
          <a:p>
            <a:r>
              <a:rPr lang="en-US" sz="2400" dirty="0"/>
              <a:t>2. Read Nutritional Database:</a:t>
            </a:r>
          </a:p>
          <a:p>
            <a:r>
              <a:rPr lang="en-US" sz="2400" dirty="0"/>
              <a:t>3.Update Nutritional Database:</a:t>
            </a:r>
          </a:p>
          <a:p>
            <a:r>
              <a:rPr lang="en-US" sz="2400" dirty="0"/>
              <a:t>4.Delete Nutritional Database:</a:t>
            </a:r>
          </a:p>
          <a:p>
            <a:endParaRPr lang="en-IN" dirty="0"/>
          </a:p>
        </p:txBody>
      </p:sp>
    </p:spTree>
    <p:extLst>
      <p:ext uri="{BB962C8B-B14F-4D97-AF65-F5344CB8AC3E}">
        <p14:creationId xmlns:p14="http://schemas.microsoft.com/office/powerpoint/2010/main" val="297417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0704B-8922-8C5C-1939-16A6AA9EC16E}"/>
              </a:ext>
            </a:extLst>
          </p:cNvPr>
          <p:cNvSpPr>
            <a:spLocks noGrp="1"/>
          </p:cNvSpPr>
          <p:nvPr>
            <p:ph idx="1"/>
          </p:nvPr>
        </p:nvSpPr>
        <p:spPr>
          <a:xfrm>
            <a:off x="1092385" y="1749329"/>
            <a:ext cx="9603275" cy="3176151"/>
          </a:xfrm>
        </p:spPr>
        <p:txBody>
          <a:bodyPr>
            <a:noAutofit/>
          </a:bodyPr>
          <a:lstStyle/>
          <a:p>
            <a:r>
              <a:rPr lang="en-US" sz="2400" dirty="0"/>
              <a:t>1.CRUD OPERATIONS:</a:t>
            </a:r>
          </a:p>
          <a:p>
            <a:r>
              <a:rPr lang="en-US" sz="2400" b="1" dirty="0"/>
              <a:t>Create</a:t>
            </a:r>
            <a:r>
              <a:rPr lang="en-US" sz="2400" dirty="0"/>
              <a:t>:-The nutritionist adds a new food item with nutritional details: </a:t>
            </a:r>
            <a:r>
              <a:rPr lang="en-US" sz="2400" dirty="0" err="1"/>
              <a:t>e.g</a:t>
            </a:r>
            <a:r>
              <a:rPr lang="en-US" sz="2400" dirty="0"/>
              <a:t>:- 4g protein,22g carbs , and 120 calories.</a:t>
            </a:r>
          </a:p>
          <a:p>
            <a:r>
              <a:rPr lang="en-IN" sz="2400" b="1" dirty="0"/>
              <a:t>Read</a:t>
            </a:r>
            <a:r>
              <a:rPr lang="en-IN" sz="2400" dirty="0"/>
              <a:t> :- The nutritionist views the existing nutrient data to ensure that each athlete’s meal plans are well-balanced.</a:t>
            </a:r>
          </a:p>
          <a:p>
            <a:r>
              <a:rPr lang="en-IN" sz="2400" b="1" dirty="0"/>
              <a:t>Update</a:t>
            </a:r>
            <a:r>
              <a:rPr lang="en-IN" sz="2400" dirty="0"/>
              <a:t>:- The nutritionist updates the protein content of chicken breast after obtaining a new nutritional analysis.</a:t>
            </a:r>
          </a:p>
          <a:p>
            <a:r>
              <a:rPr lang="en-IN" sz="2400" b="1" dirty="0"/>
              <a:t>Delete</a:t>
            </a:r>
            <a:r>
              <a:rPr lang="en-IN" sz="2400" dirty="0"/>
              <a:t>:-Old or obsolete </a:t>
            </a:r>
            <a:r>
              <a:rPr lang="en-IN" sz="2400" dirty="0" err="1"/>
              <a:t>enteries</a:t>
            </a:r>
            <a:r>
              <a:rPr lang="en-IN" sz="2400" dirty="0"/>
              <a:t>, such as rarely used foods ,are removed from the database to keep the data current. </a:t>
            </a:r>
            <a:endParaRPr lang="en-US" sz="2400" dirty="0"/>
          </a:p>
        </p:txBody>
      </p:sp>
      <p:sp>
        <p:nvSpPr>
          <p:cNvPr id="5" name="Title 4">
            <a:extLst>
              <a:ext uri="{FF2B5EF4-FFF2-40B4-BE49-F238E27FC236}">
                <a16:creationId xmlns:a16="http://schemas.microsoft.com/office/drawing/2014/main" id="{3A0BCE18-C2C8-D9D9-5190-F9E948714D29}"/>
              </a:ext>
            </a:extLst>
          </p:cNvPr>
          <p:cNvSpPr>
            <a:spLocks noGrp="1"/>
          </p:cNvSpPr>
          <p:nvPr>
            <p:ph type="title"/>
          </p:nvPr>
        </p:nvSpPr>
        <p:spPr>
          <a:xfrm>
            <a:off x="1593830" y="1194832"/>
            <a:ext cx="9603275" cy="554497"/>
          </a:xfrm>
        </p:spPr>
        <p:txBody>
          <a:bodyPr/>
          <a:lstStyle/>
          <a:p>
            <a:r>
              <a:rPr lang="en-US" dirty="0"/>
              <a:t>Real-life example:</a:t>
            </a:r>
            <a:endParaRPr lang="en-IN" dirty="0"/>
          </a:p>
        </p:txBody>
      </p:sp>
    </p:spTree>
    <p:extLst>
      <p:ext uri="{BB962C8B-B14F-4D97-AF65-F5344CB8AC3E}">
        <p14:creationId xmlns:p14="http://schemas.microsoft.com/office/powerpoint/2010/main" val="400660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57B0-0FB2-43A3-478C-EBE87434F7B5}"/>
              </a:ext>
            </a:extLst>
          </p:cNvPr>
          <p:cNvSpPr>
            <a:spLocks noGrp="1"/>
          </p:cNvSpPr>
          <p:nvPr>
            <p:ph type="title"/>
          </p:nvPr>
        </p:nvSpPr>
        <p:spPr>
          <a:xfrm>
            <a:off x="1451578" y="1182024"/>
            <a:ext cx="9603275" cy="1049235"/>
          </a:xfrm>
        </p:spPr>
        <p:txBody>
          <a:bodyPr/>
          <a:lstStyle/>
          <a:p>
            <a:r>
              <a:rPr lang="en-US" dirty="0"/>
              <a:t>2.Provide dietary guidance:</a:t>
            </a:r>
            <a:endParaRPr lang="en-IN" dirty="0"/>
          </a:p>
        </p:txBody>
      </p:sp>
      <p:sp>
        <p:nvSpPr>
          <p:cNvPr id="3" name="Content Placeholder 2">
            <a:extLst>
              <a:ext uri="{FF2B5EF4-FFF2-40B4-BE49-F238E27FC236}">
                <a16:creationId xmlns:a16="http://schemas.microsoft.com/office/drawing/2014/main" id="{01A4A777-D34D-955E-55B8-0FD6C08F7FFD}"/>
              </a:ext>
            </a:extLst>
          </p:cNvPr>
          <p:cNvSpPr>
            <a:spLocks noGrp="1"/>
          </p:cNvSpPr>
          <p:nvPr>
            <p:ph idx="1"/>
          </p:nvPr>
        </p:nvSpPr>
        <p:spPr>
          <a:xfrm>
            <a:off x="1451579" y="2066066"/>
            <a:ext cx="9603275" cy="3450613"/>
          </a:xfrm>
        </p:spPr>
        <p:txBody>
          <a:bodyPr>
            <a:noAutofit/>
          </a:bodyPr>
          <a:lstStyle/>
          <a:p>
            <a:pPr marL="0" indent="0">
              <a:buNone/>
            </a:pPr>
            <a:r>
              <a:rPr lang="en-US" sz="2400" b="1" dirty="0" err="1"/>
              <a:t>Provide_dietary_guidance</a:t>
            </a:r>
            <a:r>
              <a:rPr lang="en-US" sz="2400" b="1" dirty="0"/>
              <a:t>:</a:t>
            </a:r>
          </a:p>
          <a:p>
            <a:r>
              <a:rPr lang="en-US" sz="2400" dirty="0"/>
              <a:t>Each athlete requires a tailored dietary plans based on their individual needs, preferences and training goals . The system provides personalized dietary guidance to optimize nutrition and performance.</a:t>
            </a:r>
          </a:p>
          <a:p>
            <a:r>
              <a:rPr lang="en-US" sz="2400" dirty="0"/>
              <a:t>John Doe ,a weightlifter , aiming to increase his muscle </a:t>
            </a:r>
            <a:r>
              <a:rPr lang="en-US" sz="2400" dirty="0" err="1"/>
              <a:t>mass,receives</a:t>
            </a:r>
            <a:r>
              <a:rPr lang="en-US" sz="2400" dirty="0"/>
              <a:t> a  dietary plan high in protein . the system recommends meals such as grilled chicken, brown rice and steamed broccoli , with an emphasis on post-workout protein intake through shakes or bars.</a:t>
            </a:r>
            <a:endParaRPr lang="en-IN" sz="2400" dirty="0"/>
          </a:p>
        </p:txBody>
      </p:sp>
    </p:spTree>
    <p:extLst>
      <p:ext uri="{BB962C8B-B14F-4D97-AF65-F5344CB8AC3E}">
        <p14:creationId xmlns:p14="http://schemas.microsoft.com/office/powerpoint/2010/main" val="112774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FDE0-4114-2531-1DF2-1BC301C72CCF}"/>
              </a:ext>
            </a:extLst>
          </p:cNvPr>
          <p:cNvSpPr>
            <a:spLocks noGrp="1"/>
          </p:cNvSpPr>
          <p:nvPr>
            <p:ph type="title"/>
          </p:nvPr>
        </p:nvSpPr>
        <p:spPr>
          <a:xfrm>
            <a:off x="1294362" y="1223969"/>
            <a:ext cx="9603275" cy="1049235"/>
          </a:xfrm>
        </p:spPr>
        <p:txBody>
          <a:bodyPr/>
          <a:lstStyle/>
          <a:p>
            <a:r>
              <a:rPr lang="en-US" dirty="0"/>
              <a:t>Track nutritional intake:</a:t>
            </a:r>
            <a:endParaRPr lang="en-IN" dirty="0"/>
          </a:p>
        </p:txBody>
      </p:sp>
      <p:sp>
        <p:nvSpPr>
          <p:cNvPr id="3" name="Content Placeholder 2">
            <a:extLst>
              <a:ext uri="{FF2B5EF4-FFF2-40B4-BE49-F238E27FC236}">
                <a16:creationId xmlns:a16="http://schemas.microsoft.com/office/drawing/2014/main" id="{CF48EEC4-5E94-786F-24B6-ED77A343AE17}"/>
              </a:ext>
            </a:extLst>
          </p:cNvPr>
          <p:cNvSpPr>
            <a:spLocks noGrp="1"/>
          </p:cNvSpPr>
          <p:nvPr>
            <p:ph idx="1"/>
          </p:nvPr>
        </p:nvSpPr>
        <p:spPr>
          <a:xfrm>
            <a:off x="1378080" y="1880756"/>
            <a:ext cx="9603275" cy="3843062"/>
          </a:xfrm>
        </p:spPr>
        <p:txBody>
          <a:bodyPr>
            <a:normAutofit/>
          </a:bodyPr>
          <a:lstStyle/>
          <a:p>
            <a:pPr marL="0" indent="0">
              <a:buNone/>
            </a:pPr>
            <a:r>
              <a:rPr lang="en-US" sz="2400" dirty="0"/>
              <a:t>1.  The system allows athletes to log their daily food intake , helping track nutritional consumption against their dietary plans. Nutritionist can analyze this data to make informed adjustments.</a:t>
            </a:r>
          </a:p>
          <a:p>
            <a:pPr marL="0" indent="0">
              <a:buNone/>
            </a:pPr>
            <a:r>
              <a:rPr lang="en-US" sz="2400" dirty="0"/>
              <a:t> </a:t>
            </a:r>
            <a:r>
              <a:rPr lang="en-US" sz="2400" dirty="0" err="1"/>
              <a:t>Eg</a:t>
            </a:r>
            <a:r>
              <a:rPr lang="en-US" sz="2400" dirty="0"/>
              <a:t> : John Doe logs his meals over a week, indicating that he consistently meets his protein goals but struggles to consume enough vegetables. The system highlights this trend, prompting the nutritionist to adjust his meal plan to include more colorful vegetables and suggest easy ways to incorporate them into his meals.</a:t>
            </a:r>
            <a:endParaRPr lang="en-IN" sz="2400" dirty="0"/>
          </a:p>
        </p:txBody>
      </p:sp>
    </p:spTree>
    <p:extLst>
      <p:ext uri="{BB962C8B-B14F-4D97-AF65-F5344CB8AC3E}">
        <p14:creationId xmlns:p14="http://schemas.microsoft.com/office/powerpoint/2010/main" val="303734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14C-8B0F-8673-BE55-8D80ACA4E411}"/>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3ADF0C7F-FE37-3499-004C-08195D5D7107}"/>
              </a:ext>
            </a:extLst>
          </p:cNvPr>
          <p:cNvSpPr>
            <a:spLocks noGrp="1"/>
          </p:cNvSpPr>
          <p:nvPr>
            <p:ph idx="1"/>
          </p:nvPr>
        </p:nvSpPr>
        <p:spPr>
          <a:xfrm>
            <a:off x="1367689" y="1476463"/>
            <a:ext cx="9603275" cy="4655890"/>
          </a:xfrm>
        </p:spPr>
        <p:txBody>
          <a:bodyPr>
            <a:normAutofit lnSpcReduction="10000"/>
          </a:bodyPr>
          <a:lstStyle/>
          <a:p>
            <a:pPr marL="0" indent="0">
              <a:buNone/>
            </a:pPr>
            <a:r>
              <a:rPr lang="en-US" b="1" dirty="0"/>
              <a:t>Nutrition</a:t>
            </a:r>
            <a:r>
              <a:rPr lang="en-US" dirty="0"/>
              <a:t> </a:t>
            </a:r>
            <a:r>
              <a:rPr lang="en-US" b="1" dirty="0"/>
              <a:t>database</a:t>
            </a:r>
            <a:r>
              <a:rPr lang="en-US" dirty="0"/>
              <a:t> </a:t>
            </a:r>
            <a:r>
              <a:rPr lang="en-US" b="1" dirty="0"/>
              <a:t>management</a:t>
            </a:r>
          </a:p>
          <a:p>
            <a:pPr marL="0" indent="0">
              <a:buNone/>
            </a:pPr>
            <a:r>
              <a:rPr lang="en-US" dirty="0"/>
              <a:t>1. Create Nutrient objects.  </a:t>
            </a:r>
          </a:p>
          <a:p>
            <a:pPr marL="0" indent="0">
              <a:buNone/>
            </a:pPr>
            <a:r>
              <a:rPr lang="en-US" dirty="0"/>
              <a:t>  - Input: name, unit, daily value.  </a:t>
            </a:r>
          </a:p>
          <a:p>
            <a:pPr marL="0" indent="0">
              <a:buNone/>
            </a:pPr>
            <a:r>
              <a:rPr lang="en-US" dirty="0"/>
              <a:t>  - Output: Nutrient object.</a:t>
            </a:r>
          </a:p>
          <a:p>
            <a:pPr marL="0" indent="0">
              <a:buNone/>
            </a:pPr>
            <a:r>
              <a:rPr lang="en-US" dirty="0"/>
              <a:t>2. Create Food objects.  </a:t>
            </a:r>
          </a:p>
          <a:p>
            <a:pPr marL="0" indent="0">
              <a:buNone/>
            </a:pPr>
            <a:r>
              <a:rPr lang="en-US" dirty="0"/>
              <a:t>  - Input: name.   </a:t>
            </a:r>
          </a:p>
          <a:p>
            <a:pPr marL="0" indent="0">
              <a:buNone/>
            </a:pPr>
            <a:r>
              <a:rPr lang="en-US" dirty="0"/>
              <a:t> - Output: Food object.</a:t>
            </a:r>
          </a:p>
          <a:p>
            <a:pPr marL="0" indent="0">
              <a:buNone/>
            </a:pPr>
            <a:r>
              <a:rPr lang="en-US" dirty="0"/>
              <a:t>3. Update Food objects with nutrient content.  </a:t>
            </a:r>
          </a:p>
          <a:p>
            <a:pPr marL="0" indent="0">
              <a:buNone/>
            </a:pPr>
            <a:r>
              <a:rPr lang="en-US" dirty="0"/>
              <a:t>  - Input: food name, nutrient object, amount.  </a:t>
            </a:r>
          </a:p>
          <a:p>
            <a:pPr marL="0" indent="0">
              <a:buNone/>
            </a:pPr>
            <a:r>
              <a:rPr lang="en-US" dirty="0"/>
              <a:t>  - Output: Updated Food object.</a:t>
            </a:r>
            <a:endParaRPr lang="en-IN" dirty="0"/>
          </a:p>
        </p:txBody>
      </p:sp>
    </p:spTree>
    <p:extLst>
      <p:ext uri="{BB962C8B-B14F-4D97-AF65-F5344CB8AC3E}">
        <p14:creationId xmlns:p14="http://schemas.microsoft.com/office/powerpoint/2010/main" val="42920709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604</TotalTime>
  <Words>787</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Sports nutrition database</vt:lpstr>
      <vt:lpstr>introduction</vt:lpstr>
      <vt:lpstr>Problem  statement:</vt:lpstr>
      <vt:lpstr>Classes outline:</vt:lpstr>
      <vt:lpstr>Output menu:</vt:lpstr>
      <vt:lpstr>Real-life example:</vt:lpstr>
      <vt:lpstr>2.Provide dietary guidance:</vt:lpstr>
      <vt:lpstr>Track nutritional intake:</vt:lpstr>
      <vt:lpstr>algorithm</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GOUTHAMI J</dc:creator>
  <cp:lastModifiedBy>Ruchitha Ruchitha</cp:lastModifiedBy>
  <cp:revision>11</cp:revision>
  <dcterms:created xsi:type="dcterms:W3CDTF">2024-09-26T16:33:34Z</dcterms:created>
  <dcterms:modified xsi:type="dcterms:W3CDTF">2024-09-28T09:41:07Z</dcterms:modified>
</cp:coreProperties>
</file>