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4"/>
  </p:notesMasterIdLst>
  <p:sldIdLst>
    <p:sldId id="259" r:id="rId3"/>
  </p:sldIdLst>
  <p:sldSz cx="32004000" cy="36360100"/>
  <p:notesSz cx="37947600" cy="50749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452" userDrawn="1">
          <p15:clr>
            <a:srgbClr val="A4A3A4"/>
          </p15:clr>
        </p15:guide>
        <p15:guide id="2" pos="1007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ACDCD"/>
    <a:srgbClr val="FFF7DA"/>
    <a:srgbClr val="DAC4B2"/>
    <a:srgbClr val="9F282C"/>
    <a:srgbClr val="C00000"/>
    <a:srgbClr val="EDE7E3"/>
    <a:srgbClr val="E5DFDB"/>
    <a:srgbClr val="EDDFDF"/>
    <a:srgbClr val="CA0202"/>
    <a:srgbClr val="E2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479" autoAdjust="0"/>
    <p:restoredTop sz="99296" autoAdjust="0"/>
  </p:normalViewPr>
  <p:slideViewPr>
    <p:cSldViewPr showGuides="1">
      <p:cViewPr>
        <p:scale>
          <a:sx n="25" d="100"/>
          <a:sy n="25" d="100"/>
        </p:scale>
        <p:origin x="1651" y="-77"/>
      </p:cViewPr>
      <p:guideLst>
        <p:guide orient="horz" pos="11452"/>
        <p:guide pos="1007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16459200" cy="2514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 baseline="0">
                <a:latin typeface="Arial" panose="020B0604020202020204" pitchFamily="34" charset="0"/>
                <a:ea typeface="+mn-ea"/>
                <a:cs typeface="SimSun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21488400" y="0"/>
            <a:ext cx="16459200" cy="2514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 baseline="0">
                <a:latin typeface="Arial" panose="020B0604020202020204" pitchFamily="34" charset="0"/>
                <a:ea typeface="+mn-ea"/>
                <a:cs typeface="SimSun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590213" y="3810000"/>
            <a:ext cx="16767175" cy="19050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029200" y="24079200"/>
            <a:ext cx="27889200" cy="22860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CN" noProof="0"/>
              <a:t>Click to edit Master text styles</a:t>
            </a:r>
            <a:endParaRPr lang="en-US" altLang="zh-CN" noProof="0"/>
          </a:p>
          <a:p>
            <a:pPr lvl="1"/>
            <a:r>
              <a:rPr lang="en-US" altLang="zh-CN" noProof="0"/>
              <a:t>Second level</a:t>
            </a:r>
            <a:endParaRPr lang="en-US" altLang="zh-CN" noProof="0"/>
          </a:p>
          <a:p>
            <a:pPr lvl="2"/>
            <a:r>
              <a:rPr lang="en-US" altLang="zh-CN" noProof="0"/>
              <a:t>Third level</a:t>
            </a:r>
            <a:endParaRPr lang="en-US" altLang="zh-CN" noProof="0"/>
          </a:p>
          <a:p>
            <a:pPr lvl="3"/>
            <a:r>
              <a:rPr lang="en-US" altLang="zh-CN" noProof="0"/>
              <a:t>Fourth level</a:t>
            </a:r>
            <a:endParaRPr lang="en-US" altLang="zh-CN" noProof="0"/>
          </a:p>
          <a:p>
            <a:pPr lvl="4"/>
            <a:r>
              <a:rPr lang="en-US" altLang="zh-CN" noProof="0"/>
              <a:t>Fifth level</a:t>
            </a:r>
            <a:endParaRPr lang="en-US" altLang="zh-CN" noProof="0"/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48234600"/>
            <a:ext cx="16459200" cy="2514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 baseline="0">
                <a:latin typeface="Arial" panose="020B0604020202020204" pitchFamily="34" charset="0"/>
                <a:ea typeface="+mn-ea"/>
                <a:cs typeface="SimSun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21488400" y="48234600"/>
            <a:ext cx="16459200" cy="2514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baseline="0">
                <a:ea typeface="SimSun" panose="02010600030101010101" pitchFamily="2" charset="-122"/>
              </a:defRPr>
            </a:lvl1pPr>
          </a:lstStyle>
          <a:p>
            <a:fld id="{F292183B-F5F8-4439-922E-D0C2BF219BD4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MS PGothic" panose="020B0600070205080204" pitchFamily="34" charset="-128"/>
      </a:defRPr>
    </a:lvl1pPr>
    <a:lvl2pPr marL="399415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799465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19888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59893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1998345" algn="l" defTabSz="399415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397760" algn="l" defTabSz="399415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797810" algn="l" defTabSz="399415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3197225" algn="l" defTabSz="399415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00500" y="5950603"/>
            <a:ext cx="24003000" cy="12658701"/>
          </a:xfrm>
        </p:spPr>
        <p:txBody>
          <a:bodyPr anchor="b"/>
          <a:lstStyle>
            <a:lvl1pPr algn="ctr">
              <a:defRPr sz="1575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00500" y="19097472"/>
            <a:ext cx="24003000" cy="8778605"/>
          </a:xfrm>
        </p:spPr>
        <p:txBody>
          <a:bodyPr/>
          <a:lstStyle>
            <a:lvl1pPr marL="0" indent="0" algn="ctr">
              <a:buNone/>
              <a:defRPr sz="6300"/>
            </a:lvl1pPr>
            <a:lvl2pPr marL="1200150" indent="0" algn="ctr">
              <a:buNone/>
              <a:defRPr sz="5250"/>
            </a:lvl2pPr>
            <a:lvl3pPr marL="2400300" indent="0" algn="ctr">
              <a:buNone/>
              <a:defRPr sz="4725"/>
            </a:lvl3pPr>
            <a:lvl4pPr marL="3600450" indent="0" algn="ctr">
              <a:buNone/>
              <a:defRPr sz="4200"/>
            </a:lvl4pPr>
            <a:lvl5pPr marL="4800600" indent="0" algn="ctr">
              <a:buNone/>
              <a:defRPr sz="4200"/>
            </a:lvl5pPr>
            <a:lvl6pPr marL="6000750" indent="0" algn="ctr">
              <a:buNone/>
              <a:defRPr sz="4200"/>
            </a:lvl6pPr>
            <a:lvl7pPr marL="7200900" indent="0" algn="ctr">
              <a:buNone/>
              <a:defRPr sz="4200"/>
            </a:lvl7pPr>
            <a:lvl8pPr marL="8401050" indent="0" algn="ctr">
              <a:buNone/>
              <a:defRPr sz="4200"/>
            </a:lvl8pPr>
            <a:lvl9pPr marL="9601200" indent="0" algn="ctr">
              <a:buNone/>
              <a:defRPr sz="42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3E2A6-8D49-4474-8C7A-1BD77D36969A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3706F-022A-4C06-A89D-CC6518B0B387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2902862" y="1935839"/>
            <a:ext cx="6900863" cy="308135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00275" y="1935839"/>
            <a:ext cx="20302538" cy="3081350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FC460-F9B2-4FAC-8639-76A81A2F1E07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2DA40-2263-4835-8046-3E03B8C47302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3606" y="9064780"/>
            <a:ext cx="27603450" cy="15124789"/>
          </a:xfrm>
        </p:spPr>
        <p:txBody>
          <a:bodyPr anchor="b"/>
          <a:lstStyle>
            <a:lvl1pPr>
              <a:defRPr sz="1575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83606" y="24332656"/>
            <a:ext cx="27603450" cy="7953769"/>
          </a:xfrm>
        </p:spPr>
        <p:txBody>
          <a:bodyPr/>
          <a:lstStyle>
            <a:lvl1pPr marL="0" indent="0">
              <a:buNone/>
              <a:defRPr sz="6300">
                <a:solidFill>
                  <a:schemeClr val="tx1">
                    <a:tint val="75000"/>
                  </a:schemeClr>
                </a:solidFill>
              </a:defRPr>
            </a:lvl1pPr>
            <a:lvl2pPr marL="1200150" indent="0">
              <a:buNone/>
              <a:defRPr sz="5250">
                <a:solidFill>
                  <a:schemeClr val="tx1">
                    <a:tint val="75000"/>
                  </a:schemeClr>
                </a:solidFill>
              </a:defRPr>
            </a:lvl2pPr>
            <a:lvl3pPr marL="2400300" indent="0">
              <a:buNone/>
              <a:defRPr sz="4725">
                <a:solidFill>
                  <a:schemeClr val="tx1">
                    <a:tint val="75000"/>
                  </a:schemeClr>
                </a:solidFill>
              </a:defRPr>
            </a:lvl3pPr>
            <a:lvl4pPr marL="3600450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4pPr>
            <a:lvl5pPr marL="4800600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5pPr>
            <a:lvl6pPr marL="6000750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6pPr>
            <a:lvl7pPr marL="7200900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7pPr>
            <a:lvl8pPr marL="8401050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8pPr>
            <a:lvl9pPr marL="9601200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381DC-2011-4E15-83C5-CAC2DE521040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00275" y="9679194"/>
            <a:ext cx="13601700" cy="230701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02025" y="9679194"/>
            <a:ext cx="13601700" cy="230701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2E749-6C7C-465B-A61C-951C49A85D32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4443" y="1935841"/>
            <a:ext cx="27603450" cy="702793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4445" y="8913277"/>
            <a:ext cx="13539191" cy="4368259"/>
          </a:xfrm>
        </p:spPr>
        <p:txBody>
          <a:bodyPr anchor="b"/>
          <a:lstStyle>
            <a:lvl1pPr marL="0" indent="0">
              <a:buNone/>
              <a:defRPr sz="6300" b="1"/>
            </a:lvl1pPr>
            <a:lvl2pPr marL="1200150" indent="0">
              <a:buNone/>
              <a:defRPr sz="5250" b="1"/>
            </a:lvl2pPr>
            <a:lvl3pPr marL="2400300" indent="0">
              <a:buNone/>
              <a:defRPr sz="4725" b="1"/>
            </a:lvl3pPr>
            <a:lvl4pPr marL="3600450" indent="0">
              <a:buNone/>
              <a:defRPr sz="4200" b="1"/>
            </a:lvl4pPr>
            <a:lvl5pPr marL="4800600" indent="0">
              <a:buNone/>
              <a:defRPr sz="4200" b="1"/>
            </a:lvl5pPr>
            <a:lvl6pPr marL="6000750" indent="0">
              <a:buNone/>
              <a:defRPr sz="4200" b="1"/>
            </a:lvl6pPr>
            <a:lvl7pPr marL="7200900" indent="0">
              <a:buNone/>
              <a:defRPr sz="4200" b="1"/>
            </a:lvl7pPr>
            <a:lvl8pPr marL="8401050" indent="0">
              <a:buNone/>
              <a:defRPr sz="4200" b="1"/>
            </a:lvl8pPr>
            <a:lvl9pPr marL="9601200" indent="0">
              <a:buNone/>
              <a:defRPr sz="42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04445" y="13281536"/>
            <a:ext cx="13539191" cy="195351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202025" y="8913277"/>
            <a:ext cx="13605869" cy="4368259"/>
          </a:xfrm>
        </p:spPr>
        <p:txBody>
          <a:bodyPr anchor="b"/>
          <a:lstStyle>
            <a:lvl1pPr marL="0" indent="0">
              <a:buNone/>
              <a:defRPr sz="6300" b="1"/>
            </a:lvl1pPr>
            <a:lvl2pPr marL="1200150" indent="0">
              <a:buNone/>
              <a:defRPr sz="5250" b="1"/>
            </a:lvl2pPr>
            <a:lvl3pPr marL="2400300" indent="0">
              <a:buNone/>
              <a:defRPr sz="4725" b="1"/>
            </a:lvl3pPr>
            <a:lvl4pPr marL="3600450" indent="0">
              <a:buNone/>
              <a:defRPr sz="4200" b="1"/>
            </a:lvl4pPr>
            <a:lvl5pPr marL="4800600" indent="0">
              <a:buNone/>
              <a:defRPr sz="4200" b="1"/>
            </a:lvl5pPr>
            <a:lvl6pPr marL="6000750" indent="0">
              <a:buNone/>
              <a:defRPr sz="4200" b="1"/>
            </a:lvl6pPr>
            <a:lvl7pPr marL="7200900" indent="0">
              <a:buNone/>
              <a:defRPr sz="4200" b="1"/>
            </a:lvl7pPr>
            <a:lvl8pPr marL="8401050" indent="0">
              <a:buNone/>
              <a:defRPr sz="4200" b="1"/>
            </a:lvl8pPr>
            <a:lvl9pPr marL="9601200" indent="0">
              <a:buNone/>
              <a:defRPr sz="42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202025" y="13281536"/>
            <a:ext cx="13605869" cy="195351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2E749-6C7C-465B-A61C-951C49A85D32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757B5-3395-4EC7-A25C-53DFE322190F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A38B8-F8C0-4B85-A092-4472F1EEDAFC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4445" y="2424007"/>
            <a:ext cx="10322122" cy="8484023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05869" y="5235184"/>
            <a:ext cx="16202025" cy="25839238"/>
          </a:xfrm>
        </p:spPr>
        <p:txBody>
          <a:bodyPr/>
          <a:lstStyle>
            <a:lvl1pPr>
              <a:defRPr sz="8400"/>
            </a:lvl1pPr>
            <a:lvl2pPr>
              <a:defRPr sz="7350"/>
            </a:lvl2pPr>
            <a:lvl3pPr>
              <a:defRPr sz="6300"/>
            </a:lvl3pPr>
            <a:lvl4pPr>
              <a:defRPr sz="5250"/>
            </a:lvl4pPr>
            <a:lvl5pPr>
              <a:defRPr sz="5250"/>
            </a:lvl5pPr>
            <a:lvl6pPr>
              <a:defRPr sz="5250"/>
            </a:lvl6pPr>
            <a:lvl7pPr>
              <a:defRPr sz="5250"/>
            </a:lvl7pPr>
            <a:lvl8pPr>
              <a:defRPr sz="5250"/>
            </a:lvl8pPr>
            <a:lvl9pPr>
              <a:defRPr sz="525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04445" y="10908030"/>
            <a:ext cx="10322122" cy="20208475"/>
          </a:xfrm>
        </p:spPr>
        <p:txBody>
          <a:bodyPr/>
          <a:lstStyle>
            <a:lvl1pPr marL="0" indent="0">
              <a:buNone/>
              <a:defRPr sz="4200"/>
            </a:lvl1pPr>
            <a:lvl2pPr marL="1200150" indent="0">
              <a:buNone/>
              <a:defRPr sz="3675"/>
            </a:lvl2pPr>
            <a:lvl3pPr marL="2400300" indent="0">
              <a:buNone/>
              <a:defRPr sz="3150"/>
            </a:lvl3pPr>
            <a:lvl4pPr marL="3600450" indent="0">
              <a:buNone/>
              <a:defRPr sz="2625"/>
            </a:lvl4pPr>
            <a:lvl5pPr marL="4800600" indent="0">
              <a:buNone/>
              <a:defRPr sz="2625"/>
            </a:lvl5pPr>
            <a:lvl6pPr marL="6000750" indent="0">
              <a:buNone/>
              <a:defRPr sz="2625"/>
            </a:lvl6pPr>
            <a:lvl7pPr marL="7200900" indent="0">
              <a:buNone/>
              <a:defRPr sz="2625"/>
            </a:lvl7pPr>
            <a:lvl8pPr marL="8401050" indent="0">
              <a:buNone/>
              <a:defRPr sz="2625"/>
            </a:lvl8pPr>
            <a:lvl9pPr marL="9601200" indent="0">
              <a:buNone/>
              <a:defRPr sz="2625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ED376-DFAC-423C-9B3E-7CFD32B53ECF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4445" y="2424007"/>
            <a:ext cx="10322122" cy="8484023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605869" y="5235184"/>
            <a:ext cx="16202025" cy="25839238"/>
          </a:xfrm>
        </p:spPr>
        <p:txBody>
          <a:bodyPr/>
          <a:lstStyle>
            <a:lvl1pPr marL="0" indent="0">
              <a:buNone/>
              <a:defRPr sz="8400"/>
            </a:lvl1pPr>
            <a:lvl2pPr marL="1200150" indent="0">
              <a:buNone/>
              <a:defRPr sz="7350"/>
            </a:lvl2pPr>
            <a:lvl3pPr marL="2400300" indent="0">
              <a:buNone/>
              <a:defRPr sz="6300"/>
            </a:lvl3pPr>
            <a:lvl4pPr marL="3600450" indent="0">
              <a:buNone/>
              <a:defRPr sz="5250"/>
            </a:lvl4pPr>
            <a:lvl5pPr marL="4800600" indent="0">
              <a:buNone/>
              <a:defRPr sz="5250"/>
            </a:lvl5pPr>
            <a:lvl6pPr marL="6000750" indent="0">
              <a:buNone/>
              <a:defRPr sz="5250"/>
            </a:lvl6pPr>
            <a:lvl7pPr marL="7200900" indent="0">
              <a:buNone/>
              <a:defRPr sz="5250"/>
            </a:lvl7pPr>
            <a:lvl8pPr marL="8401050" indent="0">
              <a:buNone/>
              <a:defRPr sz="5250"/>
            </a:lvl8pPr>
            <a:lvl9pPr marL="9601200" indent="0">
              <a:buNone/>
              <a:defRPr sz="525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04445" y="10908030"/>
            <a:ext cx="10322122" cy="20208475"/>
          </a:xfrm>
        </p:spPr>
        <p:txBody>
          <a:bodyPr/>
          <a:lstStyle>
            <a:lvl1pPr marL="0" indent="0">
              <a:buNone/>
              <a:defRPr sz="4200"/>
            </a:lvl1pPr>
            <a:lvl2pPr marL="1200150" indent="0">
              <a:buNone/>
              <a:defRPr sz="3675"/>
            </a:lvl2pPr>
            <a:lvl3pPr marL="2400300" indent="0">
              <a:buNone/>
              <a:defRPr sz="3150"/>
            </a:lvl3pPr>
            <a:lvl4pPr marL="3600450" indent="0">
              <a:buNone/>
              <a:defRPr sz="2625"/>
            </a:lvl4pPr>
            <a:lvl5pPr marL="4800600" indent="0">
              <a:buNone/>
              <a:defRPr sz="2625"/>
            </a:lvl5pPr>
            <a:lvl6pPr marL="6000750" indent="0">
              <a:buNone/>
              <a:defRPr sz="2625"/>
            </a:lvl6pPr>
            <a:lvl7pPr marL="7200900" indent="0">
              <a:buNone/>
              <a:defRPr sz="2625"/>
            </a:lvl7pPr>
            <a:lvl8pPr marL="8401050" indent="0">
              <a:buNone/>
              <a:defRPr sz="2625"/>
            </a:lvl8pPr>
            <a:lvl9pPr marL="9601200" indent="0">
              <a:buNone/>
              <a:defRPr sz="2625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D2008-6B2E-4E35-B5DB-FCAB12E44FEF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00275" y="1935841"/>
            <a:ext cx="27603450" cy="70279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0275" y="9679194"/>
            <a:ext cx="27603450" cy="23070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00275" y="33700428"/>
            <a:ext cx="7200900" cy="19358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1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01325" y="33700428"/>
            <a:ext cx="10801350" cy="19358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1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602825" y="33700428"/>
            <a:ext cx="7200900" cy="19358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1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B2E749-6C7C-465B-A61C-951C49A85D32}" type="slidenum">
              <a:rPr lang="en-US" altLang="zh-CN" smtClean="0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2400300" rtl="0" eaLnBrk="1" latinLnBrk="0" hangingPunct="1">
        <a:lnSpc>
          <a:spcPct val="90000"/>
        </a:lnSpc>
        <a:spcBef>
          <a:spcPct val="0"/>
        </a:spcBef>
        <a:buNone/>
        <a:defRPr sz="115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00075" indent="-600075" algn="l" defTabSz="2400300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7350" kern="1200">
          <a:solidFill>
            <a:schemeClr val="tx1"/>
          </a:solidFill>
          <a:latin typeface="+mn-lt"/>
          <a:ea typeface="+mn-ea"/>
          <a:cs typeface="+mn-cs"/>
        </a:defRPr>
      </a:lvl1pPr>
      <a:lvl2pPr marL="1800225" indent="-600075" algn="l" defTabSz="2400300" rtl="0" eaLnBrk="1" latinLnBrk="0" hangingPunct="1">
        <a:lnSpc>
          <a:spcPct val="90000"/>
        </a:lnSpc>
        <a:spcBef>
          <a:spcPts val="1315"/>
        </a:spcBef>
        <a:buFont typeface="Arial" panose="020B0604020202020204" pitchFamily="34" charset="0"/>
        <a:buChar char="•"/>
        <a:defRPr sz="6300" kern="1200">
          <a:solidFill>
            <a:schemeClr val="tx1"/>
          </a:solidFill>
          <a:latin typeface="+mn-lt"/>
          <a:ea typeface="+mn-ea"/>
          <a:cs typeface="+mn-cs"/>
        </a:defRPr>
      </a:lvl2pPr>
      <a:lvl3pPr marL="3000375" indent="-600075" algn="l" defTabSz="2400300" rtl="0" eaLnBrk="1" latinLnBrk="0" hangingPunct="1">
        <a:lnSpc>
          <a:spcPct val="90000"/>
        </a:lnSpc>
        <a:spcBef>
          <a:spcPts val="1315"/>
        </a:spcBef>
        <a:buFont typeface="Arial" panose="020B0604020202020204" pitchFamily="34" charset="0"/>
        <a:buChar char="•"/>
        <a:defRPr sz="5250" kern="1200">
          <a:solidFill>
            <a:schemeClr val="tx1"/>
          </a:solidFill>
          <a:latin typeface="+mn-lt"/>
          <a:ea typeface="+mn-ea"/>
          <a:cs typeface="+mn-cs"/>
        </a:defRPr>
      </a:lvl3pPr>
      <a:lvl4pPr marL="4200525" indent="-600075" algn="l" defTabSz="2400300" rtl="0" eaLnBrk="1" latinLnBrk="0" hangingPunct="1">
        <a:lnSpc>
          <a:spcPct val="90000"/>
        </a:lnSpc>
        <a:spcBef>
          <a:spcPts val="1315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4pPr>
      <a:lvl5pPr marL="5400675" indent="-600075" algn="l" defTabSz="2400300" rtl="0" eaLnBrk="1" latinLnBrk="0" hangingPunct="1">
        <a:lnSpc>
          <a:spcPct val="90000"/>
        </a:lnSpc>
        <a:spcBef>
          <a:spcPts val="1315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5pPr>
      <a:lvl6pPr marL="6600825" indent="-600075" algn="l" defTabSz="2400300" rtl="0" eaLnBrk="1" latinLnBrk="0" hangingPunct="1">
        <a:lnSpc>
          <a:spcPct val="90000"/>
        </a:lnSpc>
        <a:spcBef>
          <a:spcPts val="1315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6pPr>
      <a:lvl7pPr marL="7800975" indent="-600075" algn="l" defTabSz="2400300" rtl="0" eaLnBrk="1" latinLnBrk="0" hangingPunct="1">
        <a:lnSpc>
          <a:spcPct val="90000"/>
        </a:lnSpc>
        <a:spcBef>
          <a:spcPts val="1315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7pPr>
      <a:lvl8pPr marL="9001125" indent="-600075" algn="l" defTabSz="2400300" rtl="0" eaLnBrk="1" latinLnBrk="0" hangingPunct="1">
        <a:lnSpc>
          <a:spcPct val="90000"/>
        </a:lnSpc>
        <a:spcBef>
          <a:spcPts val="1315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8pPr>
      <a:lvl9pPr marL="10201275" indent="-600075" algn="l" defTabSz="2400300" rtl="0" eaLnBrk="1" latinLnBrk="0" hangingPunct="1">
        <a:lnSpc>
          <a:spcPct val="90000"/>
        </a:lnSpc>
        <a:spcBef>
          <a:spcPts val="1315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00300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1pPr>
      <a:lvl2pPr marL="1200150" algn="l" defTabSz="2400300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2pPr>
      <a:lvl3pPr marL="2400300" algn="l" defTabSz="2400300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3pPr>
      <a:lvl4pPr marL="3600450" algn="l" defTabSz="2400300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4pPr>
      <a:lvl5pPr marL="4800600" algn="l" defTabSz="2400300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5pPr>
      <a:lvl6pPr marL="6000750" algn="l" defTabSz="2400300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6pPr>
      <a:lvl7pPr marL="7200900" algn="l" defTabSz="2400300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7pPr>
      <a:lvl8pPr marL="8401050" algn="l" defTabSz="2400300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8pPr>
      <a:lvl9pPr marL="9601200" algn="l" defTabSz="2400300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7.jpeg"/><Relationship Id="rId6" Type="http://schemas.openxmlformats.org/officeDocument/2006/relationships/image" Target="../media/image6.jpeg"/><Relationship Id="rId5" Type="http://schemas.microsoft.com/office/2007/relationships/hdphoto" Target="../media/image5.wdp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226185" y="5341402"/>
            <a:ext cx="6104428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5500" dirty="0"/>
              <a:t>Insert your text Here</a:t>
            </a:r>
            <a:endParaRPr lang="en-IN" sz="5500" dirty="0"/>
          </a:p>
        </p:txBody>
      </p:sp>
      <p:sp>
        <p:nvSpPr>
          <p:cNvPr id="24" name="TextBox 23"/>
          <p:cNvSpPr txBox="1"/>
          <p:nvPr/>
        </p:nvSpPr>
        <p:spPr>
          <a:xfrm>
            <a:off x="348508" y="19230032"/>
            <a:ext cx="6104428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5500" dirty="0"/>
              <a:t>Insert your text Here</a:t>
            </a:r>
            <a:endParaRPr lang="en-IN" sz="5500" dirty="0"/>
          </a:p>
        </p:txBody>
      </p:sp>
      <p:sp>
        <p:nvSpPr>
          <p:cNvPr id="26" name="TextBox 25"/>
          <p:cNvSpPr txBox="1"/>
          <p:nvPr/>
        </p:nvSpPr>
        <p:spPr>
          <a:xfrm>
            <a:off x="11148182" y="5341402"/>
            <a:ext cx="6104428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5500" dirty="0"/>
              <a:t>Insert your text Here</a:t>
            </a:r>
            <a:endParaRPr lang="en-IN" sz="5500" dirty="0"/>
          </a:p>
        </p:txBody>
      </p:sp>
      <p:sp>
        <p:nvSpPr>
          <p:cNvPr id="28" name="TextBox 27"/>
          <p:cNvSpPr txBox="1"/>
          <p:nvPr/>
        </p:nvSpPr>
        <p:spPr>
          <a:xfrm>
            <a:off x="21488398" y="5341402"/>
            <a:ext cx="6104428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5500" dirty="0"/>
              <a:t>Insert your text Here</a:t>
            </a:r>
            <a:endParaRPr lang="en-IN" sz="5500" dirty="0"/>
          </a:p>
        </p:txBody>
      </p:sp>
      <p:sp>
        <p:nvSpPr>
          <p:cNvPr id="30" name="TextBox 29"/>
          <p:cNvSpPr txBox="1"/>
          <p:nvPr/>
        </p:nvSpPr>
        <p:spPr>
          <a:xfrm>
            <a:off x="11125200" y="25647650"/>
            <a:ext cx="6104428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5500" dirty="0"/>
              <a:t>Insert your text Here</a:t>
            </a:r>
            <a:endParaRPr lang="en-IN" sz="5500" dirty="0"/>
          </a:p>
        </p:txBody>
      </p:sp>
      <p:grpSp>
        <p:nvGrpSpPr>
          <p:cNvPr id="33" name="Group 32"/>
          <p:cNvGrpSpPr/>
          <p:nvPr/>
        </p:nvGrpSpPr>
        <p:grpSpPr>
          <a:xfrm>
            <a:off x="0" y="1"/>
            <a:ext cx="32004000" cy="36360098"/>
            <a:chOff x="0" y="1"/>
            <a:chExt cx="32004000" cy="36360098"/>
          </a:xfrm>
        </p:grpSpPr>
        <p:sp>
          <p:nvSpPr>
            <p:cNvPr id="12" name="Rectangle 11"/>
            <p:cNvSpPr/>
            <p:nvPr/>
          </p:nvSpPr>
          <p:spPr>
            <a:xfrm>
              <a:off x="0" y="2842026"/>
              <a:ext cx="32004000" cy="3351807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3600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0" y="1"/>
              <a:ext cx="32004000" cy="284202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" name="Text Box 16"/>
            <p:cNvSpPr txBox="1">
              <a:spLocks noChangeArrowheads="1"/>
            </p:cNvSpPr>
            <p:nvPr/>
          </p:nvSpPr>
          <p:spPr bwMode="auto">
            <a:xfrm>
              <a:off x="6249035" y="513716"/>
              <a:ext cx="19115405" cy="4673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58279" tIns="29145" rIns="58279" bIns="29145">
              <a:spAutoFit/>
            </a:bodyPr>
            <a:lstStyle>
              <a:lvl1pPr defTabSz="5016500" eaLnBrk="0" hangingPunct="0">
                <a:defRPr sz="4000" b="1" baseline="-25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defTabSz="5016500" eaLnBrk="0" hangingPunct="0">
                <a:defRPr sz="4000" b="1" baseline="-25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defTabSz="5016500" eaLnBrk="0" hangingPunct="0">
                <a:defRPr sz="4000" b="1" baseline="-25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defTabSz="5016500" eaLnBrk="0" hangingPunct="0">
                <a:defRPr sz="4000" b="1" baseline="-25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defTabSz="5016500" eaLnBrk="0" hangingPunct="0">
                <a:defRPr sz="4000" b="1" baseline="-25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defTabSz="5016500" eaLnBrk="0" fontAlgn="base" hangingPunct="0">
                <a:spcBef>
                  <a:spcPct val="0"/>
                </a:spcBef>
                <a:spcAft>
                  <a:spcPct val="0"/>
                </a:spcAft>
                <a:defRPr sz="4000" b="1" baseline="-25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defTabSz="5016500" eaLnBrk="0" fontAlgn="base" hangingPunct="0">
                <a:spcBef>
                  <a:spcPct val="0"/>
                </a:spcBef>
                <a:spcAft>
                  <a:spcPct val="0"/>
                </a:spcAft>
                <a:defRPr sz="4000" b="1" baseline="-25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defTabSz="5016500" eaLnBrk="0" fontAlgn="base" hangingPunct="0">
                <a:spcBef>
                  <a:spcPct val="0"/>
                </a:spcBef>
                <a:spcAft>
                  <a:spcPct val="0"/>
                </a:spcAft>
                <a:defRPr sz="4000" b="1" baseline="-25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defTabSz="5016500" eaLnBrk="0" fontAlgn="base" hangingPunct="0">
                <a:spcBef>
                  <a:spcPct val="0"/>
                </a:spcBef>
                <a:spcAft>
                  <a:spcPct val="0"/>
                </a:spcAft>
                <a:defRPr sz="4000" b="1" baseline="-25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ts val="0"/>
                </a:spcBef>
              </a:pPr>
              <a:r>
                <a:rPr lang="en-IN" altLang="en-US" sz="8000" dirty="0">
                  <a:solidFill>
                    <a:schemeClr val="dk1"/>
                  </a:solidFill>
                  <a:latin typeface="Montserrat" panose="00000500000000000000"/>
                  <a:ea typeface="Montserrat" panose="00000500000000000000"/>
                  <a:cs typeface="Montserrat" panose="00000500000000000000"/>
                  <a:sym typeface="Montserrat" panose="00000500000000000000"/>
                </a:rPr>
                <a:t>Development of a wearable </a:t>
              </a:r>
              <a:endParaRPr lang="en-IN" altLang="en-US" sz="8000" dirty="0">
                <a:solidFill>
                  <a:schemeClr val="dk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endParaRPr>
            </a:p>
            <a:p>
              <a:pPr algn="ctr" eaLnBrk="1" hangingPunct="1">
                <a:spcBef>
                  <a:spcPts val="0"/>
                </a:spcBef>
              </a:pPr>
              <a:r>
                <a:rPr lang="en-IN" altLang="en-US" sz="8000" dirty="0">
                  <a:solidFill>
                    <a:schemeClr val="dk1"/>
                  </a:solidFill>
                  <a:latin typeface="Montserrat" panose="00000500000000000000"/>
                  <a:ea typeface="Montserrat" panose="00000500000000000000"/>
                  <a:cs typeface="Montserrat" panose="00000500000000000000"/>
                  <a:sym typeface="Montserrat" panose="00000500000000000000"/>
                </a:rPr>
                <a:t>FET-based sensor</a:t>
              </a:r>
              <a:endParaRPr lang="en-IN" altLang="en-US" sz="8000" dirty="0">
                <a:solidFill>
                  <a:schemeClr val="dk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endParaRPr>
            </a:p>
            <a:p>
              <a:pPr algn="ctr" eaLnBrk="1" hangingPunct="1">
                <a:spcBef>
                  <a:spcPts val="0"/>
                </a:spcBef>
              </a:pPr>
              <a:r>
                <a:rPr lang="en-IN" altLang="en-US" sz="8000" dirty="0">
                  <a:solidFill>
                    <a:schemeClr val="dk1"/>
                  </a:solidFill>
                  <a:latin typeface="Montserrat" panose="00000500000000000000"/>
                  <a:ea typeface="Montserrat" panose="00000500000000000000"/>
                  <a:cs typeface="Montserrat" panose="00000500000000000000"/>
                  <a:sym typeface="Montserrat" panose="00000500000000000000"/>
                </a:rPr>
                <a:t> </a:t>
              </a:r>
              <a:endParaRPr lang="en-IN" altLang="en-US" sz="8000" i="0" u="none" strike="noStrike" cap="none" dirty="0">
                <a:solidFill>
                  <a:schemeClr val="dk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endParaRPr>
            </a:p>
            <a:p>
              <a:pPr algn="ctr" eaLnBrk="1" hangingPunct="1">
                <a:spcBef>
                  <a:spcPts val="0"/>
                </a:spcBef>
              </a:pPr>
              <a:endParaRPr lang="en-US" altLang="zh-CN" sz="7200" baseline="0" dirty="0">
                <a:latin typeface="Poppins" panose="00000500000000000000" pitchFamily="2" charset="0"/>
                <a:ea typeface="SimSun" panose="02010600030101010101" pitchFamily="2" charset="-122"/>
                <a:cs typeface="Poppins" panose="00000500000000000000" pitchFamily="2" charset="0"/>
              </a:endParaRPr>
            </a:p>
            <a:p>
              <a:pPr algn="ctr" eaLnBrk="1" hangingPunct="1">
                <a:spcBef>
                  <a:spcPts val="0"/>
                </a:spcBef>
              </a:pPr>
              <a:endParaRPr lang="en-US" altLang="zh-CN" sz="7200" baseline="0" dirty="0">
                <a:latin typeface="Poppins" panose="00000500000000000000" pitchFamily="2" charset="0"/>
                <a:ea typeface="SimSun" panose="02010600030101010101" pitchFamily="2" charset="-122"/>
                <a:cs typeface="Poppins" panose="00000500000000000000" pitchFamily="2" charset="0"/>
              </a:endParaRPr>
            </a:p>
          </p:txBody>
        </p:sp>
        <p:sp>
          <p:nvSpPr>
            <p:cNvPr id="3" name="Text Box 18"/>
            <p:cNvSpPr txBox="1">
              <a:spLocks noChangeArrowheads="1"/>
            </p:cNvSpPr>
            <p:nvPr/>
          </p:nvSpPr>
          <p:spPr bwMode="auto">
            <a:xfrm>
              <a:off x="2763791" y="3031604"/>
              <a:ext cx="27241501" cy="4269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8279" tIns="29145" rIns="58279" bIns="29145">
              <a:spAutoFit/>
            </a:bodyPr>
            <a:lstStyle>
              <a:lvl1pPr defTabSz="5016500" eaLnBrk="0" hangingPunct="0">
                <a:defRPr sz="4000" b="1" baseline="-25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defTabSz="5016500" eaLnBrk="0" hangingPunct="0">
                <a:defRPr sz="4000" b="1" baseline="-25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defTabSz="5016500" eaLnBrk="0" hangingPunct="0">
                <a:defRPr sz="4000" b="1" baseline="-25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defTabSz="5016500" eaLnBrk="0" hangingPunct="0">
                <a:defRPr sz="4000" b="1" baseline="-25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defTabSz="5016500" eaLnBrk="0" hangingPunct="0">
                <a:defRPr sz="4000" b="1" baseline="-25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defTabSz="5016500" eaLnBrk="0" fontAlgn="base" hangingPunct="0">
                <a:spcBef>
                  <a:spcPct val="0"/>
                </a:spcBef>
                <a:spcAft>
                  <a:spcPct val="0"/>
                </a:spcAft>
                <a:defRPr sz="4000" b="1" baseline="-25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defTabSz="5016500" eaLnBrk="0" fontAlgn="base" hangingPunct="0">
                <a:spcBef>
                  <a:spcPct val="0"/>
                </a:spcBef>
                <a:spcAft>
                  <a:spcPct val="0"/>
                </a:spcAft>
                <a:defRPr sz="4000" b="1" baseline="-25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defTabSz="5016500" eaLnBrk="0" fontAlgn="base" hangingPunct="0">
                <a:spcBef>
                  <a:spcPct val="0"/>
                </a:spcBef>
                <a:spcAft>
                  <a:spcPct val="0"/>
                </a:spcAft>
                <a:defRPr sz="4000" b="1" baseline="-25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defTabSz="5016500" eaLnBrk="0" fontAlgn="base" hangingPunct="0">
                <a:spcBef>
                  <a:spcPct val="0"/>
                </a:spcBef>
                <a:spcAft>
                  <a:spcPct val="0"/>
                </a:spcAft>
                <a:defRPr sz="4000" b="1" baseline="-25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3500" baseline="0" dirty="0">
                  <a:latin typeface="Poppins" panose="00000500000000000000" pitchFamily="2" charset="0"/>
                  <a:ea typeface="SimSun" panose="02010600030101010101" pitchFamily="2" charset="-122"/>
                  <a:cs typeface="Poppins" panose="00000500000000000000" pitchFamily="2" charset="0"/>
                </a:rPr>
                <a:t>.  </a:t>
              </a:r>
              <a:endParaRPr lang="en-US" altLang="zh-CN" sz="3500" baseline="0" dirty="0">
                <a:latin typeface="Poppins" panose="00000500000000000000" pitchFamily="2" charset="0"/>
                <a:ea typeface="SimSun" panose="02010600030101010101" pitchFamily="2" charset="-122"/>
                <a:cs typeface="Poppins" panose="00000500000000000000" pitchFamily="2" charset="0"/>
              </a:endParaRPr>
            </a:p>
          </p:txBody>
        </p:sp>
        <p:sp>
          <p:nvSpPr>
            <p:cNvPr id="6" name="Text Box 18"/>
            <p:cNvSpPr txBox="1">
              <a:spLocks noChangeArrowheads="1"/>
            </p:cNvSpPr>
            <p:nvPr/>
          </p:nvSpPr>
          <p:spPr bwMode="auto">
            <a:xfrm>
              <a:off x="2196036" y="3873287"/>
              <a:ext cx="27241501" cy="4724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8279" tIns="29145" rIns="58279" bIns="29145">
              <a:spAutoFit/>
            </a:bodyPr>
            <a:lstStyle>
              <a:lvl1pPr defTabSz="5016500" eaLnBrk="0" hangingPunct="0">
                <a:defRPr sz="4000" b="1" baseline="-25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defTabSz="5016500" eaLnBrk="0" hangingPunct="0">
                <a:defRPr sz="4000" b="1" baseline="-25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defTabSz="5016500" eaLnBrk="0" hangingPunct="0">
                <a:defRPr sz="4000" b="1" baseline="-25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defTabSz="5016500" eaLnBrk="0" hangingPunct="0">
                <a:defRPr sz="4000" b="1" baseline="-25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defTabSz="5016500" eaLnBrk="0" hangingPunct="0">
                <a:defRPr sz="4000" b="1" baseline="-25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defTabSz="5016500" eaLnBrk="0" fontAlgn="base" hangingPunct="0">
                <a:spcBef>
                  <a:spcPct val="0"/>
                </a:spcBef>
                <a:spcAft>
                  <a:spcPct val="0"/>
                </a:spcAft>
                <a:defRPr sz="4000" b="1" baseline="-25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defTabSz="5016500" eaLnBrk="0" fontAlgn="base" hangingPunct="0">
                <a:spcBef>
                  <a:spcPct val="0"/>
                </a:spcBef>
                <a:spcAft>
                  <a:spcPct val="0"/>
                </a:spcAft>
                <a:defRPr sz="4000" b="1" baseline="-25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defTabSz="5016500" eaLnBrk="0" fontAlgn="base" hangingPunct="0">
                <a:spcBef>
                  <a:spcPct val="0"/>
                </a:spcBef>
                <a:spcAft>
                  <a:spcPct val="0"/>
                </a:spcAft>
                <a:defRPr sz="4000" b="1" baseline="-25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defTabSz="5016500" eaLnBrk="0" fontAlgn="base" hangingPunct="0">
                <a:spcBef>
                  <a:spcPct val="0"/>
                </a:spcBef>
                <a:spcAft>
                  <a:spcPct val="0"/>
                </a:spcAft>
                <a:defRPr sz="4000" b="1" baseline="-25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4500" baseline="0" dirty="0">
                  <a:latin typeface="Poppins" panose="00000500000000000000" pitchFamily="2" charset="0"/>
                  <a:ea typeface="SimSun" panose="02010600030101010101" pitchFamily="2" charset="-122"/>
                  <a:cs typeface="Poppins" panose="00000500000000000000" pitchFamily="2" charset="0"/>
                </a:rPr>
                <a:t>Supervisor : Dr. Lignesh Durai</a:t>
              </a:r>
              <a:endParaRPr lang="en-US" altLang="zh-CN" sz="4500" baseline="0" dirty="0">
                <a:latin typeface="Poppins" panose="00000500000000000000" pitchFamily="2" charset="0"/>
                <a:ea typeface="SimSun" panose="02010600030101010101" pitchFamily="2" charset="-122"/>
                <a:cs typeface="Poppins" panose="00000500000000000000" pitchFamily="2" charset="0"/>
              </a:endParaRPr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200785" y="513691"/>
              <a:ext cx="4169868" cy="1845973"/>
            </a:xfrm>
            <a:prstGeom prst="rect">
              <a:avLst/>
            </a:prstGeom>
          </p:spPr>
        </p:pic>
        <p:sp>
          <p:nvSpPr>
            <p:cNvPr id="14" name="Rectangle: Rounded Corners 13"/>
            <p:cNvSpPr/>
            <p:nvPr/>
          </p:nvSpPr>
          <p:spPr>
            <a:xfrm>
              <a:off x="200785" y="4489851"/>
              <a:ext cx="10391013" cy="13154693"/>
            </a:xfrm>
            <a:prstGeom prst="roundRect">
              <a:avLst>
                <a:gd name="adj" fmla="val 2490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5" name="Rectangle: Rounded Corners 14"/>
            <p:cNvSpPr/>
            <p:nvPr/>
          </p:nvSpPr>
          <p:spPr>
            <a:xfrm>
              <a:off x="200785" y="17951449"/>
              <a:ext cx="10391013" cy="18088307"/>
            </a:xfrm>
            <a:prstGeom prst="roundRect">
              <a:avLst>
                <a:gd name="adj" fmla="val 2490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Rectangle: Rounded Corners 15"/>
            <p:cNvSpPr/>
            <p:nvPr/>
          </p:nvSpPr>
          <p:spPr>
            <a:xfrm>
              <a:off x="10896600" y="4639936"/>
              <a:ext cx="9857616" cy="19744114"/>
            </a:xfrm>
            <a:prstGeom prst="roundRect">
              <a:avLst>
                <a:gd name="adj" fmla="val 2490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Rectangle: Rounded Corners 16"/>
            <p:cNvSpPr/>
            <p:nvPr/>
          </p:nvSpPr>
          <p:spPr>
            <a:xfrm>
              <a:off x="20935547" y="4687525"/>
              <a:ext cx="10515597" cy="10583543"/>
            </a:xfrm>
            <a:prstGeom prst="roundRect">
              <a:avLst>
                <a:gd name="adj" fmla="val 2490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Rectangle: Rounded Corners 17"/>
            <p:cNvSpPr/>
            <p:nvPr/>
          </p:nvSpPr>
          <p:spPr>
            <a:xfrm>
              <a:off x="10896600" y="31074838"/>
              <a:ext cx="20678015" cy="4964917"/>
            </a:xfrm>
            <a:prstGeom prst="roundRect">
              <a:avLst>
                <a:gd name="adj" fmla="val 2490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Rectangle: Rounded Corners 18"/>
            <p:cNvSpPr/>
            <p:nvPr/>
          </p:nvSpPr>
          <p:spPr>
            <a:xfrm>
              <a:off x="10896600" y="24704392"/>
              <a:ext cx="20678015" cy="6050104"/>
            </a:xfrm>
            <a:prstGeom prst="roundRect">
              <a:avLst>
                <a:gd name="adj" fmla="val 2490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0" name="Text Box 18"/>
            <p:cNvSpPr txBox="1">
              <a:spLocks noChangeArrowheads="1"/>
            </p:cNvSpPr>
            <p:nvPr/>
          </p:nvSpPr>
          <p:spPr bwMode="auto">
            <a:xfrm>
              <a:off x="2916191" y="3184004"/>
              <a:ext cx="27241501" cy="4269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8279" tIns="29145" rIns="58279" bIns="29145">
              <a:spAutoFit/>
            </a:bodyPr>
            <a:lstStyle>
              <a:lvl1pPr defTabSz="5016500" eaLnBrk="0" hangingPunct="0">
                <a:defRPr sz="4000" b="1" baseline="-25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defTabSz="5016500" eaLnBrk="0" hangingPunct="0">
                <a:defRPr sz="4000" b="1" baseline="-25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defTabSz="5016500" eaLnBrk="0" hangingPunct="0">
                <a:defRPr sz="4000" b="1" baseline="-25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defTabSz="5016500" eaLnBrk="0" hangingPunct="0">
                <a:defRPr sz="4000" b="1" baseline="-25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defTabSz="5016500" eaLnBrk="0" hangingPunct="0">
                <a:defRPr sz="4000" b="1" baseline="-25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defTabSz="5016500" eaLnBrk="0" fontAlgn="base" hangingPunct="0">
                <a:spcBef>
                  <a:spcPct val="0"/>
                </a:spcBef>
                <a:spcAft>
                  <a:spcPct val="0"/>
                </a:spcAft>
                <a:defRPr sz="4000" b="1" baseline="-25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defTabSz="5016500" eaLnBrk="0" fontAlgn="base" hangingPunct="0">
                <a:spcBef>
                  <a:spcPct val="0"/>
                </a:spcBef>
                <a:spcAft>
                  <a:spcPct val="0"/>
                </a:spcAft>
                <a:defRPr sz="4000" b="1" baseline="-25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defTabSz="5016500" eaLnBrk="0" fontAlgn="base" hangingPunct="0">
                <a:spcBef>
                  <a:spcPct val="0"/>
                </a:spcBef>
                <a:spcAft>
                  <a:spcPct val="0"/>
                </a:spcAft>
                <a:defRPr sz="4000" b="1" baseline="-25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defTabSz="5016500" eaLnBrk="0" fontAlgn="base" hangingPunct="0">
                <a:spcBef>
                  <a:spcPct val="0"/>
                </a:spcBef>
                <a:spcAft>
                  <a:spcPct val="0"/>
                </a:spcAft>
                <a:defRPr sz="4000" b="1" baseline="-25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3500" baseline="0" dirty="0">
                  <a:latin typeface="Poppins" panose="00000500000000000000" pitchFamily="2" charset="0"/>
                  <a:ea typeface="SimSun" panose="02010600030101010101" pitchFamily="2" charset="-122"/>
                  <a:cs typeface="Poppins" panose="00000500000000000000" pitchFamily="2" charset="0"/>
                </a:rPr>
                <a:t>.  </a:t>
              </a:r>
              <a:endParaRPr lang="en-US" altLang="zh-CN" sz="3500" baseline="0" dirty="0">
                <a:latin typeface="Poppins" panose="00000500000000000000" pitchFamily="2" charset="0"/>
                <a:ea typeface="SimSun" panose="02010600030101010101" pitchFamily="2" charset="-122"/>
                <a:cs typeface="Poppins" panose="00000500000000000000" pitchFamily="2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86195" y="4455405"/>
              <a:ext cx="3934090" cy="10926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6500" b="1" dirty="0">
                  <a:latin typeface="Poppins" panose="00000500000000000000" pitchFamily="2" charset="0"/>
                  <a:cs typeface="Poppins" panose="00000500000000000000" pitchFamily="2" charset="0"/>
                </a:rPr>
                <a:t>Abstract</a:t>
              </a:r>
              <a:endParaRPr lang="en-IN" sz="6500" b="1" dirty="0"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48508" y="18037321"/>
              <a:ext cx="5461752" cy="10926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6500" b="1" dirty="0">
                  <a:latin typeface="Poppins" panose="00000500000000000000" pitchFamily="2" charset="0"/>
                  <a:cs typeface="Poppins" panose="00000500000000000000" pitchFamily="2" charset="0"/>
                </a:rPr>
                <a:t>Background</a:t>
              </a:r>
              <a:endParaRPr lang="en-IN" sz="6500" b="1" dirty="0"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1046578" y="4507362"/>
              <a:ext cx="3922869" cy="10926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6500" b="1" dirty="0">
                  <a:latin typeface="Poppins" panose="00000500000000000000" pitchFamily="2" charset="0"/>
                  <a:cs typeface="Poppins" panose="00000500000000000000" pitchFamily="2" charset="0"/>
                </a:rPr>
                <a:t>Methods</a:t>
              </a:r>
              <a:endParaRPr lang="en-IN" sz="6500" b="1" dirty="0"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1235607" y="4551119"/>
              <a:ext cx="8289449" cy="10926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6500" b="1" dirty="0">
                  <a:latin typeface="Poppins" panose="00000500000000000000" pitchFamily="2" charset="0"/>
                  <a:cs typeface="Poppins" panose="00000500000000000000" pitchFamily="2" charset="0"/>
                </a:rPr>
                <a:t>Expected Outcome</a:t>
              </a:r>
              <a:endParaRPr lang="en-IN" sz="6500" b="1" dirty="0"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1014056" y="24734444"/>
              <a:ext cx="8669361" cy="10926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6500" b="1" dirty="0">
                  <a:latin typeface="Poppins" panose="00000500000000000000" pitchFamily="2" charset="0"/>
                  <a:cs typeface="Poppins" panose="00000500000000000000" pitchFamily="2" charset="0"/>
                </a:rPr>
                <a:t>Future Perspectives</a:t>
              </a:r>
              <a:endParaRPr lang="en-IN" sz="6500" b="1" dirty="0"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1037038" y="31160539"/>
              <a:ext cx="7904728" cy="10926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6500" b="1" dirty="0">
                  <a:latin typeface="Poppins" panose="00000500000000000000" pitchFamily="2" charset="0"/>
                  <a:cs typeface="Poppins" panose="00000500000000000000" pitchFamily="2" charset="0"/>
                </a:rPr>
                <a:t>Impact on Society</a:t>
              </a:r>
              <a:endParaRPr lang="en-IN" sz="6500" b="1" dirty="0"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11688445" y="32454850"/>
            <a:ext cx="18237200" cy="314642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IN" sz="6000" dirty="0"/>
              <a:t>Non-invasive and Early Diagnosis</a:t>
            </a:r>
            <a:endParaRPr lang="en-IN" sz="6000" dirty="0"/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IN" sz="6000" dirty="0"/>
              <a:t>Accessibility and Affordability</a:t>
            </a:r>
            <a:endParaRPr lang="en-IN" sz="6000" dirty="0"/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IN" sz="6000" dirty="0"/>
              <a:t>Empowering Patients</a:t>
            </a:r>
            <a:r>
              <a:rPr lang="en-US" altLang="en-IN" sz="6000" dirty="0"/>
              <a:t> &amp; sustainability in Healthcare</a:t>
            </a:r>
            <a:endParaRPr lang="en-IN" sz="6000" dirty="0"/>
          </a:p>
          <a:p>
            <a:pPr indent="0" algn="l">
              <a:buFont typeface="Arial" panose="020B0604020202020204" pitchFamily="34" charset="0"/>
              <a:buNone/>
            </a:pPr>
            <a:endParaRPr lang="en-IN" sz="6000" dirty="0"/>
          </a:p>
        </p:txBody>
      </p:sp>
      <p:sp>
        <p:nvSpPr>
          <p:cNvPr id="34" name="TextBox 33"/>
          <p:cNvSpPr txBox="1"/>
          <p:nvPr/>
        </p:nvSpPr>
        <p:spPr>
          <a:xfrm>
            <a:off x="11892915" y="26264235"/>
            <a:ext cx="18264505" cy="36322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IN" sz="6000" dirty="0"/>
              <a:t>Advancements in Wearable Technology</a:t>
            </a:r>
            <a:endParaRPr lang="en-IN" sz="6000" dirty="0"/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IN" sz="6000" dirty="0"/>
              <a:t>Multi-biomarker Sensing</a:t>
            </a:r>
            <a:endParaRPr lang="en-IN" sz="6000" dirty="0"/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IN" sz="6000" dirty="0"/>
              <a:t>Data Integration and AI</a:t>
            </a:r>
            <a:endParaRPr lang="en-IN" sz="6000" dirty="0"/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IN" sz="6000" dirty="0"/>
              <a:t>Clinical Trials and FDA Approval</a:t>
            </a:r>
            <a:endParaRPr lang="en-IN" sz="6000" dirty="0"/>
          </a:p>
        </p:txBody>
      </p:sp>
      <p:sp>
        <p:nvSpPr>
          <p:cNvPr id="35" name="TextBox 34"/>
          <p:cNvSpPr txBox="1"/>
          <p:nvPr/>
        </p:nvSpPr>
        <p:spPr>
          <a:xfrm>
            <a:off x="11154410" y="4639945"/>
            <a:ext cx="9110345" cy="1818132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endParaRPr lang="en-IN" sz="5500" dirty="0"/>
          </a:p>
        </p:txBody>
      </p:sp>
      <p:sp>
        <p:nvSpPr>
          <p:cNvPr id="37" name="TextBox 36"/>
          <p:cNvSpPr txBox="1"/>
          <p:nvPr/>
        </p:nvSpPr>
        <p:spPr>
          <a:xfrm>
            <a:off x="342265" y="6329680"/>
            <a:ext cx="9973310" cy="1010729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IN" sz="6600" dirty="0"/>
              <a:t>Development of a wearable MXene-based FET sensor for detecting creatinine in sweat.</a:t>
            </a:r>
            <a:endParaRPr lang="en-IN" sz="6600" dirty="0"/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IN" sz="6600" dirty="0"/>
              <a:t>Aimed at non-invasive early diagnosis of Chronic Kidney Disease (CKD).</a:t>
            </a:r>
            <a:endParaRPr lang="en-IN" sz="6600" dirty="0"/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IN" sz="6600" dirty="0"/>
              <a:t>Offers a low-cost and accessible alternative to traditional blood tests.</a:t>
            </a:r>
            <a:endParaRPr lang="en-IN" sz="6600" dirty="0"/>
          </a:p>
        </p:txBody>
      </p:sp>
      <p:sp>
        <p:nvSpPr>
          <p:cNvPr id="38" name="TextBox 37"/>
          <p:cNvSpPr txBox="1"/>
          <p:nvPr/>
        </p:nvSpPr>
        <p:spPr>
          <a:xfrm>
            <a:off x="556895" y="19088735"/>
            <a:ext cx="9926955" cy="1637093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/>
            <a:endParaRPr lang="en-IN" sz="5500" dirty="0"/>
          </a:p>
          <a:p>
            <a:pPr algn="l"/>
            <a:endParaRPr lang="en-IN" sz="5500" dirty="0"/>
          </a:p>
          <a:p>
            <a:pPr algn="l"/>
            <a:endParaRPr lang="en-IN" sz="5500" dirty="0"/>
          </a:p>
          <a:p>
            <a:pPr algn="l"/>
            <a:endParaRPr lang="en-IN" sz="5500" dirty="0"/>
          </a:p>
          <a:p>
            <a:pPr algn="l"/>
            <a:endParaRPr lang="en-IN" sz="5500" dirty="0"/>
          </a:p>
          <a:p>
            <a:pPr algn="l"/>
            <a:endParaRPr lang="en-IN" sz="5500" dirty="0"/>
          </a:p>
          <a:p>
            <a:pPr algn="l"/>
            <a:endParaRPr lang="en-IN" sz="5500" dirty="0"/>
          </a:p>
          <a:p>
            <a:pPr algn="l"/>
            <a:endParaRPr lang="en-IN" sz="5500" dirty="0"/>
          </a:p>
          <a:p>
            <a:pPr algn="l"/>
            <a:endParaRPr lang="en-IN" sz="5500" dirty="0"/>
          </a:p>
          <a:p>
            <a:pPr algn="l"/>
            <a:endParaRPr lang="en-IN" sz="5500" dirty="0"/>
          </a:p>
          <a:p>
            <a:pPr algn="l"/>
            <a:endParaRPr lang="en-IN" sz="5500" dirty="0"/>
          </a:p>
          <a:p>
            <a:pPr algn="l"/>
            <a:r>
              <a:rPr lang="en-IN" sz="6000" dirty="0"/>
              <a:t>Chronic Kidney Disease (CKD) is </a:t>
            </a:r>
            <a:endParaRPr lang="en-IN" sz="6000" dirty="0"/>
          </a:p>
          <a:p>
            <a:pPr algn="l"/>
            <a:r>
              <a:rPr lang="en-IN" sz="6000" dirty="0"/>
              <a:t>a significant global health issue,</a:t>
            </a:r>
            <a:endParaRPr lang="en-IN" sz="6000" dirty="0"/>
          </a:p>
          <a:p>
            <a:pPr algn="l"/>
            <a:r>
              <a:rPr lang="en-IN" sz="6000" dirty="0"/>
              <a:t>affecting millions of people.</a:t>
            </a:r>
            <a:endParaRPr lang="en-IN" sz="6000" dirty="0"/>
          </a:p>
          <a:p>
            <a:pPr algn="l"/>
            <a:r>
              <a:rPr lang="en-IN" sz="6000" dirty="0"/>
              <a:t>Non-invasive alternatives such </a:t>
            </a:r>
            <a:endParaRPr lang="en-IN" sz="6000" dirty="0"/>
          </a:p>
          <a:p>
            <a:pPr algn="l"/>
            <a:r>
              <a:rPr lang="en-IN" sz="6000" dirty="0"/>
              <a:t>as wearable sensors offer an</a:t>
            </a:r>
            <a:endParaRPr lang="en-IN" sz="6000" dirty="0"/>
          </a:p>
          <a:p>
            <a:pPr algn="l"/>
            <a:r>
              <a:rPr lang="en-IN" sz="6000" dirty="0"/>
              <a:t>accessible and continuous</a:t>
            </a:r>
            <a:endParaRPr lang="en-IN" sz="6000" dirty="0"/>
          </a:p>
          <a:p>
            <a:pPr algn="l"/>
            <a:r>
              <a:rPr lang="en-IN" sz="6000" dirty="0"/>
              <a:t>method of monitoring renal </a:t>
            </a:r>
            <a:endParaRPr lang="en-IN" sz="6000" dirty="0"/>
          </a:p>
          <a:p>
            <a:pPr algn="l"/>
            <a:r>
              <a:rPr lang="en-IN" sz="6000" dirty="0"/>
              <a:t>function</a:t>
            </a:r>
            <a:endParaRPr lang="en-IN" sz="6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98600" y="320343"/>
            <a:ext cx="5128674" cy="223870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-23274" y="2892079"/>
            <a:ext cx="32050548" cy="7835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en-IN" sz="4500" b="1" dirty="0">
                <a:latin typeface="Poppins" panose="00000500000000000000" pitchFamily="2" charset="0"/>
                <a:ea typeface="SimSun" panose="02010600030101010101" pitchFamily="2" charset="-122"/>
                <a:cs typeface="Poppins" panose="00000500000000000000" pitchFamily="2" charset="0"/>
              </a:rPr>
              <a:t>Sana Sayeeda, Manjulatha, Aparna</a:t>
            </a:r>
            <a:endParaRPr lang="en-US" altLang="en-IN" sz="4500" b="1" dirty="0">
              <a:latin typeface="Poppins" panose="00000500000000000000" pitchFamily="2" charset="0"/>
              <a:ea typeface="SimSun" panose="02010600030101010101" pitchFamily="2" charset="-122"/>
              <a:cs typeface="Poppins" panose="00000500000000000000" pitchFamily="2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57383" y="569413"/>
            <a:ext cx="4541217" cy="1959894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609" b="93950" l="3113" r="94553">
                        <a14:foregroundMark x1="3113" y1="14947" x2="3113" y2="14947"/>
                        <a14:foregroundMark x1="14008" y1="16726" x2="14008" y2="16726"/>
                        <a14:foregroundMark x1="22179" y1="21352" x2="22179" y2="21352"/>
                        <a14:foregroundMark x1="30350" y1="19929" x2="30350" y2="19929"/>
                        <a14:foregroundMark x1="32879" y1="39146" x2="32879" y2="39146"/>
                        <a14:foregroundMark x1="9339" y1="44840" x2="9339" y2="44840"/>
                        <a14:foregroundMark x1="42996" y1="39858" x2="42996" y2="39858"/>
                        <a14:foregroundMark x1="53696" y1="39858" x2="53696" y2="39858"/>
                        <a14:foregroundMark x1="63035" y1="41993" x2="63035" y2="41993"/>
                        <a14:foregroundMark x1="75875" y1="40925" x2="75875" y2="40925"/>
                        <a14:foregroundMark x1="80545" y1="35587" x2="80545" y2="35587"/>
                        <a14:foregroundMark x1="94553" y1="44128" x2="94553" y2="44128"/>
                        <a14:foregroundMark x1="8171" y1="56940" x2="8171" y2="56940"/>
                        <a14:foregroundMark x1="13619" y1="58363" x2="13619" y2="58363"/>
                        <a14:foregroundMark x1="21206" y1="57651" x2="21206" y2="57651"/>
                        <a14:foregroundMark x1="28016" y1="59786" x2="28016" y2="59786"/>
                        <a14:foregroundMark x1="36770" y1="61210" x2="36770" y2="61210"/>
                        <a14:foregroundMark x1="8171" y1="87544" x2="8171" y2="87544"/>
                        <a14:foregroundMark x1="14981" y1="87544" x2="14981" y2="87544"/>
                        <a14:foregroundMark x1="21984" y1="87544" x2="21984" y2="87544"/>
                        <a14:foregroundMark x1="32296" y1="88256" x2="32296" y2="88256"/>
                        <a14:foregroundMark x1="43580" y1="91103" x2="43580" y2="91103"/>
                        <a14:foregroundMark x1="52918" y1="88256" x2="52918" y2="88256"/>
                        <a14:foregroundMark x1="63230" y1="93950" x2="63230" y2="93950"/>
                        <a14:foregroundMark x1="71595" y1="90391" x2="71595" y2="90391"/>
                        <a14:foregroundMark x1="81907" y1="92171" x2="81907" y2="92171"/>
                        <a14:foregroundMark x1="14008" y1="37722" x2="14008" y2="37722"/>
                        <a14:foregroundMark x1="23346" y1="40569" x2="23346" y2="40569"/>
                        <a14:backgroundMark x1="6420" y1="39146" x2="6420" y2="39146"/>
                        <a14:backgroundMark x1="7004" y1="39146" x2="7004" y2="39146"/>
                        <a14:backgroundMark x1="7004" y1="40925" x2="7004" y2="40925"/>
                        <a14:backgroundMark x1="6420" y1="41993" x2="6420" y2="41993"/>
                        <a14:backgroundMark x1="5837" y1="38078" x2="5837" y2="38078"/>
                        <a14:backgroundMark x1="6226" y1="41281" x2="6226" y2="41281"/>
                        <a14:backgroundMark x1="6615" y1="84698" x2="6615" y2="84698"/>
                        <a14:backgroundMark x1="46109" y1="88256" x2="46109" y2="88256"/>
                        <a14:backgroundMark x1="73346" y1="86121" x2="73346" y2="86121"/>
                        <a14:backgroundMark x1="45525" y1="38078" x2="45525" y2="38078"/>
                        <a14:backgroundMark x1="34436" y1="39858" x2="34436" y2="39858"/>
                        <a14:backgroundMark x1="25875" y1="37722" x2="25875" y2="37722"/>
                        <a14:backgroundMark x1="29183" y1="63345" x2="29183" y2="63345"/>
                        <a14:backgroundMark x1="20428" y1="38434" x2="20428" y2="3843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990684" y="217721"/>
            <a:ext cx="3865337" cy="2113153"/>
          </a:xfrm>
          <a:prstGeom prst="rect">
            <a:avLst/>
          </a:prstGeom>
        </p:spPr>
      </p:pic>
      <p:sp>
        <p:nvSpPr>
          <p:cNvPr id="4" name="Rectangle: Rounded Corners 3"/>
          <p:cNvSpPr/>
          <p:nvPr/>
        </p:nvSpPr>
        <p:spPr>
          <a:xfrm>
            <a:off x="20878800" y="15469910"/>
            <a:ext cx="10515597" cy="8806140"/>
          </a:xfrm>
          <a:prstGeom prst="roundRect">
            <a:avLst>
              <a:gd name="adj" fmla="val 2490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7200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047062" y="15615676"/>
            <a:ext cx="5024132" cy="10926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6500" b="1" dirty="0">
                <a:latin typeface="Poppins" panose="00000500000000000000" pitchFamily="2" charset="0"/>
                <a:cs typeface="Poppins" panose="00000500000000000000" pitchFamily="2" charset="0"/>
              </a:rPr>
              <a:t>Conclusion</a:t>
            </a:r>
            <a:endParaRPr lang="en-IN" sz="6500" b="1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41" name="Picture 40" descr="WhatsApp Image 2024-10-18 at 11.21.57 AM"/>
          <p:cNvPicPr>
            <a:picLocks noChangeAspect="1"/>
          </p:cNvPicPr>
          <p:nvPr/>
        </p:nvPicPr>
        <p:blipFill>
          <a:blip r:embed="rId6"/>
          <a:srcRect t="13281" b="7031"/>
          <a:stretch>
            <a:fillRect/>
          </a:stretch>
        </p:blipFill>
        <p:spPr>
          <a:xfrm>
            <a:off x="21649690" y="6550025"/>
            <a:ext cx="9194800" cy="7772400"/>
          </a:xfrm>
          <a:prstGeom prst="rect">
            <a:avLst/>
          </a:prstGeom>
        </p:spPr>
      </p:pic>
      <p:sp>
        <p:nvSpPr>
          <p:cNvPr id="42" name="Text Box 41"/>
          <p:cNvSpPr txBox="1"/>
          <p:nvPr/>
        </p:nvSpPr>
        <p:spPr>
          <a:xfrm>
            <a:off x="21754465" y="17284700"/>
            <a:ext cx="8725535" cy="65544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IN" sz="6000" dirty="0">
                <a:sym typeface="+mn-ea"/>
              </a:rPr>
              <a:t>T</a:t>
            </a:r>
            <a:r>
              <a:rPr lang="en-IN" sz="6000" dirty="0">
                <a:sym typeface="+mn-ea"/>
              </a:rPr>
              <a:t>he synthesis of MXene and the fabrication of MoS2-based FET has been successfully initiated, with promising preliminary results.</a:t>
            </a:r>
            <a:endParaRPr lang="en-IN" sz="6000" dirty="0"/>
          </a:p>
          <a:p>
            <a:endParaRPr lang="en-IN" sz="6000" dirty="0"/>
          </a:p>
        </p:txBody>
      </p:sp>
      <p:sp>
        <p:nvSpPr>
          <p:cNvPr id="36" name="Rectangle: Rounded Corners 7"/>
          <p:cNvSpPr/>
          <p:nvPr/>
        </p:nvSpPr>
        <p:spPr>
          <a:xfrm>
            <a:off x="11125200" y="6431915"/>
            <a:ext cx="9384030" cy="164338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/>
          </a:lnRef>
          <a:fillRef idx="2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800" dirty="0">
                <a:solidFill>
                  <a:schemeClr val="tx1"/>
                </a:solidFill>
              </a:rPr>
              <a:t>Synthesis of </a:t>
            </a:r>
            <a:r>
              <a:rPr lang="en-IN" sz="4800" dirty="0" err="1">
                <a:solidFill>
                  <a:schemeClr val="tx1"/>
                </a:solidFill>
              </a:rPr>
              <a:t>MXene</a:t>
            </a:r>
            <a:r>
              <a:rPr lang="en-IN" sz="4800" dirty="0">
                <a:solidFill>
                  <a:schemeClr val="tx1"/>
                </a:solidFill>
              </a:rPr>
              <a:t> Nanomaterials</a:t>
            </a:r>
            <a:endParaRPr lang="en-IN" sz="4800" dirty="0">
              <a:solidFill>
                <a:schemeClr val="tx1"/>
              </a:solidFill>
            </a:endParaRPr>
          </a:p>
        </p:txBody>
      </p:sp>
      <p:sp>
        <p:nvSpPr>
          <p:cNvPr id="40" name="Rectangle: Rounded Corners 9"/>
          <p:cNvSpPr/>
          <p:nvPr/>
        </p:nvSpPr>
        <p:spPr>
          <a:xfrm>
            <a:off x="11201400" y="9417050"/>
            <a:ext cx="9307830" cy="1343025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/>
          </a:lnRef>
          <a:fillRef idx="2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sz="4800" dirty="0">
                <a:solidFill>
                  <a:schemeClr val="tx1"/>
                </a:solidFill>
              </a:rPr>
              <a:t>Fabrication of FET</a:t>
            </a:r>
            <a:endParaRPr lang="en-IN" sz="4800" dirty="0">
              <a:solidFill>
                <a:schemeClr val="tx1"/>
              </a:solidFill>
            </a:endParaRPr>
          </a:p>
        </p:txBody>
      </p:sp>
      <p:sp>
        <p:nvSpPr>
          <p:cNvPr id="43" name="Rectangle: Rounded Corners 17"/>
          <p:cNvSpPr/>
          <p:nvPr/>
        </p:nvSpPr>
        <p:spPr>
          <a:xfrm>
            <a:off x="11202035" y="12007850"/>
            <a:ext cx="9298305" cy="1252855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/>
          </a:lnRef>
          <a:fillRef idx="2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sz="4800" dirty="0">
                <a:solidFill>
                  <a:schemeClr val="tx1"/>
                </a:solidFill>
              </a:rPr>
              <a:t>Sensitivity and Stability Analysis</a:t>
            </a:r>
            <a:endParaRPr lang="en-IN" sz="4800" dirty="0">
              <a:solidFill>
                <a:schemeClr val="tx1"/>
              </a:solidFill>
            </a:endParaRPr>
          </a:p>
        </p:txBody>
      </p:sp>
      <p:sp>
        <p:nvSpPr>
          <p:cNvPr id="44" name="Rectangle: Rounded Corners 19"/>
          <p:cNvSpPr/>
          <p:nvPr/>
        </p:nvSpPr>
        <p:spPr>
          <a:xfrm>
            <a:off x="11202035" y="14598650"/>
            <a:ext cx="9297670" cy="134366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sz="4800" dirty="0">
                <a:solidFill>
                  <a:schemeClr val="tx1"/>
                </a:solidFill>
              </a:rPr>
              <a:t>Wearability Analysis</a:t>
            </a:r>
            <a:endParaRPr lang="en-IN" sz="4800" dirty="0">
              <a:solidFill>
                <a:schemeClr val="tx1"/>
              </a:solidFill>
            </a:endParaRPr>
          </a:p>
        </p:txBody>
      </p:sp>
      <p:sp>
        <p:nvSpPr>
          <p:cNvPr id="45" name="Rectangle: Rounded Corners 21"/>
          <p:cNvSpPr/>
          <p:nvPr/>
        </p:nvSpPr>
        <p:spPr>
          <a:xfrm>
            <a:off x="11154410" y="17418050"/>
            <a:ext cx="9354820" cy="1401445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sz="4000" dirty="0">
                <a:solidFill>
                  <a:schemeClr val="tx1"/>
                </a:solidFill>
              </a:rPr>
              <a:t>Bluetooth enabled Smartphone Integration</a:t>
            </a:r>
            <a:endParaRPr lang="en-IN" sz="4000" dirty="0">
              <a:solidFill>
                <a:schemeClr val="tx1"/>
              </a:solidFill>
            </a:endParaRPr>
          </a:p>
        </p:txBody>
      </p:sp>
      <p:sp>
        <p:nvSpPr>
          <p:cNvPr id="46" name="Rectangle: Rounded Corners 22"/>
          <p:cNvSpPr/>
          <p:nvPr/>
        </p:nvSpPr>
        <p:spPr>
          <a:xfrm>
            <a:off x="11201400" y="20100290"/>
            <a:ext cx="9307830" cy="137414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sz="4800" dirty="0">
                <a:solidFill>
                  <a:schemeClr val="tx1"/>
                </a:solidFill>
              </a:rPr>
              <a:t>Repeatability Analysis</a:t>
            </a:r>
            <a:endParaRPr lang="en-IN" sz="4800" dirty="0">
              <a:solidFill>
                <a:schemeClr val="tx1"/>
              </a:solidFill>
            </a:endParaRPr>
          </a:p>
        </p:txBody>
      </p:sp>
      <p:sp>
        <p:nvSpPr>
          <p:cNvPr id="47" name="Rectangle: Rounded Corners 23"/>
          <p:cNvSpPr/>
          <p:nvPr/>
        </p:nvSpPr>
        <p:spPr>
          <a:xfrm>
            <a:off x="11201400" y="22599650"/>
            <a:ext cx="9298305" cy="1315085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sz="4800" dirty="0">
                <a:solidFill>
                  <a:schemeClr val="tx1"/>
                </a:solidFill>
              </a:rPr>
              <a:t>Product Demo</a:t>
            </a:r>
            <a:endParaRPr lang="en-IN" sz="4800" dirty="0">
              <a:solidFill>
                <a:schemeClr val="tx1"/>
              </a:solidFill>
            </a:endParaRPr>
          </a:p>
        </p:txBody>
      </p:sp>
      <p:cxnSp>
        <p:nvCxnSpPr>
          <p:cNvPr id="48" name="Straight Arrow Connector 47"/>
          <p:cNvCxnSpPr>
            <a:stCxn id="36" idx="2"/>
            <a:endCxn id="40" idx="0"/>
          </p:cNvCxnSpPr>
          <p:nvPr/>
        </p:nvCxnSpPr>
        <p:spPr>
          <a:xfrm>
            <a:off x="15817215" y="8075295"/>
            <a:ext cx="38100" cy="1341755"/>
          </a:xfrm>
          <a:prstGeom prst="straightConnector1">
            <a:avLst/>
          </a:prstGeom>
          <a:ln w="571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0" idx="2"/>
            <a:endCxn id="43" idx="0"/>
          </p:cNvCxnSpPr>
          <p:nvPr/>
        </p:nvCxnSpPr>
        <p:spPr>
          <a:xfrm flipH="1">
            <a:off x="15851505" y="10760075"/>
            <a:ext cx="3810" cy="1247775"/>
          </a:xfrm>
          <a:prstGeom prst="straightConnector1">
            <a:avLst/>
          </a:prstGeom>
          <a:ln w="571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43" idx="2"/>
            <a:endCxn id="44" idx="0"/>
          </p:cNvCxnSpPr>
          <p:nvPr/>
        </p:nvCxnSpPr>
        <p:spPr>
          <a:xfrm flipH="1">
            <a:off x="15850870" y="13260705"/>
            <a:ext cx="635" cy="1337945"/>
          </a:xfrm>
          <a:prstGeom prst="straightConnector1">
            <a:avLst/>
          </a:prstGeom>
          <a:ln w="571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4" idx="2"/>
            <a:endCxn id="45" idx="0"/>
          </p:cNvCxnSpPr>
          <p:nvPr/>
        </p:nvCxnSpPr>
        <p:spPr>
          <a:xfrm flipH="1">
            <a:off x="15831820" y="15942310"/>
            <a:ext cx="19050" cy="1475740"/>
          </a:xfrm>
          <a:prstGeom prst="straightConnector1">
            <a:avLst/>
          </a:prstGeom>
          <a:ln w="571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5" idx="2"/>
            <a:endCxn id="46" idx="0"/>
          </p:cNvCxnSpPr>
          <p:nvPr/>
        </p:nvCxnSpPr>
        <p:spPr>
          <a:xfrm>
            <a:off x="15831820" y="18819495"/>
            <a:ext cx="23495" cy="1280795"/>
          </a:xfrm>
          <a:prstGeom prst="straightConnector1">
            <a:avLst/>
          </a:prstGeom>
          <a:ln w="57150" cap="rnd">
            <a:solidFill>
              <a:schemeClr val="accent1"/>
            </a:solidFill>
            <a:round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46" idx="2"/>
            <a:endCxn id="47" idx="0"/>
          </p:cNvCxnSpPr>
          <p:nvPr/>
        </p:nvCxnSpPr>
        <p:spPr>
          <a:xfrm flipH="1">
            <a:off x="15850870" y="21474430"/>
            <a:ext cx="4445" cy="1125220"/>
          </a:xfrm>
          <a:prstGeom prst="straightConnector1">
            <a:avLst/>
          </a:prstGeom>
          <a:ln w="571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pic>
        <p:nvPicPr>
          <p:cNvPr id="54" name="Picture 53" descr="ckd"/>
          <p:cNvPicPr>
            <a:picLocks noChangeAspect="1"/>
          </p:cNvPicPr>
          <p:nvPr/>
        </p:nvPicPr>
        <p:blipFill>
          <a:blip r:embed="rId7"/>
          <a:srcRect l="4607" t="-4800" r="22598" b="18400"/>
          <a:stretch>
            <a:fillRect/>
          </a:stretch>
        </p:blipFill>
        <p:spPr>
          <a:xfrm>
            <a:off x="609600" y="19475450"/>
            <a:ext cx="8719185" cy="8229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1276</Words>
  <Application>WPS Presentation</Application>
  <PresentationFormat>Custom</PresentationFormat>
  <Paragraphs>88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3" baseType="lpstr">
      <vt:lpstr>Arial</vt:lpstr>
      <vt:lpstr>SimSun</vt:lpstr>
      <vt:lpstr>Wingdings</vt:lpstr>
      <vt:lpstr>MS PGothic</vt:lpstr>
      <vt:lpstr>Montserrat</vt:lpstr>
      <vt:lpstr>Segoe Print</vt:lpstr>
      <vt:lpstr>Poppins</vt:lpstr>
      <vt:lpstr>Calibri</vt:lpstr>
      <vt:lpstr>Microsoft YaHei</vt:lpstr>
      <vt:lpstr>Arial Unicode MS</vt:lpstr>
      <vt:lpstr>Calibri Light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lilu1</dc:creator>
  <cp:lastModifiedBy>SANA SAYEEDA BU21EECE0100268</cp:lastModifiedBy>
  <cp:revision>203</cp:revision>
  <cp:lastPrinted>2013-08-04T02:58:00Z</cp:lastPrinted>
  <dcterms:created xsi:type="dcterms:W3CDTF">2011-10-21T15:46:00Z</dcterms:created>
  <dcterms:modified xsi:type="dcterms:W3CDTF">2024-10-22T17:49:47Z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DB8F2251B15E4F8792B873A8F2F3E786_12</vt:lpwstr>
  </property>
  <property fmtid="{D5CDD505-2E9C-101B-9397-08002B2CF9AE}" pid="3" name="KSOProductBuildVer">
    <vt:lpwstr>1033-12.2.0.18283</vt:lpwstr>
  </property>
</Properties>
</file>