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19" r:id="rId14"/>
    <p:sldId id="1420" r:id="rId15"/>
    <p:sldId id="1421" r:id="rId16"/>
    <p:sldId id="1423" r:id="rId17"/>
    <p:sldId id="1422" r:id="rId18"/>
    <p:sldId id="1408" r:id="rId19"/>
    <p:sldId id="1409" r:id="rId20"/>
    <p:sldId id="1410" r:id="rId21"/>
    <p:sldId id="1367" r:id="rId22"/>
    <p:sldId id="401" r:id="rId23"/>
    <p:sldId id="493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  <p14:sldId id="1419"/>
            <p14:sldId id="1420"/>
            <p14:sldId id="1421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06-Jul-20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02990D-178A-4170-9BC3-B83E0B837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PhoneNumbers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Produces the set difference of two sequences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Method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00" y="1944000"/>
            <a:ext cx="10530000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List&lt;int&gt; setOfNumbers = new List&lt;int&gt; { 1, 2, 3, 4, 5, 6 };</a:t>
            </a:r>
          </a:p>
          <a:p>
            <a:r>
              <a:rPr lang="en-US" sz="2399" b="1" noProof="1">
                <a:latin typeface="Consolas" pitchFamily="49" charset="0"/>
              </a:rPr>
              <a:t>List&lt;int&gt; setOfNumber2 = new List&lt;int&gt; { 1, 3, 5, 8, 9, 10 };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latin typeface="Consolas" pitchFamily="49" charset="0"/>
              </a:rPr>
              <a:t>IEnumerable&lt;int&gt; result = setOfNumbers.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Except</a:t>
            </a:r>
            <a:r>
              <a:rPr lang="en-US" sz="2399" b="1" noProof="1">
                <a:latin typeface="Consolas" pitchFamily="49" charset="0"/>
              </a:rPr>
              <a:t>(setOfNumber2);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2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IEnumerable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Type of iteration design pattern</a:t>
            </a:r>
          </a:p>
          <a:p>
            <a:r>
              <a:rPr lang="en-US" dirty="0"/>
              <a:t>IEnumerable interface has also a child generic interface i.e. </a:t>
            </a:r>
            <a:r>
              <a:rPr lang="en-US" b="1" dirty="0">
                <a:solidFill>
                  <a:schemeClr val="bg1"/>
                </a:solidFill>
              </a:rPr>
              <a:t>IEnumerable&lt;T&gt;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IEnumerable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in-memory data 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IEnumerable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IQueryable is an interface and it is available in the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The IQuerable interface is a child of the IEnumerable interface</a:t>
            </a:r>
          </a:p>
          <a:p>
            <a:pPr lvl="1"/>
            <a:r>
              <a:rPr lang="en-US" dirty="0"/>
              <a:t>We can store IQuerable in a variable of type IEnumerable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</a:t>
            </a:r>
            <a:r>
              <a:rPr lang="en-US" dirty="0"/>
              <a:t> </a:t>
            </a:r>
          </a:p>
          <a:p>
            <a:r>
              <a:rPr lang="en-US" dirty="0"/>
              <a:t> </a:t>
            </a:r>
            <a:r>
              <a:rPr lang="en-US" b="1" dirty="0" err="1">
                <a:solidFill>
                  <a:schemeClr val="bg1"/>
                </a:solidFill>
              </a:rPr>
              <a:t>IQueryProvider</a:t>
            </a:r>
            <a:r>
              <a:rPr lang="en-US" dirty="0"/>
              <a:t> is used to create all </a:t>
            </a:r>
            <a:r>
              <a:rPr lang="en-US" dirty="0" err="1"/>
              <a:t>Linq</a:t>
            </a:r>
            <a:r>
              <a:rPr lang="en-US" dirty="0"/>
              <a:t> Providers</a:t>
            </a:r>
          </a:p>
          <a:p>
            <a:r>
              <a:rPr lang="en-US" dirty="0"/>
              <a:t>To return a collection of type IQueryable: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AsQueryable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IQueryable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IQueryable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Provides functionality to evaluate queries against a specific data source where the type of the data is not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The IQueryable interface inherits the </a:t>
            </a:r>
            <a:r>
              <a:rPr lang="en-US" dirty="0" err="1"/>
              <a:t>IEnumerable</a:t>
            </a:r>
            <a:r>
              <a:rPr lang="en-US" dirty="0"/>
              <a:t>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IQueryable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dirty="0"/>
              <a:t>IQueryable</a:t>
            </a:r>
          </a:p>
          <a:p>
            <a:pPr lvl="1"/>
            <a:r>
              <a:rPr lang="en-US" dirty="0" err="1"/>
              <a:t>System.Linq</a:t>
            </a:r>
            <a:endParaRPr lang="en-US" dirty="0"/>
          </a:p>
          <a:p>
            <a:pPr lvl="1"/>
            <a:r>
              <a:rPr lang="en-US" dirty="0"/>
              <a:t>Derives the base interface from IEnumerable</a:t>
            </a:r>
          </a:p>
          <a:p>
            <a:pPr lvl="1"/>
            <a:r>
              <a:rPr lang="en-US" dirty="0"/>
              <a:t>Selects query on the server-side with the help of its filters</a:t>
            </a:r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IEnumerable</a:t>
            </a:r>
          </a:p>
          <a:p>
            <a:pPr lvl="1"/>
            <a:r>
              <a:rPr lang="en-US" dirty="0" err="1"/>
              <a:t>System.Collections</a:t>
            </a:r>
            <a:endParaRPr lang="en-US" dirty="0"/>
          </a:p>
          <a:p>
            <a:pPr lvl="1"/>
            <a:r>
              <a:rPr lang="en-US" dirty="0"/>
              <a:t>There is no base interface</a:t>
            </a:r>
          </a:p>
          <a:p>
            <a:pPr lvl="1"/>
            <a:r>
              <a:rPr lang="en-US" dirty="0"/>
              <a:t>Selects query on the server-side -&gt; loads data in-memory on the client-side -&gt; and then filters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/>
          <a:lstStyle/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 dirty="0"/>
              <a:t>Aggregation</a:t>
            </a:r>
          </a:p>
          <a:p>
            <a:pPr lvl="1"/>
            <a:r>
              <a:rPr lang="en-GB" dirty="0"/>
              <a:t>SelectMany</a:t>
            </a:r>
          </a:p>
          <a:p>
            <a:pPr lvl="1"/>
            <a:r>
              <a:rPr lang="en-GB" dirty="0"/>
              <a:t>Except</a:t>
            </a:r>
          </a:p>
          <a:p>
            <a:r>
              <a:rPr lang="en-GB" dirty="0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Except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2122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1493</Words>
  <Application>Microsoft Office PowerPoint</Application>
  <PresentationFormat>Widescreen</PresentationFormat>
  <Paragraphs>236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Except Method</vt:lpstr>
      <vt:lpstr>IEnumerable </vt:lpstr>
      <vt:lpstr>IQueryable  </vt:lpstr>
      <vt:lpstr>IQueryable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Sanya Kasarova</cp:lastModifiedBy>
  <cp:revision>23</cp:revision>
  <dcterms:created xsi:type="dcterms:W3CDTF">2018-05-23T13:08:44Z</dcterms:created>
  <dcterms:modified xsi:type="dcterms:W3CDTF">2020-07-06T13:45:30Z</dcterms:modified>
  <cp:category>programming;computer programming;software development; databases</cp:category>
</cp:coreProperties>
</file>