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90D2040A-B00B-47FB-9F20-05EA644EFCD3}">
          <p14:sldIdLst>
            <p14:sldId id="326"/>
            <p14:sldId id="610"/>
            <p14:sldId id="595"/>
            <p14:sldId id="596"/>
          </p14:sldIdLst>
        </p14:section>
        <p14:section name="Conclusion" id="{8ACA1374-4103-432B-838A-AA1C5B3C3C17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37A1A1-8A8B-4499-92F3-A5DC14789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900E6D-515B-4758-8540-013B112D1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7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2F548A3-975C-4D34-BC6C-961D69C85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>
                <a:solidFill>
                  <a:srgbClr val="000000"/>
                </a:solidFill>
              </a:rPr>
              <a:t>: </a:t>
            </a:r>
            <a:r>
              <a:rPr lang="en-GB" sz="2400">
                <a:solidFill>
                  <a:srgbClr val="098658"/>
                </a:solidFill>
              </a:rPr>
              <a:t>16px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07F7C0-FE2B-4768-8D73-886D1C184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69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2708209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1820"/>
            <a:ext cx="4599208" cy="5115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F08BCFA-8823-4160-9609-ABD572C6D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206500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206500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86DE53-6676-43AB-AE34-EC2A3806D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1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F7FC946-9F6B-4085-978F-805301431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2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44A584E-DDBB-4896-9246-C948FC196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14151C7-D5F8-4604-B6D7-77089A82F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7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1C14CFA-33B8-4A14-876D-D03C9A16C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7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Pointer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CEA295B-540B-4D69-AB0E-C139020D3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6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1998F-67FA-48BD-8928-CD752FA206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9B7849-48F0-43B9-B415-3BA402A43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0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Awesome – Example</a:t>
            </a:r>
            <a:endParaRPr lang="en-US" dirty="0"/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8D06C14-4723-4E7E-8908-AB79EF1DF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3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1703</Words>
  <Application>Microsoft Office PowerPoint</Application>
  <PresentationFormat>Widescreen</PresentationFormat>
  <Paragraphs>415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Font Awesome Icons</vt:lpstr>
      <vt:lpstr>What is Font Awesome?</vt:lpstr>
      <vt:lpstr>Getting Started with Font Awesome</vt:lpstr>
      <vt:lpstr>Font Awesome – Example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17</cp:revision>
  <dcterms:created xsi:type="dcterms:W3CDTF">2018-05-23T13:08:44Z</dcterms:created>
  <dcterms:modified xsi:type="dcterms:W3CDTF">2021-04-26T11:32:25Z</dcterms:modified>
  <cp:category>computer programming;programming;software development;software engineering</cp:category>
</cp:coreProperties>
</file>