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495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495"/>
            <p14:sldId id="258"/>
          </p14:sldIdLst>
        </p14:section>
        <p14:section name="What is HTML?" id="{84F05529-3EAD-4E28-808D-7946EA3FD45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D36B4730-D71A-47CD-9E28-82735646F16F}">
          <p14:sldIdLst>
            <p14:sldId id="295"/>
          </p14:sldIdLst>
        </p14:section>
        <p14:section name="Summary" id="{044FE56B-152C-469D-A109-71332C64881D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74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179C89-4A45-462D-B302-C50B1C878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18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Examples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4ED1E6-2CB3-4FFA-820D-8BD9E716A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1"/>
            <a:ext cx="9793234" cy="54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element - 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elements</a:t>
            </a:r>
          </a:p>
          <a:p>
            <a:r>
              <a:rPr lang="en-US" dirty="0"/>
              <a:t>Elements inside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instruct 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&lt;title&gt;, &lt;style&gt;, &lt;meta&gt;, &lt;link&gt;, &lt;script&gt;, &lt;</a:t>
            </a:r>
            <a:r>
              <a:rPr lang="en-US" b="1" dirty="0" err="1">
                <a:latin typeface="Consolas" panose="020B0609020204030204" pitchFamily="49" charset="0"/>
              </a:rPr>
              <a:t>noscript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D091D-F881-4B35-8B61-1F3C1CA652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&lt;meta&gt; </a:t>
            </a:r>
            <a:r>
              <a:rPr lang="en-US" dirty="0"/>
              <a:t>tag provides additional information about the HTML document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JavaScript"&gt;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0071A1-3EB3-48D4-A3F0-2353D3B03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defines the relationship between a document and an external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="text/</a:t>
            </a:r>
            <a:r>
              <a:rPr lang="en-US" sz="2400" b="1" dirty="0" err="1">
                <a:latin typeface="Consolas" panose="020B0609020204030204" pitchFamily="49" charset="0"/>
              </a:rPr>
              <a:t>css</a:t>
            </a:r>
            <a:r>
              <a:rPr lang="en-US" sz="2400" b="1" dirty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B447B9-0571-4DB4-8123-E2078E07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and code formatting is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Example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D645EA-9B6C-467E-8D16-ED8A6629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45B5B1-2514-489D-A592-E60A4235AB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</a:p>
          <a:p>
            <a:r>
              <a:rPr lang="en-US" dirty="0"/>
              <a:t>External 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site</a:t>
            </a:r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B7BBA7-05A5-4DEA-9995-EDC7662803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rules</a:t>
            </a:r>
          </a:p>
          <a:p>
            <a:r>
              <a:rPr lang="en-US" dirty="0"/>
              <a:t>CSS 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7DA29-57F8-4021-896E-7673E66816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/>
              <a:t>The selector is a identifier of the HTML element or the group of HTML elements you want to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E64330-7717-44DA-B991-083F7FEC7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/>
              <a:t>Declaration groups 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95AFFF-1182-4165-9C9D-42C23C0E42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HTML?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HTML Tags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Indentation &amp; Code Formatting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CSS Basic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Inheritance &amp; 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Properties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document</a:t>
            </a:r>
          </a:p>
          <a:p>
            <a:r>
              <a:rPr lang="en-US" dirty="0"/>
              <a:t>Styling all titles of level 1: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903D34-4353-4CEE-A900-89DCCB123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The id selector uses the id attribute of the HTML element, and is 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</a:t>
            </a:r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referring to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6F889D-11B5-4182-8497-B7569BD63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/>
              <a:t>Uses the HTML class attribute, and is defined with 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</a:p>
          <a:p>
            <a:r>
              <a:rPr lang="en-US" dirty="0"/>
              <a:t>Allows you to set a particular style for many 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can also specify that only one HTML tag should be affected by a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1E8B8-82E5-4CFC-ADF0-6A08FC83CC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selectors</a:t>
            </a:r>
          </a:p>
          <a:p>
            <a:endParaRPr lang="en-US" dirty="0"/>
          </a:p>
          <a:p>
            <a:r>
              <a:rPr lang="en-US" dirty="0"/>
              <a:t>Changing the styles of a link when the user's mouse is over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Pseudo-classes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177D42-4581-485F-8BA1-47B8C4097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>
                <a:latin typeface="Consolas" panose="020B0609020204030204" pitchFamily="49" charset="0"/>
              </a:rPr>
              <a:t>&gt;HTML and CSS&lt;/h1&gt;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E57372-C214-4991-8A5D-F76421C3C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CSS to Our Html Documents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ED40190-1E7A-4923-BD52-AD2E9AE37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when the style is applied to many pages</a:t>
            </a:r>
          </a:p>
          <a:p>
            <a:r>
              <a:rPr lang="en-US" dirty="0"/>
              <a:t>You can change the look of an entire Web site by changing one file</a:t>
            </a:r>
          </a:p>
          <a:p>
            <a:r>
              <a:rPr lang="en-US" dirty="0"/>
              <a:t>Each 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2C0F0A-7456-47EE-8FF7-738D3EAD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5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/>
              <a:t>Should be used when a single document has a unique style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the inline styles</a:t>
            </a:r>
          </a:p>
          <a:p>
            <a:pPr lvl="2"/>
            <a:r>
              <a:rPr lang="en-US" sz="3200" dirty="0"/>
              <a:t>Loses 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presentation</a:t>
            </a:r>
          </a:p>
          <a:p>
            <a:pPr lvl="2"/>
            <a:r>
              <a:rPr lang="en-US" sz="3200" dirty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4F9692-EAD1-4F8E-8504-8A76E3D782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In increasing order of priority.</a:t>
            </a:r>
          </a:p>
          <a:p>
            <a:pPr lvl="1"/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</a:t>
            </a:r>
          </a:p>
          <a:p>
            <a:pPr lvl="1"/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&amp; Specificity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10374C-BCEA-4960-8B1F-28AB559EDE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8507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class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 element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F58919-E9FF-4BE6-A418-C65B4B337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7C5275-2865-47D5-B30D-DB48B45B9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background-color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background-repeat</a:t>
            </a:r>
            <a:r>
              <a:rPr lang="en-US" dirty="0"/>
              <a:t>: repeat | repeat-x | repeat-y | no-repeat;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background-position</a:t>
            </a:r>
            <a:r>
              <a:rPr lang="en-US" dirty="0"/>
              <a:t>: top left;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cap="al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370B50D-1D52-44E0-B859-EF956BE48A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: #000;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text-align</a:t>
            </a:r>
            <a:r>
              <a:rPr lang="en-US" dirty="0"/>
              <a:t>: left | right | center | justify;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text-decoration</a:t>
            </a:r>
            <a:r>
              <a:rPr lang="en-US" dirty="0"/>
              <a:t>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text-transform</a:t>
            </a:r>
            <a:r>
              <a:rPr lang="en-US" dirty="0"/>
              <a:t>: uppercase | lowercase | capitalize;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text-indent</a:t>
            </a:r>
            <a:r>
              <a:rPr lang="en-US" dirty="0"/>
              <a:t>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4E7CDF-80CF-4242-82C6-CCE649008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font-family</a:t>
            </a:r>
            <a:r>
              <a:rPr lang="en-US" dirty="0"/>
              <a:t>: Verdana, Arial, sans-serif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: italic | normal;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: 16px;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ED53D4-6002-4F0B-8BE6-A2C3111DD7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border-style</a:t>
            </a:r>
            <a:r>
              <a:rPr lang="en-US" dirty="0"/>
              <a:t>: solid | dotted | dashed | double;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border-color</a:t>
            </a:r>
            <a:r>
              <a:rPr lang="en-US" dirty="0"/>
              <a:t>: #C00;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border-width</a:t>
            </a:r>
            <a:r>
              <a:rPr lang="en-US" dirty="0"/>
              <a:t>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5F10B4-108A-4979-A055-89EFA6F7E5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C07CD5-CBA3-4192-8A09-E9FC975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243911"/>
            <a:ext cx="9077030" cy="5411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F06C7C-6D29-4B70-B089-1EE7915F9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list-style-type</a:t>
            </a:r>
            <a:r>
              <a:rPr lang="en-US" dirty="0"/>
              <a:t>: none | circle | disc;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list-style-position</a:t>
            </a:r>
            <a:r>
              <a:rPr lang="en-US" dirty="0"/>
              <a:t>: inside | outside;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51DCE2-CA2D-4124-8C2A-A77E84730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4A85AB-8D05-4D6C-A9FD-74037CE08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defines the visual presentation </a:t>
            </a:r>
            <a:r>
              <a:rPr lang="en-US" sz="3200" b="1" dirty="0">
                <a:solidFill>
                  <a:schemeClr val="bg2"/>
                </a:solidFill>
              </a:rPr>
              <a:t>of HTML 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relies heavily on specificity </a:t>
            </a:r>
            <a:r>
              <a:rPr lang="en-US" sz="3200" b="1" dirty="0">
                <a:solidFill>
                  <a:schemeClr val="bg2"/>
                </a:solidFill>
              </a:rPr>
              <a:t>and style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overwriting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78DA66-8353-4FF1-91A6-BBFD6CBDC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4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359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/>
              <a:t>Markup 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tags</a:t>
            </a:r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The 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3A4DBF-A43B-4B29-B9B2-845A3DD8D3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dirty="0"/>
              <a:t>Keywords surrounded by angle brackets</a:t>
            </a:r>
          </a:p>
          <a:p>
            <a:r>
              <a:rPr lang="en-US" dirty="0"/>
              <a:t>Normally come in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13778-C8FB-4B26-8984-433113903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270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web page/document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metadata section</a:t>
            </a:r>
            <a:r>
              <a:rPr lang="en-US" sz="3300" dirty="0"/>
              <a:t> of the document</a:t>
            </a:r>
          </a:p>
          <a:p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178435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3639517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093394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A1A467-9BF1-474D-8062-48A62AD7A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7447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Headings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/>
              <a:t>…</a:t>
            </a:r>
          </a:p>
          <a:p>
            <a:r>
              <a:rPr lang="en-US" b="1" dirty="0"/>
              <a:t>Paragraphs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/>
              <a:t>Forms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/>
              <a:t>…</a:t>
            </a:r>
          </a:p>
          <a:p>
            <a:r>
              <a:rPr lang="en-US" b="1" dirty="0"/>
              <a:t>Text Formatting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Links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/>
              <a:t>Images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Quotes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blockquote</a:t>
            </a:r>
          </a:p>
          <a:p>
            <a:r>
              <a:rPr lang="en-US" b="1" dirty="0"/>
              <a:t>Lists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ul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b="1" dirty="0"/>
              <a:t>Tables</a:t>
            </a:r>
            <a:r>
              <a:rPr lang="en-US" cap="all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tr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HTML Tags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EBCF2A-7C23-4355-92E5-D305073AC8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14872" y="1314000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attributes</a:t>
            </a:r>
            <a:endParaRPr lang="en-US" dirty="0"/>
          </a:p>
          <a:p>
            <a:r>
              <a:rPr lang="en-US" dirty="0"/>
              <a:t>Attributes 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elements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F29DE9-7C32-4676-B9D3-F876073933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1800</Words>
  <Application>Microsoft Office PowerPoint</Application>
  <PresentationFormat>Widescreen</PresentationFormat>
  <Paragraphs>345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Chavdar Mitkov</cp:lastModifiedBy>
  <cp:revision>23</cp:revision>
  <dcterms:created xsi:type="dcterms:W3CDTF">2018-05-23T13:08:44Z</dcterms:created>
  <dcterms:modified xsi:type="dcterms:W3CDTF">2021-04-26T11:31:53Z</dcterms:modified>
  <cp:category>programming;computer programming;software development;web development</cp:category>
</cp:coreProperties>
</file>