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91" r:id="rId2"/>
    <p:sldId id="293" r:id="rId3"/>
    <p:sldId id="294" r:id="rId4"/>
    <p:sldId id="295" r:id="rId5"/>
    <p:sldId id="296" r:id="rId6"/>
    <p:sldId id="298" r:id="rId7"/>
    <p:sldId id="494" r:id="rId8"/>
    <p:sldId id="495" r:id="rId9"/>
    <p:sldId id="496" r:id="rId10"/>
    <p:sldId id="497" r:id="rId11"/>
    <p:sldId id="499" r:id="rId12"/>
    <p:sldId id="498" r:id="rId13"/>
    <p:sldId id="401" r:id="rId14"/>
    <p:sldId id="405" r:id="rId15"/>
    <p:sldId id="4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1"/>
            <p14:sldId id="293"/>
          </p14:sldIdLst>
        </p14:section>
        <p14:section name="Azure" id="{37706046-8DDF-49EC-B86A-01DA5353BEAC}">
          <p14:sldIdLst>
            <p14:sldId id="294"/>
            <p14:sldId id="295"/>
            <p14:sldId id="296"/>
            <p14:sldId id="298"/>
            <p14:sldId id="494"/>
            <p14:sldId id="495"/>
            <p14:sldId id="496"/>
            <p14:sldId id="497"/>
            <p14:sldId id="499"/>
            <p14:sldId id="498"/>
          </p14:sldIdLst>
        </p14:section>
        <p14:section name="Conclusion" id="{274E90D4-5CEE-42D8-BAA1-95D2D41EA889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B07275-4D23-43D5-9DFD-177FE8076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20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Storage</a:t>
            </a:r>
            <a:br>
              <a:rPr lang="en-US" dirty="0"/>
            </a:br>
            <a:r>
              <a:rPr lang="en-US" dirty="0"/>
              <a:t>- Blob</a:t>
            </a:r>
          </a:p>
        </p:txBody>
      </p:sp>
    </p:spTree>
    <p:extLst>
      <p:ext uri="{BB962C8B-B14F-4D97-AF65-F5344CB8AC3E}">
        <p14:creationId xmlns:p14="http://schemas.microsoft.com/office/powerpoint/2010/main" val="89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F699201-1EFF-4500-8BD5-5D05309B1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9792F43-1B98-47EC-A83E-DA163E98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Image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B3BA9C3-A2D9-4F6F-9DFE-2DEB0E689EDF}"/>
              </a:ext>
            </a:extLst>
          </p:cNvPr>
          <p:cNvSpPr txBox="1"/>
          <p:nvPr/>
        </p:nvSpPr>
        <p:spPr>
          <a:xfrm>
            <a:off x="213000" y="1176101"/>
            <a:ext cx="11766000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[HttpPost]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Task&lt;IActionResult&gt;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ImageInputModel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containerClient = blobService.GetBlobContainerClient(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"images"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containerClient.GetBlobClient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().ToString());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model.CustomFile.CopyToAsync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memoryStream.ToArray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memoryStream.Position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blobClient.UploadAsync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88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F699201-1EFF-4500-8BD5-5D05309B1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9792F43-1B98-47EC-A83E-DA163E98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Image Names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B3BA9C3-A2D9-4F6F-9DFE-2DEB0E689EDF}"/>
              </a:ext>
            </a:extLst>
          </p:cNvPr>
          <p:cNvSpPr txBox="1"/>
          <p:nvPr/>
        </p:nvSpPr>
        <p:spPr>
          <a:xfrm>
            <a:off x="1101000" y="1719000"/>
            <a:ext cx="10293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Task&lt;IActionResult&gt; Index()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containerClient = blobService.GetBlobContainerClient(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"images"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resultSegment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containerClient.GetBlobsAsync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blobPage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resultSegment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blobPage.Name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.ViewBag.List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list;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0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19B9015-0CF0-486A-81D7-3E90FF41F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4C5C4DB-2B97-4921-870D-107AD0F3B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53558C9-E921-46DB-AE22-DD6CA082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csharp-web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It offers a massively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/>
              <a:t> object store, for data objects, a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service for the cloud, </a:t>
            </a:r>
            <a:r>
              <a:rPr lang="en-US" b="1" dirty="0">
                <a:solidFill>
                  <a:schemeClr val="bg1"/>
                </a:solidFill>
              </a:rPr>
              <a:t>messaging</a:t>
            </a:r>
            <a:r>
              <a:rPr lang="en-US" dirty="0"/>
              <a:t> store and </a:t>
            </a:r>
            <a:r>
              <a:rPr lang="en-US" b="1" dirty="0">
                <a:solidFill>
                  <a:schemeClr val="bg1"/>
                </a:solidFill>
              </a:rPr>
              <a:t>NoSQL store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Azure Storage is: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Durable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Secure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Accessible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Azure Storage?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F007864-1BFE-4019-97C0-9C03AE9C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6" y="0"/>
            <a:ext cx="12199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9003E6-5632-49E9-8C5B-B1B26916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massively scalable object store for text and binary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kind of a file</a:t>
            </a:r>
          </a:p>
          <a:p>
            <a:pPr>
              <a:buClr>
                <a:schemeClr val="tx1"/>
              </a:buClr>
            </a:pPr>
            <a:r>
              <a:rPr lang="en-US" dirty="0"/>
              <a:t>Ideal for: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Images or documents directly to a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Files for distrusted access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Video and Audio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Backup, restoring, recovering, archiving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268F78D8-2D0E-463B-98CB-B91DC4D76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F9D2463-C860-4F70-9811-547C3F390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8BB1C13-BA95-4462-A4C6-0D47856E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4F6C04A2-1764-4FAC-AF45-DA698111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78CE3E2D-8ED2-47F4-96A0-330AFFB0F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14FE22-0B45-414F-B6D7-2DD7E3BB0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Hot</a:t>
            </a:r>
          </a:p>
          <a:p>
            <a:pPr lvl="1"/>
            <a:r>
              <a:rPr lang="en-US" dirty="0"/>
              <a:t>Optimized for frequent access of objects</a:t>
            </a:r>
          </a:p>
          <a:p>
            <a:r>
              <a:rPr lang="en-US" dirty="0"/>
              <a:t>Cool</a:t>
            </a:r>
          </a:p>
          <a:p>
            <a:pPr lvl="1"/>
            <a:r>
              <a:rPr lang="en-US" dirty="0"/>
              <a:t>Optimized for storing large amount of data</a:t>
            </a:r>
          </a:p>
          <a:p>
            <a:pPr lvl="1"/>
            <a:r>
              <a:rPr lang="en-US" dirty="0"/>
              <a:t>Infrequently accessed</a:t>
            </a:r>
          </a:p>
          <a:p>
            <a:pPr lvl="1"/>
            <a:r>
              <a:rPr lang="en-US" dirty="0"/>
              <a:t>Stored at lest for 30 days</a:t>
            </a:r>
          </a:p>
          <a:p>
            <a:r>
              <a:rPr lang="en-US" dirty="0"/>
              <a:t>Archive</a:t>
            </a:r>
          </a:p>
          <a:p>
            <a:pPr lvl="1"/>
            <a:r>
              <a:rPr lang="en-US" dirty="0"/>
              <a:t>Optimized for data that can tolerate latency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DF99770-3FB0-43A2-A3CA-71C95F0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 Access Tier</a:t>
            </a:r>
          </a:p>
        </p:txBody>
      </p:sp>
    </p:spTree>
    <p:extLst>
      <p:ext uri="{BB962C8B-B14F-4D97-AF65-F5344CB8AC3E}">
        <p14:creationId xmlns:p14="http://schemas.microsoft.com/office/powerpoint/2010/main" val="4167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F699201-1EFF-4500-8BD5-5D05309B1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9792F43-1B98-47EC-A83E-DA163E98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Image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B3BA9C3-A2D9-4F6F-9DFE-2DEB0E689EDF}"/>
              </a:ext>
            </a:extLst>
          </p:cNvPr>
          <p:cNvSpPr txBox="1"/>
          <p:nvPr/>
        </p:nvSpPr>
        <p:spPr>
          <a:xfrm>
            <a:off x="1078500" y="2169000"/>
            <a:ext cx="10035000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Image(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image)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containerClient = blobService.GetBlobContainerClient(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"images"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blob = containerClient.GetBlobClient(image);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blob.DownloadAsync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result.Value.Content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result.Value.ContentType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74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603</Words>
  <Application>Microsoft Office PowerPoint</Application>
  <PresentationFormat>Широк екран</PresentationFormat>
  <Paragraphs>117</Paragraphs>
  <Slides>15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1_SoftUni</vt:lpstr>
      <vt:lpstr>Azure Storage - Blob</vt:lpstr>
      <vt:lpstr>Questions</vt:lpstr>
      <vt:lpstr>Azure Storage</vt:lpstr>
      <vt:lpstr>What is Azure Storage?</vt:lpstr>
      <vt:lpstr>What is Reflection?</vt:lpstr>
      <vt:lpstr>Blob Storage</vt:lpstr>
      <vt:lpstr>Презентация на PowerPoint</vt:lpstr>
      <vt:lpstr>Blob Storage Access Tier</vt:lpstr>
      <vt:lpstr>Get Image</vt:lpstr>
      <vt:lpstr>Upload Image</vt:lpstr>
      <vt:lpstr>Get Image Names</vt:lpstr>
      <vt:lpstr>Презентация на PowerPoint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23</cp:revision>
  <dcterms:created xsi:type="dcterms:W3CDTF">2018-05-23T13:08:44Z</dcterms:created>
  <dcterms:modified xsi:type="dcterms:W3CDTF">2020-12-12T08:41:08Z</dcterms:modified>
  <cp:category>programming;education;software engineering;software development</cp:category>
</cp:coreProperties>
</file>