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3" r:id="rId29"/>
    <p:sldId id="1078" r:id="rId30"/>
    <p:sldId id="1079" r:id="rId31"/>
    <p:sldId id="1080" r:id="rId32"/>
    <p:sldId id="1034" r:id="rId33"/>
    <p:sldId id="1035" r:id="rId34"/>
    <p:sldId id="1036" r:id="rId35"/>
    <p:sldId id="1005" r:id="rId36"/>
    <p:sldId id="401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  <p14:sldId id="1083"/>
            <p14:sldId id="1078"/>
            <p14:sldId id="1079"/>
            <p14:sldId id="1080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366" y="3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18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r>
              <a:rPr lang="bg-BG" dirty="0"/>
              <a:t>.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5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FD3048A-C1C1-4103-B560-9F4E3DEFD1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 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2472</Words>
  <Application>Microsoft Office PowerPoint</Application>
  <PresentationFormat>Widescreen</PresentationFormat>
  <Paragraphs>467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35</cp:revision>
  <dcterms:created xsi:type="dcterms:W3CDTF">2018-05-23T13:08:44Z</dcterms:created>
  <dcterms:modified xsi:type="dcterms:W3CDTF">2020-06-11T10:25:51Z</dcterms:modified>
  <cp:category>db;databases;sql;programming;computer programming;software development</cp:category>
</cp:coreProperties>
</file>