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49" r:id="rId7"/>
    <p:sldId id="451" r:id="rId8"/>
    <p:sldId id="395" r:id="rId9"/>
    <p:sldId id="452" r:id="rId10"/>
    <p:sldId id="461" r:id="rId11"/>
    <p:sldId id="447" r:id="rId12"/>
    <p:sldId id="445" r:id="rId13"/>
    <p:sldId id="472" r:id="rId14"/>
    <p:sldId id="473" r:id="rId15"/>
    <p:sldId id="454" r:id="rId16"/>
    <p:sldId id="460" r:id="rId17"/>
    <p:sldId id="446" r:id="rId18"/>
    <p:sldId id="456" r:id="rId19"/>
    <p:sldId id="458" r:id="rId20"/>
    <p:sldId id="457" r:id="rId21"/>
    <p:sldId id="448" r:id="rId22"/>
    <p:sldId id="455" r:id="rId23"/>
    <p:sldId id="474" r:id="rId24"/>
    <p:sldId id="475" r:id="rId25"/>
    <p:sldId id="477" r:id="rId26"/>
    <p:sldId id="476" r:id="rId27"/>
    <p:sldId id="459" r:id="rId28"/>
    <p:sldId id="349" r:id="rId29"/>
    <p:sldId id="471" r:id="rId30"/>
    <p:sldId id="413" r:id="rId31"/>
    <p:sldId id="41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286000"/>
            <a:ext cx="10668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printVariable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car = "Volvo";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(true)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secondCar = "Ferrari";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console.log(secondCar); // Prints "Ferrari"    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console.log(car); // Prints "Volvo"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console.log(secondCar); // Error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229474"/>
            <a:ext cx="7937500" cy="2223534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08" y="1406065"/>
            <a:ext cx="7391401" cy="2070555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Конструкцията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2800" dirty="0"/>
              <a:t> </a:t>
            </a:r>
            <a:r>
              <a:rPr lang="bg-BG" sz="28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Пример: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2800" dirty="0"/>
              <a:t>(от 0 до 10)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278082"/>
            <a:ext cx="11353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console.log("three");</a:t>
            </a:r>
            <a:r>
              <a:rPr lang="bg-BG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1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scoreCalculator([arg1])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bonusScore =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console.log("Bonus score: " +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console.log("Total score: " + (num + bonusScore));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"02", 7  "07", 35  "35").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sumSeconds([arg1, arg2, arg3]) 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sec1 = Number(arg1);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&gt; 59)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mins++; secs = secs - 60;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"0"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9090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metricConverter([arg1,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size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sourceMetric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destMetric = arg.toLowerCase();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console.log(size + " " + destMetric);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/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/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</a:t>
            </a:r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91" y="3048001"/>
            <a:ext cx="62992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Режимът на дебъгване се активира по следния начин: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0" y="1828800"/>
            <a:ext cx="3619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133600"/>
            <a:ext cx="60960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8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с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4" y="1040774"/>
            <a:ext cx="5975288" cy="1673859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90" y="2439467"/>
            <a:ext cx="6403030" cy="179368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25142"/>
            <a:ext cx="7010400" cy="1963825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774208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929" y="3517212"/>
            <a:ext cx="3134192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7013" y="2000978"/>
            <a:ext cx="4114800" cy="578882"/>
          </a:xfrm>
          <a:prstGeom prst="wedgeRoundRectCallout">
            <a:avLst>
              <a:gd name="adj1" fmla="val -35623"/>
              <a:gd name="adj2" fmla="val 115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2" y="2819400"/>
            <a:ext cx="2319265" cy="1088840"/>
          </a:xfrm>
          <a:prstGeom prst="wedgeRoundRectCallout">
            <a:avLst>
              <a:gd name="adj1" fmla="val -65498"/>
              <a:gd name="adj2" fmla="val 33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09919" y="4106214"/>
            <a:ext cx="2319265" cy="1507307"/>
          </a:xfrm>
          <a:prstGeom prst="wedgeRoundRectCallout">
            <a:avLst>
              <a:gd name="adj1" fmla="val -64329"/>
              <a:gd name="adj2" fmla="val 17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3612" y="6084063"/>
            <a:ext cx="3548135" cy="578882"/>
          </a:xfrm>
          <a:prstGeom prst="wedgeRoundRectCallout">
            <a:avLst>
              <a:gd name="adj1" fmla="val -45890"/>
              <a:gd name="adj2" fmla="val -96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4664"/>
              </p:ext>
            </p:extLst>
          </p:nvPr>
        </p:nvGraphicFramePr>
        <p:xfrm>
          <a:off x="1141412" y="963095"/>
          <a:ext cx="10287000" cy="3974453"/>
        </p:xfrm>
        <a:graphic>
          <a:graphicData uri="http://schemas.openxmlformats.org/drawingml/2006/table">
            <a:tbl>
              <a:tblPr/>
              <a:tblGrid>
                <a:gridCol w="782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1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стойност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 тип данни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1" y="0"/>
            <a:ext cx="9577597" cy="1110780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4548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за извършване на различни действия,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</a:t>
            </a:r>
            <a:r>
              <a:rPr lang="bg-BG" sz="3000"/>
              <a:t>отлична (</a:t>
            </a:r>
            <a:r>
              <a:rPr lang="en-US" sz="3000"/>
              <a:t>≥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049517"/>
            <a:ext cx="10363200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isExcellent([arg1])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010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isExcellent([arg1])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къдравите скоби</a:t>
            </a:r>
            <a:r>
              <a:rPr lang="en-US" dirty="0"/>
              <a:t> { }</a:t>
            </a:r>
            <a:r>
              <a:rPr lang="bg-BG" dirty="0"/>
              <a:t> след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isEven([arg1])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sz="3200" dirty="0"/>
              <a:t>и извежда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sz="3200" dirty="0"/>
              <a:t>от тях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1" y="2239156"/>
            <a:ext cx="10363202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greaterNumber([arg1, arg2])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(num1 &gt; num2)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console.log("Greater number: " + num1);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console.log("Greater number: " + num2);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1755</Words>
  <Application>Microsoft Office PowerPoint</Application>
  <PresentationFormat>Custom</PresentationFormat>
  <Paragraphs>335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2017-06-02T18:46:37Z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