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1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300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261"/>
            <p14:sldId id="262"/>
            <p14:sldId id="263"/>
          </p14:sldIdLst>
        </p14:section>
        <p14:section name="Unit Testing" id="{6409DF77-A305-4F91-B299-CFF0F03A7141}">
          <p14:sldIdLst>
            <p14:sldId id="264"/>
            <p14:sldId id="265"/>
            <p14:sldId id="266"/>
          </p14:sldIdLst>
        </p14:section>
        <p14:section name="Mocking" id="{51E96B30-6AB1-4185-A29F-F405C0FAD37D}">
          <p14:sldIdLst>
            <p14:sldId id="301"/>
            <p14:sldId id="267"/>
            <p14:sldId id="268"/>
            <p14:sldId id="269"/>
          </p14:sldIdLst>
        </p14:section>
        <p14:section name="In-memory Database" id="{1429260E-9E24-4E9A-B64B-0525AE018A11}">
          <p14:sldIdLst>
            <p14:sldId id="302"/>
            <p14:sldId id="270"/>
            <p14:sldId id="271"/>
            <p14:sldId id="272"/>
            <p14:sldId id="273"/>
          </p14:sldIdLst>
        </p14:section>
        <p14:section name="Integration" id="{21C3B1CD-F2E8-4233-BC6D-FF01364A51E6}">
          <p14:sldIdLst>
            <p14:sldId id="274"/>
            <p14:sldId id="275"/>
            <p14:sldId id="276"/>
            <p14:sldId id="277"/>
            <p14:sldId id="278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7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  <p14:sldId id="291"/>
          </p14:sldIdLst>
        </p14:section>
        <p14:section name="Conclusion" id="{E77051F9-2BD6-456F-A92B-8346B517F9F5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5214" autoAdjust="0"/>
  </p:normalViewPr>
  <p:slideViewPr>
    <p:cSldViewPr showGuides="1">
      <p:cViewPr varScale="1">
        <p:scale>
          <a:sx n="120" d="100"/>
          <a:sy n="120" d="100"/>
        </p:scale>
        <p:origin x="108" y="3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1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/ASP.NET-Core-Template/blob/c26b20051f36f425abaaf3bab69ca2cd0ebcf627/src/Tests/AspNetCoreTemplate.Web.Tests/SeleniumServerFactory.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xUnit</a:t>
            </a:r>
            <a:r>
              <a:rPr lang="en-US" sz="3600" dirty="0"/>
              <a:t> is a free, open source, community-focused unit testing</a:t>
            </a:r>
            <a:br>
              <a:rPr lang="en-US" sz="3600" dirty="0"/>
            </a:br>
            <a:r>
              <a:rPr lang="en-US" sz="3600" dirty="0"/>
              <a:t>tool for the .NET Framework, UWP, Xamarin and .NET Core</a:t>
            </a:r>
          </a:p>
          <a:p>
            <a:r>
              <a:rPr lang="en-US" sz="3600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In Visual Studio create a new </a:t>
            </a:r>
            <a:r>
              <a:rPr lang="en-US" sz="3200" b="1" dirty="0" err="1">
                <a:solidFill>
                  <a:schemeClr val="bg1"/>
                </a:solidFill>
              </a:rPr>
              <a:t>xUnit</a:t>
            </a:r>
            <a:r>
              <a:rPr lang="en-US" sz="3200" b="1" dirty="0">
                <a:solidFill>
                  <a:schemeClr val="bg1"/>
                </a:solidFill>
              </a:rPr>
              <a:t> Test Project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UnitTest1.cs</a:t>
            </a:r>
            <a:r>
              <a:rPr lang="en-US" sz="3200" dirty="0"/>
              <a:t> write your first test method with </a:t>
            </a:r>
            <a:r>
              <a:rPr lang="en-US" sz="3200" b="1" dirty="0">
                <a:solidFill>
                  <a:schemeClr val="bg1"/>
                </a:solidFill>
              </a:rPr>
              <a:t>[Fact] </a:t>
            </a:r>
            <a:r>
              <a:rPr lang="en-US" sz="3200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To run tests use Visual Studio by right-clicking on the test project and choose "</a:t>
            </a:r>
            <a:r>
              <a:rPr lang="en-US" sz="3200" b="1" dirty="0">
                <a:solidFill>
                  <a:schemeClr val="bg1"/>
                </a:solidFill>
              </a:rPr>
              <a:t>Run Tests</a:t>
            </a:r>
            <a:r>
              <a:rPr lang="en-US" sz="3200" dirty="0"/>
              <a:t>" option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XUnit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5274000"/>
            <a:ext cx="5038881" cy="990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Mocking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2754000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4269744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Moq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</a:rPr>
              <a:t>&lt;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</a:rPr>
              <a:t>&gt;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is used to create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is the entry point of the Tested App. Usually that is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IClassFixture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parameterize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US" sz="2000" b="1" noProof="1">
                <a:solidFill>
                  <a:schemeClr val="bg2"/>
                </a:solidFill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Microsoft.AspNetCore.Mvc.Testing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Also you need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Sdk="Microsoft.NET.Sdk.Web"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b="1" dirty="0" err="1">
                <a:solidFill>
                  <a:schemeClr val="bg1"/>
                </a:solidFill>
              </a:rPr>
              <a:t>Selenium.WebDriver</a:t>
            </a:r>
            <a:r>
              <a:rPr lang="en-US" sz="3600" b="1" dirty="0">
                <a:solidFill>
                  <a:schemeClr val="bg1"/>
                </a:solidFill>
              </a:rPr>
              <a:t> 4.0.0-alpha07 </a:t>
            </a:r>
            <a:r>
              <a:rPr lang="en-US" sz="3600" dirty="0"/>
              <a:t>NuGet package</a:t>
            </a:r>
          </a:p>
          <a:p>
            <a:r>
              <a:rPr lang="en-US" sz="3600" dirty="0"/>
              <a:t>Install </a:t>
            </a:r>
            <a:r>
              <a:rPr lang="en-US" sz="3600" b="1" dirty="0" err="1">
                <a:solidFill>
                  <a:schemeClr val="bg1"/>
                </a:solidFill>
              </a:rPr>
              <a:t>Selenium.WebDriver.ChromeDriver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NuGet package</a:t>
            </a:r>
          </a:p>
          <a:p>
            <a:pPr lvl="1"/>
            <a:r>
              <a:rPr lang="en-US" sz="3200" dirty="0"/>
              <a:t>Make sure that your Chrome version and package version match</a:t>
            </a:r>
          </a:p>
          <a:p>
            <a:r>
              <a:rPr lang="en-US" sz="3600" dirty="0">
                <a:ln w="0">
                  <a:noFill/>
                </a:ln>
              </a:rPr>
              <a:t>Get </a:t>
            </a:r>
            <a:r>
              <a:rPr lang="en-US" sz="3600" b="1" dirty="0" err="1">
                <a:solidFill>
                  <a:schemeClr val="bg1"/>
                </a:solidFill>
              </a:rPr>
              <a:t>SeleniumServerFactory.cs</a:t>
            </a:r>
            <a:r>
              <a:rPr lang="en-US" sz="3600" dirty="0">
                <a:ln w="0">
                  <a:noFill/>
                </a:ln>
              </a:rPr>
              <a:t> ready-to-use integration of </a:t>
            </a:r>
            <a:r>
              <a:rPr lang="en-US" sz="3600" b="1" dirty="0" err="1">
                <a:solidFill>
                  <a:schemeClr val="bg1"/>
                </a:solidFill>
              </a:rPr>
              <a:t>TestServer</a:t>
            </a:r>
            <a:r>
              <a:rPr lang="en-US" sz="3600" dirty="0">
                <a:ln w="0">
                  <a:noFill/>
                </a:ln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Selenium</a:t>
            </a:r>
            <a:r>
              <a:rPr lang="en-US" sz="3600" dirty="0">
                <a:ln w="0">
                  <a:noFill/>
                </a:ln>
              </a:rPr>
              <a:t> from the </a:t>
            </a:r>
            <a:r>
              <a:rPr lang="en-US" sz="3600" dirty="0">
                <a:ln w="0">
                  <a:noFill/>
                </a:ln>
                <a:hlinkClick r:id="rId3"/>
              </a:rPr>
              <a:t>ASP.NET Core Template</a:t>
            </a:r>
            <a:endParaRPr lang="en-US" sz="3600" dirty="0">
              <a:ln w="0">
                <a:noFill/>
              </a:ln>
            </a:endParaRPr>
          </a:p>
          <a:p>
            <a:r>
              <a:rPr lang="en-US" sz="3600" dirty="0">
                <a:ln w="0">
                  <a:noFill/>
                </a:ln>
              </a:rPr>
              <a:t>Create new test class in </a:t>
            </a:r>
            <a:r>
              <a:rPr lang="en-US" sz="3600" dirty="0" err="1">
                <a:ln w="0">
                  <a:noFill/>
                </a:ln>
              </a:rPr>
              <a:t>SeleniumTests.cs</a:t>
            </a:r>
            <a:endParaRPr lang="en-US" sz="3600" dirty="0">
              <a:ln w="0">
                <a:noFill/>
              </a:ln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C768F25-DC7A-4252-A792-F239266F5EA9}"/>
              </a:ext>
            </a:extLst>
          </p:cNvPr>
          <p:cNvSpPr txBox="1">
            <a:spLocks/>
          </p:cNvSpPr>
          <p:nvPr/>
        </p:nvSpPr>
        <p:spPr>
          <a:xfrm>
            <a:off x="1435701" y="5409000"/>
            <a:ext cx="932059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 { ... }</a:t>
            </a:r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let</a:t>
            </a:r>
            <a:r>
              <a:rPr lang="bg-BG" dirty="0"/>
              <a:t>'</a:t>
            </a:r>
            <a:r>
              <a:rPr lang="en-US" dirty="0"/>
              <a:t>s 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70223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SeleniumTests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SeleniumServerFactory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SeleniumTests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SeleniumServerFactory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 server)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this.server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server;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server.CreateClient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options = new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opts.AddArguments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("--headless);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opts.AcceptInsecureCertificates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this.browser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ChromeDriver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141000" y="1900456"/>
            <a:ext cx="577776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[Fact]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ThereIsAnH1()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browser.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var h1Selector = By.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Assert.Equal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("Heading",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browser.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(h1Selector).Text);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634000"/>
            <a:ext cx="1125000" cy="112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00" y="5094000"/>
            <a:ext cx="945000" cy="945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view result and model with specific assertions.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2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3.1.2 – ASP.NET Core 3.1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Soon there will be a version for ASP.NET Core 5.0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MyTested.AspNetCore.Mvc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81000" y="5049000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3.1.2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In-memory Database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90891"/>
          </a:xfrm>
        </p:spPr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01737"/>
              </p:ext>
            </p:extLst>
          </p:nvPr>
        </p:nvGraphicFramePr>
        <p:xfrm>
          <a:off x="261551" y="1719000"/>
          <a:ext cx="11668899" cy="498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36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62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</a:t>
                      </a:r>
                      <a:r>
                        <a:rPr lang="en-US" sz="20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won't happen again and the </a:t>
                      </a:r>
                      <a:r>
                        <a:rPr lang="en-US" sz="20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functionality 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Performance / Load /</a:t>
                      </a:r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smoke,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</TotalTime>
  <Words>2907</Words>
  <Application>Microsoft Office PowerPoint</Application>
  <PresentationFormat>Widescreen</PresentationFormat>
  <Paragraphs>473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</vt:lpstr>
      <vt:lpstr>Testing</vt:lpstr>
      <vt:lpstr>Testing</vt:lpstr>
      <vt:lpstr>Testing</vt:lpstr>
      <vt:lpstr>Unit Testing</vt:lpstr>
      <vt:lpstr>Unit Testing</vt:lpstr>
      <vt:lpstr>XUnit</vt:lpstr>
      <vt:lpstr>Mocking</vt:lpstr>
      <vt:lpstr>Mocking</vt:lpstr>
      <vt:lpstr>Mocking</vt:lpstr>
      <vt:lpstr>Mocking</vt:lpstr>
      <vt:lpstr>In-memory Database</vt:lpstr>
      <vt:lpstr>In-memory Database</vt:lpstr>
      <vt:lpstr>In-memory Database</vt:lpstr>
      <vt:lpstr>In-memory Database</vt:lpstr>
      <vt:lpstr>In-memory Database</vt:lpstr>
      <vt:lpstr>Integration Testing</vt:lpstr>
      <vt:lpstr>Integration Testing</vt:lpstr>
      <vt:lpstr>Integration Testing</vt:lpstr>
      <vt:lpstr>Integration Testing</vt:lpstr>
      <vt:lpstr>Integration Testing</vt:lpstr>
      <vt:lpstr>Selenium</vt:lpstr>
      <vt:lpstr>Selenium</vt:lpstr>
      <vt:lpstr>Install and Set-up Selenium</vt:lpstr>
      <vt:lpstr>Selenium Tests</vt:lpstr>
      <vt:lpstr>MyTested.AspNetCore.Mvc</vt:lpstr>
      <vt:lpstr>MyTested.AspNetCore.Mvc</vt:lpstr>
      <vt:lpstr>MyTested.AspNetCore.Mvc</vt:lpstr>
      <vt:lpstr>MyTested.AspNetCore.Mvc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54</cp:revision>
  <dcterms:created xsi:type="dcterms:W3CDTF">2018-05-23T13:08:44Z</dcterms:created>
  <dcterms:modified xsi:type="dcterms:W3CDTF">2020-11-24T12:53:27Z</dcterms:modified>
  <cp:category>computer programming;programming;software development;software engineering</cp:category>
</cp:coreProperties>
</file>