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60"/>
  </p:normalViewPr>
  <p:slideViewPr>
    <p:cSldViewPr snapToGrid="0">
      <p:cViewPr>
        <p:scale>
          <a:sx n="128" d="100"/>
          <a:sy n="128" d="100"/>
        </p:scale>
        <p:origin x="64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34AB7-F1D1-0A41-8EEB-DC56E029CAEE}" type="datetimeFigureOut">
              <a:rPr lang="en-US" smtClean="0"/>
              <a:t>2/14/25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B0CFA-0FDE-7442-BC90-EE6CABDFA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6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Boyan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B0CFA-0FDE-7442-BC90-EE6CABDFA3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Pavlin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B0CFA-0FDE-7442-BC90-EE6CABDFA3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58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Boyan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B0CFA-0FDE-7442-BC90-EE6CABDFA3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55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Bobby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B0CFA-0FDE-7442-BC90-EE6CABDFA3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40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Pavlin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B0CFA-0FDE-7442-BC90-EE6CABDFA3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37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Boyan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B0CFA-0FDE-7442-BC90-EE6CABDFA3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23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Boyan / </a:t>
            </a:r>
            <a:r>
              <a:rPr lang="en-US" dirty="0" err="1"/>
              <a:t>Pavlin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2B0CFA-0FDE-7442-BC90-EE6CABDFA3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FE94-81FB-DFB4-BBFC-7526F25935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Weather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60BA4-401E-A70F-2080-177A8E152E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5</a:t>
            </a:r>
          </a:p>
          <a:p>
            <a:r>
              <a:rPr lang="en-US" dirty="0"/>
              <a:t>Boyan Apostolov, </a:t>
            </a:r>
            <a:r>
              <a:rPr lang="en-US" dirty="0" err="1"/>
              <a:t>pavlin</a:t>
            </a:r>
            <a:r>
              <a:rPr lang="en-US" dirty="0"/>
              <a:t> </a:t>
            </a:r>
            <a:r>
              <a:rPr lang="en-US" dirty="0" err="1"/>
              <a:t>popov</a:t>
            </a:r>
            <a:r>
              <a:rPr lang="en-US" dirty="0"/>
              <a:t>, Arthur Jaspar</a:t>
            </a:r>
          </a:p>
        </p:txBody>
      </p:sp>
    </p:spTree>
    <p:extLst>
      <p:ext uri="{BB962C8B-B14F-4D97-AF65-F5344CB8AC3E}">
        <p14:creationId xmlns:p14="http://schemas.microsoft.com/office/powerpoint/2010/main" val="154849232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F817F-BFC0-62E5-2D3D-769C7C13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1 -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D7A0D-816E-3AF7-DA02-42E410F7E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topic</a:t>
            </a:r>
          </a:p>
          <a:p>
            <a:r>
              <a:rPr lang="en-US" dirty="0"/>
              <a:t>Find main target variable – temperature / temp category</a:t>
            </a:r>
          </a:p>
          <a:p>
            <a:r>
              <a:rPr lang="en-US" dirty="0"/>
              <a:t>Find dataset </a:t>
            </a:r>
          </a:p>
          <a:p>
            <a:r>
              <a:rPr lang="en-US" dirty="0"/>
              <a:t>Key Parameters</a:t>
            </a:r>
            <a:r>
              <a:rPr lang="en-US" b="1" dirty="0"/>
              <a:t>:</a:t>
            </a:r>
            <a:r>
              <a:rPr lang="en-US" dirty="0"/>
              <a:t> Temperature, precipitation, humidity, wind speed</a:t>
            </a:r>
          </a:p>
          <a:p>
            <a:r>
              <a:rPr lang="en-US" dirty="0"/>
              <a:t>Make planning for the week</a:t>
            </a:r>
          </a:p>
        </p:txBody>
      </p:sp>
    </p:spTree>
    <p:extLst>
      <p:ext uri="{BB962C8B-B14F-4D97-AF65-F5344CB8AC3E}">
        <p14:creationId xmlns:p14="http://schemas.microsoft.com/office/powerpoint/2010/main" val="143994545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BCE7-D92C-FCB7-8342-0494D50AD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2 - provisioning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511A3-BA61-76EF-C1A8-36CB29A70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935" y="2015732"/>
            <a:ext cx="6905909" cy="34506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 loading in notebook</a:t>
            </a:r>
          </a:p>
          <a:p>
            <a:pPr lvl="1"/>
            <a:r>
              <a:rPr lang="en-US" dirty="0"/>
              <a:t>Cleaning the data (Removing duplicates &amp; Filling empty data fields)</a:t>
            </a:r>
          </a:p>
          <a:p>
            <a:endParaRPr lang="en-US" dirty="0"/>
          </a:p>
          <a:p>
            <a:r>
              <a:rPr lang="en-US" dirty="0"/>
              <a:t>Testing out the plots</a:t>
            </a:r>
          </a:p>
          <a:p>
            <a:endParaRPr lang="en-US" dirty="0"/>
          </a:p>
          <a:p>
            <a:r>
              <a:rPr lang="en-US" dirty="0"/>
              <a:t>Summary of graph</a:t>
            </a:r>
          </a:p>
          <a:p>
            <a:r>
              <a:rPr lang="en-US" dirty="0"/>
              <a:t>seasonal temperature cycle from 2020 to 2025, with peaks in warmer months and dips in colder months. The pattern remains consistent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F806D9-5FD3-B2DB-417B-A63CFDA26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988" y="2273704"/>
            <a:ext cx="4850156" cy="262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46177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B8B55-8D01-DCC0-CD70-2CDEA9FAC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3 - predictions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8E28B3-783F-6EA5-5925-B047F82B7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Nearest neighbor</a:t>
            </a:r>
          </a:p>
          <a:p>
            <a:r>
              <a:rPr lang="en-US" b="1" dirty="0"/>
              <a:t>Random Forest Regression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1D76F6-55E5-5FDE-217F-539FFCBFC59C}"/>
              </a:ext>
            </a:extLst>
          </p:cNvPr>
          <p:cNvSpPr txBox="1"/>
          <p:nvPr/>
        </p:nvSpPr>
        <p:spPr>
          <a:xfrm>
            <a:off x="1451579" y="1391655"/>
            <a:ext cx="6103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Two prediction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14677140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05A0-052D-6C37-82C7-6E026115C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with </a:t>
            </a:r>
            <a:r>
              <a:rPr lang="en-US" b="1" dirty="0"/>
              <a:t>nearest 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2B121-9172-74CF-F85E-8AB0DED4A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600385" cy="201594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~ 62% accuracy</a:t>
            </a:r>
          </a:p>
          <a:p>
            <a:r>
              <a:rPr lang="en-US" dirty="0"/>
              <a:t>Using </a:t>
            </a:r>
            <a:r>
              <a:rPr lang="en-US" b="1" dirty="0"/>
              <a:t>pressure</a:t>
            </a:r>
            <a:r>
              <a:rPr lang="en-US" dirty="0"/>
              <a:t> &amp; </a:t>
            </a:r>
            <a:r>
              <a:rPr lang="en-US" b="1" dirty="0"/>
              <a:t>humidity</a:t>
            </a:r>
            <a:r>
              <a:rPr lang="en-US" dirty="0"/>
              <a:t> as training params</a:t>
            </a:r>
          </a:p>
          <a:p>
            <a:r>
              <a:rPr lang="en-US" dirty="0"/>
              <a:t>Classification output</a:t>
            </a:r>
          </a:p>
          <a:p>
            <a:pPr lvl="1"/>
            <a:r>
              <a:rPr lang="en-US" sz="1600" b="1" dirty="0">
                <a:effectLst/>
                <a:latin typeface="Menlo" panose="020B0609030804020204" pitchFamily="49" charset="0"/>
              </a:rPr>
              <a:t>Cold ( &lt; 5°C )</a:t>
            </a:r>
          </a:p>
          <a:p>
            <a:pPr lvl="1"/>
            <a:r>
              <a:rPr lang="en-US" sz="1600" b="1" dirty="0">
                <a:effectLst/>
                <a:latin typeface="Menlo" panose="020B0609030804020204" pitchFamily="49" charset="0"/>
              </a:rPr>
              <a:t>Moderate (5 - 15°C)</a:t>
            </a:r>
          </a:p>
          <a:p>
            <a:pPr lvl="1"/>
            <a:r>
              <a:rPr lang="en-US" sz="1600" b="1" dirty="0">
                <a:effectLst/>
                <a:latin typeface="Menlo" panose="020B0609030804020204" pitchFamily="49" charset="0"/>
              </a:rPr>
              <a:t>Warm ( &gt;= 15°C 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D01CF-2679-8A1D-EB2E-93347076C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658" y="2410691"/>
            <a:ext cx="4031499" cy="326751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C778A1-6EF2-B6EF-A78C-5CF0D6F5D3DA}"/>
              </a:ext>
            </a:extLst>
          </p:cNvPr>
          <p:cNvSpPr txBox="1">
            <a:spLocks/>
          </p:cNvSpPr>
          <p:nvPr/>
        </p:nvSpPr>
        <p:spPr>
          <a:xfrm>
            <a:off x="7051964" y="1916099"/>
            <a:ext cx="4492021" cy="4322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Standard deviation of training data</a:t>
            </a:r>
            <a:endParaRPr lang="en-US" sz="1600" b="1" dirty="0">
              <a:latin typeface="Menlo" panose="020B060903080402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8EA18F-4D50-02FC-7C16-724F9878BA27}"/>
              </a:ext>
            </a:extLst>
          </p:cNvPr>
          <p:cNvSpPr txBox="1">
            <a:spLocks/>
          </p:cNvSpPr>
          <p:nvPr/>
        </p:nvSpPr>
        <p:spPr>
          <a:xfrm>
            <a:off x="1309885" y="4193651"/>
            <a:ext cx="5600385" cy="20159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01318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2BE9F-D343-D956-9E35-458345050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30B1-D0B7-DD7B-BC96-FFBDD9691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with </a:t>
            </a:r>
            <a:r>
              <a:rPr lang="en-US" b="1" dirty="0"/>
              <a:t>random forest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9A629-2431-94B1-3DAF-B59E9D667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687548"/>
            <a:ext cx="3460663" cy="201594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~ 99% accuracy</a:t>
            </a:r>
          </a:p>
          <a:p>
            <a:r>
              <a:rPr lang="en-US" dirty="0"/>
              <a:t>Using </a:t>
            </a:r>
            <a:r>
              <a:rPr lang="en-US" b="1" dirty="0"/>
              <a:t>all dataset params </a:t>
            </a:r>
            <a:r>
              <a:rPr lang="en-US" dirty="0"/>
              <a:t>as training params</a:t>
            </a:r>
          </a:p>
          <a:p>
            <a:r>
              <a:rPr lang="en-US" dirty="0"/>
              <a:t>Regression output (specific number)</a:t>
            </a:r>
            <a:endParaRPr lang="en-US" sz="1600" b="1" dirty="0">
              <a:effectLst/>
              <a:latin typeface="Menlo" panose="020B060903080402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899AD0-8620-7D11-82D8-4B589F209F42}"/>
              </a:ext>
            </a:extLst>
          </p:cNvPr>
          <p:cNvSpPr txBox="1">
            <a:spLocks/>
          </p:cNvSpPr>
          <p:nvPr/>
        </p:nvSpPr>
        <p:spPr>
          <a:xfrm>
            <a:off x="1309885" y="4193651"/>
            <a:ext cx="5600385" cy="20159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400" b="1" dirty="0">
              <a:latin typeface="Menlo" panose="020B060903080402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F24531-9DB2-C7F2-DCC0-CAD6F3071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800" y="2015732"/>
            <a:ext cx="6475711" cy="350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1079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381098-0ED4-9291-E9F9-DCB1A4DE3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627" y="3025131"/>
            <a:ext cx="4936241" cy="30019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B98945-2684-DCFB-D389-12A5E30A184F}"/>
              </a:ext>
            </a:extLst>
          </p:cNvPr>
          <p:cNvSpPr txBox="1"/>
          <p:nvPr/>
        </p:nvSpPr>
        <p:spPr>
          <a:xfrm>
            <a:off x="124408" y="3366161"/>
            <a:ext cx="62763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/>
              <a:t>Predicted temperature for</a:t>
            </a:r>
            <a:r>
              <a:rPr lang="en-US" sz="2400" b="1" dirty="0"/>
              <a:t> 2025-02-11</a:t>
            </a:r>
            <a:r>
              <a:rPr lang="en-US" sz="2400" dirty="0"/>
              <a:t>: 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en-US" sz="2400" dirty="0"/>
              <a:t>Nearest neighbor: </a:t>
            </a:r>
            <a:r>
              <a:rPr lang="en-US" sz="2400" b="1" dirty="0"/>
              <a:t>0 ≤ temperature &lt; 5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r>
              <a:rPr lang="en-US" sz="2400" dirty="0"/>
              <a:t>Random forest regression: </a:t>
            </a:r>
            <a:r>
              <a:rPr lang="en-US" sz="2400" b="1" dirty="0"/>
              <a:t>4.871</a:t>
            </a:r>
            <a:r>
              <a:rPr lang="en-US" sz="2400" dirty="0"/>
              <a:t> °C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9BC5410-29E4-1CFC-D05A-1A83C4042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159996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Predictions evaluation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A7BFE4-CD16-3FCB-17D7-8A39E45C31A8}"/>
              </a:ext>
            </a:extLst>
          </p:cNvPr>
          <p:cNvSpPr txBox="1"/>
          <p:nvPr/>
        </p:nvSpPr>
        <p:spPr>
          <a:xfrm>
            <a:off x="4543169" y="2260302"/>
            <a:ext cx="95831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/>
              <a:t>Actual temperature for that day</a:t>
            </a:r>
            <a:endParaRPr lang="en-US" b="1" dirty="0"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58445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27C0-BF64-0391-2884-4C28FD60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evaluation of the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D1223-3C34-B9EC-BC73-3C5620005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311530" cy="3450613"/>
          </a:xfrm>
        </p:spPr>
        <p:txBody>
          <a:bodyPr/>
          <a:lstStyle/>
          <a:p>
            <a:r>
              <a:rPr lang="en-US" b="1" dirty="0"/>
              <a:t>Boyan</a:t>
            </a:r>
            <a:r>
              <a:rPr lang="en-US" dirty="0"/>
              <a:t> </a:t>
            </a:r>
          </a:p>
          <a:p>
            <a:r>
              <a:rPr lang="en-US" dirty="0"/>
              <a:t>Making plot charts with python</a:t>
            </a:r>
          </a:p>
          <a:p>
            <a:r>
              <a:rPr lang="en-US" dirty="0"/>
              <a:t>Being able to easily make predictions (without much code)</a:t>
            </a:r>
          </a:p>
          <a:p>
            <a:r>
              <a:rPr lang="en-US" dirty="0"/>
              <a:t>Nearest neighbor methodology calcification and its problems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8982AF-7A09-CE44-3A74-C944C767DBF2}"/>
              </a:ext>
            </a:extLst>
          </p:cNvPr>
          <p:cNvSpPr txBox="1">
            <a:spLocks/>
          </p:cNvSpPr>
          <p:nvPr/>
        </p:nvSpPr>
        <p:spPr>
          <a:xfrm>
            <a:off x="6763110" y="2061766"/>
            <a:ext cx="5311530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Pavlin</a:t>
            </a:r>
            <a:endParaRPr lang="en-US" b="1" dirty="0"/>
          </a:p>
          <a:p>
            <a:r>
              <a:rPr lang="en-US" dirty="0">
                <a:effectLst/>
                <a:latin typeface=".SF NS"/>
              </a:rPr>
              <a:t>Flawless introduction into ML with Python</a:t>
            </a:r>
          </a:p>
          <a:p>
            <a:r>
              <a:rPr lang="en-US" dirty="0">
                <a:effectLst/>
                <a:latin typeface=".SF NS"/>
              </a:rPr>
              <a:t>Many directions to start with ML</a:t>
            </a:r>
          </a:p>
          <a:p>
            <a:r>
              <a:rPr lang="en-US" dirty="0">
                <a:effectLst/>
                <a:latin typeface=".SF NS"/>
              </a:rPr>
              <a:t>Engaging and creative group project</a:t>
            </a:r>
          </a:p>
        </p:txBody>
      </p:sp>
    </p:spTree>
    <p:extLst>
      <p:ext uri="{BB962C8B-B14F-4D97-AF65-F5344CB8AC3E}">
        <p14:creationId xmlns:p14="http://schemas.microsoft.com/office/powerpoint/2010/main" val="484282210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87467-7F08-34C6-D0BE-0F3D5FACA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052BA-CC2B-C585-FB3F-AD86FF94CF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19ECE-F48A-ED2D-F547-4F6DC78548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0077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63</TotalTime>
  <Words>265</Words>
  <Application>Microsoft Macintosh PowerPoint</Application>
  <PresentationFormat>Widescreen</PresentationFormat>
  <Paragraphs>62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.SF NS</vt:lpstr>
      <vt:lpstr>Aptos</vt:lpstr>
      <vt:lpstr>Arial</vt:lpstr>
      <vt:lpstr>Gill Sans MT</vt:lpstr>
      <vt:lpstr>Menlo</vt:lpstr>
      <vt:lpstr>Gallery</vt:lpstr>
      <vt:lpstr>Weather prediction</vt:lpstr>
      <vt:lpstr>Phase 1 - proposal</vt:lpstr>
      <vt:lpstr>Phase 2 - provisioning</vt:lpstr>
      <vt:lpstr>Phase 3 - predictions</vt:lpstr>
      <vt:lpstr>Predictions with nearest neighbor</vt:lpstr>
      <vt:lpstr>Predictions with random forest regression</vt:lpstr>
      <vt:lpstr>Predictions evaluation</vt:lpstr>
      <vt:lpstr>Student evaluation of the week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Боян Б. Апостолов</dc:creator>
  <cp:lastModifiedBy>Боян Б. Апостолов</cp:lastModifiedBy>
  <cp:revision>10</cp:revision>
  <dcterms:created xsi:type="dcterms:W3CDTF">2025-02-14T07:59:08Z</dcterms:created>
  <dcterms:modified xsi:type="dcterms:W3CDTF">2025-02-14T09:02:47Z</dcterms:modified>
</cp:coreProperties>
</file>