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FF14E-D772-914D-AAC3-77F1C3A9D68C}" v="15" dt="2023-09-20T12:31:13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 varScale="1">
        <p:scale>
          <a:sx n="93" d="100"/>
          <a:sy n="93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stolov,Boyan B.B." userId="167985f3-642e-41ad-9a5e-add43d5c9fa7" providerId="ADAL" clId="{78CFF14E-D772-914D-AAC3-77F1C3A9D68C}"/>
    <pc:docChg chg="undo custSel addSld modSld">
      <pc:chgData name="Apostolov,Boyan B.B." userId="167985f3-642e-41ad-9a5e-add43d5c9fa7" providerId="ADAL" clId="{78CFF14E-D772-914D-AAC3-77F1C3A9D68C}" dt="2023-09-20T12:31:38.869" v="227" actId="478"/>
      <pc:docMkLst>
        <pc:docMk/>
      </pc:docMkLst>
      <pc:sldChg chg="modSp mod">
        <pc:chgData name="Apostolov,Boyan B.B." userId="167985f3-642e-41ad-9a5e-add43d5c9fa7" providerId="ADAL" clId="{78CFF14E-D772-914D-AAC3-77F1C3A9D68C}" dt="2023-09-20T12:21:18.822" v="91" actId="20577"/>
        <pc:sldMkLst>
          <pc:docMk/>
          <pc:sldMk cId="2986966542" sldId="256"/>
        </pc:sldMkLst>
        <pc:spChg chg="mod">
          <ac:chgData name="Apostolov,Boyan B.B." userId="167985f3-642e-41ad-9a5e-add43d5c9fa7" providerId="ADAL" clId="{78CFF14E-D772-914D-AAC3-77F1C3A9D68C}" dt="2023-09-20T12:20:49.828" v="42" actId="404"/>
          <ac:spMkLst>
            <pc:docMk/>
            <pc:sldMk cId="2986966542" sldId="256"/>
            <ac:spMk id="2" creationId="{8ED29EB7-E536-7A3B-65E6-7D27232F3F23}"/>
          </ac:spMkLst>
        </pc:spChg>
        <pc:spChg chg="mod">
          <ac:chgData name="Apostolov,Boyan B.B." userId="167985f3-642e-41ad-9a5e-add43d5c9fa7" providerId="ADAL" clId="{78CFF14E-D772-914D-AAC3-77F1C3A9D68C}" dt="2023-09-20T12:21:18.822" v="91" actId="20577"/>
          <ac:spMkLst>
            <pc:docMk/>
            <pc:sldMk cId="2986966542" sldId="256"/>
            <ac:spMk id="3" creationId="{F953DA7D-7737-C9FA-9A37-EB8268242DEC}"/>
          </ac:spMkLst>
        </pc:spChg>
        <pc:picChg chg="mod">
          <ac:chgData name="Apostolov,Boyan B.B." userId="167985f3-642e-41ad-9a5e-add43d5c9fa7" providerId="ADAL" clId="{78CFF14E-D772-914D-AAC3-77F1C3A9D68C}" dt="2023-09-20T12:21:09.866" v="69" actId="1076"/>
          <ac:picMkLst>
            <pc:docMk/>
            <pc:sldMk cId="2986966542" sldId="256"/>
            <ac:picMk id="4" creationId="{E8E537C7-B373-B5AD-B56A-A1E60C0CFB80}"/>
          </ac:picMkLst>
        </pc:picChg>
      </pc:sldChg>
      <pc:sldChg chg="addSp delSp modSp mod setBg addAnim delAnim">
        <pc:chgData name="Apostolov,Boyan B.B." userId="167985f3-642e-41ad-9a5e-add43d5c9fa7" providerId="ADAL" clId="{78CFF14E-D772-914D-AAC3-77F1C3A9D68C}" dt="2023-09-20T12:26:58.525" v="153" actId="12"/>
        <pc:sldMkLst>
          <pc:docMk/>
          <pc:sldMk cId="4117876728" sldId="257"/>
        </pc:sldMkLst>
        <pc:spChg chg="mod">
          <ac:chgData name="Apostolov,Boyan B.B." userId="167985f3-642e-41ad-9a5e-add43d5c9fa7" providerId="ADAL" clId="{78CFF14E-D772-914D-AAC3-77F1C3A9D68C}" dt="2023-09-20T12:26:51.723" v="151" actId="1076"/>
          <ac:spMkLst>
            <pc:docMk/>
            <pc:sldMk cId="4117876728" sldId="257"/>
            <ac:spMk id="2" creationId="{A6362036-4C43-C6B5-EAB2-C1BECF484CA7}"/>
          </ac:spMkLst>
        </pc:spChg>
        <pc:spChg chg="mod">
          <ac:chgData name="Apostolov,Boyan B.B." userId="167985f3-642e-41ad-9a5e-add43d5c9fa7" providerId="ADAL" clId="{78CFF14E-D772-914D-AAC3-77F1C3A9D68C}" dt="2023-09-20T12:26:58.525" v="153" actId="12"/>
          <ac:spMkLst>
            <pc:docMk/>
            <pc:sldMk cId="4117876728" sldId="257"/>
            <ac:spMk id="3" creationId="{82DE29DD-D3D0-7481-0D66-97B71CCC81A5}"/>
          </ac:spMkLst>
        </pc:spChg>
        <pc:spChg chg="add del">
          <ac:chgData name="Apostolov,Boyan B.B." userId="167985f3-642e-41ad-9a5e-add43d5c9fa7" providerId="ADAL" clId="{78CFF14E-D772-914D-AAC3-77F1C3A9D68C}" dt="2023-09-20T12:23:42.642" v="108" actId="22"/>
          <ac:spMkLst>
            <pc:docMk/>
            <pc:sldMk cId="4117876728" sldId="257"/>
            <ac:spMk id="5" creationId="{F3F6E138-52DD-0030-A579-E2AE9DC53B7F}"/>
          </ac:spMkLst>
        </pc:spChg>
        <pc:spChg chg="add del">
          <ac:chgData name="Apostolov,Boyan B.B." userId="167985f3-642e-41ad-9a5e-add43d5c9fa7" providerId="ADAL" clId="{78CFF14E-D772-914D-AAC3-77F1C3A9D68C}" dt="2023-09-20T12:26:18.359" v="142" actId="26606"/>
          <ac:spMkLst>
            <pc:docMk/>
            <pc:sldMk cId="4117876728" sldId="257"/>
            <ac:spMk id="11" creationId="{99B5B3C5-A599-465B-B2B9-866E8B2087CE}"/>
          </ac:spMkLst>
        </pc:spChg>
        <pc:spChg chg="add del">
          <ac:chgData name="Apostolov,Boyan B.B." userId="167985f3-642e-41ad-9a5e-add43d5c9fa7" providerId="ADAL" clId="{78CFF14E-D772-914D-AAC3-77F1C3A9D68C}" dt="2023-09-20T12:26:18.359" v="142" actId="26606"/>
          <ac:spMkLst>
            <pc:docMk/>
            <pc:sldMk cId="4117876728" sldId="257"/>
            <ac:spMk id="13" creationId="{25C84982-7DD0-43B1-8A2D-BFA4DF1B4E60}"/>
          </ac:spMkLst>
        </pc:spChg>
        <pc:spChg chg="add del">
          <ac:chgData name="Apostolov,Boyan B.B." userId="167985f3-642e-41ad-9a5e-add43d5c9fa7" providerId="ADAL" clId="{78CFF14E-D772-914D-AAC3-77F1C3A9D68C}" dt="2023-09-20T12:26:18.359" v="142" actId="26606"/>
          <ac:spMkLst>
            <pc:docMk/>
            <pc:sldMk cId="4117876728" sldId="257"/>
            <ac:spMk id="32" creationId="{733E0473-C315-42D8-A82A-A2FE49DC67DA}"/>
          </ac:spMkLst>
        </pc:spChg>
        <pc:spChg chg="add del">
          <ac:chgData name="Apostolov,Boyan B.B." userId="167985f3-642e-41ad-9a5e-add43d5c9fa7" providerId="ADAL" clId="{78CFF14E-D772-914D-AAC3-77F1C3A9D68C}" dt="2023-09-20T12:26:18.359" v="142" actId="26606"/>
          <ac:spMkLst>
            <pc:docMk/>
            <pc:sldMk cId="4117876728" sldId="257"/>
            <ac:spMk id="34" creationId="{AD23A251-68F2-43E5-812B-4BBAE1AF535E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49" creationId="{99B5B3C5-A599-465B-B2B9-866E8B2087CE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51" creationId="{25C84982-7DD0-43B1-8A2D-BFA4DF1B4E60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70" creationId="{55D20674-CF0C-4687-81B6-A613F871AF46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72" creationId="{C2BD3211-5B9B-40DA-8BD0-C3426AE78CEE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74" creationId="{AD8121B6-45E6-447F-87B8-58EDD064ED93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76" creationId="{FC95B8E3-CBB0-4A5C-B65B-59C12D44BB27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78" creationId="{0EA710C0-F536-4B31-8D0F-28E2F0893A50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80" creationId="{11EB61F8-34CD-4251-9B31-59AB92843F5F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82" creationId="{033FA5DB-69DC-4137-9264-5F838B99043F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84" creationId="{5E98D956-6B7A-4A94-B508-F7A30E642105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86" creationId="{D6A3D2FC-6F98-4157-94A8-7D7FBD56EF86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88" creationId="{17AE16AB-F0AB-4AC3-BD8F-336B5D98CD58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90" creationId="{6C819BFF-25C5-425C-8CD1-789F7A30D26B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92" creationId="{20BE49C6-06E3-4324-91A8-F25B7DA1D564}"/>
          </ac:spMkLst>
        </pc:spChg>
        <pc:spChg chg="add del">
          <ac:chgData name="Apostolov,Boyan B.B." userId="167985f3-642e-41ad-9a5e-add43d5c9fa7" providerId="ADAL" clId="{78CFF14E-D772-914D-AAC3-77F1C3A9D68C}" dt="2023-09-20T12:26:10.445" v="130" actId="26606"/>
          <ac:spMkLst>
            <pc:docMk/>
            <pc:sldMk cId="4117876728" sldId="257"/>
            <ac:spMk id="94" creationId="{578ABC8A-B58F-4AAE-8F6F-A07EB9D6DDE6}"/>
          </ac:spMkLst>
        </pc:spChg>
        <pc:grpChg chg="add del">
          <ac:chgData name="Apostolov,Boyan B.B." userId="167985f3-642e-41ad-9a5e-add43d5c9fa7" providerId="ADAL" clId="{78CFF14E-D772-914D-AAC3-77F1C3A9D68C}" dt="2023-09-20T12:26:18.359" v="142" actId="26606"/>
          <ac:grpSpMkLst>
            <pc:docMk/>
            <pc:sldMk cId="4117876728" sldId="257"/>
            <ac:grpSpMk id="15" creationId="{1D912E1C-3BBA-42F0-A3EE-FEC382E7230A}"/>
          </ac:grpSpMkLst>
        </pc:grpChg>
        <pc:grpChg chg="add del">
          <ac:chgData name="Apostolov,Boyan B.B." userId="167985f3-642e-41ad-9a5e-add43d5c9fa7" providerId="ADAL" clId="{78CFF14E-D772-914D-AAC3-77F1C3A9D68C}" dt="2023-09-20T12:26:18.359" v="142" actId="26606"/>
          <ac:grpSpMkLst>
            <pc:docMk/>
            <pc:sldMk cId="4117876728" sldId="257"/>
            <ac:grpSpMk id="36" creationId="{0350AF23-2606-421F-AB7B-23D9B48F3E9B}"/>
          </ac:grpSpMkLst>
        </pc:grpChg>
        <pc:grpChg chg="add del">
          <ac:chgData name="Apostolov,Boyan B.B." userId="167985f3-642e-41ad-9a5e-add43d5c9fa7" providerId="ADAL" clId="{78CFF14E-D772-914D-AAC3-77F1C3A9D68C}" dt="2023-09-20T12:26:10.445" v="130" actId="26606"/>
          <ac:grpSpMkLst>
            <pc:docMk/>
            <pc:sldMk cId="4117876728" sldId="257"/>
            <ac:grpSpMk id="53" creationId="{1D912E1C-3BBA-42F0-A3EE-FEC382E7230A}"/>
          </ac:grpSpMkLst>
        </pc:grpChg>
        <pc:picChg chg="add mod ord modCrop">
          <ac:chgData name="Apostolov,Boyan B.B." userId="167985f3-642e-41ad-9a5e-add43d5c9fa7" providerId="ADAL" clId="{78CFF14E-D772-914D-AAC3-77F1C3A9D68C}" dt="2023-09-20T12:26:53.470" v="152" actId="1076"/>
          <ac:picMkLst>
            <pc:docMk/>
            <pc:sldMk cId="4117876728" sldId="257"/>
            <ac:picMk id="6" creationId="{B7E57A8C-8DCA-0290-F036-629EB13C9C03}"/>
          </ac:picMkLst>
        </pc:picChg>
      </pc:sldChg>
      <pc:sldChg chg="addSp delSp modSp new mod setBg addAnim delAnim">
        <pc:chgData name="Apostolov,Boyan B.B." userId="167985f3-642e-41ad-9a5e-add43d5c9fa7" providerId="ADAL" clId="{78CFF14E-D772-914D-AAC3-77F1C3A9D68C}" dt="2023-09-20T12:30:34.985" v="201" actId="1076"/>
        <pc:sldMkLst>
          <pc:docMk/>
          <pc:sldMk cId="4078408084" sldId="258"/>
        </pc:sldMkLst>
        <pc:spChg chg="mod">
          <ac:chgData name="Apostolov,Boyan B.B." userId="167985f3-642e-41ad-9a5e-add43d5c9fa7" providerId="ADAL" clId="{78CFF14E-D772-914D-AAC3-77F1C3A9D68C}" dt="2023-09-20T12:30:29.842" v="199" actId="20577"/>
          <ac:spMkLst>
            <pc:docMk/>
            <pc:sldMk cId="4078408084" sldId="258"/>
            <ac:spMk id="2" creationId="{574ABBA3-B3EF-21AA-B050-A6991AF5AD27}"/>
          </ac:spMkLst>
        </pc:spChg>
        <pc:spChg chg="del">
          <ac:chgData name="Apostolov,Boyan B.B." userId="167985f3-642e-41ad-9a5e-add43d5c9fa7" providerId="ADAL" clId="{78CFF14E-D772-914D-AAC3-77F1C3A9D68C}" dt="2023-09-20T12:27:26.734" v="170" actId="478"/>
          <ac:spMkLst>
            <pc:docMk/>
            <pc:sldMk cId="4078408084" sldId="258"/>
            <ac:spMk id="3" creationId="{9838D6FE-A986-9D02-D41B-4C593BD38312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8" creationId="{99B5B3C5-A599-465B-B2B9-866E8B2087CE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10" creationId="{25C84982-7DD0-43B1-8A2D-BFA4DF1B4E60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29" creationId="{55D20674-CF0C-4687-81B6-A613F871AF46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31" creationId="{C2BD3211-5B9B-40DA-8BD0-C3426AE78CEE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33" creationId="{AD8121B6-45E6-447F-87B8-58EDD064ED93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35" creationId="{FC95B8E3-CBB0-4A5C-B65B-59C12D44BB27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37" creationId="{0EA710C0-F536-4B31-8D0F-28E2F0893A50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39" creationId="{11EB61F8-34CD-4251-9B31-59AB92843F5F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41" creationId="{033FA5DB-69DC-4137-9264-5F838B99043F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43" creationId="{5E98D956-6B7A-4A94-B508-F7A30E642105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45" creationId="{D6A3D2FC-6F98-4157-94A8-7D7FBD56EF86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47" creationId="{17AE16AB-F0AB-4AC3-BD8F-336B5D98CD58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49" creationId="{6C819BFF-25C5-425C-8CD1-789F7A30D26B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51" creationId="{20BE49C6-06E3-4324-91A8-F25B7DA1D564}"/>
          </ac:spMkLst>
        </pc:spChg>
        <pc:spChg chg="add del">
          <ac:chgData name="Apostolov,Boyan B.B." userId="167985f3-642e-41ad-9a5e-add43d5c9fa7" providerId="ADAL" clId="{78CFF14E-D772-914D-AAC3-77F1C3A9D68C}" dt="2023-09-20T12:27:47.503" v="177" actId="26606"/>
          <ac:spMkLst>
            <pc:docMk/>
            <pc:sldMk cId="4078408084" sldId="258"/>
            <ac:spMk id="53" creationId="{578ABC8A-B58F-4AAE-8F6F-A07EB9D6DDE6}"/>
          </ac:spMkLst>
        </pc:spChg>
        <pc:grpChg chg="add del">
          <ac:chgData name="Apostolov,Boyan B.B." userId="167985f3-642e-41ad-9a5e-add43d5c9fa7" providerId="ADAL" clId="{78CFF14E-D772-914D-AAC3-77F1C3A9D68C}" dt="2023-09-20T12:27:47.503" v="177" actId="26606"/>
          <ac:grpSpMkLst>
            <pc:docMk/>
            <pc:sldMk cId="4078408084" sldId="258"/>
            <ac:grpSpMk id="12" creationId="{1D912E1C-3BBA-42F0-A3EE-FEC382E7230A}"/>
          </ac:grpSpMkLst>
        </pc:grpChg>
        <pc:picChg chg="add del mod">
          <ac:chgData name="Apostolov,Boyan B.B." userId="167985f3-642e-41ad-9a5e-add43d5c9fa7" providerId="ADAL" clId="{78CFF14E-D772-914D-AAC3-77F1C3A9D68C}" dt="2023-09-20T12:27:47.503" v="177" actId="26606"/>
          <ac:picMkLst>
            <pc:docMk/>
            <pc:sldMk cId="4078408084" sldId="258"/>
            <ac:picMk id="4" creationId="{FA15BA1D-B626-240D-C3D3-488CBDA16A32}"/>
          </ac:picMkLst>
        </pc:picChg>
        <pc:picChg chg="add del mod">
          <ac:chgData name="Apostolov,Boyan B.B." userId="167985f3-642e-41ad-9a5e-add43d5c9fa7" providerId="ADAL" clId="{78CFF14E-D772-914D-AAC3-77F1C3A9D68C}" dt="2023-09-20T12:30:24.536" v="188" actId="478"/>
          <ac:picMkLst>
            <pc:docMk/>
            <pc:sldMk cId="4078408084" sldId="258"/>
            <ac:picMk id="5" creationId="{19E90CF0-57BE-D134-181D-A98C8C976C90}"/>
          </ac:picMkLst>
        </pc:picChg>
        <pc:picChg chg="add mod">
          <ac:chgData name="Apostolov,Boyan B.B." userId="167985f3-642e-41ad-9a5e-add43d5c9fa7" providerId="ADAL" clId="{78CFF14E-D772-914D-AAC3-77F1C3A9D68C}" dt="2023-09-20T12:30:34.985" v="201" actId="1076"/>
          <ac:picMkLst>
            <pc:docMk/>
            <pc:sldMk cId="4078408084" sldId="258"/>
            <ac:picMk id="6" creationId="{D6079207-7CF0-8C97-875B-0047CE9B78B6}"/>
          </ac:picMkLst>
        </pc:picChg>
        <pc:picChg chg="add mod">
          <ac:chgData name="Apostolov,Boyan B.B." userId="167985f3-642e-41ad-9a5e-add43d5c9fa7" providerId="ADAL" clId="{78CFF14E-D772-914D-AAC3-77F1C3A9D68C}" dt="2023-09-20T12:30:33.773" v="200" actId="1076"/>
          <ac:picMkLst>
            <pc:docMk/>
            <pc:sldMk cId="4078408084" sldId="258"/>
            <ac:picMk id="7" creationId="{A548DD9F-01A3-F620-8937-8EFCCE17A707}"/>
          </ac:picMkLst>
        </pc:picChg>
      </pc:sldChg>
      <pc:sldChg chg="addSp delSp modSp new mod">
        <pc:chgData name="Apostolov,Boyan B.B." userId="167985f3-642e-41ad-9a5e-add43d5c9fa7" providerId="ADAL" clId="{78CFF14E-D772-914D-AAC3-77F1C3A9D68C}" dt="2023-09-20T12:31:38.869" v="227" actId="478"/>
        <pc:sldMkLst>
          <pc:docMk/>
          <pc:sldMk cId="3381904819" sldId="259"/>
        </pc:sldMkLst>
        <pc:spChg chg="mod">
          <ac:chgData name="Apostolov,Boyan B.B." userId="167985f3-642e-41ad-9a5e-add43d5c9fa7" providerId="ADAL" clId="{78CFF14E-D772-914D-AAC3-77F1C3A9D68C}" dt="2023-09-20T12:30:44.656" v="221" actId="20577"/>
          <ac:spMkLst>
            <pc:docMk/>
            <pc:sldMk cId="3381904819" sldId="259"/>
            <ac:spMk id="2" creationId="{ACB22D5B-BE24-D0FF-5AB2-8DC27F041A5F}"/>
          </ac:spMkLst>
        </pc:spChg>
        <pc:spChg chg="del mod">
          <ac:chgData name="Apostolov,Boyan B.B." userId="167985f3-642e-41ad-9a5e-add43d5c9fa7" providerId="ADAL" clId="{78CFF14E-D772-914D-AAC3-77F1C3A9D68C}" dt="2023-09-20T12:31:38.869" v="227" actId="478"/>
          <ac:spMkLst>
            <pc:docMk/>
            <pc:sldMk cId="3381904819" sldId="259"/>
            <ac:spMk id="3" creationId="{430D445F-CBF7-DB0D-C928-89C6519B7CD2}"/>
          </ac:spMkLst>
        </pc:spChg>
        <pc:picChg chg="add mod">
          <ac:chgData name="Apostolov,Boyan B.B." userId="167985f3-642e-41ad-9a5e-add43d5c9fa7" providerId="ADAL" clId="{78CFF14E-D772-914D-AAC3-77F1C3A9D68C}" dt="2023-09-20T12:31:21.216" v="226" actId="1076"/>
          <ac:picMkLst>
            <pc:docMk/>
            <pc:sldMk cId="3381904819" sldId="259"/>
            <ac:picMk id="4" creationId="{4AE676C1-5004-EB9D-A976-203F63F80C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0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9/20/23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67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igma.com/community/file/128627996075464729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8E537C7-B373-B5AD-B56A-A1E60C0CF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D29EB7-E536-7A3B-65E6-7D27232F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BG" dirty="0">
                <a:solidFill>
                  <a:srgbClr val="FFFFFF"/>
                </a:solidFill>
              </a:rPr>
              <a:t>Guess the word</a:t>
            </a:r>
            <a:br>
              <a:rPr lang="en-BG" dirty="0">
                <a:solidFill>
                  <a:srgbClr val="FFFFFF"/>
                </a:solidFill>
              </a:rPr>
            </a:br>
            <a:r>
              <a:rPr lang="en-BG" sz="2400" dirty="0">
                <a:solidFill>
                  <a:srgbClr val="FFFFFF"/>
                </a:solidFill>
              </a:rPr>
              <a:t>(Hangman clone)</a:t>
            </a:r>
            <a:endParaRPr lang="en-B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3DA7D-7737-C9FA-9A37-EB826824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BG" dirty="0">
                <a:solidFill>
                  <a:srgbClr val="FFFFFF"/>
                </a:solidFill>
              </a:rPr>
              <a:t>By: Boyan Apostolov, Aleksandar Lalov</a:t>
            </a:r>
          </a:p>
        </p:txBody>
      </p:sp>
    </p:spTree>
    <p:extLst>
      <p:ext uri="{BB962C8B-B14F-4D97-AF65-F5344CB8AC3E}">
        <p14:creationId xmlns:p14="http://schemas.microsoft.com/office/powerpoint/2010/main" val="298696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2036-4C43-C6B5-EAB2-C1BECF48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699" y="-95936"/>
            <a:ext cx="10659110" cy="1325563"/>
          </a:xfrm>
        </p:spPr>
        <p:txBody>
          <a:bodyPr/>
          <a:lstStyle/>
          <a:p>
            <a:r>
              <a:rPr lang="en-BG" dirty="0"/>
              <a:t>Figma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29DD-D3D0-7481-0D66-97B71CCC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973" y="6392488"/>
            <a:ext cx="7216054" cy="46551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https://www.figma.com/community/file/1286279960754647294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57A8C-8DCA-0290-F036-629EB13C9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"/>
          <a:stretch/>
        </p:blipFill>
        <p:spPr>
          <a:xfrm>
            <a:off x="2881745" y="969478"/>
            <a:ext cx="6428509" cy="54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BBA3-B3EF-21AA-B050-A6991AF5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HTML &amp; CSS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79207-7CF0-8C97-875B-0047CE9B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986139"/>
            <a:ext cx="5572991" cy="4356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8DD9F-01A3-F620-8937-8EFCCE17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90" y="1732227"/>
            <a:ext cx="3873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0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2D5B-BE24-D0FF-5AB2-8DC27F04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Python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676C1-5004-EB9D-A976-203F63F8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539719"/>
            <a:ext cx="8194964" cy="50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0481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Guess the word (Hangman clone)</vt:lpstr>
      <vt:lpstr>Figma Prototype</vt:lpstr>
      <vt:lpstr>HTML &amp; CSS Structure</vt:lpstr>
      <vt:lpstr>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Apostolov,Boyan B.B.</dc:creator>
  <cp:lastModifiedBy>Apostolov,Boyan B.B.</cp:lastModifiedBy>
  <cp:revision>1</cp:revision>
  <dcterms:created xsi:type="dcterms:W3CDTF">2023-09-20T12:18:47Z</dcterms:created>
  <dcterms:modified xsi:type="dcterms:W3CDTF">2023-09-20T12:31:39Z</dcterms:modified>
</cp:coreProperties>
</file>