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4"/>
  </p:sldMasterIdLst>
  <p:notesMasterIdLst>
    <p:notesMasterId r:id="rId17"/>
  </p:notesMasterIdLst>
  <p:sldIdLst>
    <p:sldId id="272" r:id="rId5"/>
    <p:sldId id="357" r:id="rId6"/>
    <p:sldId id="353" r:id="rId7"/>
    <p:sldId id="360" r:id="rId8"/>
    <p:sldId id="336" r:id="rId9"/>
    <p:sldId id="348" r:id="rId10"/>
    <p:sldId id="355" r:id="rId11"/>
    <p:sldId id="361" r:id="rId12"/>
    <p:sldId id="349" r:id="rId13"/>
    <p:sldId id="356" r:id="rId14"/>
    <p:sldId id="358" r:id="rId15"/>
    <p:sldId id="3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4097E74-BED6-4839-9F4F-E232CA2FDDAF}" v="3" dt="2019-09-29T21:14:53.58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9" autoAdjust="0"/>
    <p:restoredTop sz="93661" autoAdjust="0"/>
  </p:normalViewPr>
  <p:slideViewPr>
    <p:cSldViewPr snapToGrid="0">
      <p:cViewPr varScale="1">
        <p:scale>
          <a:sx n="59" d="100"/>
          <a:sy n="59" d="100"/>
        </p:scale>
        <p:origin x="78" y="414"/>
      </p:cViewPr>
      <p:guideLst/>
    </p:cSldViewPr>
  </p:slideViewPr>
  <p:outlineViewPr>
    <p:cViewPr>
      <p:scale>
        <a:sx n="33" d="100"/>
        <a:sy n="33" d="100"/>
      </p:scale>
      <p:origin x="0" y="-10464"/>
    </p:cViewPr>
  </p:outlineViewPr>
  <p:notesTextViewPr>
    <p:cViewPr>
      <p:scale>
        <a:sx n="1" d="1"/>
        <a:sy n="1" d="1"/>
      </p:scale>
      <p:origin x="0" y="-114"/>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85"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tableStyles" Target="tableStyles.xml"/><Relationship Id="rId84"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 Blythe" userId="cd9468cf-b39d-44e0-837e-28b83f53aebe" providerId="ADAL" clId="{72182021-7541-4AA8-BB63-EC4FE0D68A5E}"/>
    <pc:docChg chg="undo custSel addSld delSld modSld">
      <pc:chgData name="Chris Blythe" userId="cd9468cf-b39d-44e0-837e-28b83f53aebe" providerId="ADAL" clId="{72182021-7541-4AA8-BB63-EC4FE0D68A5E}" dt="2019-09-04T13:10:47.235" v="3676" actId="1076"/>
      <pc:docMkLst>
        <pc:docMk/>
      </pc:docMkLst>
      <pc:sldChg chg="modSp">
        <pc:chgData name="Chris Blythe" userId="cd9468cf-b39d-44e0-837e-28b83f53aebe" providerId="ADAL" clId="{72182021-7541-4AA8-BB63-EC4FE0D68A5E}" dt="2019-09-04T09:14:54.060" v="3262" actId="27636"/>
        <pc:sldMkLst>
          <pc:docMk/>
          <pc:sldMk cId="3660153389" sldId="256"/>
        </pc:sldMkLst>
        <pc:spChg chg="mod">
          <ac:chgData name="Chris Blythe" userId="cd9468cf-b39d-44e0-837e-28b83f53aebe" providerId="ADAL" clId="{72182021-7541-4AA8-BB63-EC4FE0D68A5E}" dt="2019-09-04T09:14:54.060" v="3262" actId="27636"/>
          <ac:spMkLst>
            <pc:docMk/>
            <pc:sldMk cId="3660153389" sldId="256"/>
            <ac:spMk id="2" creationId="{863E742C-0441-4B5A-AD52-BD56EFB06E34}"/>
          </ac:spMkLst>
        </pc:spChg>
      </pc:sldChg>
      <pc:sldChg chg="modSp">
        <pc:chgData name="Chris Blythe" userId="cd9468cf-b39d-44e0-837e-28b83f53aebe" providerId="ADAL" clId="{72182021-7541-4AA8-BB63-EC4FE0D68A5E}" dt="2019-09-03T18:23:12.493" v="3261" actId="20577"/>
        <pc:sldMkLst>
          <pc:docMk/>
          <pc:sldMk cId="361804577" sldId="257"/>
        </pc:sldMkLst>
        <pc:spChg chg="mod">
          <ac:chgData name="Chris Blythe" userId="cd9468cf-b39d-44e0-837e-28b83f53aebe" providerId="ADAL" clId="{72182021-7541-4AA8-BB63-EC4FE0D68A5E}" dt="2019-09-03T10:23:22.557" v="629" actId="27636"/>
          <ac:spMkLst>
            <pc:docMk/>
            <pc:sldMk cId="361804577" sldId="257"/>
            <ac:spMk id="2" creationId="{E4D5B765-7141-47DF-AAFF-ACFA5E377BF2}"/>
          </ac:spMkLst>
        </pc:spChg>
        <pc:spChg chg="mod">
          <ac:chgData name="Chris Blythe" userId="cd9468cf-b39d-44e0-837e-28b83f53aebe" providerId="ADAL" clId="{72182021-7541-4AA8-BB63-EC4FE0D68A5E}" dt="2019-09-03T18:23:12.493" v="3261" actId="20577"/>
          <ac:spMkLst>
            <pc:docMk/>
            <pc:sldMk cId="361804577" sldId="257"/>
            <ac:spMk id="3" creationId="{55D59362-B4C9-40EF-8776-C7648609FD5B}"/>
          </ac:spMkLst>
        </pc:spChg>
      </pc:sldChg>
      <pc:sldChg chg="del">
        <pc:chgData name="Chris Blythe" userId="cd9468cf-b39d-44e0-837e-28b83f53aebe" providerId="ADAL" clId="{72182021-7541-4AA8-BB63-EC4FE0D68A5E}" dt="2019-09-03T10:07:08.153" v="0" actId="2696"/>
        <pc:sldMkLst>
          <pc:docMk/>
          <pc:sldMk cId="656193759" sldId="258"/>
        </pc:sldMkLst>
      </pc:sldChg>
      <pc:sldChg chg="modSp add">
        <pc:chgData name="Chris Blythe" userId="cd9468cf-b39d-44e0-837e-28b83f53aebe" providerId="ADAL" clId="{72182021-7541-4AA8-BB63-EC4FE0D68A5E}" dt="2019-09-03T10:11:53.445" v="445" actId="20577"/>
        <pc:sldMkLst>
          <pc:docMk/>
          <pc:sldMk cId="2663982028" sldId="258"/>
        </pc:sldMkLst>
        <pc:spChg chg="mod">
          <ac:chgData name="Chris Blythe" userId="cd9468cf-b39d-44e0-837e-28b83f53aebe" providerId="ADAL" clId="{72182021-7541-4AA8-BB63-EC4FE0D68A5E}" dt="2019-09-03T10:11:53.445" v="445" actId="20577"/>
          <ac:spMkLst>
            <pc:docMk/>
            <pc:sldMk cId="2663982028" sldId="258"/>
            <ac:spMk id="2" creationId="{127C44EA-4CE0-4BFE-845D-78ACB687CA3E}"/>
          </ac:spMkLst>
        </pc:spChg>
        <pc:spChg chg="mod">
          <ac:chgData name="Chris Blythe" userId="cd9468cf-b39d-44e0-837e-28b83f53aebe" providerId="ADAL" clId="{72182021-7541-4AA8-BB63-EC4FE0D68A5E}" dt="2019-09-03T10:11:38.434" v="441" actId="20577"/>
          <ac:spMkLst>
            <pc:docMk/>
            <pc:sldMk cId="2663982028" sldId="258"/>
            <ac:spMk id="3" creationId="{1A5975AA-B3D3-4A90-8D31-FB28877F694E}"/>
          </ac:spMkLst>
        </pc:spChg>
      </pc:sldChg>
      <pc:sldChg chg="modSp add">
        <pc:chgData name="Chris Blythe" userId="cd9468cf-b39d-44e0-837e-28b83f53aebe" providerId="ADAL" clId="{72182021-7541-4AA8-BB63-EC4FE0D68A5E}" dt="2019-09-03T10:13:17.902" v="602" actId="20577"/>
        <pc:sldMkLst>
          <pc:docMk/>
          <pc:sldMk cId="289625489" sldId="259"/>
        </pc:sldMkLst>
        <pc:spChg chg="mod">
          <ac:chgData name="Chris Blythe" userId="cd9468cf-b39d-44e0-837e-28b83f53aebe" providerId="ADAL" clId="{72182021-7541-4AA8-BB63-EC4FE0D68A5E}" dt="2019-09-03T10:12:16.208" v="465" actId="20577"/>
          <ac:spMkLst>
            <pc:docMk/>
            <pc:sldMk cId="289625489" sldId="259"/>
            <ac:spMk id="2" creationId="{6CAA40A5-3BF1-4263-8BCF-DA549EED65DC}"/>
          </ac:spMkLst>
        </pc:spChg>
        <pc:spChg chg="mod">
          <ac:chgData name="Chris Blythe" userId="cd9468cf-b39d-44e0-837e-28b83f53aebe" providerId="ADAL" clId="{72182021-7541-4AA8-BB63-EC4FE0D68A5E}" dt="2019-09-03T10:13:17.902" v="602" actId="20577"/>
          <ac:spMkLst>
            <pc:docMk/>
            <pc:sldMk cId="289625489" sldId="259"/>
            <ac:spMk id="3" creationId="{3139A2B8-44E6-4361-B3F5-C94A8BDE62C3}"/>
          </ac:spMkLst>
        </pc:spChg>
      </pc:sldChg>
      <pc:sldChg chg="del">
        <pc:chgData name="Chris Blythe" userId="cd9468cf-b39d-44e0-837e-28b83f53aebe" providerId="ADAL" clId="{72182021-7541-4AA8-BB63-EC4FE0D68A5E}" dt="2019-09-03T10:07:08.161" v="1" actId="2696"/>
        <pc:sldMkLst>
          <pc:docMk/>
          <pc:sldMk cId="621291138" sldId="259"/>
        </pc:sldMkLst>
      </pc:sldChg>
      <pc:sldChg chg="del">
        <pc:chgData name="Chris Blythe" userId="cd9468cf-b39d-44e0-837e-28b83f53aebe" providerId="ADAL" clId="{72182021-7541-4AA8-BB63-EC4FE0D68A5E}" dt="2019-09-03T10:07:08.172" v="2" actId="2696"/>
        <pc:sldMkLst>
          <pc:docMk/>
          <pc:sldMk cId="746238598" sldId="260"/>
        </pc:sldMkLst>
      </pc:sldChg>
      <pc:sldChg chg="modSp add">
        <pc:chgData name="Chris Blythe" userId="cd9468cf-b39d-44e0-837e-28b83f53aebe" providerId="ADAL" clId="{72182021-7541-4AA8-BB63-EC4FE0D68A5E}" dt="2019-09-03T10:30:05.226" v="1073" actId="313"/>
        <pc:sldMkLst>
          <pc:docMk/>
          <pc:sldMk cId="2240961277" sldId="260"/>
        </pc:sldMkLst>
        <pc:spChg chg="mod">
          <ac:chgData name="Chris Blythe" userId="cd9468cf-b39d-44e0-837e-28b83f53aebe" providerId="ADAL" clId="{72182021-7541-4AA8-BB63-EC4FE0D68A5E}" dt="2019-09-03T10:25:27.081" v="766" actId="20577"/>
          <ac:spMkLst>
            <pc:docMk/>
            <pc:sldMk cId="2240961277" sldId="260"/>
            <ac:spMk id="2" creationId="{F2E442CF-5183-4B52-8807-BFCE2CC9D5C3}"/>
          </ac:spMkLst>
        </pc:spChg>
        <pc:spChg chg="mod">
          <ac:chgData name="Chris Blythe" userId="cd9468cf-b39d-44e0-837e-28b83f53aebe" providerId="ADAL" clId="{72182021-7541-4AA8-BB63-EC4FE0D68A5E}" dt="2019-09-03T10:30:05.226" v="1073" actId="313"/>
          <ac:spMkLst>
            <pc:docMk/>
            <pc:sldMk cId="2240961277" sldId="260"/>
            <ac:spMk id="3" creationId="{23F41FE6-022F-4073-8FCB-EAEE25D13F70}"/>
          </ac:spMkLst>
        </pc:spChg>
      </pc:sldChg>
      <pc:sldChg chg="del">
        <pc:chgData name="Chris Blythe" userId="cd9468cf-b39d-44e0-837e-28b83f53aebe" providerId="ADAL" clId="{72182021-7541-4AA8-BB63-EC4FE0D68A5E}" dt="2019-09-03T10:07:08.187" v="3" actId="2696"/>
        <pc:sldMkLst>
          <pc:docMk/>
          <pc:sldMk cId="224687417" sldId="261"/>
        </pc:sldMkLst>
      </pc:sldChg>
      <pc:sldChg chg="modSp add">
        <pc:chgData name="Chris Blythe" userId="cd9468cf-b39d-44e0-837e-28b83f53aebe" providerId="ADAL" clId="{72182021-7541-4AA8-BB63-EC4FE0D68A5E}" dt="2019-09-03T10:34:20.121" v="1335" actId="20577"/>
        <pc:sldMkLst>
          <pc:docMk/>
          <pc:sldMk cId="2942128246" sldId="261"/>
        </pc:sldMkLst>
        <pc:spChg chg="mod">
          <ac:chgData name="Chris Blythe" userId="cd9468cf-b39d-44e0-837e-28b83f53aebe" providerId="ADAL" clId="{72182021-7541-4AA8-BB63-EC4FE0D68A5E}" dt="2019-09-03T10:31:04.267" v="1097" actId="20577"/>
          <ac:spMkLst>
            <pc:docMk/>
            <pc:sldMk cId="2942128246" sldId="261"/>
            <ac:spMk id="2" creationId="{8C884007-BE6F-437B-B112-7EB94C743B9C}"/>
          </ac:spMkLst>
        </pc:spChg>
        <pc:spChg chg="mod">
          <ac:chgData name="Chris Blythe" userId="cd9468cf-b39d-44e0-837e-28b83f53aebe" providerId="ADAL" clId="{72182021-7541-4AA8-BB63-EC4FE0D68A5E}" dt="2019-09-03T10:34:20.121" v="1335" actId="20577"/>
          <ac:spMkLst>
            <pc:docMk/>
            <pc:sldMk cId="2942128246" sldId="261"/>
            <ac:spMk id="3" creationId="{251A4583-B6B1-4F3B-9F6F-A75D370368F8}"/>
          </ac:spMkLst>
        </pc:spChg>
      </pc:sldChg>
      <pc:sldChg chg="del">
        <pc:chgData name="Chris Blythe" userId="cd9468cf-b39d-44e0-837e-28b83f53aebe" providerId="ADAL" clId="{72182021-7541-4AA8-BB63-EC4FE0D68A5E}" dt="2019-09-03T10:07:08.193" v="4" actId="2696"/>
        <pc:sldMkLst>
          <pc:docMk/>
          <pc:sldMk cId="1823605069" sldId="262"/>
        </pc:sldMkLst>
      </pc:sldChg>
      <pc:sldChg chg="modSp add">
        <pc:chgData name="Chris Blythe" userId="cd9468cf-b39d-44e0-837e-28b83f53aebe" providerId="ADAL" clId="{72182021-7541-4AA8-BB63-EC4FE0D68A5E}" dt="2019-09-04T09:14:54.668" v="3263" actId="27636"/>
        <pc:sldMkLst>
          <pc:docMk/>
          <pc:sldMk cId="2013449860" sldId="262"/>
        </pc:sldMkLst>
        <pc:spChg chg="mod">
          <ac:chgData name="Chris Blythe" userId="cd9468cf-b39d-44e0-837e-28b83f53aebe" providerId="ADAL" clId="{72182021-7541-4AA8-BB63-EC4FE0D68A5E}" dt="2019-09-03T10:35:58.088" v="1337"/>
          <ac:spMkLst>
            <pc:docMk/>
            <pc:sldMk cId="2013449860" sldId="262"/>
            <ac:spMk id="2" creationId="{3CD8D52A-7433-4686-91BE-450252E1CBD8}"/>
          </ac:spMkLst>
        </pc:spChg>
        <pc:spChg chg="mod">
          <ac:chgData name="Chris Blythe" userId="cd9468cf-b39d-44e0-837e-28b83f53aebe" providerId="ADAL" clId="{72182021-7541-4AA8-BB63-EC4FE0D68A5E}" dt="2019-09-04T09:14:54.668" v="3263" actId="27636"/>
          <ac:spMkLst>
            <pc:docMk/>
            <pc:sldMk cId="2013449860" sldId="262"/>
            <ac:spMk id="3" creationId="{7FB92318-D0C0-498E-85B2-2AB564948816}"/>
          </ac:spMkLst>
        </pc:spChg>
      </pc:sldChg>
      <pc:sldChg chg="addSp modSp add">
        <pc:chgData name="Chris Blythe" userId="cd9468cf-b39d-44e0-837e-28b83f53aebe" providerId="ADAL" clId="{72182021-7541-4AA8-BB63-EC4FE0D68A5E}" dt="2019-09-03T10:37:23.733" v="1366" actId="14100"/>
        <pc:sldMkLst>
          <pc:docMk/>
          <pc:sldMk cId="3033207070" sldId="263"/>
        </pc:sldMkLst>
        <pc:spChg chg="mod">
          <ac:chgData name="Chris Blythe" userId="cd9468cf-b39d-44e0-837e-28b83f53aebe" providerId="ADAL" clId="{72182021-7541-4AA8-BB63-EC4FE0D68A5E}" dt="2019-09-03T10:37:07.131" v="1363"/>
          <ac:spMkLst>
            <pc:docMk/>
            <pc:sldMk cId="3033207070" sldId="263"/>
            <ac:spMk id="2" creationId="{992A51EA-546C-4A95-B1C2-DED36915BBBB}"/>
          </ac:spMkLst>
        </pc:spChg>
        <pc:spChg chg="mod">
          <ac:chgData name="Chris Blythe" userId="cd9468cf-b39d-44e0-837e-28b83f53aebe" providerId="ADAL" clId="{72182021-7541-4AA8-BB63-EC4FE0D68A5E}" dt="2019-09-03T10:37:23.733" v="1366" actId="14100"/>
          <ac:spMkLst>
            <pc:docMk/>
            <pc:sldMk cId="3033207070" sldId="263"/>
            <ac:spMk id="3" creationId="{6B1A7553-C6E8-4E23-B841-516928119478}"/>
          </ac:spMkLst>
        </pc:spChg>
        <pc:picChg chg="add">
          <ac:chgData name="Chris Blythe" userId="cd9468cf-b39d-44e0-837e-28b83f53aebe" providerId="ADAL" clId="{72182021-7541-4AA8-BB63-EC4FE0D68A5E}" dt="2019-09-03T10:37:10.771" v="1364"/>
          <ac:picMkLst>
            <pc:docMk/>
            <pc:sldMk cId="3033207070" sldId="263"/>
            <ac:picMk id="4" creationId="{82F29A4C-D7D3-4EE6-9447-38EA09DDF351}"/>
          </ac:picMkLst>
        </pc:picChg>
      </pc:sldChg>
      <pc:sldChg chg="del">
        <pc:chgData name="Chris Blythe" userId="cd9468cf-b39d-44e0-837e-28b83f53aebe" providerId="ADAL" clId="{72182021-7541-4AA8-BB63-EC4FE0D68A5E}" dt="2019-09-03T10:07:08.211" v="6" actId="2696"/>
        <pc:sldMkLst>
          <pc:docMk/>
          <pc:sldMk cId="3428406302" sldId="263"/>
        </pc:sldMkLst>
      </pc:sldChg>
      <pc:sldChg chg="modSp add">
        <pc:chgData name="Chris Blythe" userId="cd9468cf-b39d-44e0-837e-28b83f53aebe" providerId="ADAL" clId="{72182021-7541-4AA8-BB63-EC4FE0D68A5E}" dt="2019-09-03T10:39:51.931" v="1410" actId="14100"/>
        <pc:sldMkLst>
          <pc:docMk/>
          <pc:sldMk cId="1754986329" sldId="264"/>
        </pc:sldMkLst>
        <pc:spChg chg="mod">
          <ac:chgData name="Chris Blythe" userId="cd9468cf-b39d-44e0-837e-28b83f53aebe" providerId="ADAL" clId="{72182021-7541-4AA8-BB63-EC4FE0D68A5E}" dt="2019-09-03T10:39:43.321" v="1407" actId="14100"/>
          <ac:spMkLst>
            <pc:docMk/>
            <pc:sldMk cId="1754986329" sldId="264"/>
            <ac:spMk id="2" creationId="{544BC01B-DABD-4891-9A0A-C6B3FBD136EF}"/>
          </ac:spMkLst>
        </pc:spChg>
        <pc:spChg chg="mod">
          <ac:chgData name="Chris Blythe" userId="cd9468cf-b39d-44e0-837e-28b83f53aebe" providerId="ADAL" clId="{72182021-7541-4AA8-BB63-EC4FE0D68A5E}" dt="2019-09-03T10:39:51.931" v="1410" actId="14100"/>
          <ac:spMkLst>
            <pc:docMk/>
            <pc:sldMk cId="1754986329" sldId="264"/>
            <ac:spMk id="3" creationId="{89DB78AA-0F60-4842-9921-A375707E1BC3}"/>
          </ac:spMkLst>
        </pc:spChg>
      </pc:sldChg>
      <pc:sldChg chg="del">
        <pc:chgData name="Chris Blythe" userId="cd9468cf-b39d-44e0-837e-28b83f53aebe" providerId="ADAL" clId="{72182021-7541-4AA8-BB63-EC4FE0D68A5E}" dt="2019-09-03T10:07:08.221" v="7" actId="2696"/>
        <pc:sldMkLst>
          <pc:docMk/>
          <pc:sldMk cId="2318735556" sldId="264"/>
        </pc:sldMkLst>
      </pc:sldChg>
      <pc:sldChg chg="del">
        <pc:chgData name="Chris Blythe" userId="cd9468cf-b39d-44e0-837e-28b83f53aebe" providerId="ADAL" clId="{72182021-7541-4AA8-BB63-EC4FE0D68A5E}" dt="2019-09-03T10:07:08.203" v="5" actId="2696"/>
        <pc:sldMkLst>
          <pc:docMk/>
          <pc:sldMk cId="3140474685" sldId="265"/>
        </pc:sldMkLst>
      </pc:sldChg>
      <pc:sldChg chg="modSp add">
        <pc:chgData name="Chris Blythe" userId="cd9468cf-b39d-44e0-837e-28b83f53aebe" providerId="ADAL" clId="{72182021-7541-4AA8-BB63-EC4FE0D68A5E}" dt="2019-09-03T10:41:10.186" v="1467"/>
        <pc:sldMkLst>
          <pc:docMk/>
          <pc:sldMk cId="3166277625" sldId="265"/>
        </pc:sldMkLst>
        <pc:spChg chg="mod">
          <ac:chgData name="Chris Blythe" userId="cd9468cf-b39d-44e0-837e-28b83f53aebe" providerId="ADAL" clId="{72182021-7541-4AA8-BB63-EC4FE0D68A5E}" dt="2019-09-03T10:40:20.362" v="1413" actId="20577"/>
          <ac:spMkLst>
            <pc:docMk/>
            <pc:sldMk cId="3166277625" sldId="265"/>
            <ac:spMk id="2" creationId="{206D434A-828E-4FA3-A78D-93E55401DDDC}"/>
          </ac:spMkLst>
        </pc:spChg>
        <pc:spChg chg="mod">
          <ac:chgData name="Chris Blythe" userId="cd9468cf-b39d-44e0-837e-28b83f53aebe" providerId="ADAL" clId="{72182021-7541-4AA8-BB63-EC4FE0D68A5E}" dt="2019-09-03T10:41:10.186" v="1467"/>
          <ac:spMkLst>
            <pc:docMk/>
            <pc:sldMk cId="3166277625" sldId="265"/>
            <ac:spMk id="3" creationId="{922C465A-72DB-4592-8680-D08E3F880F0F}"/>
          </ac:spMkLst>
        </pc:spChg>
      </pc:sldChg>
      <pc:sldChg chg="modSp add">
        <pc:chgData name="Chris Blythe" userId="cd9468cf-b39d-44e0-837e-28b83f53aebe" providerId="ADAL" clId="{72182021-7541-4AA8-BB63-EC4FE0D68A5E}" dt="2019-09-03T10:44:34.866" v="1638" actId="20577"/>
        <pc:sldMkLst>
          <pc:docMk/>
          <pc:sldMk cId="995096039" sldId="266"/>
        </pc:sldMkLst>
        <pc:spChg chg="mod">
          <ac:chgData name="Chris Blythe" userId="cd9468cf-b39d-44e0-837e-28b83f53aebe" providerId="ADAL" clId="{72182021-7541-4AA8-BB63-EC4FE0D68A5E}" dt="2019-09-03T10:44:34.866" v="1638" actId="20577"/>
          <ac:spMkLst>
            <pc:docMk/>
            <pc:sldMk cId="995096039" sldId="266"/>
            <ac:spMk id="2" creationId="{E4BCE5F3-564B-4510-80FE-323253172831}"/>
          </ac:spMkLst>
        </pc:spChg>
        <pc:spChg chg="mod">
          <ac:chgData name="Chris Blythe" userId="cd9468cf-b39d-44e0-837e-28b83f53aebe" providerId="ADAL" clId="{72182021-7541-4AA8-BB63-EC4FE0D68A5E}" dt="2019-09-03T10:43:42.448" v="1636" actId="313"/>
          <ac:spMkLst>
            <pc:docMk/>
            <pc:sldMk cId="995096039" sldId="266"/>
            <ac:spMk id="3" creationId="{6FE59B21-7A0A-4061-87A7-B1DB4C8F1EEC}"/>
          </ac:spMkLst>
        </pc:spChg>
      </pc:sldChg>
      <pc:sldChg chg="del">
        <pc:chgData name="Chris Blythe" userId="cd9468cf-b39d-44e0-837e-28b83f53aebe" providerId="ADAL" clId="{72182021-7541-4AA8-BB63-EC4FE0D68A5E}" dt="2019-09-03T10:07:08.234" v="8" actId="2696"/>
        <pc:sldMkLst>
          <pc:docMk/>
          <pc:sldMk cId="2345375217" sldId="266"/>
        </pc:sldMkLst>
      </pc:sldChg>
      <pc:sldChg chg="modSp add">
        <pc:chgData name="Chris Blythe" userId="cd9468cf-b39d-44e0-837e-28b83f53aebe" providerId="ADAL" clId="{72182021-7541-4AA8-BB63-EC4FE0D68A5E}" dt="2019-09-03T10:47:07.395" v="1835" actId="20577"/>
        <pc:sldMkLst>
          <pc:docMk/>
          <pc:sldMk cId="2506822623" sldId="267"/>
        </pc:sldMkLst>
        <pc:spChg chg="mod">
          <ac:chgData name="Chris Blythe" userId="cd9468cf-b39d-44e0-837e-28b83f53aebe" providerId="ADAL" clId="{72182021-7541-4AA8-BB63-EC4FE0D68A5E}" dt="2019-09-03T10:45:05.932" v="1640"/>
          <ac:spMkLst>
            <pc:docMk/>
            <pc:sldMk cId="2506822623" sldId="267"/>
            <ac:spMk id="2" creationId="{84D39799-C011-449A-9448-B7A395555356}"/>
          </ac:spMkLst>
        </pc:spChg>
        <pc:spChg chg="mod">
          <ac:chgData name="Chris Blythe" userId="cd9468cf-b39d-44e0-837e-28b83f53aebe" providerId="ADAL" clId="{72182021-7541-4AA8-BB63-EC4FE0D68A5E}" dt="2019-09-03T10:47:07.395" v="1835" actId="20577"/>
          <ac:spMkLst>
            <pc:docMk/>
            <pc:sldMk cId="2506822623" sldId="267"/>
            <ac:spMk id="3" creationId="{625C5C2C-A173-46B9-93D0-6A209B63A1CD}"/>
          </ac:spMkLst>
        </pc:spChg>
      </pc:sldChg>
      <pc:sldChg chg="del">
        <pc:chgData name="Chris Blythe" userId="cd9468cf-b39d-44e0-837e-28b83f53aebe" providerId="ADAL" clId="{72182021-7541-4AA8-BB63-EC4FE0D68A5E}" dt="2019-09-03T10:07:08.258" v="10" actId="2696"/>
        <pc:sldMkLst>
          <pc:docMk/>
          <pc:sldMk cId="497210870" sldId="268"/>
        </pc:sldMkLst>
      </pc:sldChg>
      <pc:sldChg chg="addSp modSp add">
        <pc:chgData name="Chris Blythe" userId="cd9468cf-b39d-44e0-837e-28b83f53aebe" providerId="ADAL" clId="{72182021-7541-4AA8-BB63-EC4FE0D68A5E}" dt="2019-09-04T09:14:55.392" v="3264" actId="27636"/>
        <pc:sldMkLst>
          <pc:docMk/>
          <pc:sldMk cId="3017986190" sldId="268"/>
        </pc:sldMkLst>
        <pc:spChg chg="mod">
          <ac:chgData name="Chris Blythe" userId="cd9468cf-b39d-44e0-837e-28b83f53aebe" providerId="ADAL" clId="{72182021-7541-4AA8-BB63-EC4FE0D68A5E}" dt="2019-09-03T10:54:29.442" v="1849" actId="20577"/>
          <ac:spMkLst>
            <pc:docMk/>
            <pc:sldMk cId="3017986190" sldId="268"/>
            <ac:spMk id="2" creationId="{02B880FD-6026-4EF7-B91E-E61CA82EDB0C}"/>
          </ac:spMkLst>
        </pc:spChg>
        <pc:spChg chg="mod">
          <ac:chgData name="Chris Blythe" userId="cd9468cf-b39d-44e0-837e-28b83f53aebe" providerId="ADAL" clId="{72182021-7541-4AA8-BB63-EC4FE0D68A5E}" dt="2019-09-04T09:14:55.392" v="3264" actId="27636"/>
          <ac:spMkLst>
            <pc:docMk/>
            <pc:sldMk cId="3017986190" sldId="268"/>
            <ac:spMk id="3" creationId="{D5484219-1F59-4E02-9C6E-1634A10F50E1}"/>
          </ac:spMkLst>
        </pc:spChg>
        <pc:picChg chg="add mod">
          <ac:chgData name="Chris Blythe" userId="cd9468cf-b39d-44e0-837e-28b83f53aebe" providerId="ADAL" clId="{72182021-7541-4AA8-BB63-EC4FE0D68A5E}" dt="2019-09-03T11:06:46.042" v="2140" actId="1076"/>
          <ac:picMkLst>
            <pc:docMk/>
            <pc:sldMk cId="3017986190" sldId="268"/>
            <ac:picMk id="1026" creationId="{0D24DC30-A422-4629-9341-F7B04FC82034}"/>
          </ac:picMkLst>
        </pc:picChg>
        <pc:picChg chg="add mod">
          <ac:chgData name="Chris Blythe" userId="cd9468cf-b39d-44e0-837e-28b83f53aebe" providerId="ADAL" clId="{72182021-7541-4AA8-BB63-EC4FE0D68A5E}" dt="2019-09-03T11:06:43.047" v="2139" actId="1076"/>
          <ac:picMkLst>
            <pc:docMk/>
            <pc:sldMk cId="3017986190" sldId="268"/>
            <ac:picMk id="1028" creationId="{F09458EB-76A0-4D10-BDCB-7E2F795C9B33}"/>
          </ac:picMkLst>
        </pc:picChg>
      </pc:sldChg>
      <pc:sldChg chg="modSp add">
        <pc:chgData name="Chris Blythe" userId="cd9468cf-b39d-44e0-837e-28b83f53aebe" providerId="ADAL" clId="{72182021-7541-4AA8-BB63-EC4FE0D68A5E}" dt="2019-09-03T18:22:27.515" v="3260" actId="20577"/>
        <pc:sldMkLst>
          <pc:docMk/>
          <pc:sldMk cId="2168786307" sldId="269"/>
        </pc:sldMkLst>
        <pc:spChg chg="mod">
          <ac:chgData name="Chris Blythe" userId="cd9468cf-b39d-44e0-837e-28b83f53aebe" providerId="ADAL" clId="{72182021-7541-4AA8-BB63-EC4FE0D68A5E}" dt="2019-09-03T11:07:24.293" v="2154" actId="20577"/>
          <ac:spMkLst>
            <pc:docMk/>
            <pc:sldMk cId="2168786307" sldId="269"/>
            <ac:spMk id="2" creationId="{771A1DE6-1B88-4C44-AD64-0B1DC2EC1D5D}"/>
          </ac:spMkLst>
        </pc:spChg>
        <pc:spChg chg="mod">
          <ac:chgData name="Chris Blythe" userId="cd9468cf-b39d-44e0-837e-28b83f53aebe" providerId="ADAL" clId="{72182021-7541-4AA8-BB63-EC4FE0D68A5E}" dt="2019-09-03T18:22:27.515" v="3260" actId="20577"/>
          <ac:spMkLst>
            <pc:docMk/>
            <pc:sldMk cId="2168786307" sldId="269"/>
            <ac:spMk id="3" creationId="{C4BF9A47-C089-41B2-B296-8F112FBCE2E2}"/>
          </ac:spMkLst>
        </pc:spChg>
      </pc:sldChg>
      <pc:sldChg chg="del">
        <pc:chgData name="Chris Blythe" userId="cd9468cf-b39d-44e0-837e-28b83f53aebe" providerId="ADAL" clId="{72182021-7541-4AA8-BB63-EC4FE0D68A5E}" dt="2019-09-03T10:07:08.269" v="11" actId="2696"/>
        <pc:sldMkLst>
          <pc:docMk/>
          <pc:sldMk cId="2571272638" sldId="269"/>
        </pc:sldMkLst>
      </pc:sldChg>
      <pc:sldChg chg="modSp add del">
        <pc:chgData name="Chris Blythe" userId="cd9468cf-b39d-44e0-837e-28b83f53aebe" providerId="ADAL" clId="{72182021-7541-4AA8-BB63-EC4FE0D68A5E}" dt="2019-09-03T11:08:25.861" v="2218" actId="2696"/>
        <pc:sldMkLst>
          <pc:docMk/>
          <pc:sldMk cId="821833103" sldId="270"/>
        </pc:sldMkLst>
        <pc:spChg chg="mod">
          <ac:chgData name="Chris Blythe" userId="cd9468cf-b39d-44e0-837e-28b83f53aebe" providerId="ADAL" clId="{72182021-7541-4AA8-BB63-EC4FE0D68A5E}" dt="2019-09-03T11:08:17.280" v="2217" actId="20577"/>
          <ac:spMkLst>
            <pc:docMk/>
            <pc:sldMk cId="821833103" sldId="270"/>
            <ac:spMk id="2" creationId="{B091F61B-86C0-4FC9-8438-3BCB504347A2}"/>
          </ac:spMkLst>
        </pc:spChg>
      </pc:sldChg>
      <pc:sldChg chg="del">
        <pc:chgData name="Chris Blythe" userId="cd9468cf-b39d-44e0-837e-28b83f53aebe" providerId="ADAL" clId="{72182021-7541-4AA8-BB63-EC4FE0D68A5E}" dt="2019-09-03T10:07:08.278" v="12" actId="2696"/>
        <pc:sldMkLst>
          <pc:docMk/>
          <pc:sldMk cId="3162821291" sldId="270"/>
        </pc:sldMkLst>
      </pc:sldChg>
      <pc:sldChg chg="modSp add">
        <pc:chgData name="Chris Blythe" userId="cd9468cf-b39d-44e0-837e-28b83f53aebe" providerId="ADAL" clId="{72182021-7541-4AA8-BB63-EC4FE0D68A5E}" dt="2019-09-03T17:28:37.473" v="2459" actId="20577"/>
        <pc:sldMkLst>
          <pc:docMk/>
          <pc:sldMk cId="4276436655" sldId="270"/>
        </pc:sldMkLst>
        <pc:spChg chg="mod">
          <ac:chgData name="Chris Blythe" userId="cd9468cf-b39d-44e0-837e-28b83f53aebe" providerId="ADAL" clId="{72182021-7541-4AA8-BB63-EC4FE0D68A5E}" dt="2019-09-03T17:26:50.329" v="2252" actId="20577"/>
          <ac:spMkLst>
            <pc:docMk/>
            <pc:sldMk cId="4276436655" sldId="270"/>
            <ac:spMk id="2" creationId="{DD4B71F3-07F8-4848-BD07-D2CB0348684B}"/>
          </ac:spMkLst>
        </pc:spChg>
        <pc:spChg chg="mod">
          <ac:chgData name="Chris Blythe" userId="cd9468cf-b39d-44e0-837e-28b83f53aebe" providerId="ADAL" clId="{72182021-7541-4AA8-BB63-EC4FE0D68A5E}" dt="2019-09-03T17:28:37.473" v="2459" actId="20577"/>
          <ac:spMkLst>
            <pc:docMk/>
            <pc:sldMk cId="4276436655" sldId="270"/>
            <ac:spMk id="3" creationId="{30A8E7DE-FE86-4347-B58A-E2916A578040}"/>
          </ac:spMkLst>
        </pc:spChg>
      </pc:sldChg>
      <pc:sldChg chg="del">
        <pc:chgData name="Chris Blythe" userId="cd9468cf-b39d-44e0-837e-28b83f53aebe" providerId="ADAL" clId="{72182021-7541-4AA8-BB63-EC4FE0D68A5E}" dt="2019-09-03T10:07:08.243" v="9" actId="2696"/>
        <pc:sldMkLst>
          <pc:docMk/>
          <pc:sldMk cId="712270202" sldId="271"/>
        </pc:sldMkLst>
      </pc:sldChg>
      <pc:sldChg chg="addSp delSp modSp add">
        <pc:chgData name="Chris Blythe" userId="cd9468cf-b39d-44e0-837e-28b83f53aebe" providerId="ADAL" clId="{72182021-7541-4AA8-BB63-EC4FE0D68A5E}" dt="2019-09-03T17:52:37.660" v="2566"/>
        <pc:sldMkLst>
          <pc:docMk/>
          <pc:sldMk cId="3505123175" sldId="271"/>
        </pc:sldMkLst>
        <pc:spChg chg="mod">
          <ac:chgData name="Chris Blythe" userId="cd9468cf-b39d-44e0-837e-28b83f53aebe" providerId="ADAL" clId="{72182021-7541-4AA8-BB63-EC4FE0D68A5E}" dt="2019-09-03T17:32:06.372" v="2482" actId="20577"/>
          <ac:spMkLst>
            <pc:docMk/>
            <pc:sldMk cId="3505123175" sldId="271"/>
            <ac:spMk id="2" creationId="{ECD42BB1-E317-4155-AA15-EA115B01AE44}"/>
          </ac:spMkLst>
        </pc:spChg>
        <pc:spChg chg="del">
          <ac:chgData name="Chris Blythe" userId="cd9468cf-b39d-44e0-837e-28b83f53aebe" providerId="ADAL" clId="{72182021-7541-4AA8-BB63-EC4FE0D68A5E}" dt="2019-09-03T17:31:57.337" v="2464" actId="478"/>
          <ac:spMkLst>
            <pc:docMk/>
            <pc:sldMk cId="3505123175" sldId="271"/>
            <ac:spMk id="3" creationId="{9D064BF0-9339-4832-8AB9-EB3F39458B9B}"/>
          </ac:spMkLst>
        </pc:spChg>
        <pc:spChg chg="add mod">
          <ac:chgData name="Chris Blythe" userId="cd9468cf-b39d-44e0-837e-28b83f53aebe" providerId="ADAL" clId="{72182021-7541-4AA8-BB63-EC4FE0D68A5E}" dt="2019-09-03T17:32:54.416" v="2510" actId="1076"/>
          <ac:spMkLst>
            <pc:docMk/>
            <pc:sldMk cId="3505123175" sldId="271"/>
            <ac:spMk id="4" creationId="{67F5AE13-08FF-4375-BB96-86A46F4A80BF}"/>
          </ac:spMkLst>
        </pc:spChg>
        <pc:picChg chg="add mod">
          <ac:chgData name="Chris Blythe" userId="cd9468cf-b39d-44e0-837e-28b83f53aebe" providerId="ADAL" clId="{72182021-7541-4AA8-BB63-EC4FE0D68A5E}" dt="2019-09-03T17:33:27.039" v="2513" actId="1076"/>
          <ac:picMkLst>
            <pc:docMk/>
            <pc:sldMk cId="3505123175" sldId="271"/>
            <ac:picMk id="6" creationId="{D23D53BF-AC4F-4F15-AF1E-D4E7E514B780}"/>
          </ac:picMkLst>
        </pc:picChg>
        <pc:picChg chg="add mod">
          <ac:chgData name="Chris Blythe" userId="cd9468cf-b39d-44e0-837e-28b83f53aebe" providerId="ADAL" clId="{72182021-7541-4AA8-BB63-EC4FE0D68A5E}" dt="2019-09-03T17:33:34.211" v="2516" actId="1076"/>
          <ac:picMkLst>
            <pc:docMk/>
            <pc:sldMk cId="3505123175" sldId="271"/>
            <ac:picMk id="8" creationId="{ED2ECA88-75EF-4BD3-9D14-3495A10B74BC}"/>
          </ac:picMkLst>
        </pc:picChg>
        <pc:picChg chg="add mod">
          <ac:chgData name="Chris Blythe" userId="cd9468cf-b39d-44e0-837e-28b83f53aebe" providerId="ADAL" clId="{72182021-7541-4AA8-BB63-EC4FE0D68A5E}" dt="2019-09-03T17:33:59.261" v="2523" actId="1076"/>
          <ac:picMkLst>
            <pc:docMk/>
            <pc:sldMk cId="3505123175" sldId="271"/>
            <ac:picMk id="10" creationId="{388FE02B-B11B-4145-BB74-A0E656D7B05E}"/>
          </ac:picMkLst>
        </pc:picChg>
        <pc:picChg chg="add mod">
          <ac:chgData name="Chris Blythe" userId="cd9468cf-b39d-44e0-837e-28b83f53aebe" providerId="ADAL" clId="{72182021-7541-4AA8-BB63-EC4FE0D68A5E}" dt="2019-09-03T17:33:57.100" v="2522" actId="1076"/>
          <ac:picMkLst>
            <pc:docMk/>
            <pc:sldMk cId="3505123175" sldId="271"/>
            <ac:picMk id="12" creationId="{16B9A47E-228C-4682-A8D3-C7835414395E}"/>
          </ac:picMkLst>
        </pc:picChg>
        <pc:picChg chg="add mod">
          <ac:chgData name="Chris Blythe" userId="cd9468cf-b39d-44e0-837e-28b83f53aebe" providerId="ADAL" clId="{72182021-7541-4AA8-BB63-EC4FE0D68A5E}" dt="2019-09-03T17:34:06.023" v="2526" actId="14100"/>
          <ac:picMkLst>
            <pc:docMk/>
            <pc:sldMk cId="3505123175" sldId="271"/>
            <ac:picMk id="14" creationId="{93675049-1AC2-4A0B-BD10-913212EFABFA}"/>
          </ac:picMkLst>
        </pc:picChg>
        <pc:picChg chg="add mod">
          <ac:chgData name="Chris Blythe" userId="cd9468cf-b39d-44e0-837e-28b83f53aebe" providerId="ADAL" clId="{72182021-7541-4AA8-BB63-EC4FE0D68A5E}" dt="2019-09-03T17:34:41.917" v="2538" actId="1076"/>
          <ac:picMkLst>
            <pc:docMk/>
            <pc:sldMk cId="3505123175" sldId="271"/>
            <ac:picMk id="15" creationId="{42EDE67B-2297-414F-B1A1-6D38125B0DA2}"/>
          </ac:picMkLst>
        </pc:picChg>
        <pc:picChg chg="add mod">
          <ac:chgData name="Chris Blythe" userId="cd9468cf-b39d-44e0-837e-28b83f53aebe" providerId="ADAL" clId="{72182021-7541-4AA8-BB63-EC4FE0D68A5E}" dt="2019-09-03T17:34:32.671" v="2536" actId="1076"/>
          <ac:picMkLst>
            <pc:docMk/>
            <pc:sldMk cId="3505123175" sldId="271"/>
            <ac:picMk id="16" creationId="{094964CD-CDE1-41B0-B895-188A0F3881EA}"/>
          </ac:picMkLst>
        </pc:picChg>
        <pc:picChg chg="add mod">
          <ac:chgData name="Chris Blythe" userId="cd9468cf-b39d-44e0-837e-28b83f53aebe" providerId="ADAL" clId="{72182021-7541-4AA8-BB63-EC4FE0D68A5E}" dt="2019-09-03T17:32:21.924" v="2487" actId="1076"/>
          <ac:picMkLst>
            <pc:docMk/>
            <pc:sldMk cId="3505123175" sldId="271"/>
            <ac:picMk id="1026" creationId="{41E47114-1E52-4D70-841C-70DBC218C025}"/>
          </ac:picMkLst>
        </pc:picChg>
        <pc:cxnChg chg="add mod">
          <ac:chgData name="Chris Blythe" userId="cd9468cf-b39d-44e0-837e-28b83f53aebe" providerId="ADAL" clId="{72182021-7541-4AA8-BB63-EC4FE0D68A5E}" dt="2019-09-03T17:51:13.439" v="2548" actId="14100"/>
          <ac:cxnSpMkLst>
            <pc:docMk/>
            <pc:sldMk cId="3505123175" sldId="271"/>
            <ac:cxnSpMk id="17" creationId="{74A77270-A258-491D-8324-FC6E92F5C7E7}"/>
          </ac:cxnSpMkLst>
        </pc:cxnChg>
        <pc:cxnChg chg="add del mod">
          <ac:chgData name="Chris Blythe" userId="cd9468cf-b39d-44e0-837e-28b83f53aebe" providerId="ADAL" clId="{72182021-7541-4AA8-BB63-EC4FE0D68A5E}" dt="2019-09-03T17:51:16.064" v="2549" actId="478"/>
          <ac:cxnSpMkLst>
            <pc:docMk/>
            <pc:sldMk cId="3505123175" sldId="271"/>
            <ac:cxnSpMk id="20" creationId="{C1114E57-9A86-4379-9A69-FC8D503E9A10}"/>
          </ac:cxnSpMkLst>
        </pc:cxnChg>
        <pc:cxnChg chg="add mod">
          <ac:chgData name="Chris Blythe" userId="cd9468cf-b39d-44e0-837e-28b83f53aebe" providerId="ADAL" clId="{72182021-7541-4AA8-BB63-EC4FE0D68A5E}" dt="2019-09-03T17:51:23.073" v="2552" actId="1076"/>
          <ac:cxnSpMkLst>
            <pc:docMk/>
            <pc:sldMk cId="3505123175" sldId="271"/>
            <ac:cxnSpMk id="23" creationId="{5CA1CD1E-A00D-4219-9364-418F2D001F1C}"/>
          </ac:cxnSpMkLst>
        </pc:cxnChg>
        <pc:cxnChg chg="add mod">
          <ac:chgData name="Chris Blythe" userId="cd9468cf-b39d-44e0-837e-28b83f53aebe" providerId="ADAL" clId="{72182021-7541-4AA8-BB63-EC4FE0D68A5E}" dt="2019-09-03T17:51:30.145" v="2555" actId="14100"/>
          <ac:cxnSpMkLst>
            <pc:docMk/>
            <pc:sldMk cId="3505123175" sldId="271"/>
            <ac:cxnSpMk id="25" creationId="{8C5EE813-BC9E-4623-A9F6-7E0124AC1E58}"/>
          </ac:cxnSpMkLst>
        </pc:cxnChg>
        <pc:cxnChg chg="add mod">
          <ac:chgData name="Chris Blythe" userId="cd9468cf-b39d-44e0-837e-28b83f53aebe" providerId="ADAL" clId="{72182021-7541-4AA8-BB63-EC4FE0D68A5E}" dt="2019-09-03T17:51:53.473" v="2564" actId="14100"/>
          <ac:cxnSpMkLst>
            <pc:docMk/>
            <pc:sldMk cId="3505123175" sldId="271"/>
            <ac:cxnSpMk id="27" creationId="{F85E26CC-7538-4746-B89A-4C4A7124A769}"/>
          </ac:cxnSpMkLst>
        </pc:cxnChg>
        <pc:cxnChg chg="add mod">
          <ac:chgData name="Chris Blythe" userId="cd9468cf-b39d-44e0-837e-28b83f53aebe" providerId="ADAL" clId="{72182021-7541-4AA8-BB63-EC4FE0D68A5E}" dt="2019-09-03T17:51:44.662" v="2562" actId="14100"/>
          <ac:cxnSpMkLst>
            <pc:docMk/>
            <pc:sldMk cId="3505123175" sldId="271"/>
            <ac:cxnSpMk id="28" creationId="{3CF9C437-ADCE-4147-966D-3C0395041350}"/>
          </ac:cxnSpMkLst>
        </pc:cxnChg>
        <pc:cxnChg chg="add mod">
          <ac:chgData name="Chris Blythe" userId="cd9468cf-b39d-44e0-837e-28b83f53aebe" providerId="ADAL" clId="{72182021-7541-4AA8-BB63-EC4FE0D68A5E}" dt="2019-09-03T17:51:37.477" v="2560" actId="14100"/>
          <ac:cxnSpMkLst>
            <pc:docMk/>
            <pc:sldMk cId="3505123175" sldId="271"/>
            <ac:cxnSpMk id="29" creationId="{86BE82E5-3242-46E7-8B4C-56D817D2498C}"/>
          </ac:cxnSpMkLst>
        </pc:cxnChg>
        <pc:cxnChg chg="add del">
          <ac:chgData name="Chris Blythe" userId="cd9468cf-b39d-44e0-837e-28b83f53aebe" providerId="ADAL" clId="{72182021-7541-4AA8-BB63-EC4FE0D68A5E}" dt="2019-09-03T17:52:37.660" v="2566"/>
          <ac:cxnSpMkLst>
            <pc:docMk/>
            <pc:sldMk cId="3505123175" sldId="271"/>
            <ac:cxnSpMk id="33" creationId="{07F22FB7-4767-4348-B9CD-44B5A39F14EF}"/>
          </ac:cxnSpMkLst>
        </pc:cxnChg>
      </pc:sldChg>
      <pc:sldChg chg="del">
        <pc:chgData name="Chris Blythe" userId="cd9468cf-b39d-44e0-837e-28b83f53aebe" providerId="ADAL" clId="{72182021-7541-4AA8-BB63-EC4FE0D68A5E}" dt="2019-09-03T10:07:08.287" v="13" actId="2696"/>
        <pc:sldMkLst>
          <pc:docMk/>
          <pc:sldMk cId="2957137882" sldId="272"/>
        </pc:sldMkLst>
      </pc:sldChg>
      <pc:sldChg chg="delSp modSp add modAnim">
        <pc:chgData name="Chris Blythe" userId="cd9468cf-b39d-44e0-837e-28b83f53aebe" providerId="ADAL" clId="{72182021-7541-4AA8-BB63-EC4FE0D68A5E}" dt="2019-09-04T09:15:29.989" v="3267" actId="14100"/>
        <pc:sldMkLst>
          <pc:docMk/>
          <pc:sldMk cId="4144835213" sldId="272"/>
        </pc:sldMkLst>
        <pc:spChg chg="mod">
          <ac:chgData name="Chris Blythe" userId="cd9468cf-b39d-44e0-837e-28b83f53aebe" providerId="ADAL" clId="{72182021-7541-4AA8-BB63-EC4FE0D68A5E}" dt="2019-09-04T09:15:21.325" v="3266" actId="1076"/>
          <ac:spMkLst>
            <pc:docMk/>
            <pc:sldMk cId="4144835213" sldId="272"/>
            <ac:spMk id="4" creationId="{67F5AE13-08FF-4375-BB96-86A46F4A80BF}"/>
          </ac:spMkLst>
        </pc:spChg>
        <pc:picChg chg="mod">
          <ac:chgData name="Chris Blythe" userId="cd9468cf-b39d-44e0-837e-28b83f53aebe" providerId="ADAL" clId="{72182021-7541-4AA8-BB63-EC4FE0D68A5E}" dt="2019-09-03T17:55:13.104" v="2617" actId="1076"/>
          <ac:picMkLst>
            <pc:docMk/>
            <pc:sldMk cId="4144835213" sldId="272"/>
            <ac:picMk id="8" creationId="{ED2ECA88-75EF-4BD3-9D14-3495A10B74BC}"/>
          </ac:picMkLst>
        </pc:picChg>
        <pc:picChg chg="del mod">
          <ac:chgData name="Chris Blythe" userId="cd9468cf-b39d-44e0-837e-28b83f53aebe" providerId="ADAL" clId="{72182021-7541-4AA8-BB63-EC4FE0D68A5E}" dt="2019-09-03T17:52:47.370" v="2570" actId="478"/>
          <ac:picMkLst>
            <pc:docMk/>
            <pc:sldMk cId="4144835213" sldId="272"/>
            <ac:picMk id="10" creationId="{388FE02B-B11B-4145-BB74-A0E656D7B05E}"/>
          </ac:picMkLst>
        </pc:picChg>
        <pc:picChg chg="del">
          <ac:chgData name="Chris Blythe" userId="cd9468cf-b39d-44e0-837e-28b83f53aebe" providerId="ADAL" clId="{72182021-7541-4AA8-BB63-EC4FE0D68A5E}" dt="2019-09-03T17:52:48.301" v="2571" actId="478"/>
          <ac:picMkLst>
            <pc:docMk/>
            <pc:sldMk cId="4144835213" sldId="272"/>
            <ac:picMk id="12" creationId="{16B9A47E-228C-4682-A8D3-C7835414395E}"/>
          </ac:picMkLst>
        </pc:picChg>
        <pc:picChg chg="del">
          <ac:chgData name="Chris Blythe" userId="cd9468cf-b39d-44e0-837e-28b83f53aebe" providerId="ADAL" clId="{72182021-7541-4AA8-BB63-EC4FE0D68A5E}" dt="2019-09-03T17:53:03.771" v="2583" actId="478"/>
          <ac:picMkLst>
            <pc:docMk/>
            <pc:sldMk cId="4144835213" sldId="272"/>
            <ac:picMk id="15" creationId="{42EDE67B-2297-414F-B1A1-6D38125B0DA2}"/>
          </ac:picMkLst>
        </pc:picChg>
        <pc:picChg chg="del">
          <ac:chgData name="Chris Blythe" userId="cd9468cf-b39d-44e0-837e-28b83f53aebe" providerId="ADAL" clId="{72182021-7541-4AA8-BB63-EC4FE0D68A5E}" dt="2019-09-03T17:53:04.371" v="2584" actId="478"/>
          <ac:picMkLst>
            <pc:docMk/>
            <pc:sldMk cId="4144835213" sldId="272"/>
            <ac:picMk id="16" creationId="{094964CD-CDE1-41B0-B895-188A0F3881EA}"/>
          </ac:picMkLst>
        </pc:picChg>
        <pc:picChg chg="del">
          <ac:chgData name="Chris Blythe" userId="cd9468cf-b39d-44e0-837e-28b83f53aebe" providerId="ADAL" clId="{72182021-7541-4AA8-BB63-EC4FE0D68A5E}" dt="2019-09-03T17:52:50.456" v="2572" actId="478"/>
          <ac:picMkLst>
            <pc:docMk/>
            <pc:sldMk cId="4144835213" sldId="272"/>
            <ac:picMk id="1026" creationId="{41E47114-1E52-4D70-841C-70DBC218C025}"/>
          </ac:picMkLst>
        </pc:picChg>
        <pc:cxnChg chg="del">
          <ac:chgData name="Chris Blythe" userId="cd9468cf-b39d-44e0-837e-28b83f53aebe" providerId="ADAL" clId="{72182021-7541-4AA8-BB63-EC4FE0D68A5E}" dt="2019-09-03T17:53:38.396" v="2587" actId="478"/>
          <ac:cxnSpMkLst>
            <pc:docMk/>
            <pc:sldMk cId="4144835213" sldId="272"/>
            <ac:cxnSpMk id="17" creationId="{74A77270-A258-491D-8324-FC6E92F5C7E7}"/>
          </ac:cxnSpMkLst>
        </pc:cxnChg>
        <pc:cxnChg chg="del">
          <ac:chgData name="Chris Blythe" userId="cd9468cf-b39d-44e0-837e-28b83f53aebe" providerId="ADAL" clId="{72182021-7541-4AA8-BB63-EC4FE0D68A5E}" dt="2019-09-03T17:52:46.634" v="2568" actId="478"/>
          <ac:cxnSpMkLst>
            <pc:docMk/>
            <pc:sldMk cId="4144835213" sldId="272"/>
            <ac:cxnSpMk id="23" creationId="{5CA1CD1E-A00D-4219-9364-418F2D001F1C}"/>
          </ac:cxnSpMkLst>
        </pc:cxnChg>
        <pc:cxnChg chg="del">
          <ac:chgData name="Chris Blythe" userId="cd9468cf-b39d-44e0-837e-28b83f53aebe" providerId="ADAL" clId="{72182021-7541-4AA8-BB63-EC4FE0D68A5E}" dt="2019-09-03T17:52:46.634" v="2568" actId="478"/>
          <ac:cxnSpMkLst>
            <pc:docMk/>
            <pc:sldMk cId="4144835213" sldId="272"/>
            <ac:cxnSpMk id="25" creationId="{8C5EE813-BC9E-4623-A9F6-7E0124AC1E58}"/>
          </ac:cxnSpMkLst>
        </pc:cxnChg>
        <pc:cxnChg chg="del">
          <ac:chgData name="Chris Blythe" userId="cd9468cf-b39d-44e0-837e-28b83f53aebe" providerId="ADAL" clId="{72182021-7541-4AA8-BB63-EC4FE0D68A5E}" dt="2019-09-03T17:52:46.634" v="2568" actId="478"/>
          <ac:cxnSpMkLst>
            <pc:docMk/>
            <pc:sldMk cId="4144835213" sldId="272"/>
            <ac:cxnSpMk id="27" creationId="{F85E26CC-7538-4746-B89A-4C4A7124A769}"/>
          </ac:cxnSpMkLst>
        </pc:cxnChg>
        <pc:cxnChg chg="del">
          <ac:chgData name="Chris Blythe" userId="cd9468cf-b39d-44e0-837e-28b83f53aebe" providerId="ADAL" clId="{72182021-7541-4AA8-BB63-EC4FE0D68A5E}" dt="2019-09-03T17:52:46.634" v="2568" actId="478"/>
          <ac:cxnSpMkLst>
            <pc:docMk/>
            <pc:sldMk cId="4144835213" sldId="272"/>
            <ac:cxnSpMk id="28" creationId="{3CF9C437-ADCE-4147-966D-3C0395041350}"/>
          </ac:cxnSpMkLst>
        </pc:cxnChg>
        <pc:cxnChg chg="mod">
          <ac:chgData name="Chris Blythe" userId="cd9468cf-b39d-44e0-837e-28b83f53aebe" providerId="ADAL" clId="{72182021-7541-4AA8-BB63-EC4FE0D68A5E}" dt="2019-09-04T09:15:29.989" v="3267" actId="14100"/>
          <ac:cxnSpMkLst>
            <pc:docMk/>
            <pc:sldMk cId="4144835213" sldId="272"/>
            <ac:cxnSpMk id="29" creationId="{86BE82E5-3242-46E7-8B4C-56D817D2498C}"/>
          </ac:cxnSpMkLst>
        </pc:cxnChg>
      </pc:sldChg>
      <pc:sldChg chg="del">
        <pc:chgData name="Chris Blythe" userId="cd9468cf-b39d-44e0-837e-28b83f53aebe" providerId="ADAL" clId="{72182021-7541-4AA8-BB63-EC4FE0D68A5E}" dt="2019-09-03T10:07:08.297" v="14" actId="2696"/>
        <pc:sldMkLst>
          <pc:docMk/>
          <pc:sldMk cId="74831690" sldId="273"/>
        </pc:sldMkLst>
      </pc:sldChg>
      <pc:sldChg chg="addSp delSp modSp add del">
        <pc:chgData name="Chris Blythe" userId="cd9468cf-b39d-44e0-837e-28b83f53aebe" providerId="ADAL" clId="{72182021-7541-4AA8-BB63-EC4FE0D68A5E}" dt="2019-09-03T18:14:18.212" v="2652" actId="2696"/>
        <pc:sldMkLst>
          <pc:docMk/>
          <pc:sldMk cId="2554996043" sldId="273"/>
        </pc:sldMkLst>
        <pc:spChg chg="del">
          <ac:chgData name="Chris Blythe" userId="cd9468cf-b39d-44e0-837e-28b83f53aebe" providerId="ADAL" clId="{72182021-7541-4AA8-BB63-EC4FE0D68A5E}" dt="2019-09-03T18:13:46.192" v="2646"/>
          <ac:spMkLst>
            <pc:docMk/>
            <pc:sldMk cId="2554996043" sldId="273"/>
            <ac:spMk id="3" creationId="{A8C89E19-146A-4033-9664-E588200495C0}"/>
          </ac:spMkLst>
        </pc:spChg>
        <pc:picChg chg="add mod">
          <ac:chgData name="Chris Blythe" userId="cd9468cf-b39d-44e0-837e-28b83f53aebe" providerId="ADAL" clId="{72182021-7541-4AA8-BB63-EC4FE0D68A5E}" dt="2019-09-03T18:14:04.960" v="2649" actId="1076"/>
          <ac:picMkLst>
            <pc:docMk/>
            <pc:sldMk cId="2554996043" sldId="273"/>
            <ac:picMk id="4" creationId="{8C2A5C5C-BF6F-4309-85B1-2CFCF7F00564}"/>
          </ac:picMkLst>
        </pc:picChg>
      </pc:sldChg>
      <pc:sldChg chg="del">
        <pc:chgData name="Chris Blythe" userId="cd9468cf-b39d-44e0-837e-28b83f53aebe" providerId="ADAL" clId="{72182021-7541-4AA8-BB63-EC4FE0D68A5E}" dt="2019-09-03T10:07:08.306" v="15" actId="2696"/>
        <pc:sldMkLst>
          <pc:docMk/>
          <pc:sldMk cId="380719192" sldId="274"/>
        </pc:sldMkLst>
      </pc:sldChg>
      <pc:sldChg chg="addSp modSp add">
        <pc:chgData name="Chris Blythe" userId="cd9468cf-b39d-44e0-837e-28b83f53aebe" providerId="ADAL" clId="{72182021-7541-4AA8-BB63-EC4FE0D68A5E}" dt="2019-09-03T18:17:01.194" v="2899" actId="20577"/>
        <pc:sldMkLst>
          <pc:docMk/>
          <pc:sldMk cId="3883075789" sldId="274"/>
        </pc:sldMkLst>
        <pc:spChg chg="mod">
          <ac:chgData name="Chris Blythe" userId="cd9468cf-b39d-44e0-837e-28b83f53aebe" providerId="ADAL" clId="{72182021-7541-4AA8-BB63-EC4FE0D68A5E}" dt="2019-09-03T18:15:02.047" v="2673"/>
          <ac:spMkLst>
            <pc:docMk/>
            <pc:sldMk cId="3883075789" sldId="274"/>
            <ac:spMk id="2" creationId="{6CD5B5D1-615D-47E5-BD18-B780AD0089E3}"/>
          </ac:spMkLst>
        </pc:spChg>
        <pc:spChg chg="mod">
          <ac:chgData name="Chris Blythe" userId="cd9468cf-b39d-44e0-837e-28b83f53aebe" providerId="ADAL" clId="{72182021-7541-4AA8-BB63-EC4FE0D68A5E}" dt="2019-09-03T18:17:01.194" v="2899" actId="20577"/>
          <ac:spMkLst>
            <pc:docMk/>
            <pc:sldMk cId="3883075789" sldId="274"/>
            <ac:spMk id="3" creationId="{2BF46D7D-210C-40B8-ADCE-F3224C549E33}"/>
          </ac:spMkLst>
        </pc:spChg>
        <pc:picChg chg="add mod">
          <ac:chgData name="Chris Blythe" userId="cd9468cf-b39d-44e0-837e-28b83f53aebe" providerId="ADAL" clId="{72182021-7541-4AA8-BB63-EC4FE0D68A5E}" dt="2019-09-03T18:14:31.271" v="2655" actId="1076"/>
          <ac:picMkLst>
            <pc:docMk/>
            <pc:sldMk cId="3883075789" sldId="274"/>
            <ac:picMk id="4" creationId="{FDE07981-E562-44E6-9413-FC3EA7635825}"/>
          </ac:picMkLst>
        </pc:picChg>
      </pc:sldChg>
      <pc:sldChg chg="modSp add">
        <pc:chgData name="Chris Blythe" userId="cd9468cf-b39d-44e0-837e-28b83f53aebe" providerId="ADAL" clId="{72182021-7541-4AA8-BB63-EC4FE0D68A5E}" dt="2019-09-03T18:21:28.821" v="3234" actId="14100"/>
        <pc:sldMkLst>
          <pc:docMk/>
          <pc:sldMk cId="263675426" sldId="275"/>
        </pc:sldMkLst>
        <pc:spChg chg="mod">
          <ac:chgData name="Chris Blythe" userId="cd9468cf-b39d-44e0-837e-28b83f53aebe" providerId="ADAL" clId="{72182021-7541-4AA8-BB63-EC4FE0D68A5E}" dt="2019-09-03T18:17:42.710" v="2909" actId="20577"/>
          <ac:spMkLst>
            <pc:docMk/>
            <pc:sldMk cId="263675426" sldId="275"/>
            <ac:spMk id="2" creationId="{D186140A-06D9-4608-9569-554C5FFC78D9}"/>
          </ac:spMkLst>
        </pc:spChg>
        <pc:spChg chg="mod">
          <ac:chgData name="Chris Blythe" userId="cd9468cf-b39d-44e0-837e-28b83f53aebe" providerId="ADAL" clId="{72182021-7541-4AA8-BB63-EC4FE0D68A5E}" dt="2019-09-03T18:21:28.821" v="3234" actId="14100"/>
          <ac:spMkLst>
            <pc:docMk/>
            <pc:sldMk cId="263675426" sldId="275"/>
            <ac:spMk id="3" creationId="{8B8EC874-75AC-41A6-9CCD-B1825678EB78}"/>
          </ac:spMkLst>
        </pc:spChg>
      </pc:sldChg>
      <pc:sldChg chg="del">
        <pc:chgData name="Chris Blythe" userId="cd9468cf-b39d-44e0-837e-28b83f53aebe" providerId="ADAL" clId="{72182021-7541-4AA8-BB63-EC4FE0D68A5E}" dt="2019-09-03T10:07:08.314" v="16" actId="2696"/>
        <pc:sldMkLst>
          <pc:docMk/>
          <pc:sldMk cId="1836071698" sldId="275"/>
        </pc:sldMkLst>
      </pc:sldChg>
      <pc:sldChg chg="addSp delSp modSp add">
        <pc:chgData name="Chris Blythe" userId="cd9468cf-b39d-44e0-837e-28b83f53aebe" providerId="ADAL" clId="{72182021-7541-4AA8-BB63-EC4FE0D68A5E}" dt="2019-09-04T12:17:15.167" v="3431" actId="1076"/>
        <pc:sldMkLst>
          <pc:docMk/>
          <pc:sldMk cId="527629168" sldId="276"/>
        </pc:sldMkLst>
        <pc:spChg chg="del mod">
          <ac:chgData name="Chris Blythe" userId="cd9468cf-b39d-44e0-837e-28b83f53aebe" providerId="ADAL" clId="{72182021-7541-4AA8-BB63-EC4FE0D68A5E}" dt="2019-09-04T12:01:28.583" v="3318" actId="478"/>
          <ac:spMkLst>
            <pc:docMk/>
            <pc:sldMk cId="527629168" sldId="276"/>
            <ac:spMk id="2" creationId="{266A9F4B-71C5-4EF7-B8D9-51DE6F85DA35}"/>
          </ac:spMkLst>
        </pc:spChg>
        <pc:spChg chg="del">
          <ac:chgData name="Chris Blythe" userId="cd9468cf-b39d-44e0-837e-28b83f53aebe" providerId="ADAL" clId="{72182021-7541-4AA8-BB63-EC4FE0D68A5E}" dt="2019-09-04T11:59:28.729" v="3290" actId="478"/>
          <ac:spMkLst>
            <pc:docMk/>
            <pc:sldMk cId="527629168" sldId="276"/>
            <ac:spMk id="3" creationId="{1DBE1F31-A825-4A7C-B253-FA6FF0F73960}"/>
          </ac:spMkLst>
        </pc:spChg>
        <pc:spChg chg="add mod">
          <ac:chgData name="Chris Blythe" userId="cd9468cf-b39d-44e0-837e-28b83f53aebe" providerId="ADAL" clId="{72182021-7541-4AA8-BB63-EC4FE0D68A5E}" dt="2019-09-04T12:16:55.950" v="3425" actId="1076"/>
          <ac:spMkLst>
            <pc:docMk/>
            <pc:sldMk cId="527629168" sldId="276"/>
            <ac:spMk id="11" creationId="{13430874-80C9-424F-8407-3CBEE4D92565}"/>
          </ac:spMkLst>
        </pc:spChg>
        <pc:spChg chg="add del mod">
          <ac:chgData name="Chris Blythe" userId="cd9468cf-b39d-44e0-837e-28b83f53aebe" providerId="ADAL" clId="{72182021-7541-4AA8-BB63-EC4FE0D68A5E}" dt="2019-09-04T12:01:32.515" v="3319" actId="478"/>
          <ac:spMkLst>
            <pc:docMk/>
            <pc:sldMk cId="527629168" sldId="276"/>
            <ac:spMk id="13" creationId="{AA6EA7EB-336B-4E6C-BDDD-F60A5986866E}"/>
          </ac:spMkLst>
        </pc:spChg>
        <pc:spChg chg="add mod">
          <ac:chgData name="Chris Blythe" userId="cd9468cf-b39d-44e0-837e-28b83f53aebe" providerId="ADAL" clId="{72182021-7541-4AA8-BB63-EC4FE0D68A5E}" dt="2019-09-04T12:17:07.954" v="3429" actId="1076"/>
          <ac:spMkLst>
            <pc:docMk/>
            <pc:sldMk cId="527629168" sldId="276"/>
            <ac:spMk id="14" creationId="{CD506E82-6F11-45C3-8E9F-2C5366A652F4}"/>
          </ac:spMkLst>
        </pc:spChg>
        <pc:spChg chg="add mod">
          <ac:chgData name="Chris Blythe" userId="cd9468cf-b39d-44e0-837e-28b83f53aebe" providerId="ADAL" clId="{72182021-7541-4AA8-BB63-EC4FE0D68A5E}" dt="2019-09-04T12:17:04.358" v="3428" actId="1076"/>
          <ac:spMkLst>
            <pc:docMk/>
            <pc:sldMk cId="527629168" sldId="276"/>
            <ac:spMk id="15" creationId="{A270E7BC-A12D-4D90-9659-0E42A20919E2}"/>
          </ac:spMkLst>
        </pc:spChg>
        <pc:spChg chg="add mod">
          <ac:chgData name="Chris Blythe" userId="cd9468cf-b39d-44e0-837e-28b83f53aebe" providerId="ADAL" clId="{72182021-7541-4AA8-BB63-EC4FE0D68A5E}" dt="2019-09-04T12:17:11.365" v="3430" actId="1076"/>
          <ac:spMkLst>
            <pc:docMk/>
            <pc:sldMk cId="527629168" sldId="276"/>
            <ac:spMk id="16" creationId="{9D79F8AA-3082-4027-9BAA-675110A7A976}"/>
          </ac:spMkLst>
        </pc:spChg>
        <pc:spChg chg="add mod">
          <ac:chgData name="Chris Blythe" userId="cd9468cf-b39d-44e0-837e-28b83f53aebe" providerId="ADAL" clId="{72182021-7541-4AA8-BB63-EC4FE0D68A5E}" dt="2019-09-04T12:17:15.167" v="3431" actId="1076"/>
          <ac:spMkLst>
            <pc:docMk/>
            <pc:sldMk cId="527629168" sldId="276"/>
            <ac:spMk id="17" creationId="{B81BE7FC-5A70-4C54-9B15-B5A89D8F4165}"/>
          </ac:spMkLst>
        </pc:spChg>
        <pc:spChg chg="add mod">
          <ac:chgData name="Chris Blythe" userId="cd9468cf-b39d-44e0-837e-28b83f53aebe" providerId="ADAL" clId="{72182021-7541-4AA8-BB63-EC4FE0D68A5E}" dt="2019-09-04T12:16:59.156" v="3426" actId="1076"/>
          <ac:spMkLst>
            <pc:docMk/>
            <pc:sldMk cId="527629168" sldId="276"/>
            <ac:spMk id="18" creationId="{39456022-FCE0-4B88-8092-0728EBF5E1BC}"/>
          </ac:spMkLst>
        </pc:spChg>
        <pc:spChg chg="add del">
          <ac:chgData name="Chris Blythe" userId="cd9468cf-b39d-44e0-837e-28b83f53aebe" providerId="ADAL" clId="{72182021-7541-4AA8-BB63-EC4FE0D68A5E}" dt="2019-09-04T12:15:16.335" v="3379"/>
          <ac:spMkLst>
            <pc:docMk/>
            <pc:sldMk cId="527629168" sldId="276"/>
            <ac:spMk id="19" creationId="{B9370029-3894-42CB-B318-5019987E3D1D}"/>
          </ac:spMkLst>
        </pc:spChg>
        <pc:spChg chg="add del">
          <ac:chgData name="Chris Blythe" userId="cd9468cf-b39d-44e0-837e-28b83f53aebe" providerId="ADAL" clId="{72182021-7541-4AA8-BB63-EC4FE0D68A5E}" dt="2019-09-04T12:15:19.877" v="3381"/>
          <ac:spMkLst>
            <pc:docMk/>
            <pc:sldMk cId="527629168" sldId="276"/>
            <ac:spMk id="21" creationId="{CCB62CC4-90AE-4000-AFDE-54D098B1D78A}"/>
          </ac:spMkLst>
        </pc:spChg>
        <pc:spChg chg="add mod">
          <ac:chgData name="Chris Blythe" userId="cd9468cf-b39d-44e0-837e-28b83f53aebe" providerId="ADAL" clId="{72182021-7541-4AA8-BB63-EC4FE0D68A5E}" dt="2019-09-04T12:17:01.928" v="3427" actId="1076"/>
          <ac:spMkLst>
            <pc:docMk/>
            <pc:sldMk cId="527629168" sldId="276"/>
            <ac:spMk id="22" creationId="{507D25FE-4252-47FC-9042-300DB941AD1C}"/>
          </ac:spMkLst>
        </pc:spChg>
        <pc:picChg chg="add mod">
          <ac:chgData name="Chris Blythe" userId="cd9468cf-b39d-44e0-837e-28b83f53aebe" providerId="ADAL" clId="{72182021-7541-4AA8-BB63-EC4FE0D68A5E}" dt="2019-09-04T12:16:53.742" v="3424" actId="1076"/>
          <ac:picMkLst>
            <pc:docMk/>
            <pc:sldMk cId="527629168" sldId="276"/>
            <ac:picMk id="4" creationId="{3174B861-1CC0-4C01-95EC-977C4987E0CF}"/>
          </ac:picMkLst>
        </pc:picChg>
        <pc:picChg chg="add del">
          <ac:chgData name="Chris Blythe" userId="cd9468cf-b39d-44e0-837e-28b83f53aebe" providerId="ADAL" clId="{72182021-7541-4AA8-BB63-EC4FE0D68A5E}" dt="2019-09-04T12:15:19.877" v="3381"/>
          <ac:picMkLst>
            <pc:docMk/>
            <pc:sldMk cId="527629168" sldId="276"/>
            <ac:picMk id="20" creationId="{F2051DA9-861E-404E-AFC4-4B4B4EC0A303}"/>
          </ac:picMkLst>
        </pc:picChg>
        <pc:cxnChg chg="add mod">
          <ac:chgData name="Chris Blythe" userId="cd9468cf-b39d-44e0-837e-28b83f53aebe" providerId="ADAL" clId="{72182021-7541-4AA8-BB63-EC4FE0D68A5E}" dt="2019-09-04T12:16:53.742" v="3424" actId="1076"/>
          <ac:cxnSpMkLst>
            <pc:docMk/>
            <pc:sldMk cId="527629168" sldId="276"/>
            <ac:cxnSpMk id="6" creationId="{07062D07-4535-449E-8CF1-15361542389F}"/>
          </ac:cxnSpMkLst>
        </pc:cxnChg>
        <pc:cxnChg chg="add mod">
          <ac:chgData name="Chris Blythe" userId="cd9468cf-b39d-44e0-837e-28b83f53aebe" providerId="ADAL" clId="{72182021-7541-4AA8-BB63-EC4FE0D68A5E}" dt="2019-09-04T12:16:53.742" v="3424" actId="1076"/>
          <ac:cxnSpMkLst>
            <pc:docMk/>
            <pc:sldMk cId="527629168" sldId="276"/>
            <ac:cxnSpMk id="8" creationId="{288921D4-32C6-43A7-9A76-FB79646FA90A}"/>
          </ac:cxnSpMkLst>
        </pc:cxnChg>
      </pc:sldChg>
      <pc:sldChg chg="del">
        <pc:chgData name="Chris Blythe" userId="cd9468cf-b39d-44e0-837e-28b83f53aebe" providerId="ADAL" clId="{72182021-7541-4AA8-BB63-EC4FE0D68A5E}" dt="2019-09-03T10:07:08.324" v="17" actId="2696"/>
        <pc:sldMkLst>
          <pc:docMk/>
          <pc:sldMk cId="592249773" sldId="276"/>
        </pc:sldMkLst>
      </pc:sldChg>
      <pc:sldChg chg="addSp modSp add">
        <pc:chgData name="Chris Blythe" userId="cd9468cf-b39d-44e0-837e-28b83f53aebe" providerId="ADAL" clId="{72182021-7541-4AA8-BB63-EC4FE0D68A5E}" dt="2019-09-04T13:10:47.235" v="3676" actId="1076"/>
        <pc:sldMkLst>
          <pc:docMk/>
          <pc:sldMk cId="2172767849" sldId="277"/>
        </pc:sldMkLst>
        <pc:spChg chg="mod">
          <ac:chgData name="Chris Blythe" userId="cd9468cf-b39d-44e0-837e-28b83f53aebe" providerId="ADAL" clId="{72182021-7541-4AA8-BB63-EC4FE0D68A5E}" dt="2019-09-04T13:06:35.193" v="3550" actId="14100"/>
          <ac:spMkLst>
            <pc:docMk/>
            <pc:sldMk cId="2172767849" sldId="277"/>
            <ac:spMk id="2" creationId="{B24D1B51-3641-4755-8061-B66FAB6E9915}"/>
          </ac:spMkLst>
        </pc:spChg>
        <pc:spChg chg="mod">
          <ac:chgData name="Chris Blythe" userId="cd9468cf-b39d-44e0-837e-28b83f53aebe" providerId="ADAL" clId="{72182021-7541-4AA8-BB63-EC4FE0D68A5E}" dt="2019-09-04T13:06:38.316" v="3551" actId="14100"/>
          <ac:spMkLst>
            <pc:docMk/>
            <pc:sldMk cId="2172767849" sldId="277"/>
            <ac:spMk id="3" creationId="{5ED42495-D848-4012-AFCA-DD2790F11CBE}"/>
          </ac:spMkLst>
        </pc:spChg>
        <pc:spChg chg="add mod">
          <ac:chgData name="Chris Blythe" userId="cd9468cf-b39d-44e0-837e-28b83f53aebe" providerId="ADAL" clId="{72182021-7541-4AA8-BB63-EC4FE0D68A5E}" dt="2019-09-04T13:10:15.909" v="3664" actId="1076"/>
          <ac:spMkLst>
            <pc:docMk/>
            <pc:sldMk cId="2172767849" sldId="277"/>
            <ac:spMk id="5" creationId="{E81BF3AB-D435-4175-ACB6-CE9256FFE9F6}"/>
          </ac:spMkLst>
        </pc:spChg>
        <pc:spChg chg="add mod">
          <ac:chgData name="Chris Blythe" userId="cd9468cf-b39d-44e0-837e-28b83f53aebe" providerId="ADAL" clId="{72182021-7541-4AA8-BB63-EC4FE0D68A5E}" dt="2019-09-04T13:10:15.909" v="3664" actId="1076"/>
          <ac:spMkLst>
            <pc:docMk/>
            <pc:sldMk cId="2172767849" sldId="277"/>
            <ac:spMk id="6" creationId="{E8699C04-E244-4F9A-9877-00E5FD31C3F0}"/>
          </ac:spMkLst>
        </pc:spChg>
        <pc:spChg chg="add mod">
          <ac:chgData name="Chris Blythe" userId="cd9468cf-b39d-44e0-837e-28b83f53aebe" providerId="ADAL" clId="{72182021-7541-4AA8-BB63-EC4FE0D68A5E}" dt="2019-09-04T13:07:43.691" v="3589" actId="1076"/>
          <ac:spMkLst>
            <pc:docMk/>
            <pc:sldMk cId="2172767849" sldId="277"/>
            <ac:spMk id="9" creationId="{C3A06964-D2DB-46DA-9F6E-8809ECB0F553}"/>
          </ac:spMkLst>
        </pc:spChg>
        <pc:spChg chg="add mod">
          <ac:chgData name="Chris Blythe" userId="cd9468cf-b39d-44e0-837e-28b83f53aebe" providerId="ADAL" clId="{72182021-7541-4AA8-BB63-EC4FE0D68A5E}" dt="2019-09-04T13:07:51.719" v="3591" actId="1076"/>
          <ac:spMkLst>
            <pc:docMk/>
            <pc:sldMk cId="2172767849" sldId="277"/>
            <ac:spMk id="11" creationId="{B70926D2-30B9-4FE9-97C8-2AD74A1F528F}"/>
          </ac:spMkLst>
        </pc:spChg>
        <pc:spChg chg="add mod">
          <ac:chgData name="Chris Blythe" userId="cd9468cf-b39d-44e0-837e-28b83f53aebe" providerId="ADAL" clId="{72182021-7541-4AA8-BB63-EC4FE0D68A5E}" dt="2019-09-04T13:10:47.235" v="3676" actId="1076"/>
          <ac:spMkLst>
            <pc:docMk/>
            <pc:sldMk cId="2172767849" sldId="277"/>
            <ac:spMk id="20" creationId="{B01007FB-D8CE-4C8E-B2B0-457CBF3FC90D}"/>
          </ac:spMkLst>
        </pc:spChg>
        <pc:picChg chg="add mod">
          <ac:chgData name="Chris Blythe" userId="cd9468cf-b39d-44e0-837e-28b83f53aebe" providerId="ADAL" clId="{72182021-7541-4AA8-BB63-EC4FE0D68A5E}" dt="2019-09-04T13:10:15.909" v="3664" actId="1076"/>
          <ac:picMkLst>
            <pc:docMk/>
            <pc:sldMk cId="2172767849" sldId="277"/>
            <ac:picMk id="4" creationId="{EE82E2BF-6030-47F7-85B8-81370FB7069E}"/>
          </ac:picMkLst>
        </pc:picChg>
        <pc:picChg chg="add mod">
          <ac:chgData name="Chris Blythe" userId="cd9468cf-b39d-44e0-837e-28b83f53aebe" providerId="ADAL" clId="{72182021-7541-4AA8-BB63-EC4FE0D68A5E}" dt="2019-09-04T13:07:36.222" v="3588" actId="1076"/>
          <ac:picMkLst>
            <pc:docMk/>
            <pc:sldMk cId="2172767849" sldId="277"/>
            <ac:picMk id="7" creationId="{33D18C62-49CF-440F-817B-EF2D1F617620}"/>
          </ac:picMkLst>
        </pc:picChg>
        <pc:picChg chg="add mod">
          <ac:chgData name="Chris Blythe" userId="cd9468cf-b39d-44e0-837e-28b83f53aebe" providerId="ADAL" clId="{72182021-7541-4AA8-BB63-EC4FE0D68A5E}" dt="2019-09-04T13:07:51.719" v="3591" actId="1076"/>
          <ac:picMkLst>
            <pc:docMk/>
            <pc:sldMk cId="2172767849" sldId="277"/>
            <ac:picMk id="10" creationId="{CD9C17BF-1C12-41FE-A38D-8F7AC81F6BB0}"/>
          </ac:picMkLst>
        </pc:picChg>
        <pc:cxnChg chg="add mod">
          <ac:chgData name="Chris Blythe" userId="cd9468cf-b39d-44e0-837e-28b83f53aebe" providerId="ADAL" clId="{72182021-7541-4AA8-BB63-EC4FE0D68A5E}" dt="2019-09-04T13:10:20.327" v="3665" actId="14100"/>
          <ac:cxnSpMkLst>
            <pc:docMk/>
            <pc:sldMk cId="2172767849" sldId="277"/>
            <ac:cxnSpMk id="8" creationId="{811CDF7A-0FD5-4E0E-87D3-7537AD323EC3}"/>
          </ac:cxnSpMkLst>
        </pc:cxnChg>
        <pc:cxnChg chg="add mod">
          <ac:chgData name="Chris Blythe" userId="cd9468cf-b39d-44e0-837e-28b83f53aebe" providerId="ADAL" clId="{72182021-7541-4AA8-BB63-EC4FE0D68A5E}" dt="2019-09-04T13:10:25.743" v="3666" actId="14100"/>
          <ac:cxnSpMkLst>
            <pc:docMk/>
            <pc:sldMk cId="2172767849" sldId="277"/>
            <ac:cxnSpMk id="13" creationId="{F96AAC56-9CF1-4FB8-A740-7F21C932C9ED}"/>
          </ac:cxnSpMkLst>
        </pc:cxnChg>
      </pc:sldChg>
      <pc:sldChg chg="del">
        <pc:chgData name="Chris Blythe" userId="cd9468cf-b39d-44e0-837e-28b83f53aebe" providerId="ADAL" clId="{72182021-7541-4AA8-BB63-EC4FE0D68A5E}" dt="2019-09-03T10:07:08.336" v="18" actId="2696"/>
        <pc:sldMkLst>
          <pc:docMk/>
          <pc:sldMk cId="3641588527" sldId="277"/>
        </pc:sldMkLst>
      </pc:sldChg>
      <pc:sldChg chg="del">
        <pc:chgData name="Chris Blythe" userId="cd9468cf-b39d-44e0-837e-28b83f53aebe" providerId="ADAL" clId="{72182021-7541-4AA8-BB63-EC4FE0D68A5E}" dt="2019-09-03T10:07:08.359" v="20" actId="2696"/>
        <pc:sldMkLst>
          <pc:docMk/>
          <pc:sldMk cId="3508234696" sldId="278"/>
        </pc:sldMkLst>
      </pc:sldChg>
      <pc:sldChg chg="del">
        <pc:chgData name="Chris Blythe" userId="cd9468cf-b39d-44e0-837e-28b83f53aebe" providerId="ADAL" clId="{72182021-7541-4AA8-BB63-EC4FE0D68A5E}" dt="2019-09-03T10:07:08.367" v="21" actId="2696"/>
        <pc:sldMkLst>
          <pc:docMk/>
          <pc:sldMk cId="2977651568" sldId="279"/>
        </pc:sldMkLst>
      </pc:sldChg>
      <pc:sldChg chg="del">
        <pc:chgData name="Chris Blythe" userId="cd9468cf-b39d-44e0-837e-28b83f53aebe" providerId="ADAL" clId="{72182021-7541-4AA8-BB63-EC4FE0D68A5E}" dt="2019-09-03T10:07:08.375" v="22" actId="2696"/>
        <pc:sldMkLst>
          <pc:docMk/>
          <pc:sldMk cId="2975146629" sldId="280"/>
        </pc:sldMkLst>
      </pc:sldChg>
      <pc:sldChg chg="del">
        <pc:chgData name="Chris Blythe" userId="cd9468cf-b39d-44e0-837e-28b83f53aebe" providerId="ADAL" clId="{72182021-7541-4AA8-BB63-EC4FE0D68A5E}" dt="2019-09-03T10:07:08.383" v="23" actId="2696"/>
        <pc:sldMkLst>
          <pc:docMk/>
          <pc:sldMk cId="4006573189" sldId="281"/>
        </pc:sldMkLst>
      </pc:sldChg>
      <pc:sldChg chg="del">
        <pc:chgData name="Chris Blythe" userId="cd9468cf-b39d-44e0-837e-28b83f53aebe" providerId="ADAL" clId="{72182021-7541-4AA8-BB63-EC4FE0D68A5E}" dt="2019-09-03T10:07:08.396" v="24" actId="2696"/>
        <pc:sldMkLst>
          <pc:docMk/>
          <pc:sldMk cId="2781564576" sldId="282"/>
        </pc:sldMkLst>
      </pc:sldChg>
      <pc:sldChg chg="del">
        <pc:chgData name="Chris Blythe" userId="cd9468cf-b39d-44e0-837e-28b83f53aebe" providerId="ADAL" clId="{72182021-7541-4AA8-BB63-EC4FE0D68A5E}" dt="2019-09-03T10:07:08.405" v="25" actId="2696"/>
        <pc:sldMkLst>
          <pc:docMk/>
          <pc:sldMk cId="962805654" sldId="283"/>
        </pc:sldMkLst>
      </pc:sldChg>
      <pc:sldChg chg="del">
        <pc:chgData name="Chris Blythe" userId="cd9468cf-b39d-44e0-837e-28b83f53aebe" providerId="ADAL" clId="{72182021-7541-4AA8-BB63-EC4FE0D68A5E}" dt="2019-09-03T10:07:08.345" v="19" actId="2696"/>
        <pc:sldMkLst>
          <pc:docMk/>
          <pc:sldMk cId="3549813221" sldId="284"/>
        </pc:sldMkLst>
      </pc:sldChg>
      <pc:sldChg chg="del">
        <pc:chgData name="Chris Blythe" userId="cd9468cf-b39d-44e0-837e-28b83f53aebe" providerId="ADAL" clId="{72182021-7541-4AA8-BB63-EC4FE0D68A5E}" dt="2019-09-03T10:07:08.409" v="26" actId="2696"/>
        <pc:sldMkLst>
          <pc:docMk/>
          <pc:sldMk cId="573902951" sldId="285"/>
        </pc:sldMkLst>
      </pc:sldChg>
      <pc:sldChg chg="del">
        <pc:chgData name="Chris Blythe" userId="cd9468cf-b39d-44e0-837e-28b83f53aebe" providerId="ADAL" clId="{72182021-7541-4AA8-BB63-EC4FE0D68A5E}" dt="2019-09-03T10:07:08.416" v="27" actId="2696"/>
        <pc:sldMkLst>
          <pc:docMk/>
          <pc:sldMk cId="3160076394" sldId="286"/>
        </pc:sldMkLst>
      </pc:sldChg>
    </pc:docChg>
  </pc:docChgLst>
  <pc:docChgLst>
    <pc:chgData name="Chris Blythe" userId="cd9468cf-b39d-44e0-837e-28b83f53aebe" providerId="ADAL" clId="{2A20F029-F5FB-473D-B011-AC361EE7762A}"/>
    <pc:docChg chg="undo redo custSel addSld delSld modSld sldOrd modMainMaster">
      <pc:chgData name="Chris Blythe" userId="cd9468cf-b39d-44e0-837e-28b83f53aebe" providerId="ADAL" clId="{2A20F029-F5FB-473D-B011-AC361EE7762A}" dt="2019-09-03T10:03:28.514" v="4256" actId="20577"/>
      <pc:docMkLst>
        <pc:docMk/>
      </pc:docMkLst>
      <pc:sldChg chg="modSp">
        <pc:chgData name="Chris Blythe" userId="cd9468cf-b39d-44e0-837e-28b83f53aebe" providerId="ADAL" clId="{2A20F029-F5FB-473D-B011-AC361EE7762A}" dt="2019-09-03T10:02:31.315" v="4236" actId="1076"/>
        <pc:sldMkLst>
          <pc:docMk/>
          <pc:sldMk cId="3660153389" sldId="256"/>
        </pc:sldMkLst>
        <pc:spChg chg="mod">
          <ac:chgData name="Chris Blythe" userId="cd9468cf-b39d-44e0-837e-28b83f53aebe" providerId="ADAL" clId="{2A20F029-F5FB-473D-B011-AC361EE7762A}" dt="2019-09-03T08:14:14.391" v="3118" actId="1076"/>
          <ac:spMkLst>
            <pc:docMk/>
            <pc:sldMk cId="3660153389" sldId="256"/>
            <ac:spMk id="2" creationId="{863E742C-0441-4B5A-AD52-BD56EFB06E34}"/>
          </ac:spMkLst>
        </pc:spChg>
        <pc:spChg chg="mod">
          <ac:chgData name="Chris Blythe" userId="cd9468cf-b39d-44e0-837e-28b83f53aebe" providerId="ADAL" clId="{2A20F029-F5FB-473D-B011-AC361EE7762A}" dt="2019-09-03T10:02:31.315" v="4236" actId="1076"/>
          <ac:spMkLst>
            <pc:docMk/>
            <pc:sldMk cId="3660153389" sldId="256"/>
            <ac:spMk id="3" creationId="{ACB69562-2B4B-44FB-9432-AEE378A7707A}"/>
          </ac:spMkLst>
        </pc:spChg>
      </pc:sldChg>
      <pc:sldChg chg="modSp add">
        <pc:chgData name="Chris Blythe" userId="cd9468cf-b39d-44e0-837e-28b83f53aebe" providerId="ADAL" clId="{2A20F029-F5FB-473D-B011-AC361EE7762A}" dt="2019-09-02T14:47:36.089" v="475" actId="403"/>
        <pc:sldMkLst>
          <pc:docMk/>
          <pc:sldMk cId="361804577" sldId="257"/>
        </pc:sldMkLst>
        <pc:spChg chg="mod">
          <ac:chgData name="Chris Blythe" userId="cd9468cf-b39d-44e0-837e-28b83f53aebe" providerId="ADAL" clId="{2A20F029-F5FB-473D-B011-AC361EE7762A}" dt="2019-09-02T14:30:34.205" v="76" actId="5793"/>
          <ac:spMkLst>
            <pc:docMk/>
            <pc:sldMk cId="361804577" sldId="257"/>
            <ac:spMk id="2" creationId="{E4D5B765-7141-47DF-AAFF-ACFA5E377BF2}"/>
          </ac:spMkLst>
        </pc:spChg>
        <pc:spChg chg="mod">
          <ac:chgData name="Chris Blythe" userId="cd9468cf-b39d-44e0-837e-28b83f53aebe" providerId="ADAL" clId="{2A20F029-F5FB-473D-B011-AC361EE7762A}" dt="2019-09-02T14:47:36.089" v="475" actId="403"/>
          <ac:spMkLst>
            <pc:docMk/>
            <pc:sldMk cId="361804577" sldId="257"/>
            <ac:spMk id="3" creationId="{55D59362-B4C9-40EF-8776-C7648609FD5B}"/>
          </ac:spMkLst>
        </pc:spChg>
      </pc:sldChg>
      <pc:sldChg chg="addSp modSp add del modAnim">
        <pc:chgData name="Chris Blythe" userId="cd9468cf-b39d-44e0-837e-28b83f53aebe" providerId="ADAL" clId="{2A20F029-F5FB-473D-B011-AC361EE7762A}" dt="2019-09-03T08:15:51.023" v="3119" actId="2696"/>
        <pc:sldMkLst>
          <pc:docMk/>
          <pc:sldMk cId="2101351563" sldId="267"/>
        </pc:sldMkLst>
        <pc:spChg chg="mod">
          <ac:chgData name="Chris Blythe" userId="cd9468cf-b39d-44e0-837e-28b83f53aebe" providerId="ADAL" clId="{2A20F029-F5FB-473D-B011-AC361EE7762A}" dt="2019-09-02T15:55:43.439" v="1552" actId="14100"/>
          <ac:spMkLst>
            <pc:docMk/>
            <pc:sldMk cId="2101351563" sldId="267"/>
            <ac:spMk id="3" creationId="{34F6DA03-1665-41AD-967C-8BD5C080BD25}"/>
          </ac:spMkLst>
        </pc:spChg>
        <pc:spChg chg="add mod">
          <ac:chgData name="Chris Blythe" userId="cd9468cf-b39d-44e0-837e-28b83f53aebe" providerId="ADAL" clId="{2A20F029-F5FB-473D-B011-AC361EE7762A}" dt="2019-09-02T15:41:58.416" v="1323" actId="1076"/>
          <ac:spMkLst>
            <pc:docMk/>
            <pc:sldMk cId="2101351563" sldId="267"/>
            <ac:spMk id="9" creationId="{05CC2A8E-2FE0-46A9-B032-2AFD1541A87B}"/>
          </ac:spMkLst>
        </pc:spChg>
        <pc:spChg chg="add mod">
          <ac:chgData name="Chris Blythe" userId="cd9468cf-b39d-44e0-837e-28b83f53aebe" providerId="ADAL" clId="{2A20F029-F5FB-473D-B011-AC361EE7762A}" dt="2019-09-02T16:18:32.326" v="1752" actId="14100"/>
          <ac:spMkLst>
            <pc:docMk/>
            <pc:sldMk cId="2101351563" sldId="267"/>
            <ac:spMk id="10" creationId="{9F632C53-C8EA-426D-8079-0887D316ED48}"/>
          </ac:spMkLst>
        </pc:spChg>
        <pc:spChg chg="mod">
          <ac:chgData name="Chris Blythe" userId="cd9468cf-b39d-44e0-837e-28b83f53aebe" providerId="ADAL" clId="{2A20F029-F5FB-473D-B011-AC361EE7762A}" dt="2019-09-02T15:54:20.790" v="1474" actId="1076"/>
          <ac:spMkLst>
            <pc:docMk/>
            <pc:sldMk cId="2101351563" sldId="267"/>
            <ac:spMk id="11" creationId="{AEE85E70-00AD-48A8-982B-13C13C5F4D65}"/>
          </ac:spMkLst>
        </pc:spChg>
      </pc:sldChg>
      <pc:sldChg chg="addSp delSp modSp add delAnim modAnim">
        <pc:chgData name="Chris Blythe" userId="cd9468cf-b39d-44e0-837e-28b83f53aebe" providerId="ADAL" clId="{2A20F029-F5FB-473D-B011-AC361EE7762A}" dt="2019-09-03T08:16:17.956" v="3138" actId="20577"/>
        <pc:sldMkLst>
          <pc:docMk/>
          <pc:sldMk cId="497210870" sldId="268"/>
        </pc:sldMkLst>
        <pc:spChg chg="mod">
          <ac:chgData name="Chris Blythe" userId="cd9468cf-b39d-44e0-837e-28b83f53aebe" providerId="ADAL" clId="{2A20F029-F5FB-473D-B011-AC361EE7762A}" dt="2019-09-03T08:16:17.956" v="3138" actId="20577"/>
          <ac:spMkLst>
            <pc:docMk/>
            <pc:sldMk cId="497210870" sldId="268"/>
            <ac:spMk id="2" creationId="{5523538B-659C-4477-90E0-EFE26E17610E}"/>
          </ac:spMkLst>
        </pc:spChg>
        <pc:spChg chg="mod">
          <ac:chgData name="Chris Blythe" userId="cd9468cf-b39d-44e0-837e-28b83f53aebe" providerId="ADAL" clId="{2A20F029-F5FB-473D-B011-AC361EE7762A}" dt="2019-09-02T16:29:28.787" v="1887" actId="27636"/>
          <ac:spMkLst>
            <pc:docMk/>
            <pc:sldMk cId="497210870" sldId="268"/>
            <ac:spMk id="3" creationId="{C8C9B3C1-EDDB-44DD-9124-DBDAC33B29FE}"/>
          </ac:spMkLst>
        </pc:spChg>
        <pc:spChg chg="add mod">
          <ac:chgData name="Chris Blythe" userId="cd9468cf-b39d-44e0-837e-28b83f53aebe" providerId="ADAL" clId="{2A20F029-F5FB-473D-B011-AC361EE7762A}" dt="2019-09-02T16:29:51.194" v="1890" actId="1076"/>
          <ac:spMkLst>
            <pc:docMk/>
            <pc:sldMk cId="497210870" sldId="268"/>
            <ac:spMk id="4" creationId="{109B0B5D-AD55-4651-9589-5A689520E00A}"/>
          </ac:spMkLst>
        </pc:spChg>
        <pc:spChg chg="add del mod">
          <ac:chgData name="Chris Blythe" userId="cd9468cf-b39d-44e0-837e-28b83f53aebe" providerId="ADAL" clId="{2A20F029-F5FB-473D-B011-AC361EE7762A}" dt="2019-09-02T16:28:25.039" v="1881" actId="478"/>
          <ac:spMkLst>
            <pc:docMk/>
            <pc:sldMk cId="497210870" sldId="268"/>
            <ac:spMk id="5" creationId="{4ADA81BA-4F9F-48E7-860E-D0D249A0AB9D}"/>
          </ac:spMkLst>
        </pc:spChg>
        <pc:spChg chg="add del mod">
          <ac:chgData name="Chris Blythe" userId="cd9468cf-b39d-44e0-837e-28b83f53aebe" providerId="ADAL" clId="{2A20F029-F5FB-473D-B011-AC361EE7762A}" dt="2019-09-02T16:28:25.039" v="1881" actId="478"/>
          <ac:spMkLst>
            <pc:docMk/>
            <pc:sldMk cId="497210870" sldId="268"/>
            <ac:spMk id="6" creationId="{2B144984-1768-47B7-B3E1-9E446BB08CD9}"/>
          </ac:spMkLst>
        </pc:spChg>
        <pc:spChg chg="add del mod">
          <ac:chgData name="Chris Blythe" userId="cd9468cf-b39d-44e0-837e-28b83f53aebe" providerId="ADAL" clId="{2A20F029-F5FB-473D-B011-AC361EE7762A}" dt="2019-09-02T16:28:25.039" v="1881" actId="478"/>
          <ac:spMkLst>
            <pc:docMk/>
            <pc:sldMk cId="497210870" sldId="268"/>
            <ac:spMk id="7" creationId="{9D1FFE3E-9112-4345-91F5-17CDAA0EC365}"/>
          </ac:spMkLst>
        </pc:spChg>
        <pc:spChg chg="add del mod">
          <ac:chgData name="Chris Blythe" userId="cd9468cf-b39d-44e0-837e-28b83f53aebe" providerId="ADAL" clId="{2A20F029-F5FB-473D-B011-AC361EE7762A}" dt="2019-09-02T16:28:25.039" v="1881" actId="478"/>
          <ac:spMkLst>
            <pc:docMk/>
            <pc:sldMk cId="497210870" sldId="268"/>
            <ac:spMk id="8" creationId="{D44495A7-7F6C-46B0-A92C-61B69DE85F2D}"/>
          </ac:spMkLst>
        </pc:spChg>
        <pc:spChg chg="add del mod">
          <ac:chgData name="Chris Blythe" userId="cd9468cf-b39d-44e0-837e-28b83f53aebe" providerId="ADAL" clId="{2A20F029-F5FB-473D-B011-AC361EE7762A}" dt="2019-09-02T16:28:25.039" v="1881" actId="478"/>
          <ac:spMkLst>
            <pc:docMk/>
            <pc:sldMk cId="497210870" sldId="268"/>
            <ac:spMk id="11" creationId="{25F3170D-2ADF-4C2B-9A6F-8855A70AAF2B}"/>
          </ac:spMkLst>
        </pc:spChg>
        <pc:spChg chg="add del mod">
          <ac:chgData name="Chris Blythe" userId="cd9468cf-b39d-44e0-837e-28b83f53aebe" providerId="ADAL" clId="{2A20F029-F5FB-473D-B011-AC361EE7762A}" dt="2019-09-02T16:28:25.039" v="1881" actId="478"/>
          <ac:spMkLst>
            <pc:docMk/>
            <pc:sldMk cId="497210870" sldId="268"/>
            <ac:spMk id="12" creationId="{00528CC2-A532-4C20-A65A-E129E7568009}"/>
          </ac:spMkLst>
        </pc:spChg>
        <pc:spChg chg="add del mod">
          <ac:chgData name="Chris Blythe" userId="cd9468cf-b39d-44e0-837e-28b83f53aebe" providerId="ADAL" clId="{2A20F029-F5FB-473D-B011-AC361EE7762A}" dt="2019-09-02T16:28:25.039" v="1881" actId="478"/>
          <ac:spMkLst>
            <pc:docMk/>
            <pc:sldMk cId="497210870" sldId="268"/>
            <ac:spMk id="13" creationId="{EF15B512-FA51-4C4F-BE9E-A69B500B4DB9}"/>
          </ac:spMkLst>
        </pc:spChg>
        <pc:spChg chg="add del mod">
          <ac:chgData name="Chris Blythe" userId="cd9468cf-b39d-44e0-837e-28b83f53aebe" providerId="ADAL" clId="{2A20F029-F5FB-473D-B011-AC361EE7762A}" dt="2019-09-02T16:28:25.039" v="1881" actId="478"/>
          <ac:spMkLst>
            <pc:docMk/>
            <pc:sldMk cId="497210870" sldId="268"/>
            <ac:spMk id="14" creationId="{8BB7EA77-4292-46E6-87F1-7EE3D8302243}"/>
          </ac:spMkLst>
        </pc:spChg>
        <pc:spChg chg="add del mod">
          <ac:chgData name="Chris Blythe" userId="cd9468cf-b39d-44e0-837e-28b83f53aebe" providerId="ADAL" clId="{2A20F029-F5FB-473D-B011-AC361EE7762A}" dt="2019-09-02T16:28:25.039" v="1881" actId="478"/>
          <ac:spMkLst>
            <pc:docMk/>
            <pc:sldMk cId="497210870" sldId="268"/>
            <ac:spMk id="15" creationId="{6971E31E-3C01-4573-B425-3E9806B452F0}"/>
          </ac:spMkLst>
        </pc:spChg>
        <pc:spChg chg="add">
          <ac:chgData name="Chris Blythe" userId="cd9468cf-b39d-44e0-837e-28b83f53aebe" providerId="ADAL" clId="{2A20F029-F5FB-473D-B011-AC361EE7762A}" dt="2019-09-02T16:28:54.905" v="1884"/>
          <ac:spMkLst>
            <pc:docMk/>
            <pc:sldMk cId="497210870" sldId="268"/>
            <ac:spMk id="17" creationId="{5758BADC-87F4-451E-A536-EE9F40D48B25}"/>
          </ac:spMkLst>
        </pc:spChg>
        <pc:spChg chg="add">
          <ac:chgData name="Chris Blythe" userId="cd9468cf-b39d-44e0-837e-28b83f53aebe" providerId="ADAL" clId="{2A20F029-F5FB-473D-B011-AC361EE7762A}" dt="2019-09-02T16:29:13.232" v="1885"/>
          <ac:spMkLst>
            <pc:docMk/>
            <pc:sldMk cId="497210870" sldId="268"/>
            <ac:spMk id="18" creationId="{E761F3B6-A3BB-4140-9713-32F5F12193D3}"/>
          </ac:spMkLst>
        </pc:spChg>
        <pc:spChg chg="add">
          <ac:chgData name="Chris Blythe" userId="cd9468cf-b39d-44e0-837e-28b83f53aebe" providerId="ADAL" clId="{2A20F029-F5FB-473D-B011-AC361EE7762A}" dt="2019-09-02T16:29:13.232" v="1885"/>
          <ac:spMkLst>
            <pc:docMk/>
            <pc:sldMk cId="497210870" sldId="268"/>
            <ac:spMk id="19" creationId="{2BBAE89F-7446-424F-BCE7-5BB046429ECA}"/>
          </ac:spMkLst>
        </pc:spChg>
        <pc:picChg chg="add">
          <ac:chgData name="Chris Blythe" userId="cd9468cf-b39d-44e0-837e-28b83f53aebe" providerId="ADAL" clId="{2A20F029-F5FB-473D-B011-AC361EE7762A}" dt="2019-09-02T16:28:54.905" v="1884"/>
          <ac:picMkLst>
            <pc:docMk/>
            <pc:sldMk cId="497210870" sldId="268"/>
            <ac:picMk id="16" creationId="{2BAED794-A81C-44D8-9583-176DA0DA30C9}"/>
          </ac:picMkLst>
        </pc:picChg>
        <pc:cxnChg chg="add del mod">
          <ac:chgData name="Chris Blythe" userId="cd9468cf-b39d-44e0-837e-28b83f53aebe" providerId="ADAL" clId="{2A20F029-F5FB-473D-B011-AC361EE7762A}" dt="2019-09-02T15:48:45.361" v="1387" actId="11529"/>
          <ac:cxnSpMkLst>
            <pc:docMk/>
            <pc:sldMk cId="497210870" sldId="268"/>
            <ac:cxnSpMk id="10" creationId="{52907591-499F-4A8E-AA41-609A2A39E612}"/>
          </ac:cxnSpMkLst>
        </pc:cxnChg>
      </pc:sldChg>
      <pc:sldChg chg="modSp add ord">
        <pc:chgData name="Chris Blythe" userId="cd9468cf-b39d-44e0-837e-28b83f53aebe" providerId="ADAL" clId="{2A20F029-F5FB-473D-B011-AC361EE7762A}" dt="2019-09-03T08:17:28.315" v="3185" actId="313"/>
        <pc:sldMkLst>
          <pc:docMk/>
          <pc:sldMk cId="3162821291" sldId="270"/>
        </pc:sldMkLst>
        <pc:spChg chg="mod">
          <ac:chgData name="Chris Blythe" userId="cd9468cf-b39d-44e0-837e-28b83f53aebe" providerId="ADAL" clId="{2A20F029-F5FB-473D-B011-AC361EE7762A}" dt="2019-09-03T08:17:28.315" v="3185" actId="313"/>
          <ac:spMkLst>
            <pc:docMk/>
            <pc:sldMk cId="3162821291" sldId="270"/>
            <ac:spMk id="3" creationId="{C8C9B3C1-EDDB-44DD-9124-DBDAC33B29FE}"/>
          </ac:spMkLst>
        </pc:spChg>
        <pc:spChg chg="mod">
          <ac:chgData name="Chris Blythe" userId="cd9468cf-b39d-44e0-837e-28b83f53aebe" providerId="ADAL" clId="{2A20F029-F5FB-473D-B011-AC361EE7762A}" dt="2019-09-03T08:08:10.178" v="3080" actId="20577"/>
          <ac:spMkLst>
            <pc:docMk/>
            <pc:sldMk cId="3162821291" sldId="270"/>
            <ac:spMk id="4" creationId="{109B0B5D-AD55-4651-9589-5A689520E00A}"/>
          </ac:spMkLst>
        </pc:spChg>
        <pc:spChg chg="mod">
          <ac:chgData name="Chris Blythe" userId="cd9468cf-b39d-44e0-837e-28b83f53aebe" providerId="ADAL" clId="{2A20F029-F5FB-473D-B011-AC361EE7762A}" dt="2019-09-03T08:08:19.339" v="3082" actId="14100"/>
          <ac:spMkLst>
            <pc:docMk/>
            <pc:sldMk cId="3162821291" sldId="270"/>
            <ac:spMk id="5" creationId="{4ADA81BA-4F9F-48E7-860E-D0D249A0AB9D}"/>
          </ac:spMkLst>
        </pc:spChg>
        <pc:spChg chg="mod">
          <ac:chgData name="Chris Blythe" userId="cd9468cf-b39d-44e0-837e-28b83f53aebe" providerId="ADAL" clId="{2A20F029-F5FB-473D-B011-AC361EE7762A}" dt="2019-09-03T08:08:41.161" v="3104" actId="1037"/>
          <ac:spMkLst>
            <pc:docMk/>
            <pc:sldMk cId="3162821291" sldId="270"/>
            <ac:spMk id="6" creationId="{2B144984-1768-47B7-B3E1-9E446BB08CD9}"/>
          </ac:spMkLst>
        </pc:spChg>
        <pc:spChg chg="mod">
          <ac:chgData name="Chris Blythe" userId="cd9468cf-b39d-44e0-837e-28b83f53aebe" providerId="ADAL" clId="{2A20F029-F5FB-473D-B011-AC361EE7762A}" dt="2019-09-03T08:08:41.161" v="3104" actId="1037"/>
          <ac:spMkLst>
            <pc:docMk/>
            <pc:sldMk cId="3162821291" sldId="270"/>
            <ac:spMk id="7" creationId="{9D1FFE3E-9112-4345-91F5-17CDAA0EC365}"/>
          </ac:spMkLst>
        </pc:spChg>
        <pc:spChg chg="mod">
          <ac:chgData name="Chris Blythe" userId="cd9468cf-b39d-44e0-837e-28b83f53aebe" providerId="ADAL" clId="{2A20F029-F5FB-473D-B011-AC361EE7762A}" dt="2019-09-03T08:08:47.657" v="3105" actId="1076"/>
          <ac:spMkLst>
            <pc:docMk/>
            <pc:sldMk cId="3162821291" sldId="270"/>
            <ac:spMk id="8" creationId="{D44495A7-7F6C-46B0-A92C-61B69DE85F2D}"/>
          </ac:spMkLst>
        </pc:spChg>
        <pc:spChg chg="mod">
          <ac:chgData name="Chris Blythe" userId="cd9468cf-b39d-44e0-837e-28b83f53aebe" providerId="ADAL" clId="{2A20F029-F5FB-473D-B011-AC361EE7762A}" dt="2019-09-03T08:08:55.314" v="3115" actId="1038"/>
          <ac:spMkLst>
            <pc:docMk/>
            <pc:sldMk cId="3162821291" sldId="270"/>
            <ac:spMk id="12" creationId="{00528CC2-A532-4C20-A65A-E129E7568009}"/>
          </ac:spMkLst>
        </pc:spChg>
        <pc:spChg chg="mod">
          <ac:chgData name="Chris Blythe" userId="cd9468cf-b39d-44e0-837e-28b83f53aebe" providerId="ADAL" clId="{2A20F029-F5FB-473D-B011-AC361EE7762A}" dt="2019-09-03T08:08:41.161" v="3104" actId="1037"/>
          <ac:spMkLst>
            <pc:docMk/>
            <pc:sldMk cId="3162821291" sldId="270"/>
            <ac:spMk id="13" creationId="{EF15B512-FA51-4C4F-BE9E-A69B500B4DB9}"/>
          </ac:spMkLst>
        </pc:spChg>
        <pc:spChg chg="mod">
          <ac:chgData name="Chris Blythe" userId="cd9468cf-b39d-44e0-837e-28b83f53aebe" providerId="ADAL" clId="{2A20F029-F5FB-473D-B011-AC361EE7762A}" dt="2019-09-03T08:08:55.314" v="3115" actId="1038"/>
          <ac:spMkLst>
            <pc:docMk/>
            <pc:sldMk cId="3162821291" sldId="270"/>
            <ac:spMk id="14" creationId="{8BB7EA77-4292-46E6-87F1-7EE3D8302243}"/>
          </ac:spMkLst>
        </pc:spChg>
        <pc:spChg chg="mod">
          <ac:chgData name="Chris Blythe" userId="cd9468cf-b39d-44e0-837e-28b83f53aebe" providerId="ADAL" clId="{2A20F029-F5FB-473D-B011-AC361EE7762A}" dt="2019-09-03T08:08:41.161" v="3104" actId="1037"/>
          <ac:spMkLst>
            <pc:docMk/>
            <pc:sldMk cId="3162821291" sldId="270"/>
            <ac:spMk id="15" creationId="{6971E31E-3C01-4573-B425-3E9806B452F0}"/>
          </ac:spMkLst>
        </pc:spChg>
      </pc:sldChg>
      <pc:sldChg chg="modSp add">
        <pc:chgData name="Chris Blythe" userId="cd9468cf-b39d-44e0-837e-28b83f53aebe" providerId="ADAL" clId="{2A20F029-F5FB-473D-B011-AC361EE7762A}" dt="2019-09-03T08:18:15.288" v="3187" actId="113"/>
        <pc:sldMkLst>
          <pc:docMk/>
          <pc:sldMk cId="74831690" sldId="273"/>
        </pc:sldMkLst>
        <pc:spChg chg="mod">
          <ac:chgData name="Chris Blythe" userId="cd9468cf-b39d-44e0-837e-28b83f53aebe" providerId="ADAL" clId="{2A20F029-F5FB-473D-B011-AC361EE7762A}" dt="2019-09-02T16:39:39.656" v="2101" actId="20577"/>
          <ac:spMkLst>
            <pc:docMk/>
            <pc:sldMk cId="74831690" sldId="273"/>
            <ac:spMk id="2" creationId="{A71E53C5-DEA8-45AD-BCC8-E31D73818A23}"/>
          </ac:spMkLst>
        </pc:spChg>
        <pc:spChg chg="mod">
          <ac:chgData name="Chris Blythe" userId="cd9468cf-b39d-44e0-837e-28b83f53aebe" providerId="ADAL" clId="{2A20F029-F5FB-473D-B011-AC361EE7762A}" dt="2019-09-03T08:18:15.288" v="3187" actId="113"/>
          <ac:spMkLst>
            <pc:docMk/>
            <pc:sldMk cId="74831690" sldId="273"/>
            <ac:spMk id="3" creationId="{F0B81578-0B58-40C4-8FCC-BDD1B3DE72A7}"/>
          </ac:spMkLst>
        </pc:spChg>
      </pc:sldChg>
      <pc:sldChg chg="addSp modSp add modAnim">
        <pc:chgData name="Chris Blythe" userId="cd9468cf-b39d-44e0-837e-28b83f53aebe" providerId="ADAL" clId="{2A20F029-F5FB-473D-B011-AC361EE7762A}" dt="2019-09-03T08:19:50.112" v="3200" actId="20577"/>
        <pc:sldMkLst>
          <pc:docMk/>
          <pc:sldMk cId="3641588527" sldId="277"/>
        </pc:sldMkLst>
        <pc:spChg chg="mod">
          <ac:chgData name="Chris Blythe" userId="cd9468cf-b39d-44e0-837e-28b83f53aebe" providerId="ADAL" clId="{2A20F029-F5FB-473D-B011-AC361EE7762A}" dt="2019-09-02T17:04:23.040" v="3059"/>
          <ac:spMkLst>
            <pc:docMk/>
            <pc:sldMk cId="3641588527" sldId="277"/>
            <ac:spMk id="2" creationId="{73A8D987-F0F9-4E55-9CD3-3F36EF5DBB42}"/>
          </ac:spMkLst>
        </pc:spChg>
        <pc:spChg chg="mod">
          <ac:chgData name="Chris Blythe" userId="cd9468cf-b39d-44e0-837e-28b83f53aebe" providerId="ADAL" clId="{2A20F029-F5FB-473D-B011-AC361EE7762A}" dt="2019-09-03T08:19:50.112" v="3200" actId="20577"/>
          <ac:spMkLst>
            <pc:docMk/>
            <pc:sldMk cId="3641588527" sldId="277"/>
            <ac:spMk id="3" creationId="{40619C48-52C8-4899-BFEC-91407AFEE0FD}"/>
          </ac:spMkLst>
        </pc:spChg>
        <pc:picChg chg="add mod">
          <ac:chgData name="Chris Blythe" userId="cd9468cf-b39d-44e0-837e-28b83f53aebe" providerId="ADAL" clId="{2A20F029-F5FB-473D-B011-AC361EE7762A}" dt="2019-09-02T17:05:49.254" v="3071" actId="1076"/>
          <ac:picMkLst>
            <pc:docMk/>
            <pc:sldMk cId="3641588527" sldId="277"/>
            <ac:picMk id="4" creationId="{77895785-7247-4DB5-93B5-BD8DCA159C1C}"/>
          </ac:picMkLst>
        </pc:picChg>
        <pc:picChg chg="add mod">
          <ac:chgData name="Chris Blythe" userId="cd9468cf-b39d-44e0-837e-28b83f53aebe" providerId="ADAL" clId="{2A20F029-F5FB-473D-B011-AC361EE7762A}" dt="2019-09-02T17:05:51.897" v="3072" actId="1076"/>
          <ac:picMkLst>
            <pc:docMk/>
            <pc:sldMk cId="3641588527" sldId="277"/>
            <ac:picMk id="5" creationId="{AA9FF468-F8F7-4F78-BD25-4C553386A890}"/>
          </ac:picMkLst>
        </pc:picChg>
        <pc:picChg chg="add mod">
          <ac:chgData name="Chris Blythe" userId="cd9468cf-b39d-44e0-837e-28b83f53aebe" providerId="ADAL" clId="{2A20F029-F5FB-473D-B011-AC361EE7762A}" dt="2019-09-02T17:06:13.730" v="3075" actId="167"/>
          <ac:picMkLst>
            <pc:docMk/>
            <pc:sldMk cId="3641588527" sldId="277"/>
            <ac:picMk id="6" creationId="{F713F691-DAF2-48DE-A435-F3199D6E4439}"/>
          </ac:picMkLst>
        </pc:picChg>
      </pc:sldChg>
      <pc:sldChg chg="modSp add">
        <pc:chgData name="Chris Blythe" userId="cd9468cf-b39d-44e0-837e-28b83f53aebe" providerId="ADAL" clId="{2A20F029-F5FB-473D-B011-AC361EE7762A}" dt="2019-09-03T08:30:26.213" v="3456" actId="20577"/>
        <pc:sldMkLst>
          <pc:docMk/>
          <pc:sldMk cId="3508234696" sldId="278"/>
        </pc:sldMkLst>
        <pc:spChg chg="mod">
          <ac:chgData name="Chris Blythe" userId="cd9468cf-b39d-44e0-837e-28b83f53aebe" providerId="ADAL" clId="{2A20F029-F5FB-473D-B011-AC361EE7762A}" dt="2019-09-03T08:30:26.213" v="3456" actId="20577"/>
          <ac:spMkLst>
            <pc:docMk/>
            <pc:sldMk cId="3508234696" sldId="278"/>
            <ac:spMk id="2" creationId="{4F3BB83A-4055-4E2D-A19B-EA1E6288A926}"/>
          </ac:spMkLst>
        </pc:spChg>
        <pc:spChg chg="mod">
          <ac:chgData name="Chris Blythe" userId="cd9468cf-b39d-44e0-837e-28b83f53aebe" providerId="ADAL" clId="{2A20F029-F5FB-473D-B011-AC361EE7762A}" dt="2019-09-03T08:21:10.188" v="3215" actId="404"/>
          <ac:spMkLst>
            <pc:docMk/>
            <pc:sldMk cId="3508234696" sldId="278"/>
            <ac:spMk id="3" creationId="{632BF13C-510E-4BE4-9490-2B5FCEEA999E}"/>
          </ac:spMkLst>
        </pc:spChg>
      </pc:sldChg>
      <pc:sldChg chg="modSp add">
        <pc:chgData name="Chris Blythe" userId="cd9468cf-b39d-44e0-837e-28b83f53aebe" providerId="ADAL" clId="{2A20F029-F5FB-473D-B011-AC361EE7762A}" dt="2019-09-03T08:22:53.510" v="3228" actId="403"/>
        <pc:sldMkLst>
          <pc:docMk/>
          <pc:sldMk cId="2977651568" sldId="279"/>
        </pc:sldMkLst>
        <pc:spChg chg="mod">
          <ac:chgData name="Chris Blythe" userId="cd9468cf-b39d-44e0-837e-28b83f53aebe" providerId="ADAL" clId="{2A20F029-F5FB-473D-B011-AC361EE7762A}" dt="2019-09-03T08:22:11.322" v="3217"/>
          <ac:spMkLst>
            <pc:docMk/>
            <pc:sldMk cId="2977651568" sldId="279"/>
            <ac:spMk id="2" creationId="{E8646947-0A23-48D6-B592-D6B6A9181862}"/>
          </ac:spMkLst>
        </pc:spChg>
        <pc:spChg chg="mod">
          <ac:chgData name="Chris Blythe" userId="cd9468cf-b39d-44e0-837e-28b83f53aebe" providerId="ADAL" clId="{2A20F029-F5FB-473D-B011-AC361EE7762A}" dt="2019-09-03T08:22:53.510" v="3228" actId="403"/>
          <ac:spMkLst>
            <pc:docMk/>
            <pc:sldMk cId="2977651568" sldId="279"/>
            <ac:spMk id="3" creationId="{50CA871D-6BD3-4CCC-8135-CED2FDA5E26B}"/>
          </ac:spMkLst>
        </pc:spChg>
      </pc:sldChg>
      <pc:sldChg chg="addSp modSp add">
        <pc:chgData name="Chris Blythe" userId="cd9468cf-b39d-44e0-837e-28b83f53aebe" providerId="ADAL" clId="{2A20F029-F5FB-473D-B011-AC361EE7762A}" dt="2019-09-03T08:25:26.770" v="3246" actId="1076"/>
        <pc:sldMkLst>
          <pc:docMk/>
          <pc:sldMk cId="2975146629" sldId="280"/>
        </pc:sldMkLst>
        <pc:spChg chg="mod">
          <ac:chgData name="Chris Blythe" userId="cd9468cf-b39d-44e0-837e-28b83f53aebe" providerId="ADAL" clId="{2A20F029-F5FB-473D-B011-AC361EE7762A}" dt="2019-09-03T08:24:19.873" v="3232"/>
          <ac:spMkLst>
            <pc:docMk/>
            <pc:sldMk cId="2975146629" sldId="280"/>
            <ac:spMk id="2" creationId="{B13EF6AE-D6B7-419F-9DCB-8434BC067808}"/>
          </ac:spMkLst>
        </pc:spChg>
        <pc:spChg chg="mod">
          <ac:chgData name="Chris Blythe" userId="cd9468cf-b39d-44e0-837e-28b83f53aebe" providerId="ADAL" clId="{2A20F029-F5FB-473D-B011-AC361EE7762A}" dt="2019-09-03T08:25:22.177" v="3245" actId="14100"/>
          <ac:spMkLst>
            <pc:docMk/>
            <pc:sldMk cId="2975146629" sldId="280"/>
            <ac:spMk id="3" creationId="{E9E2371D-5C9F-4297-B6DB-8C9ACDAAD4EB}"/>
          </ac:spMkLst>
        </pc:spChg>
        <pc:picChg chg="add mod">
          <ac:chgData name="Chris Blythe" userId="cd9468cf-b39d-44e0-837e-28b83f53aebe" providerId="ADAL" clId="{2A20F029-F5FB-473D-B011-AC361EE7762A}" dt="2019-09-03T08:25:26.770" v="3246" actId="1076"/>
          <ac:picMkLst>
            <pc:docMk/>
            <pc:sldMk cId="2975146629" sldId="280"/>
            <ac:picMk id="4" creationId="{2BCEA73F-1278-4B4A-9A6B-BE437C19C147}"/>
          </ac:picMkLst>
        </pc:picChg>
      </pc:sldChg>
      <pc:sldChg chg="modSp add">
        <pc:chgData name="Chris Blythe" userId="cd9468cf-b39d-44e0-837e-28b83f53aebe" providerId="ADAL" clId="{2A20F029-F5FB-473D-B011-AC361EE7762A}" dt="2019-09-03T08:28:40.486" v="3454" actId="113"/>
        <pc:sldMkLst>
          <pc:docMk/>
          <pc:sldMk cId="4006573189" sldId="281"/>
        </pc:sldMkLst>
        <pc:spChg chg="mod">
          <ac:chgData name="Chris Blythe" userId="cd9468cf-b39d-44e0-837e-28b83f53aebe" providerId="ADAL" clId="{2A20F029-F5FB-473D-B011-AC361EE7762A}" dt="2019-09-03T08:28:33.442" v="3453" actId="20577"/>
          <ac:spMkLst>
            <pc:docMk/>
            <pc:sldMk cId="4006573189" sldId="281"/>
            <ac:spMk id="2" creationId="{AD51CDEA-3B68-408A-9376-909D03408423}"/>
          </ac:spMkLst>
        </pc:spChg>
        <pc:spChg chg="mod">
          <ac:chgData name="Chris Blythe" userId="cd9468cf-b39d-44e0-837e-28b83f53aebe" providerId="ADAL" clId="{2A20F029-F5FB-473D-B011-AC361EE7762A}" dt="2019-09-03T08:28:40.486" v="3454" actId="113"/>
          <ac:spMkLst>
            <pc:docMk/>
            <pc:sldMk cId="4006573189" sldId="281"/>
            <ac:spMk id="3" creationId="{344FC5E4-ACD6-4374-A645-8B5D82EEC831}"/>
          </ac:spMkLst>
        </pc:spChg>
      </pc:sldChg>
      <pc:sldChg chg="modSp add">
        <pc:chgData name="Chris Blythe" userId="cd9468cf-b39d-44e0-837e-28b83f53aebe" providerId="ADAL" clId="{2A20F029-F5FB-473D-B011-AC361EE7762A}" dt="2019-09-03T08:33:22.681" v="3699" actId="20577"/>
        <pc:sldMkLst>
          <pc:docMk/>
          <pc:sldMk cId="2781564576" sldId="282"/>
        </pc:sldMkLst>
        <pc:spChg chg="mod">
          <ac:chgData name="Chris Blythe" userId="cd9468cf-b39d-44e0-837e-28b83f53aebe" providerId="ADAL" clId="{2A20F029-F5FB-473D-B011-AC361EE7762A}" dt="2019-09-03T08:31:16.594" v="3492" actId="313"/>
          <ac:spMkLst>
            <pc:docMk/>
            <pc:sldMk cId="2781564576" sldId="282"/>
            <ac:spMk id="2" creationId="{72F9A397-45E5-426B-95A0-8EE6F0E416A7}"/>
          </ac:spMkLst>
        </pc:spChg>
        <pc:spChg chg="mod">
          <ac:chgData name="Chris Blythe" userId="cd9468cf-b39d-44e0-837e-28b83f53aebe" providerId="ADAL" clId="{2A20F029-F5FB-473D-B011-AC361EE7762A}" dt="2019-09-03T08:33:22.681" v="3699" actId="20577"/>
          <ac:spMkLst>
            <pc:docMk/>
            <pc:sldMk cId="2781564576" sldId="282"/>
            <ac:spMk id="3" creationId="{F198EA8E-4B8D-46C9-809D-86CF90069DFF}"/>
          </ac:spMkLst>
        </pc:spChg>
      </pc:sldChg>
      <pc:sldChg chg="modSp add">
        <pc:chgData name="Chris Blythe" userId="cd9468cf-b39d-44e0-837e-28b83f53aebe" providerId="ADAL" clId="{2A20F029-F5FB-473D-B011-AC361EE7762A}" dt="2019-09-03T09:51:44.693" v="4202" actId="20577"/>
        <pc:sldMkLst>
          <pc:docMk/>
          <pc:sldMk cId="962805654" sldId="283"/>
        </pc:sldMkLst>
        <pc:spChg chg="mod">
          <ac:chgData name="Chris Blythe" userId="cd9468cf-b39d-44e0-837e-28b83f53aebe" providerId="ADAL" clId="{2A20F029-F5FB-473D-B011-AC361EE7762A}" dt="2019-09-03T08:33:49.871" v="3701"/>
          <ac:spMkLst>
            <pc:docMk/>
            <pc:sldMk cId="962805654" sldId="283"/>
            <ac:spMk id="2" creationId="{E94D92EE-2AA2-44DE-BCB6-00FE7FB5F945}"/>
          </ac:spMkLst>
        </pc:spChg>
        <pc:spChg chg="mod">
          <ac:chgData name="Chris Blythe" userId="cd9468cf-b39d-44e0-837e-28b83f53aebe" providerId="ADAL" clId="{2A20F029-F5FB-473D-B011-AC361EE7762A}" dt="2019-09-03T09:51:44.693" v="4202" actId="20577"/>
          <ac:spMkLst>
            <pc:docMk/>
            <pc:sldMk cId="962805654" sldId="283"/>
            <ac:spMk id="3" creationId="{6173C515-0DEF-48AD-8F4B-CF13FBED293D}"/>
          </ac:spMkLst>
        </pc:spChg>
      </pc:sldChg>
      <pc:sldChg chg="addSp modSp add modAnim">
        <pc:chgData name="Chris Blythe" userId="cd9468cf-b39d-44e0-837e-28b83f53aebe" providerId="ADAL" clId="{2A20F029-F5FB-473D-B011-AC361EE7762A}" dt="2019-09-03T10:01:19.691" v="4204" actId="27636"/>
        <pc:sldMkLst>
          <pc:docMk/>
          <pc:sldMk cId="3549813221" sldId="284"/>
        </pc:sldMkLst>
        <pc:spChg chg="mod">
          <ac:chgData name="Chris Blythe" userId="cd9468cf-b39d-44e0-837e-28b83f53aebe" providerId="ADAL" clId="{2A20F029-F5FB-473D-B011-AC361EE7762A}" dt="2019-09-03T09:34:42.885" v="3810" actId="20577"/>
          <ac:spMkLst>
            <pc:docMk/>
            <pc:sldMk cId="3549813221" sldId="284"/>
            <ac:spMk id="2" creationId="{71CDEED2-1D8A-4C38-AE0E-C2A5BA6AFD61}"/>
          </ac:spMkLst>
        </pc:spChg>
        <pc:spChg chg="mod">
          <ac:chgData name="Chris Blythe" userId="cd9468cf-b39d-44e0-837e-28b83f53aebe" providerId="ADAL" clId="{2A20F029-F5FB-473D-B011-AC361EE7762A}" dt="2019-09-03T09:39:03.208" v="4012" actId="14100"/>
          <ac:spMkLst>
            <pc:docMk/>
            <pc:sldMk cId="3549813221" sldId="284"/>
            <ac:spMk id="3" creationId="{F346D2FA-B6B9-4F07-8DBF-1B188D782645}"/>
          </ac:spMkLst>
        </pc:spChg>
        <pc:spChg chg="add mod">
          <ac:chgData name="Chris Blythe" userId="cd9468cf-b39d-44e0-837e-28b83f53aebe" providerId="ADAL" clId="{2A20F029-F5FB-473D-B011-AC361EE7762A}" dt="2019-09-03T09:42:43.332" v="4078" actId="1076"/>
          <ac:spMkLst>
            <pc:docMk/>
            <pc:sldMk cId="3549813221" sldId="284"/>
            <ac:spMk id="6" creationId="{EF3E4CFE-129B-40C2-BE08-C7033EDBB853}"/>
          </ac:spMkLst>
        </pc:spChg>
        <pc:spChg chg="add mod">
          <ac:chgData name="Chris Blythe" userId="cd9468cf-b39d-44e0-837e-28b83f53aebe" providerId="ADAL" clId="{2A20F029-F5FB-473D-B011-AC361EE7762A}" dt="2019-09-03T09:42:43.332" v="4078" actId="1076"/>
          <ac:spMkLst>
            <pc:docMk/>
            <pc:sldMk cId="3549813221" sldId="284"/>
            <ac:spMk id="7" creationId="{C8CD852E-B53D-4DD1-9555-15C9290CAB14}"/>
          </ac:spMkLst>
        </pc:spChg>
        <pc:spChg chg="add mod">
          <ac:chgData name="Chris Blythe" userId="cd9468cf-b39d-44e0-837e-28b83f53aebe" providerId="ADAL" clId="{2A20F029-F5FB-473D-B011-AC361EE7762A}" dt="2019-09-03T10:01:19.691" v="4204" actId="27636"/>
          <ac:spMkLst>
            <pc:docMk/>
            <pc:sldMk cId="3549813221" sldId="284"/>
            <ac:spMk id="8" creationId="{4F85BE5D-C4E3-472A-89F2-FA8743DC473D}"/>
          </ac:spMkLst>
        </pc:spChg>
        <pc:picChg chg="add mod">
          <ac:chgData name="Chris Blythe" userId="cd9468cf-b39d-44e0-837e-28b83f53aebe" providerId="ADAL" clId="{2A20F029-F5FB-473D-B011-AC361EE7762A}" dt="2019-09-03T09:42:43.332" v="4078" actId="1076"/>
          <ac:picMkLst>
            <pc:docMk/>
            <pc:sldMk cId="3549813221" sldId="284"/>
            <ac:picMk id="5" creationId="{FA4EDB7E-6363-4FDD-92AB-98B69D76B90A}"/>
          </ac:picMkLst>
        </pc:picChg>
        <pc:picChg chg="add mod">
          <ac:chgData name="Chris Blythe" userId="cd9468cf-b39d-44e0-837e-28b83f53aebe" providerId="ADAL" clId="{2A20F029-F5FB-473D-B011-AC361EE7762A}" dt="2019-09-03T09:42:43.332" v="4078" actId="1076"/>
          <ac:picMkLst>
            <pc:docMk/>
            <pc:sldMk cId="3549813221" sldId="284"/>
            <ac:picMk id="10" creationId="{A1BBEDE0-200D-4EB5-82BA-51F5E0CC5748}"/>
          </ac:picMkLst>
        </pc:picChg>
      </pc:sldChg>
      <pc:sldChg chg="modSp add">
        <pc:chgData name="Chris Blythe" userId="cd9468cf-b39d-44e0-837e-28b83f53aebe" providerId="ADAL" clId="{2A20F029-F5FB-473D-B011-AC361EE7762A}" dt="2019-09-03T10:03:01.995" v="4239" actId="27636"/>
        <pc:sldMkLst>
          <pc:docMk/>
          <pc:sldMk cId="573902951" sldId="285"/>
        </pc:sldMkLst>
        <pc:spChg chg="mod">
          <ac:chgData name="Chris Blythe" userId="cd9468cf-b39d-44e0-837e-28b83f53aebe" providerId="ADAL" clId="{2A20F029-F5FB-473D-B011-AC361EE7762A}" dt="2019-09-03T10:01:24.383" v="4205"/>
          <ac:spMkLst>
            <pc:docMk/>
            <pc:sldMk cId="573902951" sldId="285"/>
            <ac:spMk id="2" creationId="{978749A7-7DE4-4B59-BF98-9420B7353593}"/>
          </ac:spMkLst>
        </pc:spChg>
        <pc:spChg chg="mod">
          <ac:chgData name="Chris Blythe" userId="cd9468cf-b39d-44e0-837e-28b83f53aebe" providerId="ADAL" clId="{2A20F029-F5FB-473D-B011-AC361EE7762A}" dt="2019-09-03T10:03:01.995" v="4239" actId="27636"/>
          <ac:spMkLst>
            <pc:docMk/>
            <pc:sldMk cId="573902951" sldId="285"/>
            <ac:spMk id="3" creationId="{2289C59E-1677-4001-B111-019DAB8E7217}"/>
          </ac:spMkLst>
        </pc:spChg>
      </pc:sldChg>
      <pc:sldChg chg="modSp add">
        <pc:chgData name="Chris Blythe" userId="cd9468cf-b39d-44e0-837e-28b83f53aebe" providerId="ADAL" clId="{2A20F029-F5FB-473D-B011-AC361EE7762A}" dt="2019-09-03T10:03:28.514" v="4256" actId="20577"/>
        <pc:sldMkLst>
          <pc:docMk/>
          <pc:sldMk cId="3160076394" sldId="286"/>
        </pc:sldMkLst>
        <pc:spChg chg="mod">
          <ac:chgData name="Chris Blythe" userId="cd9468cf-b39d-44e0-837e-28b83f53aebe" providerId="ADAL" clId="{2A20F029-F5FB-473D-B011-AC361EE7762A}" dt="2019-09-03T10:02:13.155" v="4235" actId="20577"/>
          <ac:spMkLst>
            <pc:docMk/>
            <pc:sldMk cId="3160076394" sldId="286"/>
            <ac:spMk id="2" creationId="{937C06AE-7AF5-4770-8B99-D30B605A1723}"/>
          </ac:spMkLst>
        </pc:spChg>
        <pc:spChg chg="mod">
          <ac:chgData name="Chris Blythe" userId="cd9468cf-b39d-44e0-837e-28b83f53aebe" providerId="ADAL" clId="{2A20F029-F5FB-473D-B011-AC361EE7762A}" dt="2019-09-03T10:03:28.514" v="4256" actId="20577"/>
          <ac:spMkLst>
            <pc:docMk/>
            <pc:sldMk cId="3160076394" sldId="286"/>
            <ac:spMk id="3" creationId="{1645AB27-E61E-4408-802B-A299B26917BF}"/>
          </ac:spMkLst>
        </pc:spChg>
      </pc:sldChg>
      <pc:sldChg chg="add del">
        <pc:chgData name="Chris Blythe" userId="cd9468cf-b39d-44e0-837e-28b83f53aebe" providerId="ADAL" clId="{2A20F029-F5FB-473D-B011-AC361EE7762A}" dt="2019-09-03T08:24:05.551" v="3230"/>
        <pc:sldMkLst>
          <pc:docMk/>
          <pc:sldMk cId="122562680" sldId="309"/>
        </pc:sldMkLst>
      </pc:sldChg>
      <pc:sldMasterChg chg="modSp modSldLayout">
        <pc:chgData name="Chris Blythe" userId="cd9468cf-b39d-44e0-837e-28b83f53aebe" providerId="ADAL" clId="{2A20F029-F5FB-473D-B011-AC361EE7762A}" dt="2019-09-03T10:03:01.129" v="4238" actId="404"/>
        <pc:sldMasterMkLst>
          <pc:docMk/>
          <pc:sldMasterMk cId="0" sldId="2147483648"/>
        </pc:sldMasterMkLst>
        <pc:spChg chg="mod">
          <ac:chgData name="Chris Blythe" userId="cd9468cf-b39d-44e0-837e-28b83f53aebe" providerId="ADAL" clId="{2A20F029-F5FB-473D-B011-AC361EE7762A}" dt="2019-09-03T10:02:48.698" v="4237" actId="404"/>
          <ac:spMkLst>
            <pc:docMk/>
            <pc:sldMasterMk cId="0" sldId="2147483648"/>
            <ac:spMk id="3" creationId="{00000000-0000-0000-0000-000000000000}"/>
          </ac:spMkLst>
        </pc:spChg>
        <pc:sldLayoutChg chg="modSp">
          <pc:chgData name="Chris Blythe" userId="cd9468cf-b39d-44e0-837e-28b83f53aebe" providerId="ADAL" clId="{2A20F029-F5FB-473D-B011-AC361EE7762A}" dt="2019-09-03T10:03:01.129" v="4238" actId="404"/>
          <pc:sldLayoutMkLst>
            <pc:docMk/>
            <pc:sldMasterMk cId="0" sldId="2147483648"/>
            <pc:sldLayoutMk cId="0" sldId="2147483650"/>
          </pc:sldLayoutMkLst>
          <pc:spChg chg="mod">
            <ac:chgData name="Chris Blythe" userId="cd9468cf-b39d-44e0-837e-28b83f53aebe" providerId="ADAL" clId="{2A20F029-F5FB-473D-B011-AC361EE7762A}" dt="2019-09-03T10:03:01.129" v="4238" actId="404"/>
            <ac:spMkLst>
              <pc:docMk/>
              <pc:sldMasterMk cId="0" sldId="2147483648"/>
              <pc:sldLayoutMk cId="0" sldId="2147483650"/>
              <ac:spMk id="3" creationId="{00000000-0000-0000-0000-000000000000}"/>
            </ac:spMkLst>
          </pc:spChg>
        </pc:sldLayoutChg>
      </pc:sldMasterChg>
    </pc:docChg>
  </pc:docChgLst>
  <pc:docChgLst>
    <pc:chgData name="Chris Blythe" userId="cd9468cf-b39d-44e0-837e-28b83f53aebe" providerId="ADAL" clId="{94097E74-BED6-4839-9F4F-E232CA2FDDAF}"/>
    <pc:docChg chg="undo custSel addSld modSld sldOrd">
      <pc:chgData name="Chris Blythe" userId="cd9468cf-b39d-44e0-837e-28b83f53aebe" providerId="ADAL" clId="{94097E74-BED6-4839-9F4F-E232CA2FDDAF}" dt="2019-09-29T21:15:01.634" v="132" actId="113"/>
      <pc:docMkLst>
        <pc:docMk/>
      </pc:docMkLst>
      <pc:sldChg chg="modSp">
        <pc:chgData name="Chris Blythe" userId="cd9468cf-b39d-44e0-837e-28b83f53aebe" providerId="ADAL" clId="{94097E74-BED6-4839-9F4F-E232CA2FDDAF}" dt="2019-09-29T21:03:38.639" v="80" actId="20577"/>
        <pc:sldMkLst>
          <pc:docMk/>
          <pc:sldMk cId="2663982028" sldId="258"/>
        </pc:sldMkLst>
        <pc:spChg chg="mod">
          <ac:chgData name="Chris Blythe" userId="cd9468cf-b39d-44e0-837e-28b83f53aebe" providerId="ADAL" clId="{94097E74-BED6-4839-9F4F-E232CA2FDDAF}" dt="2019-09-29T21:03:38.639" v="80" actId="20577"/>
          <ac:spMkLst>
            <pc:docMk/>
            <pc:sldMk cId="2663982028" sldId="258"/>
            <ac:spMk id="3" creationId="{1A5975AA-B3D3-4A90-8D31-FB28877F694E}"/>
          </ac:spMkLst>
        </pc:spChg>
      </pc:sldChg>
      <pc:sldChg chg="modSp">
        <pc:chgData name="Chris Blythe" userId="cd9468cf-b39d-44e0-837e-28b83f53aebe" providerId="ADAL" clId="{94097E74-BED6-4839-9F4F-E232CA2FDDAF}" dt="2019-09-29T21:03:17.041" v="34" actId="20577"/>
        <pc:sldMkLst>
          <pc:docMk/>
          <pc:sldMk cId="289625489" sldId="259"/>
        </pc:sldMkLst>
        <pc:spChg chg="mod">
          <ac:chgData name="Chris Blythe" userId="cd9468cf-b39d-44e0-837e-28b83f53aebe" providerId="ADAL" clId="{94097E74-BED6-4839-9F4F-E232CA2FDDAF}" dt="2019-09-29T21:03:17.041" v="34" actId="20577"/>
          <ac:spMkLst>
            <pc:docMk/>
            <pc:sldMk cId="289625489" sldId="259"/>
            <ac:spMk id="3" creationId="{3139A2B8-44E6-4361-B3F5-C94A8BDE62C3}"/>
          </ac:spMkLst>
        </pc:spChg>
      </pc:sldChg>
      <pc:sldChg chg="modSp">
        <pc:chgData name="Chris Blythe" userId="cd9468cf-b39d-44e0-837e-28b83f53aebe" providerId="ADAL" clId="{94097E74-BED6-4839-9F4F-E232CA2FDDAF}" dt="2019-09-29T21:05:14.992" v="112" actId="20577"/>
        <pc:sldMkLst>
          <pc:docMk/>
          <pc:sldMk cId="2942128246" sldId="261"/>
        </pc:sldMkLst>
        <pc:spChg chg="mod">
          <ac:chgData name="Chris Blythe" userId="cd9468cf-b39d-44e0-837e-28b83f53aebe" providerId="ADAL" clId="{94097E74-BED6-4839-9F4F-E232CA2FDDAF}" dt="2019-09-29T21:05:14.992" v="112" actId="20577"/>
          <ac:spMkLst>
            <pc:docMk/>
            <pc:sldMk cId="2942128246" sldId="261"/>
            <ac:spMk id="3" creationId="{251A4583-B6B1-4F3B-9F6F-A75D370368F8}"/>
          </ac:spMkLst>
        </pc:spChg>
      </pc:sldChg>
      <pc:sldChg chg="modSp">
        <pc:chgData name="Chris Blythe" userId="cd9468cf-b39d-44e0-837e-28b83f53aebe" providerId="ADAL" clId="{94097E74-BED6-4839-9F4F-E232CA2FDDAF}" dt="2019-09-29T21:06:32.439" v="122" actId="20577"/>
        <pc:sldMkLst>
          <pc:docMk/>
          <pc:sldMk cId="2013449860" sldId="262"/>
        </pc:sldMkLst>
        <pc:spChg chg="mod">
          <ac:chgData name="Chris Blythe" userId="cd9468cf-b39d-44e0-837e-28b83f53aebe" providerId="ADAL" clId="{94097E74-BED6-4839-9F4F-E232CA2FDDAF}" dt="2019-09-29T21:06:32.439" v="122" actId="20577"/>
          <ac:spMkLst>
            <pc:docMk/>
            <pc:sldMk cId="2013449860" sldId="262"/>
            <ac:spMk id="3" creationId="{7FB92318-D0C0-498E-85B2-2AB564948816}"/>
          </ac:spMkLst>
        </pc:spChg>
      </pc:sldChg>
      <pc:sldChg chg="modSp">
        <pc:chgData name="Chris Blythe" userId="cd9468cf-b39d-44e0-837e-28b83f53aebe" providerId="ADAL" clId="{94097E74-BED6-4839-9F4F-E232CA2FDDAF}" dt="2019-09-29T21:14:11.265" v="123" actId="113"/>
        <pc:sldMkLst>
          <pc:docMk/>
          <pc:sldMk cId="2168786307" sldId="269"/>
        </pc:sldMkLst>
        <pc:spChg chg="mod">
          <ac:chgData name="Chris Blythe" userId="cd9468cf-b39d-44e0-837e-28b83f53aebe" providerId="ADAL" clId="{94097E74-BED6-4839-9F4F-E232CA2FDDAF}" dt="2019-09-29T21:14:11.265" v="123" actId="113"/>
          <ac:spMkLst>
            <pc:docMk/>
            <pc:sldMk cId="2168786307" sldId="269"/>
            <ac:spMk id="3" creationId="{C4BF9A47-C089-41B2-B296-8F112FBCE2E2}"/>
          </ac:spMkLst>
        </pc:spChg>
      </pc:sldChg>
      <pc:sldChg chg="modSp add">
        <pc:chgData name="Chris Blythe" userId="cd9468cf-b39d-44e0-837e-28b83f53aebe" providerId="ADAL" clId="{94097E74-BED6-4839-9F4F-E232CA2FDDAF}" dt="2019-09-29T21:14:45.520" v="126" actId="113"/>
        <pc:sldMkLst>
          <pc:docMk/>
          <pc:sldMk cId="650500381" sldId="278"/>
        </pc:sldMkLst>
        <pc:spChg chg="mod">
          <ac:chgData name="Chris Blythe" userId="cd9468cf-b39d-44e0-837e-28b83f53aebe" providerId="ADAL" clId="{94097E74-BED6-4839-9F4F-E232CA2FDDAF}" dt="2019-09-29T21:14:45.520" v="126" actId="113"/>
          <ac:spMkLst>
            <pc:docMk/>
            <pc:sldMk cId="650500381" sldId="278"/>
            <ac:spMk id="3" creationId="{C4BF9A47-C089-41B2-B296-8F112FBCE2E2}"/>
          </ac:spMkLst>
        </pc:spChg>
      </pc:sldChg>
      <pc:sldChg chg="modSp add ord">
        <pc:chgData name="Chris Blythe" userId="cd9468cf-b39d-44e0-837e-28b83f53aebe" providerId="ADAL" clId="{94097E74-BED6-4839-9F4F-E232CA2FDDAF}" dt="2019-09-29T21:15:01.634" v="132" actId="113"/>
        <pc:sldMkLst>
          <pc:docMk/>
          <pc:sldMk cId="1426583002" sldId="279"/>
        </pc:sldMkLst>
        <pc:spChg chg="mod">
          <ac:chgData name="Chris Blythe" userId="cd9468cf-b39d-44e0-837e-28b83f53aebe" providerId="ADAL" clId="{94097E74-BED6-4839-9F4F-E232CA2FDDAF}" dt="2019-09-29T21:15:01.634" v="132" actId="113"/>
          <ac:spMkLst>
            <pc:docMk/>
            <pc:sldMk cId="1426583002" sldId="279"/>
            <ac:spMk id="3" creationId="{C4BF9A47-C089-41B2-B296-8F112FBCE2E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5A521C-774D-4DC4-A373-DD9FD9B3A857}" type="datetimeFigureOut">
              <a:rPr lang="en-GB" smtClean="0"/>
              <a:t>23/01/2023</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C8ADDB-3595-4A6C-98B9-BE670985411B}" type="slidenum">
              <a:rPr lang="en-GB" smtClean="0"/>
              <a:t>‹#›</a:t>
            </a:fld>
            <a:endParaRPr lang="en-GB" dirty="0"/>
          </a:p>
        </p:txBody>
      </p:sp>
    </p:spTree>
    <p:extLst>
      <p:ext uri="{BB962C8B-B14F-4D97-AF65-F5344CB8AC3E}">
        <p14:creationId xmlns:p14="http://schemas.microsoft.com/office/powerpoint/2010/main" val="7484056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medium.com/dataseries/what-does-a-data-scientist-do-a6553dc720f"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rworkshop.uni.lu/lectures/lecture07_plotting.html#4"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Article: </a:t>
            </a:r>
            <a:r>
              <a:rPr lang="en-GB" dirty="0" smtClean="0">
                <a:hlinkClick r:id="rId3"/>
              </a:rPr>
              <a:t>https://medium.com/dataseries/what-does-a-data-scientist-do-a6553dc720f</a:t>
            </a:r>
            <a:endParaRPr lang="en-GB" dirty="0"/>
          </a:p>
        </p:txBody>
      </p:sp>
      <p:sp>
        <p:nvSpPr>
          <p:cNvPr id="4" name="Slide Number Placeholder 3"/>
          <p:cNvSpPr>
            <a:spLocks noGrp="1"/>
          </p:cNvSpPr>
          <p:nvPr>
            <p:ph type="sldNum" sz="quarter" idx="10"/>
          </p:nvPr>
        </p:nvSpPr>
        <p:spPr/>
        <p:txBody>
          <a:bodyPr/>
          <a:lstStyle/>
          <a:p>
            <a:fld id="{D0C8ADDB-3595-4A6C-98B9-BE670985411B}" type="slidenum">
              <a:rPr lang="en-GB" smtClean="0"/>
              <a:t>3</a:t>
            </a:fld>
            <a:endParaRPr lang="en-GB" dirty="0"/>
          </a:p>
        </p:txBody>
      </p:sp>
    </p:spTree>
    <p:extLst>
      <p:ext uri="{BB962C8B-B14F-4D97-AF65-F5344CB8AC3E}">
        <p14:creationId xmlns:p14="http://schemas.microsoft.com/office/powerpoint/2010/main" val="36670825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Source:</a:t>
            </a:r>
            <a:r>
              <a:rPr lang="en-GB" baseline="0" dirty="0" smtClean="0"/>
              <a:t> https://www.prospects.ac.uk/job-profiles/data-scientist</a:t>
            </a:r>
          </a:p>
          <a:p>
            <a:endParaRPr lang="en-GB" dirty="0"/>
          </a:p>
        </p:txBody>
      </p:sp>
      <p:sp>
        <p:nvSpPr>
          <p:cNvPr id="4" name="Slide Number Placeholder 3"/>
          <p:cNvSpPr>
            <a:spLocks noGrp="1"/>
          </p:cNvSpPr>
          <p:nvPr>
            <p:ph type="sldNum" sz="quarter" idx="10"/>
          </p:nvPr>
        </p:nvSpPr>
        <p:spPr/>
        <p:txBody>
          <a:bodyPr/>
          <a:lstStyle/>
          <a:p>
            <a:fld id="{D0C8ADDB-3595-4A6C-98B9-BE670985411B}" type="slidenum">
              <a:rPr lang="en-GB" smtClean="0"/>
              <a:t>4</a:t>
            </a:fld>
            <a:endParaRPr lang="en-GB" dirty="0"/>
          </a:p>
        </p:txBody>
      </p:sp>
    </p:spTree>
    <p:extLst>
      <p:ext uri="{BB962C8B-B14F-4D97-AF65-F5344CB8AC3E}">
        <p14:creationId xmlns:p14="http://schemas.microsoft.com/office/powerpoint/2010/main" val="20638589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Image:</a:t>
            </a:r>
            <a:r>
              <a:rPr lang="en-GB" baseline="0" dirty="0" smtClean="0"/>
              <a:t> https://i.ytimg.com/vi/X3paOmcrTjQ/maxresdefault.jpg</a:t>
            </a:r>
          </a:p>
          <a:p>
            <a:r>
              <a:rPr lang="en-GB" dirty="0" err="1" smtClean="0"/>
              <a:t>Youtube</a:t>
            </a:r>
            <a:r>
              <a:rPr lang="en-GB" dirty="0" smtClean="0"/>
              <a:t>: https://www.youtube.com/watch?v=X3paOmcrTjQ</a:t>
            </a:r>
          </a:p>
          <a:p>
            <a:endParaRPr lang="en-GB" dirty="0"/>
          </a:p>
        </p:txBody>
      </p:sp>
      <p:sp>
        <p:nvSpPr>
          <p:cNvPr id="4" name="Slide Number Placeholder 3"/>
          <p:cNvSpPr>
            <a:spLocks noGrp="1"/>
          </p:cNvSpPr>
          <p:nvPr>
            <p:ph type="sldNum" sz="quarter" idx="10"/>
          </p:nvPr>
        </p:nvSpPr>
        <p:spPr/>
        <p:txBody>
          <a:bodyPr/>
          <a:lstStyle/>
          <a:p>
            <a:fld id="{D0C8ADDB-3595-4A6C-98B9-BE670985411B}" type="slidenum">
              <a:rPr lang="en-GB" smtClean="0"/>
              <a:t>5</a:t>
            </a:fld>
            <a:endParaRPr lang="en-GB" dirty="0"/>
          </a:p>
        </p:txBody>
      </p:sp>
    </p:spTree>
    <p:extLst>
      <p:ext uri="{BB962C8B-B14F-4D97-AF65-F5344CB8AC3E}">
        <p14:creationId xmlns:p14="http://schemas.microsoft.com/office/powerpoint/2010/main" val="13202449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CRISP-DM</a:t>
            </a:r>
            <a:r>
              <a:rPr lang="en-GB" baseline="0" dirty="0" smtClean="0"/>
              <a:t> Image from: http://www.proglobalbusinesssolutions.com/six-steps-in-crisp-dm-the-standard-data-mining-process/</a:t>
            </a:r>
          </a:p>
        </p:txBody>
      </p:sp>
      <p:sp>
        <p:nvSpPr>
          <p:cNvPr id="4" name="Slide Number Placeholder 3"/>
          <p:cNvSpPr>
            <a:spLocks noGrp="1"/>
          </p:cNvSpPr>
          <p:nvPr>
            <p:ph type="sldNum" sz="quarter" idx="10"/>
          </p:nvPr>
        </p:nvSpPr>
        <p:spPr/>
        <p:txBody>
          <a:bodyPr/>
          <a:lstStyle/>
          <a:p>
            <a:fld id="{D0C8ADDB-3595-4A6C-98B9-BE670985411B}" type="slidenum">
              <a:rPr lang="en-GB" smtClean="0"/>
              <a:t>6</a:t>
            </a:fld>
            <a:endParaRPr lang="en-GB" dirty="0"/>
          </a:p>
        </p:txBody>
      </p:sp>
    </p:spTree>
    <p:extLst>
      <p:ext uri="{BB962C8B-B14F-4D97-AF65-F5344CB8AC3E}">
        <p14:creationId xmlns:p14="http://schemas.microsoft.com/office/powerpoint/2010/main" val="2072669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smtClean="0"/>
              <a:t>OSEMN model from: https://towardsdatascience.com/5-steps-of-a-data-science-project-lifecycle-26c50372b492</a:t>
            </a:r>
          </a:p>
          <a:p>
            <a:endParaRPr lang="en-GB" dirty="0"/>
          </a:p>
        </p:txBody>
      </p:sp>
      <p:sp>
        <p:nvSpPr>
          <p:cNvPr id="4" name="Slide Number Placeholder 3"/>
          <p:cNvSpPr>
            <a:spLocks noGrp="1"/>
          </p:cNvSpPr>
          <p:nvPr>
            <p:ph type="sldNum" sz="quarter" idx="10"/>
          </p:nvPr>
        </p:nvSpPr>
        <p:spPr/>
        <p:txBody>
          <a:bodyPr/>
          <a:lstStyle/>
          <a:p>
            <a:fld id="{D0C8ADDB-3595-4A6C-98B9-BE670985411B}" type="slidenum">
              <a:rPr lang="en-GB" smtClean="0"/>
              <a:t>7</a:t>
            </a:fld>
            <a:endParaRPr lang="en-GB" dirty="0"/>
          </a:p>
        </p:txBody>
      </p:sp>
    </p:spTree>
    <p:extLst>
      <p:ext uri="{BB962C8B-B14F-4D97-AF65-F5344CB8AC3E}">
        <p14:creationId xmlns:p14="http://schemas.microsoft.com/office/powerpoint/2010/main" val="6972786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smtClean="0"/>
              <a:t>Image from: https://thelead.io/data-science/5-steps-to-a-data-science-project-lifecycle</a:t>
            </a:r>
            <a:endParaRPr lang="en-GB" dirty="0"/>
          </a:p>
        </p:txBody>
      </p:sp>
      <p:sp>
        <p:nvSpPr>
          <p:cNvPr id="4" name="Slide Number Placeholder 3"/>
          <p:cNvSpPr>
            <a:spLocks noGrp="1"/>
          </p:cNvSpPr>
          <p:nvPr>
            <p:ph type="sldNum" sz="quarter" idx="10"/>
          </p:nvPr>
        </p:nvSpPr>
        <p:spPr/>
        <p:txBody>
          <a:bodyPr/>
          <a:lstStyle/>
          <a:p>
            <a:fld id="{D0C8ADDB-3595-4A6C-98B9-BE670985411B}" type="slidenum">
              <a:rPr lang="en-GB" smtClean="0"/>
              <a:t>8</a:t>
            </a:fld>
            <a:endParaRPr lang="en-GB" dirty="0"/>
          </a:p>
        </p:txBody>
      </p:sp>
    </p:spTree>
    <p:extLst>
      <p:ext uri="{BB962C8B-B14F-4D97-AF65-F5344CB8AC3E}">
        <p14:creationId xmlns:p14="http://schemas.microsoft.com/office/powerpoint/2010/main" val="36926485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effectLst/>
                <a:latin typeface="+mn-lt"/>
                <a:ea typeface="+mn-ea"/>
                <a:cs typeface="+mn-cs"/>
              </a:rPr>
              <a:t>Image from: </a:t>
            </a:r>
            <a:r>
              <a:rPr lang="en-GB" sz="1200" u="sng" kern="1200" dirty="0" smtClean="0">
                <a:solidFill>
                  <a:schemeClr val="tx1"/>
                </a:solidFill>
                <a:effectLst/>
                <a:latin typeface="+mn-lt"/>
                <a:ea typeface="+mn-ea"/>
                <a:cs typeface="+mn-cs"/>
                <a:hlinkClick r:id="rId3"/>
              </a:rPr>
              <a:t>https://rworkshop.uni.lu/lectures/lecture07_plotting.html#4</a:t>
            </a:r>
            <a:endParaRPr lang="en-GB"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C8ADDB-3595-4A6C-98B9-BE670985411B}" type="slidenum">
              <a:rPr lang="en-GB" smtClean="0"/>
              <a:t>9</a:t>
            </a:fld>
            <a:endParaRPr lang="en-GB" dirty="0"/>
          </a:p>
        </p:txBody>
      </p:sp>
    </p:spTree>
    <p:extLst>
      <p:ext uri="{BB962C8B-B14F-4D97-AF65-F5344CB8AC3E}">
        <p14:creationId xmlns:p14="http://schemas.microsoft.com/office/powerpoint/2010/main" val="17288884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Article: </a:t>
            </a:r>
            <a:r>
              <a:rPr lang="en-GB" dirty="0" smtClean="0"/>
              <a:t>https://mattturck.com/data2021/</a:t>
            </a:r>
            <a:endParaRPr lang="en-GB" dirty="0" smtClean="0"/>
          </a:p>
          <a:p>
            <a:r>
              <a:rPr lang="en-GB" dirty="0" smtClean="0"/>
              <a:t>Full size</a:t>
            </a:r>
            <a:r>
              <a:rPr lang="en-GB" baseline="0" dirty="0" smtClean="0"/>
              <a:t> image</a:t>
            </a:r>
            <a:r>
              <a:rPr lang="en-GB" baseline="0" dirty="0" smtClean="0"/>
              <a:t>: https://mattturck.wpenginepowered.com/wp-content/uploads/2021/12/2021-MAD-Landscape-v3.pdf</a:t>
            </a:r>
          </a:p>
        </p:txBody>
      </p:sp>
      <p:sp>
        <p:nvSpPr>
          <p:cNvPr id="4" name="Slide Number Placeholder 3"/>
          <p:cNvSpPr>
            <a:spLocks noGrp="1"/>
          </p:cNvSpPr>
          <p:nvPr>
            <p:ph type="sldNum" sz="quarter" idx="10"/>
          </p:nvPr>
        </p:nvSpPr>
        <p:spPr/>
        <p:txBody>
          <a:bodyPr/>
          <a:lstStyle/>
          <a:p>
            <a:fld id="{D0C8ADDB-3595-4A6C-98B9-BE670985411B}" type="slidenum">
              <a:rPr lang="en-GB" smtClean="0"/>
              <a:t>10</a:t>
            </a:fld>
            <a:endParaRPr lang="en-GB" dirty="0"/>
          </a:p>
        </p:txBody>
      </p:sp>
    </p:spTree>
    <p:extLst>
      <p:ext uri="{BB962C8B-B14F-4D97-AF65-F5344CB8AC3E}">
        <p14:creationId xmlns:p14="http://schemas.microsoft.com/office/powerpoint/2010/main" val="16631660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524000" y="1122363"/>
            <a:ext cx="9144000" cy="2387600"/>
          </a:xfrm>
        </p:spPr>
        <p:txBody>
          <a:bodyPr anchor="b"/>
          <a:lstStyle>
            <a:lvl1pPr algn="ctr">
              <a:defRPr sz="6000"/>
            </a:lvl1pPr>
          </a:lstStyle>
          <a:p>
            <a:r>
              <a:rPr lang="en-US" dirty="0"/>
              <a:t>CLICK TO EDIT MASTER TITLE STYLE</a:t>
            </a:r>
            <a:endParaRPr lang="en-GB"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Franklin Gothic Book" panose="020B05030201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4" name="Date Placeholder 3"/>
          <p:cNvSpPr>
            <a:spLocks noGrp="1"/>
          </p:cNvSpPr>
          <p:nvPr>
            <p:ph type="dt" sz="half" idx="10"/>
          </p:nvPr>
        </p:nvSpPr>
        <p:spPr/>
        <p:txBody>
          <a:bodyPr/>
          <a:lstStyle/>
          <a:p>
            <a:fld id="{87DE6118-2437-4B30-8E3C-4D2BE6020583}" type="datetimeFigureOut">
              <a:rPr lang="en-US" smtClean="0"/>
              <a:pPr/>
              <a:t>1/23/2023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
        <p:nvSpPr>
          <p:cNvPr id="7" name="Rectangle 6" title="Side bar">
            <a:extLst>
              <a:ext uri="{FF2B5EF4-FFF2-40B4-BE49-F238E27FC236}">
                <a16:creationId xmlns:a16="http://schemas.microsoft.com/office/drawing/2014/main" id="{0F3BB8C0-B260-4699-9FAF-A15FE994B919}"/>
              </a:ext>
            </a:extLst>
          </p:cNvPr>
          <p:cNvSpPr/>
          <p:nvPr/>
        </p:nvSpPr>
        <p:spPr>
          <a:xfrm rot="5400000">
            <a:off x="6043297" y="42003"/>
            <a:ext cx="93405" cy="122040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675223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87DE6118-2437-4B30-8E3C-4D2BE6020583}" type="datetimeFigureOut">
              <a:rPr lang="en-US" smtClean="0"/>
              <a:t>1/23/2023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
        <p:nvSpPr>
          <p:cNvPr id="7" name="Rectangle 6" title="Side bar"/>
          <p:cNvSpPr/>
          <p:nvPr/>
        </p:nvSpPr>
        <p:spPr>
          <a:xfrm>
            <a:off x="478095" y="376"/>
            <a:ext cx="93405" cy="68580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262657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87DE6118-2437-4B30-8E3C-4D2BE6020583}" type="datetimeFigureOut">
              <a:rPr lang="en-US" smtClean="0"/>
              <a:t>1/23/2023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
        <p:nvSpPr>
          <p:cNvPr id="7" name="Rectangle 6" title="Side bar"/>
          <p:cNvSpPr/>
          <p:nvPr/>
        </p:nvSpPr>
        <p:spPr>
          <a:xfrm>
            <a:off x="478095" y="376"/>
            <a:ext cx="93405" cy="68580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240738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Date Placeholder 3"/>
          <p:cNvSpPr>
            <a:spLocks noGrp="1"/>
          </p:cNvSpPr>
          <p:nvPr>
            <p:ph type="dt" sz="half" idx="10"/>
          </p:nvPr>
        </p:nvSpPr>
        <p:spPr/>
        <p:txBody>
          <a:bodyPr/>
          <a:lstStyle/>
          <a:p>
            <a:fld id="{87DE6118-2437-4B30-8E3C-4D2BE6020583}" type="datetimeFigureOut">
              <a:rPr lang="en-US" smtClean="0"/>
              <a:t>1/23/2023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
        <p:nvSpPr>
          <p:cNvPr id="7" name="Rectangle 6" title="Side bar"/>
          <p:cNvSpPr/>
          <p:nvPr/>
        </p:nvSpPr>
        <p:spPr>
          <a:xfrm>
            <a:off x="478095" y="376"/>
            <a:ext cx="93405" cy="68580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653447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B0F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1850" y="1709738"/>
            <a:ext cx="10515600" cy="2852737"/>
          </a:xfrm>
        </p:spPr>
        <p:txBody>
          <a:bodyPr anchor="b"/>
          <a:lstStyle>
            <a:lvl1pPr>
              <a:defRPr sz="6000">
                <a:solidFill>
                  <a:srgbClr val="FFFFF5"/>
                </a:solidFill>
              </a:defRPr>
            </a:lvl1pPr>
          </a:lstStyle>
          <a:p>
            <a:r>
              <a:rPr lang="en-US" dirty="0"/>
              <a:t>CLICK TO EDIT MASTER TITLE STYLE</a:t>
            </a:r>
            <a:endParaRPr lang="en-GB"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lumMod val="9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87DE6118-2437-4B30-8E3C-4D2BE6020583}" type="datetimeFigureOut">
              <a:rPr lang="en-US" smtClean="0"/>
              <a:pPr/>
              <a:t>1/23/2023</a:t>
            </a:fld>
            <a:endParaRPr lang="en-US" dirty="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69E57DC2-970A-4B3E-BB1C-7A09969E49DF}" type="slidenum">
              <a:rPr lang="en-US" smtClean="0"/>
              <a:pPr/>
              <a:t>‹#›</a:t>
            </a:fld>
            <a:endParaRPr lang="en-US" dirty="0"/>
          </a:p>
        </p:txBody>
      </p:sp>
      <p:sp>
        <p:nvSpPr>
          <p:cNvPr id="9" name="Freeform 8"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rgbClr val="FFFFF5"/>
          </a:solidFill>
          <a:ln w="0">
            <a:noFill/>
            <a:prstDash val="solid"/>
            <a:round/>
            <a:headEnd/>
            <a:tailEnd/>
          </a:ln>
        </p:spPr>
      </p:sp>
    </p:spTree>
    <p:extLst>
      <p:ext uri="{BB962C8B-B14F-4D97-AF65-F5344CB8AC3E}">
        <p14:creationId xmlns:p14="http://schemas.microsoft.com/office/powerpoint/2010/main" val="16181193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87DE6118-2437-4B30-8E3C-4D2BE6020583}" type="datetimeFigureOut">
              <a:rPr lang="en-US" smtClean="0"/>
              <a:t>1/23/2023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dirty="0"/>
          </a:p>
        </p:txBody>
      </p:sp>
      <p:sp>
        <p:nvSpPr>
          <p:cNvPr id="8" name="Rectangle 7" title="Side bar"/>
          <p:cNvSpPr/>
          <p:nvPr/>
        </p:nvSpPr>
        <p:spPr>
          <a:xfrm>
            <a:off x="478095" y="376"/>
            <a:ext cx="93405" cy="68580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858267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87DE6118-2437-4B30-8E3C-4D2BE6020583}" type="datetimeFigureOut">
              <a:rPr lang="en-US" smtClean="0"/>
              <a:t>1/23/2023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sp>
        <p:nvSpPr>
          <p:cNvPr id="10" name="Rectangle 9" title="Side bar"/>
          <p:cNvSpPr/>
          <p:nvPr/>
        </p:nvSpPr>
        <p:spPr>
          <a:xfrm>
            <a:off x="478095" y="376"/>
            <a:ext cx="93405" cy="68580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159167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87DE6118-2437-4B30-8E3C-4D2BE6020583}" type="datetimeFigureOut">
              <a:rPr lang="en-US" smtClean="0"/>
              <a:t>1/23/2023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
        <p:nvSpPr>
          <p:cNvPr id="6" name="Rectangle 5" title="Side bar"/>
          <p:cNvSpPr/>
          <p:nvPr/>
        </p:nvSpPr>
        <p:spPr>
          <a:xfrm>
            <a:off x="478095" y="376"/>
            <a:ext cx="93405" cy="68580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216709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smtClean="0"/>
              <a:t>1/23/2023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dirty="0"/>
          </a:p>
        </p:txBody>
      </p:sp>
      <p:sp>
        <p:nvSpPr>
          <p:cNvPr id="5" name="Rectangle 4" title="Side bar"/>
          <p:cNvSpPr/>
          <p:nvPr/>
        </p:nvSpPr>
        <p:spPr>
          <a:xfrm>
            <a:off x="478095" y="376"/>
            <a:ext cx="93405" cy="68580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140999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 name="Rectangle 9" title="Background Shape"/>
          <p:cNvSpPr/>
          <p:nvPr/>
        </p:nvSpPr>
        <p:spPr>
          <a:xfrm>
            <a:off x="0" y="376"/>
            <a:ext cx="4918509" cy="685762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title="Divider Bar"/>
          <p:cNvSpPr/>
          <p:nvPr/>
        </p:nvSpPr>
        <p:spPr>
          <a:xfrm>
            <a:off x="4877451" y="1"/>
            <a:ext cx="228600" cy="6858000"/>
          </a:xfrm>
          <a:prstGeom prst="rect">
            <a:avLst/>
          </a:prstGeom>
          <a:solidFill>
            <a:srgbClr val="2088BC"/>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1/23/2023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
        <p:nvSpPr>
          <p:cNvPr id="8" name="Rectangle 7" title="Side bar"/>
          <p:cNvSpPr/>
          <p:nvPr/>
        </p:nvSpPr>
        <p:spPr>
          <a:xfrm>
            <a:off x="478095" y="376"/>
            <a:ext cx="93405" cy="68580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73177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 name="Rectangle 9" title="Background Shape"/>
          <p:cNvSpPr/>
          <p:nvPr/>
        </p:nvSpPr>
        <p:spPr>
          <a:xfrm>
            <a:off x="0" y="376"/>
            <a:ext cx="4918509" cy="685762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title="Divider Bar"/>
          <p:cNvSpPr/>
          <p:nvPr/>
        </p:nvSpPr>
        <p:spPr>
          <a:xfrm>
            <a:off x="4877451" y="1"/>
            <a:ext cx="228600" cy="6858000"/>
          </a:xfrm>
          <a:prstGeom prst="rect">
            <a:avLst/>
          </a:prstGeom>
          <a:solidFill>
            <a:srgbClr val="2088BC"/>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1/23/2023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
        <p:nvSpPr>
          <p:cNvPr id="8" name="Rectangle 7" title="Side bar"/>
          <p:cNvSpPr/>
          <p:nvPr/>
        </p:nvSpPr>
        <p:spPr>
          <a:xfrm>
            <a:off x="478095" y="376"/>
            <a:ext cx="93405" cy="68580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380712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5"/>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DE6118-2437-4B30-8E3C-4D2BE6020583}" type="datetimeFigureOut">
              <a:rPr lang="en-US" smtClean="0"/>
              <a:pPr/>
              <a:t>1/23/2023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6785845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2"/>
          </a:solidFill>
          <a:latin typeface="Franklin Gothic Book" panose="020B0503020102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2"/>
          </a:solidFill>
          <a:latin typeface="Franklin Gothic Book" panose="020B05030201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2"/>
          </a:solidFill>
          <a:latin typeface="Franklin Gothic Book" panose="020B05030201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Franklin Gothic Book" panose="020B05030201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Franklin Gothic Book" panose="020B05030201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Franklin Gothic Book" panose="020B05030201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4.xml.rels><?xml version="1.0" encoding="UTF-8" standalone="yes"?>
<Relationships xmlns="http://schemas.openxmlformats.org/package/2006/relationships"><Relationship Id="rId3" Type="http://schemas.openxmlformats.org/officeDocument/2006/relationships/hyperlink" Target="https://www.prospects.ac.uk/job-profiles/data-scientist"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1.jpg"/></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7.xml.rels><?xml version="1.0" encoding="UTF-8" standalone="yes"?>
<Relationships xmlns="http://schemas.openxmlformats.org/package/2006/relationships"><Relationship Id="rId3" Type="http://schemas.openxmlformats.org/officeDocument/2006/relationships/hyperlink" Target="https://machinelearningmastery.com/how-to-work-through-a-problem-like-a-data-scientist/"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jp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GB" dirty="0" smtClean="0"/>
              <a:t/>
            </a:r>
            <a:br>
              <a:rPr lang="en-GB" dirty="0" smtClean="0"/>
            </a:br>
            <a:r>
              <a:rPr lang="en-GB" dirty="0" smtClean="0"/>
              <a:t>5005CEM Lecture 2a:</a:t>
            </a:r>
            <a:br>
              <a:rPr lang="en-GB" dirty="0" smtClean="0"/>
            </a:br>
            <a:r>
              <a:rPr lang="en-GB" dirty="0" smtClean="0"/>
              <a:t>Data Science Lifecycle</a:t>
            </a:r>
            <a:endParaRPr lang="en-GB" dirty="0"/>
          </a:p>
        </p:txBody>
      </p:sp>
      <p:sp>
        <p:nvSpPr>
          <p:cNvPr id="3" name="Subtitle 2"/>
          <p:cNvSpPr>
            <a:spLocks noGrp="1"/>
          </p:cNvSpPr>
          <p:nvPr>
            <p:ph type="subTitle" idx="1"/>
          </p:nvPr>
        </p:nvSpPr>
        <p:spPr/>
        <p:txBody>
          <a:bodyPr>
            <a:normAutofit/>
          </a:bodyPr>
          <a:lstStyle/>
          <a:p>
            <a:r>
              <a:rPr lang="en-GB" dirty="0"/>
              <a:t>School of Computing, Mathematics and Data Science</a:t>
            </a:r>
            <a:br>
              <a:rPr lang="en-GB" dirty="0"/>
            </a:br>
            <a:r>
              <a:rPr lang="en-GB" dirty="0"/>
              <a:t>Coventry </a:t>
            </a:r>
            <a:r>
              <a:rPr lang="en-GB" dirty="0" smtClean="0"/>
              <a:t>University</a:t>
            </a:r>
          </a:p>
          <a:p>
            <a:r>
              <a:rPr lang="en-GB" dirty="0" smtClean="0"/>
              <a:t>5005CEM </a:t>
            </a:r>
            <a:r>
              <a:rPr lang="en-GB" dirty="0"/>
              <a:t>Data </a:t>
            </a:r>
            <a:r>
              <a:rPr lang="en-GB" dirty="0" smtClean="0"/>
              <a:t>Science</a:t>
            </a:r>
            <a:br>
              <a:rPr lang="en-GB" dirty="0" smtClean="0"/>
            </a:br>
            <a:r>
              <a:rPr lang="en-GB" dirty="0" smtClean="0"/>
              <a:t>2022/23 Semester 2</a:t>
            </a:r>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68639" y="50802"/>
            <a:ext cx="3774371" cy="1058182"/>
          </a:xfrm>
          <a:prstGeom prst="rect">
            <a:avLst/>
          </a:prstGeom>
        </p:spPr>
      </p:pic>
      <p:pic>
        <p:nvPicPr>
          <p:cNvPr id="5" name="Picture 2" descr="A Beginner&amp;#39;s Guide to the World Within Data Science | by Conor Dewey |  Towards Data Scien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786" y="50802"/>
            <a:ext cx="4250182" cy="144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29190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68639" y="50802"/>
            <a:ext cx="3774371" cy="1058182"/>
          </a:xfrm>
          <a:prstGeom prst="rect">
            <a:avLst/>
          </a:prstGeom>
        </p:spPr>
      </p:pic>
      <p:sp>
        <p:nvSpPr>
          <p:cNvPr id="2" name="Title 1"/>
          <p:cNvSpPr>
            <a:spLocks noGrp="1"/>
          </p:cNvSpPr>
          <p:nvPr>
            <p:ph type="title"/>
          </p:nvPr>
        </p:nvSpPr>
        <p:spPr/>
        <p:txBody>
          <a:bodyPr/>
          <a:lstStyle/>
          <a:p>
            <a:r>
              <a:rPr lang="en-GB" dirty="0" smtClean="0"/>
              <a:t>Machine Learning, AI and Data Landscape</a:t>
            </a:r>
            <a:endParaRPr lang="en-GB" dirty="0"/>
          </a:p>
        </p:txBody>
      </p:sp>
      <p:sp>
        <p:nvSpPr>
          <p:cNvPr id="3" name="Content Placeholder 2"/>
          <p:cNvSpPr>
            <a:spLocks noGrp="1"/>
          </p:cNvSpPr>
          <p:nvPr>
            <p:ph idx="1"/>
          </p:nvPr>
        </p:nvSpPr>
        <p:spPr/>
        <p:txBody>
          <a:bodyPr/>
          <a:lstStyle/>
          <a:p>
            <a:endParaRPr lang="en-GB"/>
          </a:p>
        </p:txBody>
      </p:sp>
      <p:pic>
        <p:nvPicPr>
          <p:cNvPr id="5" name="Picture 2" descr="https://mattturck.wpenginepowered.com/wp-content/uploads/2021/12/Data-and-AI-Landscape-2021-v3-small.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4963" y="1423307"/>
            <a:ext cx="10442074" cy="540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48237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Summary</a:t>
            </a:r>
            <a:endParaRPr lang="en-GB" dirty="0"/>
          </a:p>
        </p:txBody>
      </p:sp>
      <p:sp>
        <p:nvSpPr>
          <p:cNvPr id="3" name="Content Placeholder 2"/>
          <p:cNvSpPr>
            <a:spLocks noGrp="1"/>
          </p:cNvSpPr>
          <p:nvPr>
            <p:ph idx="1"/>
          </p:nvPr>
        </p:nvSpPr>
        <p:spPr/>
        <p:txBody>
          <a:bodyPr/>
          <a:lstStyle/>
          <a:p>
            <a:r>
              <a:rPr lang="en-GB" dirty="0" smtClean="0"/>
              <a:t>Data Scientist role involves knowledge and skills from many other roles.</a:t>
            </a:r>
          </a:p>
          <a:p>
            <a:r>
              <a:rPr lang="en-GB" dirty="0" smtClean="0"/>
              <a:t>Many different descriptions of a Data Science project lifecycle (with common elements).</a:t>
            </a:r>
          </a:p>
          <a:p>
            <a:r>
              <a:rPr lang="en-GB" dirty="0" smtClean="0"/>
              <a:t>Example: </a:t>
            </a:r>
            <a:r>
              <a:rPr lang="en-GB" dirty="0"/>
              <a:t>OSEMN (“awesome”) pipeline model</a:t>
            </a:r>
            <a:endParaRPr lang="en-GB" dirty="0" smtClean="0"/>
          </a:p>
        </p:txBody>
      </p:sp>
      <p:pic>
        <p:nvPicPr>
          <p:cNvPr id="4" name="Content Placeholder 5"/>
          <p:cNvPicPr>
            <a:picLocks noChangeAspect="1"/>
          </p:cNvPicPr>
          <p:nvPr/>
        </p:nvPicPr>
        <p:blipFill rotWithShape="1">
          <a:blip r:embed="rId2">
            <a:extLst>
              <a:ext uri="{28A0092B-C50C-407E-A947-70E740481C1C}">
                <a14:useLocalDpi xmlns:a14="http://schemas.microsoft.com/office/drawing/2010/main" val="0"/>
              </a:ext>
            </a:extLst>
          </a:blip>
          <a:srcRect l="8963" t="14190" r="9151" b="56434"/>
          <a:stretch/>
        </p:blipFill>
        <p:spPr>
          <a:xfrm>
            <a:off x="2699657" y="4898669"/>
            <a:ext cx="6792686" cy="1278294"/>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68639" y="50802"/>
            <a:ext cx="3774371" cy="1058182"/>
          </a:xfrm>
          <a:prstGeom prst="rect">
            <a:avLst/>
          </a:prstGeom>
        </p:spPr>
      </p:pic>
    </p:spTree>
    <p:extLst>
      <p:ext uri="{BB962C8B-B14F-4D97-AF65-F5344CB8AC3E}">
        <p14:creationId xmlns:p14="http://schemas.microsoft.com/office/powerpoint/2010/main" val="7828104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Class Discussion Question</a:t>
            </a:r>
            <a:endParaRPr lang="en-GB" dirty="0"/>
          </a:p>
        </p:txBody>
      </p:sp>
      <p:sp>
        <p:nvSpPr>
          <p:cNvPr id="3" name="Content Placeholder 2"/>
          <p:cNvSpPr>
            <a:spLocks noGrp="1"/>
          </p:cNvSpPr>
          <p:nvPr>
            <p:ph idx="1"/>
          </p:nvPr>
        </p:nvSpPr>
        <p:spPr/>
        <p:txBody>
          <a:bodyPr/>
          <a:lstStyle/>
          <a:p>
            <a:r>
              <a:rPr lang="en-GB" dirty="0" smtClean="0"/>
              <a:t>Briefly </a:t>
            </a:r>
            <a:r>
              <a:rPr lang="en-GB" dirty="0"/>
              <a:t>outline how </a:t>
            </a:r>
            <a:r>
              <a:rPr lang="en-GB" b="1" dirty="0">
                <a:solidFill>
                  <a:srgbClr val="7030A0"/>
                </a:solidFill>
              </a:rPr>
              <a:t>each phase</a:t>
            </a:r>
            <a:r>
              <a:rPr lang="en-GB" dirty="0"/>
              <a:t> of </a:t>
            </a:r>
            <a:r>
              <a:rPr lang="en-GB" dirty="0" smtClean="0"/>
              <a:t>the OSEMN pipeline (data science lifecycle) </a:t>
            </a:r>
            <a:r>
              <a:rPr lang="en-GB" dirty="0"/>
              <a:t>could be applied </a:t>
            </a:r>
            <a:r>
              <a:rPr lang="en-GB" dirty="0" smtClean="0"/>
              <a:t>to</a:t>
            </a:r>
          </a:p>
          <a:p>
            <a:pPr marL="971550" lvl="1" indent="-514350">
              <a:buAutoNum type="arabicParenBoth"/>
            </a:pPr>
            <a:r>
              <a:rPr lang="en-GB" sz="3200" dirty="0" smtClean="0"/>
              <a:t>a large online retail company (such </a:t>
            </a:r>
            <a:r>
              <a:rPr lang="en-GB" sz="3200" dirty="0"/>
              <a:t>as Amazon</a:t>
            </a:r>
            <a:r>
              <a:rPr lang="en-GB" sz="3200" dirty="0" smtClean="0"/>
              <a:t>)</a:t>
            </a:r>
          </a:p>
          <a:p>
            <a:pPr marL="971550" lvl="1" indent="-514350">
              <a:buAutoNum type="arabicParenBoth"/>
            </a:pPr>
            <a:r>
              <a:rPr lang="en-GB" sz="3200" dirty="0"/>
              <a:t>a general practice medical centre (also known as a GP surgery or local doctor)</a:t>
            </a:r>
            <a:endParaRPr lang="en-GB" sz="3200" dirty="0" smtClean="0"/>
          </a:p>
        </p:txBody>
      </p:sp>
      <p:pic>
        <p:nvPicPr>
          <p:cNvPr id="4" name="Content Placeholder 5"/>
          <p:cNvPicPr>
            <a:picLocks noChangeAspect="1"/>
          </p:cNvPicPr>
          <p:nvPr/>
        </p:nvPicPr>
        <p:blipFill rotWithShape="1">
          <a:blip r:embed="rId2">
            <a:extLst>
              <a:ext uri="{28A0092B-C50C-407E-A947-70E740481C1C}">
                <a14:useLocalDpi xmlns:a14="http://schemas.microsoft.com/office/drawing/2010/main" val="0"/>
              </a:ext>
            </a:extLst>
          </a:blip>
          <a:srcRect l="8963" t="14190" r="9151" b="56434"/>
          <a:stretch/>
        </p:blipFill>
        <p:spPr>
          <a:xfrm>
            <a:off x="2699657" y="4898669"/>
            <a:ext cx="6792686" cy="1278294"/>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68639" y="50802"/>
            <a:ext cx="3774371" cy="1058182"/>
          </a:xfrm>
          <a:prstGeom prst="rect">
            <a:avLst/>
          </a:prstGeom>
        </p:spPr>
      </p:pic>
    </p:spTree>
    <p:extLst>
      <p:ext uri="{BB962C8B-B14F-4D97-AF65-F5344CB8AC3E}">
        <p14:creationId xmlns:p14="http://schemas.microsoft.com/office/powerpoint/2010/main" val="3779795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Recap (last week)</a:t>
            </a:r>
            <a:endParaRPr lang="en-GB" dirty="0"/>
          </a:p>
        </p:txBody>
      </p:sp>
      <p:sp>
        <p:nvSpPr>
          <p:cNvPr id="3" name="Content Placeholder 2"/>
          <p:cNvSpPr>
            <a:spLocks noGrp="1"/>
          </p:cNvSpPr>
          <p:nvPr>
            <p:ph idx="1"/>
          </p:nvPr>
        </p:nvSpPr>
        <p:spPr/>
        <p:txBody>
          <a:bodyPr/>
          <a:lstStyle/>
          <a:p>
            <a:r>
              <a:rPr lang="en-GB" dirty="0" smtClean="0"/>
              <a:t>What is Data Science?</a:t>
            </a:r>
          </a:p>
          <a:p>
            <a:pPr marL="971550" lvl="1" indent="-514350">
              <a:buFont typeface="+mj-lt"/>
              <a:buAutoNum type="arabicPeriod"/>
            </a:pPr>
            <a:r>
              <a:rPr lang="en-GB" dirty="0" smtClean="0"/>
              <a:t>A process of using data to understand things – tell a story</a:t>
            </a:r>
          </a:p>
          <a:p>
            <a:pPr marL="971550" lvl="1" indent="-514350">
              <a:buFont typeface="+mj-lt"/>
              <a:buAutoNum type="arabicPeriod"/>
            </a:pPr>
            <a:r>
              <a:rPr lang="en-GB" dirty="0" smtClean="0"/>
              <a:t>Science (apply the scientific method) – observe, explore, build models, make predictions</a:t>
            </a:r>
          </a:p>
          <a:p>
            <a:pPr marL="971550" lvl="1" indent="-514350">
              <a:buFont typeface="+mj-lt"/>
              <a:buAutoNum type="arabicPeriod"/>
            </a:pPr>
            <a:r>
              <a:rPr lang="en-GB" dirty="0" smtClean="0"/>
              <a:t>Collection of topics/tools (Data Scientist’s superpowers)</a:t>
            </a:r>
          </a:p>
          <a:p>
            <a:r>
              <a:rPr lang="en-GB" dirty="0" smtClean="0"/>
              <a:t>Analytics </a:t>
            </a:r>
            <a:r>
              <a:rPr lang="en-GB" dirty="0"/>
              <a:t>is “the scientific process of </a:t>
            </a:r>
            <a:r>
              <a:rPr lang="en-GB" b="1" dirty="0">
                <a:solidFill>
                  <a:srgbClr val="7030A0"/>
                </a:solidFill>
              </a:rPr>
              <a:t>transforming data into insights </a:t>
            </a:r>
            <a:r>
              <a:rPr lang="en-GB" dirty="0"/>
              <a:t>for the purpose of making better </a:t>
            </a:r>
            <a:r>
              <a:rPr lang="en-GB" dirty="0" smtClean="0"/>
              <a:t>decisions”</a:t>
            </a:r>
            <a:endParaRPr lang="en-GB" dirty="0"/>
          </a:p>
          <a:p>
            <a:pPr lvl="1"/>
            <a:r>
              <a:rPr lang="en-GB" dirty="0"/>
              <a:t>Descriptive/diagnostic/predictive/prescriptive </a:t>
            </a:r>
            <a:r>
              <a:rPr lang="en-GB" dirty="0" smtClean="0"/>
              <a:t>analytics</a:t>
            </a:r>
            <a:endParaRPr lang="en-GB" dirty="0"/>
          </a:p>
          <a:p>
            <a:r>
              <a:rPr lang="en-GB" dirty="0"/>
              <a:t>“Data never sleeps</a:t>
            </a:r>
            <a:r>
              <a:rPr lang="en-GB" dirty="0" smtClean="0"/>
              <a:t>” – data always being generated</a:t>
            </a:r>
            <a:endParaRPr lang="en-GB" dirty="0"/>
          </a:p>
          <a:p>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68639" y="50802"/>
            <a:ext cx="3774371" cy="1058182"/>
          </a:xfrm>
          <a:prstGeom prst="rect">
            <a:avLst/>
          </a:prstGeom>
        </p:spPr>
      </p:pic>
    </p:spTree>
    <p:extLst>
      <p:ext uri="{BB962C8B-B14F-4D97-AF65-F5344CB8AC3E}">
        <p14:creationId xmlns:p14="http://schemas.microsoft.com/office/powerpoint/2010/main" val="32512307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does a Data Scientist do?</a:t>
            </a:r>
            <a:endParaRPr lang="en-GB" dirty="0"/>
          </a:p>
        </p:txBody>
      </p:sp>
      <p:sp>
        <p:nvSpPr>
          <p:cNvPr id="3" name="Content Placeholder 2"/>
          <p:cNvSpPr>
            <a:spLocks noGrp="1"/>
          </p:cNvSpPr>
          <p:nvPr>
            <p:ph idx="1"/>
          </p:nvPr>
        </p:nvSpPr>
        <p:spPr/>
        <p:txBody>
          <a:bodyPr/>
          <a:lstStyle/>
          <a:p>
            <a:r>
              <a:rPr lang="en-GB" dirty="0" smtClean="0"/>
              <a:t>Ask questions (like a </a:t>
            </a:r>
            <a:r>
              <a:rPr lang="en-GB" b="1" dirty="0" smtClean="0">
                <a:solidFill>
                  <a:srgbClr val="7030A0"/>
                </a:solidFill>
              </a:rPr>
              <a:t>business analyst</a:t>
            </a:r>
            <a:r>
              <a:rPr lang="en-GB" dirty="0" smtClean="0"/>
              <a:t>)</a:t>
            </a:r>
          </a:p>
          <a:p>
            <a:r>
              <a:rPr lang="en-GB" dirty="0" smtClean="0"/>
              <a:t>Get and store the data (like a </a:t>
            </a:r>
            <a:r>
              <a:rPr lang="en-GB" b="1" dirty="0" smtClean="0">
                <a:solidFill>
                  <a:srgbClr val="7030A0"/>
                </a:solidFill>
              </a:rPr>
              <a:t>data engineer</a:t>
            </a:r>
            <a:r>
              <a:rPr lang="en-GB" dirty="0" smtClean="0"/>
              <a:t>)</a:t>
            </a:r>
          </a:p>
          <a:p>
            <a:r>
              <a:rPr lang="en-GB" dirty="0" smtClean="0"/>
              <a:t>Explore the data (like a </a:t>
            </a:r>
            <a:r>
              <a:rPr lang="en-GB" b="1" dirty="0" smtClean="0">
                <a:solidFill>
                  <a:srgbClr val="7030A0"/>
                </a:solidFill>
              </a:rPr>
              <a:t>data analyst</a:t>
            </a:r>
            <a:r>
              <a:rPr lang="en-GB" dirty="0" smtClean="0"/>
              <a:t>)</a:t>
            </a:r>
          </a:p>
          <a:p>
            <a:r>
              <a:rPr lang="en-GB" dirty="0" smtClean="0"/>
              <a:t>Model the data (like a </a:t>
            </a:r>
            <a:r>
              <a:rPr lang="en-GB" b="1" dirty="0" smtClean="0">
                <a:solidFill>
                  <a:srgbClr val="7030A0"/>
                </a:solidFill>
              </a:rPr>
              <a:t>machine learning engineer</a:t>
            </a:r>
            <a:r>
              <a:rPr lang="en-GB" dirty="0" smtClean="0"/>
              <a:t>)</a:t>
            </a:r>
          </a:p>
          <a:p>
            <a:r>
              <a:rPr lang="en-GB" dirty="0" smtClean="0"/>
              <a:t>Communicate results (like a </a:t>
            </a:r>
            <a:r>
              <a:rPr lang="en-GB" b="1" dirty="0" smtClean="0">
                <a:solidFill>
                  <a:srgbClr val="7030A0"/>
                </a:solidFill>
              </a:rPr>
              <a:t>data visualisation engineer</a:t>
            </a:r>
            <a:r>
              <a:rPr lang="en-GB" dirty="0" smtClean="0"/>
              <a:t>)</a:t>
            </a:r>
          </a:p>
          <a:p>
            <a:endParaRPr lang="en-GB" dirty="0"/>
          </a:p>
        </p:txBody>
      </p:sp>
      <p:pic>
        <p:nvPicPr>
          <p:cNvPr id="3074" name="Picture 2" descr="Image for pos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74682" y="4667250"/>
            <a:ext cx="5842635" cy="219075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68639" y="50802"/>
            <a:ext cx="3774371" cy="1058182"/>
          </a:xfrm>
          <a:prstGeom prst="rect">
            <a:avLst/>
          </a:prstGeom>
        </p:spPr>
      </p:pic>
    </p:spTree>
    <p:extLst>
      <p:ext uri="{BB962C8B-B14F-4D97-AF65-F5344CB8AC3E}">
        <p14:creationId xmlns:p14="http://schemas.microsoft.com/office/powerpoint/2010/main" val="1998344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does a Data Scientist do?</a:t>
            </a:r>
            <a:endParaRPr lang="en-GB" dirty="0"/>
          </a:p>
        </p:txBody>
      </p:sp>
      <p:sp>
        <p:nvSpPr>
          <p:cNvPr id="3" name="Content Placeholder 2"/>
          <p:cNvSpPr>
            <a:spLocks noGrp="1"/>
          </p:cNvSpPr>
          <p:nvPr>
            <p:ph idx="1"/>
          </p:nvPr>
        </p:nvSpPr>
        <p:spPr/>
        <p:txBody>
          <a:bodyPr>
            <a:normAutofit/>
          </a:bodyPr>
          <a:lstStyle/>
          <a:p>
            <a:pPr marL="0" indent="0">
              <a:buNone/>
            </a:pPr>
            <a:r>
              <a:rPr lang="en-GB" dirty="0">
                <a:hlinkClick r:id="rId3"/>
              </a:rPr>
              <a:t>https://</a:t>
            </a:r>
            <a:r>
              <a:rPr lang="en-GB" dirty="0" smtClean="0">
                <a:hlinkClick r:id="rId3"/>
              </a:rPr>
              <a:t>www.prospects.ac.uk/job-profiles/data-scientist</a:t>
            </a:r>
            <a:endParaRPr lang="en-GB" dirty="0" smtClean="0"/>
          </a:p>
          <a:p>
            <a:pPr marL="457200" lvl="1" indent="0">
              <a:buNone/>
            </a:pPr>
            <a:r>
              <a:rPr lang="en-GB" sz="3200" dirty="0" smtClean="0"/>
              <a:t>“You'll </a:t>
            </a:r>
            <a:r>
              <a:rPr lang="en-GB" sz="3200" dirty="0"/>
              <a:t>extract, analyse and interpret large amounts of data from a range of sources, using algorithmic, data mining, artificial intelligence, machine learning and statistical tools, in order to make it accessible to businesses. Once you've interpreted the data you'll present your results using clear and engaging language</a:t>
            </a:r>
            <a:r>
              <a:rPr lang="en-GB" sz="3200" dirty="0" smtClean="0"/>
              <a:t>.”</a:t>
            </a:r>
            <a:endParaRPr lang="en-GB" sz="3200" dirty="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68639" y="50802"/>
            <a:ext cx="3774371" cy="1058182"/>
          </a:xfrm>
          <a:prstGeom prst="rect">
            <a:avLst/>
          </a:prstGeom>
        </p:spPr>
      </p:pic>
      <p:pic>
        <p:nvPicPr>
          <p:cNvPr id="1030" name="Picture 6" descr="NEWSFLASH! Career Guides from Prospects - The LaunchPad Blog"/>
          <p:cNvPicPr>
            <a:picLocks noChangeAspect="1" noChangeArrowheads="1"/>
          </p:cNvPicPr>
          <p:nvPr/>
        </p:nvPicPr>
        <p:blipFill rotWithShape="1">
          <a:blip r:embed="rId5">
            <a:extLst>
              <a:ext uri="{28A0092B-C50C-407E-A947-70E740481C1C}">
                <a14:useLocalDpi xmlns:a14="http://schemas.microsoft.com/office/drawing/2010/main" val="0"/>
              </a:ext>
            </a:extLst>
          </a:blip>
          <a:srcRect t="17770" b="20405"/>
          <a:stretch/>
        </p:blipFill>
        <p:spPr bwMode="auto">
          <a:xfrm>
            <a:off x="7764328" y="5198534"/>
            <a:ext cx="4427672" cy="14393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74341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is Data Science?</a:t>
            </a:r>
            <a:endParaRPr lang="en-GB"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35315" y="1502229"/>
            <a:ext cx="9521370" cy="5355771"/>
          </a:xfr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68639" y="50802"/>
            <a:ext cx="3774371" cy="1058182"/>
          </a:xfrm>
          <a:prstGeom prst="rect">
            <a:avLst/>
          </a:prstGeom>
        </p:spPr>
      </p:pic>
    </p:spTree>
    <p:extLst>
      <p:ext uri="{BB962C8B-B14F-4D97-AF65-F5344CB8AC3E}">
        <p14:creationId xmlns:p14="http://schemas.microsoft.com/office/powerpoint/2010/main" val="9437003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Data Science Project Lifecycle</a:t>
            </a:r>
            <a:endParaRPr lang="en-GB" dirty="0"/>
          </a:p>
        </p:txBody>
      </p:sp>
      <p:sp>
        <p:nvSpPr>
          <p:cNvPr id="3" name="Content Placeholder 2"/>
          <p:cNvSpPr>
            <a:spLocks noGrp="1"/>
          </p:cNvSpPr>
          <p:nvPr>
            <p:ph idx="1"/>
          </p:nvPr>
        </p:nvSpPr>
        <p:spPr/>
        <p:txBody>
          <a:bodyPr>
            <a:normAutofit/>
          </a:bodyPr>
          <a:lstStyle/>
          <a:p>
            <a:r>
              <a:rPr lang="en-GB" dirty="0"/>
              <a:t>What is involved in a successful data science project?</a:t>
            </a:r>
          </a:p>
          <a:p>
            <a:r>
              <a:rPr lang="en-GB" b="1" dirty="0" smtClean="0">
                <a:solidFill>
                  <a:srgbClr val="7030A0"/>
                </a:solidFill>
              </a:rPr>
              <a:t>CRISP-DM</a:t>
            </a:r>
            <a:r>
              <a:rPr lang="en-GB" dirty="0" smtClean="0"/>
              <a:t> (Cross-Industry Standard Process for Data Mining, 1996).</a:t>
            </a:r>
          </a:p>
          <a:p>
            <a:endParaRPr lang="en-GB" dirty="0"/>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39651" t="5346" r="5683" b="4369"/>
          <a:stretch/>
        </p:blipFill>
        <p:spPr>
          <a:xfrm>
            <a:off x="4829136" y="3175909"/>
            <a:ext cx="3269621" cy="360000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68639" y="50802"/>
            <a:ext cx="3774371" cy="1058182"/>
          </a:xfrm>
          <a:prstGeom prst="rect">
            <a:avLst/>
          </a:prstGeom>
        </p:spPr>
      </p:pic>
    </p:spTree>
    <p:extLst>
      <p:ext uri="{BB962C8B-B14F-4D97-AF65-F5344CB8AC3E}">
        <p14:creationId xmlns:p14="http://schemas.microsoft.com/office/powerpoint/2010/main" val="14530408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Data Science Project Lifecycle</a:t>
            </a:r>
            <a:endParaRPr lang="en-GB" dirty="0"/>
          </a:p>
        </p:txBody>
      </p:sp>
      <p:sp>
        <p:nvSpPr>
          <p:cNvPr id="3" name="Content Placeholder 2"/>
          <p:cNvSpPr>
            <a:spLocks noGrp="1"/>
          </p:cNvSpPr>
          <p:nvPr>
            <p:ph idx="1"/>
          </p:nvPr>
        </p:nvSpPr>
        <p:spPr/>
        <p:txBody>
          <a:bodyPr/>
          <a:lstStyle/>
          <a:p>
            <a:r>
              <a:rPr lang="en-GB" dirty="0" smtClean="0"/>
              <a:t>Some common elements to many Data Science lifecycle, framework, pipeline or workflow.</a:t>
            </a:r>
          </a:p>
          <a:p>
            <a:r>
              <a:rPr lang="en-GB" dirty="0" smtClean="0"/>
              <a:t>OSEMN (“awesome”) pipeline model</a:t>
            </a:r>
          </a:p>
          <a:p>
            <a:r>
              <a:rPr lang="en-GB" dirty="0">
                <a:hlinkClick r:id="rId3"/>
              </a:rPr>
              <a:t>https://machinelearningmastery.com/how-to-work-through-a-problem-like-a-data-scientist/</a:t>
            </a:r>
            <a:endParaRPr lang="en-GB" dirty="0"/>
          </a:p>
        </p:txBody>
      </p:sp>
      <p:pic>
        <p:nvPicPr>
          <p:cNvPr id="4" name="Content Placeholder 5"/>
          <p:cNvPicPr>
            <a:picLocks noChangeAspect="1"/>
          </p:cNvPicPr>
          <p:nvPr/>
        </p:nvPicPr>
        <p:blipFill rotWithShape="1">
          <a:blip r:embed="rId4">
            <a:extLst>
              <a:ext uri="{28A0092B-C50C-407E-A947-70E740481C1C}">
                <a14:useLocalDpi xmlns:a14="http://schemas.microsoft.com/office/drawing/2010/main" val="0"/>
              </a:ext>
            </a:extLst>
          </a:blip>
          <a:srcRect l="8963" t="14190" r="9151" b="56434"/>
          <a:stretch/>
        </p:blipFill>
        <p:spPr>
          <a:xfrm>
            <a:off x="2699657" y="4898669"/>
            <a:ext cx="6792686" cy="1278294"/>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68639" y="50802"/>
            <a:ext cx="3774371" cy="1058182"/>
          </a:xfrm>
          <a:prstGeom prst="rect">
            <a:avLst/>
          </a:prstGeom>
        </p:spPr>
      </p:pic>
    </p:spTree>
    <p:extLst>
      <p:ext uri="{BB962C8B-B14F-4D97-AF65-F5344CB8AC3E}">
        <p14:creationId xmlns:p14="http://schemas.microsoft.com/office/powerpoint/2010/main" val="37678273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Data Science Project Lifecycle</a:t>
            </a:r>
            <a:endParaRPr lang="en-GB" dirty="0"/>
          </a:p>
        </p:txBody>
      </p:sp>
      <p:sp>
        <p:nvSpPr>
          <p:cNvPr id="3" name="Content Placeholder 2"/>
          <p:cNvSpPr>
            <a:spLocks noGrp="1"/>
          </p:cNvSpPr>
          <p:nvPr>
            <p:ph idx="1"/>
          </p:nvPr>
        </p:nvSpPr>
        <p:spPr/>
        <p:txBody>
          <a:bodyPr/>
          <a:lstStyle/>
          <a:p>
            <a:r>
              <a:rPr lang="en-GB" b="1" dirty="0" smtClean="0">
                <a:solidFill>
                  <a:srgbClr val="7030A0"/>
                </a:solidFill>
              </a:rPr>
              <a:t>Obtain</a:t>
            </a:r>
            <a:r>
              <a:rPr lang="en-GB" dirty="0" smtClean="0"/>
              <a:t> – what data should be collected</a:t>
            </a:r>
          </a:p>
          <a:p>
            <a:r>
              <a:rPr lang="en-GB" b="1" dirty="0" smtClean="0">
                <a:solidFill>
                  <a:srgbClr val="7030A0"/>
                </a:solidFill>
              </a:rPr>
              <a:t>Scrub</a:t>
            </a:r>
            <a:r>
              <a:rPr lang="en-GB" dirty="0" smtClean="0"/>
              <a:t> – checking, correcting, organising, aggregating, selecting, normalising (e.g. 3NF)</a:t>
            </a:r>
          </a:p>
          <a:p>
            <a:r>
              <a:rPr lang="en-GB" b="1" dirty="0" smtClean="0">
                <a:solidFill>
                  <a:srgbClr val="7030A0"/>
                </a:solidFill>
              </a:rPr>
              <a:t>Explore</a:t>
            </a:r>
            <a:r>
              <a:rPr lang="en-GB" dirty="0" smtClean="0"/>
              <a:t> – graphical plots, summary statistics, identify outliers, form hypotheses</a:t>
            </a:r>
          </a:p>
          <a:p>
            <a:r>
              <a:rPr lang="en-GB" b="1" dirty="0" smtClean="0">
                <a:solidFill>
                  <a:srgbClr val="7030A0"/>
                </a:solidFill>
              </a:rPr>
              <a:t>Model</a:t>
            </a:r>
            <a:r>
              <a:rPr lang="en-GB" dirty="0" smtClean="0"/>
              <a:t> – explain, predict, classify</a:t>
            </a:r>
          </a:p>
          <a:p>
            <a:r>
              <a:rPr lang="en-GB" b="1" dirty="0" smtClean="0">
                <a:solidFill>
                  <a:srgbClr val="7030A0"/>
                </a:solidFill>
              </a:rPr>
              <a:t>Interpret</a:t>
            </a:r>
            <a:r>
              <a:rPr lang="en-GB" dirty="0" smtClean="0"/>
              <a:t> – give advice, form conclusions, follow up, critique </a:t>
            </a:r>
            <a:r>
              <a:rPr lang="en-GB" dirty="0"/>
              <a:t>(so what?)</a:t>
            </a:r>
            <a:endParaRPr lang="en-GB" dirty="0" smtClean="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68639" y="50802"/>
            <a:ext cx="3774371" cy="1058182"/>
          </a:xfrm>
          <a:prstGeom prst="rect">
            <a:avLst/>
          </a:prstGeom>
        </p:spPr>
      </p:pic>
      <p:pic>
        <p:nvPicPr>
          <p:cNvPr id="2050" name="Picture 2" descr="5 Steps to a Data Science Project Lifecycle - LEA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51283" y="4001294"/>
            <a:ext cx="4040717" cy="27062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93698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68639" y="50802"/>
            <a:ext cx="3774371" cy="1058182"/>
          </a:xfrm>
          <a:prstGeom prst="rect">
            <a:avLst/>
          </a:prstGeom>
        </p:spPr>
      </p:pic>
      <p:sp>
        <p:nvSpPr>
          <p:cNvPr id="2" name="Title 1"/>
          <p:cNvSpPr>
            <a:spLocks noGrp="1"/>
          </p:cNvSpPr>
          <p:nvPr>
            <p:ph type="title"/>
          </p:nvPr>
        </p:nvSpPr>
        <p:spPr/>
        <p:txBody>
          <a:bodyPr/>
          <a:lstStyle/>
          <a:p>
            <a:r>
              <a:rPr lang="en-GB" dirty="0"/>
              <a:t>Data Science Project </a:t>
            </a:r>
            <a:r>
              <a:rPr lang="en-GB" dirty="0" smtClean="0"/>
              <a:t>Lifecycle</a:t>
            </a:r>
            <a:endParaRPr lang="en-GB" dirty="0"/>
          </a:p>
        </p:txBody>
      </p:sp>
      <p:sp>
        <p:nvSpPr>
          <p:cNvPr id="3" name="Content Placeholder 2"/>
          <p:cNvSpPr>
            <a:spLocks noGrp="1"/>
          </p:cNvSpPr>
          <p:nvPr>
            <p:ph idx="1"/>
          </p:nvPr>
        </p:nvSpPr>
        <p:spPr/>
        <p:txBody>
          <a:bodyPr/>
          <a:lstStyle/>
          <a:p>
            <a:r>
              <a:rPr lang="en-GB" b="1" dirty="0" smtClean="0">
                <a:solidFill>
                  <a:srgbClr val="7030A0"/>
                </a:solidFill>
              </a:rPr>
              <a:t>R/tidyverse</a:t>
            </a:r>
            <a:r>
              <a:rPr lang="en-GB" dirty="0" smtClean="0"/>
              <a:t> packages provide tools tailored to the common tasks in each phase of the Data Science lifecycle</a:t>
            </a:r>
          </a:p>
          <a:p>
            <a:endParaRPr lang="en-GB" dirty="0"/>
          </a:p>
        </p:txBody>
      </p:sp>
      <p:pic>
        <p:nvPicPr>
          <p:cNvPr id="7" name="Picture 6" descr="See the source image"/>
          <p:cNvPicPr>
            <a:picLocks noChangeAspect="1"/>
          </p:cNvPicPr>
          <p:nvPr/>
        </p:nvPicPr>
        <p:blipFill rotWithShape="1">
          <a:blip r:embed="rId4">
            <a:extLst>
              <a:ext uri="{28A0092B-C50C-407E-A947-70E740481C1C}">
                <a14:useLocalDpi xmlns:a14="http://schemas.microsoft.com/office/drawing/2010/main" val="0"/>
              </a:ext>
            </a:extLst>
          </a:blip>
          <a:srcRect t="16651" b="27767"/>
          <a:stretch/>
        </p:blipFill>
        <p:spPr bwMode="auto">
          <a:xfrm>
            <a:off x="1643987" y="3105151"/>
            <a:ext cx="8904025" cy="3628876"/>
          </a:xfrm>
          <a:prstGeom prst="rect">
            <a:avLst/>
          </a:prstGeom>
          <a:noFill/>
          <a:ln>
            <a:noFill/>
          </a:ln>
        </p:spPr>
      </p:pic>
    </p:spTree>
    <p:extLst>
      <p:ext uri="{BB962C8B-B14F-4D97-AF65-F5344CB8AC3E}">
        <p14:creationId xmlns:p14="http://schemas.microsoft.com/office/powerpoint/2010/main" val="64801071"/>
      </p:ext>
    </p:extLst>
  </p:cSld>
  <p:clrMapOvr>
    <a:masterClrMapping/>
  </p:clrMapOvr>
  <p:timing>
    <p:tnLst>
      <p:par>
        <p:cTn id="1" dur="indefinite" restart="never" nodeType="tmRoot"/>
      </p:par>
    </p:tnLst>
  </p:timing>
</p:sld>
</file>

<file path=ppt/theme/theme1.xml><?xml version="1.0" encoding="utf-8"?>
<a:theme xmlns:a="http://schemas.openxmlformats.org/drawingml/2006/main" name="UW-Theme-2019">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W-Theme-2019" id="{64C56947-415E-4C66-ABA1-0268B18FCB0C}" vid="{D93CC4C7-279A-4109-AA57-8319DF87692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8897107A2DAA541811715C21EB8F839" ma:contentTypeVersion="7" ma:contentTypeDescription="Create a new document." ma:contentTypeScope="" ma:versionID="d2b24dfe24edcb2f13a150e0cc4c47ba">
  <xsd:schema xmlns:xsd="http://www.w3.org/2001/XMLSchema" xmlns:xs="http://www.w3.org/2001/XMLSchema" xmlns:p="http://schemas.microsoft.com/office/2006/metadata/properties" xmlns:ns2="5dc545ae-2750-4659-9cc4-901d4e2a4131" targetNamespace="http://schemas.microsoft.com/office/2006/metadata/properties" ma:root="true" ma:fieldsID="403a89320ef243a74011f57d59288530" ns2:_="">
    <xsd:import namespace="5dc545ae-2750-4659-9cc4-901d4e2a4131"/>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DateTaken"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dc545ae-2750-4659-9cc4-901d4e2a413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BE094BD-A9C5-4616-8A19-0299ADD76213}">
  <ds:schemaRefs>
    <ds:schemaRef ds:uri="http://schemas.microsoft.com/office/2006/metadata/properties"/>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5dc545ae-2750-4659-9cc4-901d4e2a4131"/>
    <ds:schemaRef ds:uri="http://www.w3.org/XML/1998/namespace"/>
  </ds:schemaRefs>
</ds:datastoreItem>
</file>

<file path=customXml/itemProps2.xml><?xml version="1.0" encoding="utf-8"?>
<ds:datastoreItem xmlns:ds="http://schemas.openxmlformats.org/officeDocument/2006/customXml" ds:itemID="{4AE30E25-CA29-4D2E-B9E9-E1BD3014AB1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dc545ae-2750-4659-9cc4-901d4e2a413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9CEE1FA-6767-4A08-8FE8-8A478CD1DCC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UW-Theme-2019</Template>
  <TotalTime>8243</TotalTime>
  <Words>527</Words>
  <Application>Microsoft Office PowerPoint</Application>
  <PresentationFormat>Widescreen</PresentationFormat>
  <Paragraphs>63</Paragraphs>
  <Slides>12</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Franklin Gothic Book</vt:lpstr>
      <vt:lpstr>UW-Theme-2019</vt:lpstr>
      <vt:lpstr> 5005CEM Lecture 2a: Data Science Lifecycle</vt:lpstr>
      <vt:lpstr>Recap (last week)</vt:lpstr>
      <vt:lpstr>What does a Data Scientist do?</vt:lpstr>
      <vt:lpstr>What does a Data Scientist do?</vt:lpstr>
      <vt:lpstr>What is Data Science?</vt:lpstr>
      <vt:lpstr>Data Science Project Lifecycle</vt:lpstr>
      <vt:lpstr>Data Science Project Lifecycle</vt:lpstr>
      <vt:lpstr>Data Science Project Lifecycle</vt:lpstr>
      <vt:lpstr>Data Science Project Lifecycle</vt:lpstr>
      <vt:lpstr>Machine Learning, AI and Data Landscape</vt:lpstr>
      <vt:lpstr>Summary</vt:lpstr>
      <vt:lpstr>Class Discussion Question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 Blythe</dc:creator>
  <cp:lastModifiedBy>Mark Johnston</cp:lastModifiedBy>
  <cp:revision>682</cp:revision>
  <dcterms:created xsi:type="dcterms:W3CDTF">2019-09-02T14:14:17Z</dcterms:created>
  <dcterms:modified xsi:type="dcterms:W3CDTF">2023-01-23T10:44:49Z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0x01010008897107A2DAA541811715C21EB8F839</vt:lpwstr>
  </property>
</Properties>
</file>