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17"/>
  </p:notesMasterIdLst>
  <p:sldIdLst>
    <p:sldId id="272" r:id="rId5"/>
    <p:sldId id="429" r:id="rId6"/>
    <p:sldId id="419" r:id="rId7"/>
    <p:sldId id="408" r:id="rId8"/>
    <p:sldId id="409" r:id="rId9"/>
    <p:sldId id="430" r:id="rId10"/>
    <p:sldId id="428" r:id="rId11"/>
    <p:sldId id="431" r:id="rId12"/>
    <p:sldId id="432" r:id="rId13"/>
    <p:sldId id="416" r:id="rId14"/>
    <p:sldId id="433" r:id="rId15"/>
    <p:sldId id="43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097E74-BED6-4839-9F4F-E232CA2FDDAF}" v="3" dt="2019-09-29T21:14:53.5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595" autoAdjust="0"/>
  </p:normalViewPr>
  <p:slideViewPr>
    <p:cSldViewPr snapToGrid="0">
      <p:cViewPr varScale="1">
        <p:scale>
          <a:sx n="59" d="100"/>
          <a:sy n="59" d="100"/>
        </p:scale>
        <p:origin x="78" y="432"/>
      </p:cViewPr>
      <p:guideLst/>
    </p:cSldViewPr>
  </p:slideViewPr>
  <p:outlineViewPr>
    <p:cViewPr>
      <p:scale>
        <a:sx n="33" d="100"/>
        <a:sy n="33" d="100"/>
      </p:scale>
      <p:origin x="0" y="-104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92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9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Blythe" userId="cd9468cf-b39d-44e0-837e-28b83f53aebe" providerId="ADAL" clId="{72182021-7541-4AA8-BB63-EC4FE0D68A5E}"/>
    <pc:docChg chg="undo custSel addSld delSld modSld">
      <pc:chgData name="Chris Blythe" userId="cd9468cf-b39d-44e0-837e-28b83f53aebe" providerId="ADAL" clId="{72182021-7541-4AA8-BB63-EC4FE0D68A5E}" dt="2019-09-04T13:10:47.235" v="3676" actId="1076"/>
      <pc:docMkLst>
        <pc:docMk/>
      </pc:docMkLst>
      <pc:sldChg chg="modSp">
        <pc:chgData name="Chris Blythe" userId="cd9468cf-b39d-44e0-837e-28b83f53aebe" providerId="ADAL" clId="{72182021-7541-4AA8-BB63-EC4FE0D68A5E}" dt="2019-09-04T09:14:54.060" v="3262" actId="27636"/>
        <pc:sldMkLst>
          <pc:docMk/>
          <pc:sldMk cId="3660153389" sldId="256"/>
        </pc:sldMkLst>
        <pc:spChg chg="mod">
          <ac:chgData name="Chris Blythe" userId="cd9468cf-b39d-44e0-837e-28b83f53aebe" providerId="ADAL" clId="{72182021-7541-4AA8-BB63-EC4FE0D68A5E}" dt="2019-09-04T09:14:54.060" v="3262" actId="27636"/>
          <ac:spMkLst>
            <pc:docMk/>
            <pc:sldMk cId="3660153389" sldId="256"/>
            <ac:spMk id="2" creationId="{863E742C-0441-4B5A-AD52-BD56EFB06E34}"/>
          </ac:spMkLst>
        </pc:spChg>
      </pc:sldChg>
      <pc:sldChg chg="modSp">
        <pc:chgData name="Chris Blythe" userId="cd9468cf-b39d-44e0-837e-28b83f53aebe" providerId="ADAL" clId="{72182021-7541-4AA8-BB63-EC4FE0D68A5E}" dt="2019-09-03T18:23:12.493" v="3261" actId="20577"/>
        <pc:sldMkLst>
          <pc:docMk/>
          <pc:sldMk cId="361804577" sldId="257"/>
        </pc:sldMkLst>
        <pc:spChg chg="mod">
          <ac:chgData name="Chris Blythe" userId="cd9468cf-b39d-44e0-837e-28b83f53aebe" providerId="ADAL" clId="{72182021-7541-4AA8-BB63-EC4FE0D68A5E}" dt="2019-09-03T10:23:22.557" v="629" actId="27636"/>
          <ac:spMkLst>
            <pc:docMk/>
            <pc:sldMk cId="361804577" sldId="257"/>
            <ac:spMk id="2" creationId="{E4D5B765-7141-47DF-AAFF-ACFA5E377BF2}"/>
          </ac:spMkLst>
        </pc:spChg>
        <pc:spChg chg="mod">
          <ac:chgData name="Chris Blythe" userId="cd9468cf-b39d-44e0-837e-28b83f53aebe" providerId="ADAL" clId="{72182021-7541-4AA8-BB63-EC4FE0D68A5E}" dt="2019-09-03T18:23:12.493" v="3261" actId="20577"/>
          <ac:spMkLst>
            <pc:docMk/>
            <pc:sldMk cId="361804577" sldId="257"/>
            <ac:spMk id="3" creationId="{55D59362-B4C9-40EF-8776-C7648609FD5B}"/>
          </ac:spMkLst>
        </pc:spChg>
      </pc:sldChg>
      <pc:sldChg chg="del">
        <pc:chgData name="Chris Blythe" userId="cd9468cf-b39d-44e0-837e-28b83f53aebe" providerId="ADAL" clId="{72182021-7541-4AA8-BB63-EC4FE0D68A5E}" dt="2019-09-03T10:07:08.153" v="0" actId="2696"/>
        <pc:sldMkLst>
          <pc:docMk/>
          <pc:sldMk cId="656193759" sldId="258"/>
        </pc:sldMkLst>
      </pc:sldChg>
      <pc:sldChg chg="modSp add">
        <pc:chgData name="Chris Blythe" userId="cd9468cf-b39d-44e0-837e-28b83f53aebe" providerId="ADAL" clId="{72182021-7541-4AA8-BB63-EC4FE0D68A5E}" dt="2019-09-03T10:11:53.445" v="445" actId="20577"/>
        <pc:sldMkLst>
          <pc:docMk/>
          <pc:sldMk cId="2663982028" sldId="258"/>
        </pc:sldMkLst>
        <pc:spChg chg="mod">
          <ac:chgData name="Chris Blythe" userId="cd9468cf-b39d-44e0-837e-28b83f53aebe" providerId="ADAL" clId="{72182021-7541-4AA8-BB63-EC4FE0D68A5E}" dt="2019-09-03T10:11:53.445" v="445" actId="20577"/>
          <ac:spMkLst>
            <pc:docMk/>
            <pc:sldMk cId="2663982028" sldId="258"/>
            <ac:spMk id="2" creationId="{127C44EA-4CE0-4BFE-845D-78ACB687CA3E}"/>
          </ac:spMkLst>
        </pc:spChg>
        <pc:spChg chg="mod">
          <ac:chgData name="Chris Blythe" userId="cd9468cf-b39d-44e0-837e-28b83f53aebe" providerId="ADAL" clId="{72182021-7541-4AA8-BB63-EC4FE0D68A5E}" dt="2019-09-03T10:11:38.434" v="441" actId="20577"/>
          <ac:spMkLst>
            <pc:docMk/>
            <pc:sldMk cId="2663982028" sldId="258"/>
            <ac:spMk id="3" creationId="{1A5975AA-B3D3-4A90-8D31-FB28877F694E}"/>
          </ac:spMkLst>
        </pc:spChg>
      </pc:sldChg>
      <pc:sldChg chg="modSp add">
        <pc:chgData name="Chris Blythe" userId="cd9468cf-b39d-44e0-837e-28b83f53aebe" providerId="ADAL" clId="{72182021-7541-4AA8-BB63-EC4FE0D68A5E}" dt="2019-09-03T10:13:17.902" v="602" actId="20577"/>
        <pc:sldMkLst>
          <pc:docMk/>
          <pc:sldMk cId="289625489" sldId="259"/>
        </pc:sldMkLst>
        <pc:spChg chg="mod">
          <ac:chgData name="Chris Blythe" userId="cd9468cf-b39d-44e0-837e-28b83f53aebe" providerId="ADAL" clId="{72182021-7541-4AA8-BB63-EC4FE0D68A5E}" dt="2019-09-03T10:12:16.208" v="465" actId="20577"/>
          <ac:spMkLst>
            <pc:docMk/>
            <pc:sldMk cId="289625489" sldId="259"/>
            <ac:spMk id="2" creationId="{6CAA40A5-3BF1-4263-8BCF-DA549EED65DC}"/>
          </ac:spMkLst>
        </pc:spChg>
        <pc:spChg chg="mod">
          <ac:chgData name="Chris Blythe" userId="cd9468cf-b39d-44e0-837e-28b83f53aebe" providerId="ADAL" clId="{72182021-7541-4AA8-BB63-EC4FE0D68A5E}" dt="2019-09-03T10:13:17.902" v="602" actId="20577"/>
          <ac:spMkLst>
            <pc:docMk/>
            <pc:sldMk cId="289625489" sldId="259"/>
            <ac:spMk id="3" creationId="{3139A2B8-44E6-4361-B3F5-C94A8BDE62C3}"/>
          </ac:spMkLst>
        </pc:spChg>
      </pc:sldChg>
      <pc:sldChg chg="del">
        <pc:chgData name="Chris Blythe" userId="cd9468cf-b39d-44e0-837e-28b83f53aebe" providerId="ADAL" clId="{72182021-7541-4AA8-BB63-EC4FE0D68A5E}" dt="2019-09-03T10:07:08.161" v="1" actId="2696"/>
        <pc:sldMkLst>
          <pc:docMk/>
          <pc:sldMk cId="621291138" sldId="259"/>
        </pc:sldMkLst>
      </pc:sldChg>
      <pc:sldChg chg="del">
        <pc:chgData name="Chris Blythe" userId="cd9468cf-b39d-44e0-837e-28b83f53aebe" providerId="ADAL" clId="{72182021-7541-4AA8-BB63-EC4FE0D68A5E}" dt="2019-09-03T10:07:08.172" v="2" actId="2696"/>
        <pc:sldMkLst>
          <pc:docMk/>
          <pc:sldMk cId="746238598" sldId="260"/>
        </pc:sldMkLst>
      </pc:sldChg>
      <pc:sldChg chg="modSp add">
        <pc:chgData name="Chris Blythe" userId="cd9468cf-b39d-44e0-837e-28b83f53aebe" providerId="ADAL" clId="{72182021-7541-4AA8-BB63-EC4FE0D68A5E}" dt="2019-09-03T10:30:05.226" v="1073" actId="313"/>
        <pc:sldMkLst>
          <pc:docMk/>
          <pc:sldMk cId="2240961277" sldId="260"/>
        </pc:sldMkLst>
        <pc:spChg chg="mod">
          <ac:chgData name="Chris Blythe" userId="cd9468cf-b39d-44e0-837e-28b83f53aebe" providerId="ADAL" clId="{72182021-7541-4AA8-BB63-EC4FE0D68A5E}" dt="2019-09-03T10:25:27.081" v="766" actId="20577"/>
          <ac:spMkLst>
            <pc:docMk/>
            <pc:sldMk cId="2240961277" sldId="260"/>
            <ac:spMk id="2" creationId="{F2E442CF-5183-4B52-8807-BFCE2CC9D5C3}"/>
          </ac:spMkLst>
        </pc:spChg>
        <pc:spChg chg="mod">
          <ac:chgData name="Chris Blythe" userId="cd9468cf-b39d-44e0-837e-28b83f53aebe" providerId="ADAL" clId="{72182021-7541-4AA8-BB63-EC4FE0D68A5E}" dt="2019-09-03T10:30:05.226" v="1073" actId="313"/>
          <ac:spMkLst>
            <pc:docMk/>
            <pc:sldMk cId="2240961277" sldId="260"/>
            <ac:spMk id="3" creationId="{23F41FE6-022F-4073-8FCB-EAEE25D13F70}"/>
          </ac:spMkLst>
        </pc:spChg>
      </pc:sldChg>
      <pc:sldChg chg="del">
        <pc:chgData name="Chris Blythe" userId="cd9468cf-b39d-44e0-837e-28b83f53aebe" providerId="ADAL" clId="{72182021-7541-4AA8-BB63-EC4FE0D68A5E}" dt="2019-09-03T10:07:08.187" v="3" actId="2696"/>
        <pc:sldMkLst>
          <pc:docMk/>
          <pc:sldMk cId="224687417" sldId="261"/>
        </pc:sldMkLst>
      </pc:sldChg>
      <pc:sldChg chg="modSp add">
        <pc:chgData name="Chris Blythe" userId="cd9468cf-b39d-44e0-837e-28b83f53aebe" providerId="ADAL" clId="{72182021-7541-4AA8-BB63-EC4FE0D68A5E}" dt="2019-09-03T10:34:20.121" v="1335" actId="20577"/>
        <pc:sldMkLst>
          <pc:docMk/>
          <pc:sldMk cId="2942128246" sldId="261"/>
        </pc:sldMkLst>
        <pc:spChg chg="mod">
          <ac:chgData name="Chris Blythe" userId="cd9468cf-b39d-44e0-837e-28b83f53aebe" providerId="ADAL" clId="{72182021-7541-4AA8-BB63-EC4FE0D68A5E}" dt="2019-09-03T10:31:04.267" v="1097" actId="20577"/>
          <ac:spMkLst>
            <pc:docMk/>
            <pc:sldMk cId="2942128246" sldId="261"/>
            <ac:spMk id="2" creationId="{8C884007-BE6F-437B-B112-7EB94C743B9C}"/>
          </ac:spMkLst>
        </pc:spChg>
        <pc:spChg chg="mod">
          <ac:chgData name="Chris Blythe" userId="cd9468cf-b39d-44e0-837e-28b83f53aebe" providerId="ADAL" clId="{72182021-7541-4AA8-BB63-EC4FE0D68A5E}" dt="2019-09-03T10:34:20.121" v="1335" actId="20577"/>
          <ac:spMkLst>
            <pc:docMk/>
            <pc:sldMk cId="2942128246" sldId="261"/>
            <ac:spMk id="3" creationId="{251A4583-B6B1-4F3B-9F6F-A75D370368F8}"/>
          </ac:spMkLst>
        </pc:spChg>
      </pc:sldChg>
      <pc:sldChg chg="del">
        <pc:chgData name="Chris Blythe" userId="cd9468cf-b39d-44e0-837e-28b83f53aebe" providerId="ADAL" clId="{72182021-7541-4AA8-BB63-EC4FE0D68A5E}" dt="2019-09-03T10:07:08.193" v="4" actId="2696"/>
        <pc:sldMkLst>
          <pc:docMk/>
          <pc:sldMk cId="1823605069" sldId="262"/>
        </pc:sldMkLst>
      </pc:sldChg>
      <pc:sldChg chg="modSp add">
        <pc:chgData name="Chris Blythe" userId="cd9468cf-b39d-44e0-837e-28b83f53aebe" providerId="ADAL" clId="{72182021-7541-4AA8-BB63-EC4FE0D68A5E}" dt="2019-09-04T09:14:54.668" v="3263" actId="27636"/>
        <pc:sldMkLst>
          <pc:docMk/>
          <pc:sldMk cId="2013449860" sldId="262"/>
        </pc:sldMkLst>
        <pc:spChg chg="mod">
          <ac:chgData name="Chris Blythe" userId="cd9468cf-b39d-44e0-837e-28b83f53aebe" providerId="ADAL" clId="{72182021-7541-4AA8-BB63-EC4FE0D68A5E}" dt="2019-09-03T10:35:58.088" v="1337"/>
          <ac:spMkLst>
            <pc:docMk/>
            <pc:sldMk cId="2013449860" sldId="262"/>
            <ac:spMk id="2" creationId="{3CD8D52A-7433-4686-91BE-450252E1CBD8}"/>
          </ac:spMkLst>
        </pc:spChg>
        <pc:spChg chg="mod">
          <ac:chgData name="Chris Blythe" userId="cd9468cf-b39d-44e0-837e-28b83f53aebe" providerId="ADAL" clId="{72182021-7541-4AA8-BB63-EC4FE0D68A5E}" dt="2019-09-04T09:14:54.668" v="3263" actId="27636"/>
          <ac:spMkLst>
            <pc:docMk/>
            <pc:sldMk cId="2013449860" sldId="262"/>
            <ac:spMk id="3" creationId="{7FB92318-D0C0-498E-85B2-2AB564948816}"/>
          </ac:spMkLst>
        </pc:spChg>
      </pc:sldChg>
      <pc:sldChg chg="addSp modSp add">
        <pc:chgData name="Chris Blythe" userId="cd9468cf-b39d-44e0-837e-28b83f53aebe" providerId="ADAL" clId="{72182021-7541-4AA8-BB63-EC4FE0D68A5E}" dt="2019-09-03T10:37:23.733" v="1366" actId="14100"/>
        <pc:sldMkLst>
          <pc:docMk/>
          <pc:sldMk cId="3033207070" sldId="263"/>
        </pc:sldMkLst>
        <pc:spChg chg="mod">
          <ac:chgData name="Chris Blythe" userId="cd9468cf-b39d-44e0-837e-28b83f53aebe" providerId="ADAL" clId="{72182021-7541-4AA8-BB63-EC4FE0D68A5E}" dt="2019-09-03T10:37:07.131" v="1363"/>
          <ac:spMkLst>
            <pc:docMk/>
            <pc:sldMk cId="3033207070" sldId="263"/>
            <ac:spMk id="2" creationId="{992A51EA-546C-4A95-B1C2-DED36915BBBB}"/>
          </ac:spMkLst>
        </pc:spChg>
        <pc:spChg chg="mod">
          <ac:chgData name="Chris Blythe" userId="cd9468cf-b39d-44e0-837e-28b83f53aebe" providerId="ADAL" clId="{72182021-7541-4AA8-BB63-EC4FE0D68A5E}" dt="2019-09-03T10:37:23.733" v="1366" actId="14100"/>
          <ac:spMkLst>
            <pc:docMk/>
            <pc:sldMk cId="3033207070" sldId="263"/>
            <ac:spMk id="3" creationId="{6B1A7553-C6E8-4E23-B841-516928119478}"/>
          </ac:spMkLst>
        </pc:spChg>
        <pc:picChg chg="add">
          <ac:chgData name="Chris Blythe" userId="cd9468cf-b39d-44e0-837e-28b83f53aebe" providerId="ADAL" clId="{72182021-7541-4AA8-BB63-EC4FE0D68A5E}" dt="2019-09-03T10:37:10.771" v="1364"/>
          <ac:picMkLst>
            <pc:docMk/>
            <pc:sldMk cId="3033207070" sldId="263"/>
            <ac:picMk id="4" creationId="{82F29A4C-D7D3-4EE6-9447-38EA09DDF351}"/>
          </ac:picMkLst>
        </pc:picChg>
      </pc:sldChg>
      <pc:sldChg chg="del">
        <pc:chgData name="Chris Blythe" userId="cd9468cf-b39d-44e0-837e-28b83f53aebe" providerId="ADAL" clId="{72182021-7541-4AA8-BB63-EC4FE0D68A5E}" dt="2019-09-03T10:07:08.211" v="6" actId="2696"/>
        <pc:sldMkLst>
          <pc:docMk/>
          <pc:sldMk cId="3428406302" sldId="263"/>
        </pc:sldMkLst>
      </pc:sldChg>
      <pc:sldChg chg="modSp add">
        <pc:chgData name="Chris Blythe" userId="cd9468cf-b39d-44e0-837e-28b83f53aebe" providerId="ADAL" clId="{72182021-7541-4AA8-BB63-EC4FE0D68A5E}" dt="2019-09-03T10:39:51.931" v="1410" actId="14100"/>
        <pc:sldMkLst>
          <pc:docMk/>
          <pc:sldMk cId="1754986329" sldId="264"/>
        </pc:sldMkLst>
        <pc:spChg chg="mod">
          <ac:chgData name="Chris Blythe" userId="cd9468cf-b39d-44e0-837e-28b83f53aebe" providerId="ADAL" clId="{72182021-7541-4AA8-BB63-EC4FE0D68A5E}" dt="2019-09-03T10:39:43.321" v="1407" actId="14100"/>
          <ac:spMkLst>
            <pc:docMk/>
            <pc:sldMk cId="1754986329" sldId="264"/>
            <ac:spMk id="2" creationId="{544BC01B-DABD-4891-9A0A-C6B3FBD136EF}"/>
          </ac:spMkLst>
        </pc:spChg>
        <pc:spChg chg="mod">
          <ac:chgData name="Chris Blythe" userId="cd9468cf-b39d-44e0-837e-28b83f53aebe" providerId="ADAL" clId="{72182021-7541-4AA8-BB63-EC4FE0D68A5E}" dt="2019-09-03T10:39:51.931" v="1410" actId="14100"/>
          <ac:spMkLst>
            <pc:docMk/>
            <pc:sldMk cId="1754986329" sldId="264"/>
            <ac:spMk id="3" creationId="{89DB78AA-0F60-4842-9921-A375707E1BC3}"/>
          </ac:spMkLst>
        </pc:spChg>
      </pc:sldChg>
      <pc:sldChg chg="del">
        <pc:chgData name="Chris Blythe" userId="cd9468cf-b39d-44e0-837e-28b83f53aebe" providerId="ADAL" clId="{72182021-7541-4AA8-BB63-EC4FE0D68A5E}" dt="2019-09-03T10:07:08.221" v="7" actId="2696"/>
        <pc:sldMkLst>
          <pc:docMk/>
          <pc:sldMk cId="2318735556" sldId="264"/>
        </pc:sldMkLst>
      </pc:sldChg>
      <pc:sldChg chg="del">
        <pc:chgData name="Chris Blythe" userId="cd9468cf-b39d-44e0-837e-28b83f53aebe" providerId="ADAL" clId="{72182021-7541-4AA8-BB63-EC4FE0D68A5E}" dt="2019-09-03T10:07:08.203" v="5" actId="2696"/>
        <pc:sldMkLst>
          <pc:docMk/>
          <pc:sldMk cId="3140474685" sldId="265"/>
        </pc:sldMkLst>
      </pc:sldChg>
      <pc:sldChg chg="modSp add">
        <pc:chgData name="Chris Blythe" userId="cd9468cf-b39d-44e0-837e-28b83f53aebe" providerId="ADAL" clId="{72182021-7541-4AA8-BB63-EC4FE0D68A5E}" dt="2019-09-03T10:41:10.186" v="1467"/>
        <pc:sldMkLst>
          <pc:docMk/>
          <pc:sldMk cId="3166277625" sldId="265"/>
        </pc:sldMkLst>
        <pc:spChg chg="mod">
          <ac:chgData name="Chris Blythe" userId="cd9468cf-b39d-44e0-837e-28b83f53aebe" providerId="ADAL" clId="{72182021-7541-4AA8-BB63-EC4FE0D68A5E}" dt="2019-09-03T10:40:20.362" v="1413" actId="20577"/>
          <ac:spMkLst>
            <pc:docMk/>
            <pc:sldMk cId="3166277625" sldId="265"/>
            <ac:spMk id="2" creationId="{206D434A-828E-4FA3-A78D-93E55401DDDC}"/>
          </ac:spMkLst>
        </pc:spChg>
        <pc:spChg chg="mod">
          <ac:chgData name="Chris Blythe" userId="cd9468cf-b39d-44e0-837e-28b83f53aebe" providerId="ADAL" clId="{72182021-7541-4AA8-BB63-EC4FE0D68A5E}" dt="2019-09-03T10:41:10.186" v="1467"/>
          <ac:spMkLst>
            <pc:docMk/>
            <pc:sldMk cId="3166277625" sldId="265"/>
            <ac:spMk id="3" creationId="{922C465A-72DB-4592-8680-D08E3F880F0F}"/>
          </ac:spMkLst>
        </pc:spChg>
      </pc:sldChg>
      <pc:sldChg chg="modSp add">
        <pc:chgData name="Chris Blythe" userId="cd9468cf-b39d-44e0-837e-28b83f53aebe" providerId="ADAL" clId="{72182021-7541-4AA8-BB63-EC4FE0D68A5E}" dt="2019-09-03T10:44:34.866" v="1638" actId="20577"/>
        <pc:sldMkLst>
          <pc:docMk/>
          <pc:sldMk cId="995096039" sldId="266"/>
        </pc:sldMkLst>
        <pc:spChg chg="mod">
          <ac:chgData name="Chris Blythe" userId="cd9468cf-b39d-44e0-837e-28b83f53aebe" providerId="ADAL" clId="{72182021-7541-4AA8-BB63-EC4FE0D68A5E}" dt="2019-09-03T10:44:34.866" v="1638" actId="20577"/>
          <ac:spMkLst>
            <pc:docMk/>
            <pc:sldMk cId="995096039" sldId="266"/>
            <ac:spMk id="2" creationId="{E4BCE5F3-564B-4510-80FE-323253172831}"/>
          </ac:spMkLst>
        </pc:spChg>
        <pc:spChg chg="mod">
          <ac:chgData name="Chris Blythe" userId="cd9468cf-b39d-44e0-837e-28b83f53aebe" providerId="ADAL" clId="{72182021-7541-4AA8-BB63-EC4FE0D68A5E}" dt="2019-09-03T10:43:42.448" v="1636" actId="313"/>
          <ac:spMkLst>
            <pc:docMk/>
            <pc:sldMk cId="995096039" sldId="266"/>
            <ac:spMk id="3" creationId="{6FE59B21-7A0A-4061-87A7-B1DB4C8F1EEC}"/>
          </ac:spMkLst>
        </pc:spChg>
      </pc:sldChg>
      <pc:sldChg chg="del">
        <pc:chgData name="Chris Blythe" userId="cd9468cf-b39d-44e0-837e-28b83f53aebe" providerId="ADAL" clId="{72182021-7541-4AA8-BB63-EC4FE0D68A5E}" dt="2019-09-03T10:07:08.234" v="8" actId="2696"/>
        <pc:sldMkLst>
          <pc:docMk/>
          <pc:sldMk cId="2345375217" sldId="266"/>
        </pc:sldMkLst>
      </pc:sldChg>
      <pc:sldChg chg="modSp add">
        <pc:chgData name="Chris Blythe" userId="cd9468cf-b39d-44e0-837e-28b83f53aebe" providerId="ADAL" clId="{72182021-7541-4AA8-BB63-EC4FE0D68A5E}" dt="2019-09-03T10:47:07.395" v="1835" actId="20577"/>
        <pc:sldMkLst>
          <pc:docMk/>
          <pc:sldMk cId="2506822623" sldId="267"/>
        </pc:sldMkLst>
        <pc:spChg chg="mod">
          <ac:chgData name="Chris Blythe" userId="cd9468cf-b39d-44e0-837e-28b83f53aebe" providerId="ADAL" clId="{72182021-7541-4AA8-BB63-EC4FE0D68A5E}" dt="2019-09-03T10:45:05.932" v="1640"/>
          <ac:spMkLst>
            <pc:docMk/>
            <pc:sldMk cId="2506822623" sldId="267"/>
            <ac:spMk id="2" creationId="{84D39799-C011-449A-9448-B7A395555356}"/>
          </ac:spMkLst>
        </pc:spChg>
        <pc:spChg chg="mod">
          <ac:chgData name="Chris Blythe" userId="cd9468cf-b39d-44e0-837e-28b83f53aebe" providerId="ADAL" clId="{72182021-7541-4AA8-BB63-EC4FE0D68A5E}" dt="2019-09-03T10:47:07.395" v="1835" actId="20577"/>
          <ac:spMkLst>
            <pc:docMk/>
            <pc:sldMk cId="2506822623" sldId="267"/>
            <ac:spMk id="3" creationId="{625C5C2C-A173-46B9-93D0-6A209B63A1CD}"/>
          </ac:spMkLst>
        </pc:spChg>
      </pc:sldChg>
      <pc:sldChg chg="del">
        <pc:chgData name="Chris Blythe" userId="cd9468cf-b39d-44e0-837e-28b83f53aebe" providerId="ADAL" clId="{72182021-7541-4AA8-BB63-EC4FE0D68A5E}" dt="2019-09-03T10:07:08.258" v="10" actId="2696"/>
        <pc:sldMkLst>
          <pc:docMk/>
          <pc:sldMk cId="497210870" sldId="268"/>
        </pc:sldMkLst>
      </pc:sldChg>
      <pc:sldChg chg="addSp modSp add">
        <pc:chgData name="Chris Blythe" userId="cd9468cf-b39d-44e0-837e-28b83f53aebe" providerId="ADAL" clId="{72182021-7541-4AA8-BB63-EC4FE0D68A5E}" dt="2019-09-04T09:14:55.392" v="3264" actId="27636"/>
        <pc:sldMkLst>
          <pc:docMk/>
          <pc:sldMk cId="3017986190" sldId="268"/>
        </pc:sldMkLst>
        <pc:spChg chg="mod">
          <ac:chgData name="Chris Blythe" userId="cd9468cf-b39d-44e0-837e-28b83f53aebe" providerId="ADAL" clId="{72182021-7541-4AA8-BB63-EC4FE0D68A5E}" dt="2019-09-03T10:54:29.442" v="1849" actId="20577"/>
          <ac:spMkLst>
            <pc:docMk/>
            <pc:sldMk cId="3017986190" sldId="268"/>
            <ac:spMk id="2" creationId="{02B880FD-6026-4EF7-B91E-E61CA82EDB0C}"/>
          </ac:spMkLst>
        </pc:spChg>
        <pc:spChg chg="mod">
          <ac:chgData name="Chris Blythe" userId="cd9468cf-b39d-44e0-837e-28b83f53aebe" providerId="ADAL" clId="{72182021-7541-4AA8-BB63-EC4FE0D68A5E}" dt="2019-09-04T09:14:55.392" v="3264" actId="27636"/>
          <ac:spMkLst>
            <pc:docMk/>
            <pc:sldMk cId="3017986190" sldId="268"/>
            <ac:spMk id="3" creationId="{D5484219-1F59-4E02-9C6E-1634A10F50E1}"/>
          </ac:spMkLst>
        </pc:spChg>
        <pc:picChg chg="add mod">
          <ac:chgData name="Chris Blythe" userId="cd9468cf-b39d-44e0-837e-28b83f53aebe" providerId="ADAL" clId="{72182021-7541-4AA8-BB63-EC4FE0D68A5E}" dt="2019-09-03T11:06:46.042" v="2140" actId="1076"/>
          <ac:picMkLst>
            <pc:docMk/>
            <pc:sldMk cId="3017986190" sldId="268"/>
            <ac:picMk id="1026" creationId="{0D24DC30-A422-4629-9341-F7B04FC82034}"/>
          </ac:picMkLst>
        </pc:picChg>
        <pc:picChg chg="add mod">
          <ac:chgData name="Chris Blythe" userId="cd9468cf-b39d-44e0-837e-28b83f53aebe" providerId="ADAL" clId="{72182021-7541-4AA8-BB63-EC4FE0D68A5E}" dt="2019-09-03T11:06:43.047" v="2139" actId="1076"/>
          <ac:picMkLst>
            <pc:docMk/>
            <pc:sldMk cId="3017986190" sldId="268"/>
            <ac:picMk id="1028" creationId="{F09458EB-76A0-4D10-BDCB-7E2F795C9B33}"/>
          </ac:picMkLst>
        </pc:picChg>
      </pc:sldChg>
      <pc:sldChg chg="modSp add">
        <pc:chgData name="Chris Blythe" userId="cd9468cf-b39d-44e0-837e-28b83f53aebe" providerId="ADAL" clId="{72182021-7541-4AA8-BB63-EC4FE0D68A5E}" dt="2019-09-03T18:22:27.515" v="3260" actId="20577"/>
        <pc:sldMkLst>
          <pc:docMk/>
          <pc:sldMk cId="2168786307" sldId="269"/>
        </pc:sldMkLst>
        <pc:spChg chg="mod">
          <ac:chgData name="Chris Blythe" userId="cd9468cf-b39d-44e0-837e-28b83f53aebe" providerId="ADAL" clId="{72182021-7541-4AA8-BB63-EC4FE0D68A5E}" dt="2019-09-03T11:07:24.293" v="2154" actId="20577"/>
          <ac:spMkLst>
            <pc:docMk/>
            <pc:sldMk cId="2168786307" sldId="269"/>
            <ac:spMk id="2" creationId="{771A1DE6-1B88-4C44-AD64-0B1DC2EC1D5D}"/>
          </ac:spMkLst>
        </pc:spChg>
        <pc:spChg chg="mod">
          <ac:chgData name="Chris Blythe" userId="cd9468cf-b39d-44e0-837e-28b83f53aebe" providerId="ADAL" clId="{72182021-7541-4AA8-BB63-EC4FE0D68A5E}" dt="2019-09-03T18:22:27.515" v="3260" actId="20577"/>
          <ac:spMkLst>
            <pc:docMk/>
            <pc:sldMk cId="2168786307" sldId="269"/>
            <ac:spMk id="3" creationId="{C4BF9A47-C089-41B2-B296-8F112FBCE2E2}"/>
          </ac:spMkLst>
        </pc:spChg>
      </pc:sldChg>
      <pc:sldChg chg="del">
        <pc:chgData name="Chris Blythe" userId="cd9468cf-b39d-44e0-837e-28b83f53aebe" providerId="ADAL" clId="{72182021-7541-4AA8-BB63-EC4FE0D68A5E}" dt="2019-09-03T10:07:08.269" v="11" actId="2696"/>
        <pc:sldMkLst>
          <pc:docMk/>
          <pc:sldMk cId="2571272638" sldId="269"/>
        </pc:sldMkLst>
      </pc:sldChg>
      <pc:sldChg chg="modSp add del">
        <pc:chgData name="Chris Blythe" userId="cd9468cf-b39d-44e0-837e-28b83f53aebe" providerId="ADAL" clId="{72182021-7541-4AA8-BB63-EC4FE0D68A5E}" dt="2019-09-03T11:08:25.861" v="2218" actId="2696"/>
        <pc:sldMkLst>
          <pc:docMk/>
          <pc:sldMk cId="821833103" sldId="270"/>
        </pc:sldMkLst>
        <pc:spChg chg="mod">
          <ac:chgData name="Chris Blythe" userId="cd9468cf-b39d-44e0-837e-28b83f53aebe" providerId="ADAL" clId="{72182021-7541-4AA8-BB63-EC4FE0D68A5E}" dt="2019-09-03T11:08:17.280" v="2217" actId="20577"/>
          <ac:spMkLst>
            <pc:docMk/>
            <pc:sldMk cId="821833103" sldId="270"/>
            <ac:spMk id="2" creationId="{B091F61B-86C0-4FC9-8438-3BCB504347A2}"/>
          </ac:spMkLst>
        </pc:spChg>
      </pc:sldChg>
      <pc:sldChg chg="del">
        <pc:chgData name="Chris Blythe" userId="cd9468cf-b39d-44e0-837e-28b83f53aebe" providerId="ADAL" clId="{72182021-7541-4AA8-BB63-EC4FE0D68A5E}" dt="2019-09-03T10:07:08.278" v="12" actId="2696"/>
        <pc:sldMkLst>
          <pc:docMk/>
          <pc:sldMk cId="3162821291" sldId="270"/>
        </pc:sldMkLst>
      </pc:sldChg>
      <pc:sldChg chg="modSp add">
        <pc:chgData name="Chris Blythe" userId="cd9468cf-b39d-44e0-837e-28b83f53aebe" providerId="ADAL" clId="{72182021-7541-4AA8-BB63-EC4FE0D68A5E}" dt="2019-09-03T17:28:37.473" v="2459" actId="20577"/>
        <pc:sldMkLst>
          <pc:docMk/>
          <pc:sldMk cId="4276436655" sldId="270"/>
        </pc:sldMkLst>
        <pc:spChg chg="mod">
          <ac:chgData name="Chris Blythe" userId="cd9468cf-b39d-44e0-837e-28b83f53aebe" providerId="ADAL" clId="{72182021-7541-4AA8-BB63-EC4FE0D68A5E}" dt="2019-09-03T17:26:50.329" v="2252" actId="20577"/>
          <ac:spMkLst>
            <pc:docMk/>
            <pc:sldMk cId="4276436655" sldId="270"/>
            <ac:spMk id="2" creationId="{DD4B71F3-07F8-4848-BD07-D2CB0348684B}"/>
          </ac:spMkLst>
        </pc:spChg>
        <pc:spChg chg="mod">
          <ac:chgData name="Chris Blythe" userId="cd9468cf-b39d-44e0-837e-28b83f53aebe" providerId="ADAL" clId="{72182021-7541-4AA8-BB63-EC4FE0D68A5E}" dt="2019-09-03T17:28:37.473" v="2459" actId="20577"/>
          <ac:spMkLst>
            <pc:docMk/>
            <pc:sldMk cId="4276436655" sldId="270"/>
            <ac:spMk id="3" creationId="{30A8E7DE-FE86-4347-B58A-E2916A578040}"/>
          </ac:spMkLst>
        </pc:spChg>
      </pc:sldChg>
      <pc:sldChg chg="del">
        <pc:chgData name="Chris Blythe" userId="cd9468cf-b39d-44e0-837e-28b83f53aebe" providerId="ADAL" clId="{72182021-7541-4AA8-BB63-EC4FE0D68A5E}" dt="2019-09-03T10:07:08.243" v="9" actId="2696"/>
        <pc:sldMkLst>
          <pc:docMk/>
          <pc:sldMk cId="712270202" sldId="271"/>
        </pc:sldMkLst>
      </pc:sldChg>
      <pc:sldChg chg="addSp delSp modSp add">
        <pc:chgData name="Chris Blythe" userId="cd9468cf-b39d-44e0-837e-28b83f53aebe" providerId="ADAL" clId="{72182021-7541-4AA8-BB63-EC4FE0D68A5E}" dt="2019-09-03T17:52:37.660" v="2566"/>
        <pc:sldMkLst>
          <pc:docMk/>
          <pc:sldMk cId="3505123175" sldId="271"/>
        </pc:sldMkLst>
        <pc:spChg chg="mod">
          <ac:chgData name="Chris Blythe" userId="cd9468cf-b39d-44e0-837e-28b83f53aebe" providerId="ADAL" clId="{72182021-7541-4AA8-BB63-EC4FE0D68A5E}" dt="2019-09-03T17:32:06.372" v="2482" actId="20577"/>
          <ac:spMkLst>
            <pc:docMk/>
            <pc:sldMk cId="3505123175" sldId="271"/>
            <ac:spMk id="2" creationId="{ECD42BB1-E317-4155-AA15-EA115B01AE44}"/>
          </ac:spMkLst>
        </pc:spChg>
        <pc:spChg chg="del">
          <ac:chgData name="Chris Blythe" userId="cd9468cf-b39d-44e0-837e-28b83f53aebe" providerId="ADAL" clId="{72182021-7541-4AA8-BB63-EC4FE0D68A5E}" dt="2019-09-03T17:31:57.337" v="2464" actId="478"/>
          <ac:spMkLst>
            <pc:docMk/>
            <pc:sldMk cId="3505123175" sldId="271"/>
            <ac:spMk id="3" creationId="{9D064BF0-9339-4832-8AB9-EB3F39458B9B}"/>
          </ac:spMkLst>
        </pc:spChg>
        <pc:spChg chg="add mod">
          <ac:chgData name="Chris Blythe" userId="cd9468cf-b39d-44e0-837e-28b83f53aebe" providerId="ADAL" clId="{72182021-7541-4AA8-BB63-EC4FE0D68A5E}" dt="2019-09-03T17:32:54.416" v="2510" actId="1076"/>
          <ac:spMkLst>
            <pc:docMk/>
            <pc:sldMk cId="3505123175" sldId="271"/>
            <ac:spMk id="4" creationId="{67F5AE13-08FF-4375-BB96-86A46F4A80BF}"/>
          </ac:spMkLst>
        </pc:spChg>
        <pc:picChg chg="add mod">
          <ac:chgData name="Chris Blythe" userId="cd9468cf-b39d-44e0-837e-28b83f53aebe" providerId="ADAL" clId="{72182021-7541-4AA8-BB63-EC4FE0D68A5E}" dt="2019-09-03T17:33:27.039" v="2513" actId="1076"/>
          <ac:picMkLst>
            <pc:docMk/>
            <pc:sldMk cId="3505123175" sldId="271"/>
            <ac:picMk id="6" creationId="{D23D53BF-AC4F-4F15-AF1E-D4E7E514B780}"/>
          </ac:picMkLst>
        </pc:picChg>
        <pc:picChg chg="add mod">
          <ac:chgData name="Chris Blythe" userId="cd9468cf-b39d-44e0-837e-28b83f53aebe" providerId="ADAL" clId="{72182021-7541-4AA8-BB63-EC4FE0D68A5E}" dt="2019-09-03T17:33:34.211" v="2516" actId="1076"/>
          <ac:picMkLst>
            <pc:docMk/>
            <pc:sldMk cId="3505123175" sldId="271"/>
            <ac:picMk id="8" creationId="{ED2ECA88-75EF-4BD3-9D14-3495A10B74BC}"/>
          </ac:picMkLst>
        </pc:picChg>
        <pc:picChg chg="add mod">
          <ac:chgData name="Chris Blythe" userId="cd9468cf-b39d-44e0-837e-28b83f53aebe" providerId="ADAL" clId="{72182021-7541-4AA8-BB63-EC4FE0D68A5E}" dt="2019-09-03T17:33:59.261" v="2523" actId="1076"/>
          <ac:picMkLst>
            <pc:docMk/>
            <pc:sldMk cId="3505123175" sldId="271"/>
            <ac:picMk id="10" creationId="{388FE02B-B11B-4145-BB74-A0E656D7B05E}"/>
          </ac:picMkLst>
        </pc:picChg>
        <pc:picChg chg="add mod">
          <ac:chgData name="Chris Blythe" userId="cd9468cf-b39d-44e0-837e-28b83f53aebe" providerId="ADAL" clId="{72182021-7541-4AA8-BB63-EC4FE0D68A5E}" dt="2019-09-03T17:33:57.100" v="2522" actId="1076"/>
          <ac:picMkLst>
            <pc:docMk/>
            <pc:sldMk cId="3505123175" sldId="271"/>
            <ac:picMk id="12" creationId="{16B9A47E-228C-4682-A8D3-C7835414395E}"/>
          </ac:picMkLst>
        </pc:picChg>
        <pc:picChg chg="add mod">
          <ac:chgData name="Chris Blythe" userId="cd9468cf-b39d-44e0-837e-28b83f53aebe" providerId="ADAL" clId="{72182021-7541-4AA8-BB63-EC4FE0D68A5E}" dt="2019-09-03T17:34:06.023" v="2526" actId="14100"/>
          <ac:picMkLst>
            <pc:docMk/>
            <pc:sldMk cId="3505123175" sldId="271"/>
            <ac:picMk id="14" creationId="{93675049-1AC2-4A0B-BD10-913212EFABFA}"/>
          </ac:picMkLst>
        </pc:picChg>
        <pc:picChg chg="add mod">
          <ac:chgData name="Chris Blythe" userId="cd9468cf-b39d-44e0-837e-28b83f53aebe" providerId="ADAL" clId="{72182021-7541-4AA8-BB63-EC4FE0D68A5E}" dt="2019-09-03T17:34:41.917" v="2538" actId="1076"/>
          <ac:picMkLst>
            <pc:docMk/>
            <pc:sldMk cId="3505123175" sldId="271"/>
            <ac:picMk id="15" creationId="{42EDE67B-2297-414F-B1A1-6D38125B0DA2}"/>
          </ac:picMkLst>
        </pc:picChg>
        <pc:picChg chg="add mod">
          <ac:chgData name="Chris Blythe" userId="cd9468cf-b39d-44e0-837e-28b83f53aebe" providerId="ADAL" clId="{72182021-7541-4AA8-BB63-EC4FE0D68A5E}" dt="2019-09-03T17:34:32.671" v="2536" actId="1076"/>
          <ac:picMkLst>
            <pc:docMk/>
            <pc:sldMk cId="3505123175" sldId="271"/>
            <ac:picMk id="16" creationId="{094964CD-CDE1-41B0-B895-188A0F3881EA}"/>
          </ac:picMkLst>
        </pc:picChg>
        <pc:picChg chg="add mod">
          <ac:chgData name="Chris Blythe" userId="cd9468cf-b39d-44e0-837e-28b83f53aebe" providerId="ADAL" clId="{72182021-7541-4AA8-BB63-EC4FE0D68A5E}" dt="2019-09-03T17:32:21.924" v="2487" actId="1076"/>
          <ac:picMkLst>
            <pc:docMk/>
            <pc:sldMk cId="3505123175" sldId="271"/>
            <ac:picMk id="1026" creationId="{41E47114-1E52-4D70-841C-70DBC218C025}"/>
          </ac:picMkLst>
        </pc:picChg>
        <pc:cxnChg chg="add mod">
          <ac:chgData name="Chris Blythe" userId="cd9468cf-b39d-44e0-837e-28b83f53aebe" providerId="ADAL" clId="{72182021-7541-4AA8-BB63-EC4FE0D68A5E}" dt="2019-09-03T17:51:13.439" v="2548" actId="14100"/>
          <ac:cxnSpMkLst>
            <pc:docMk/>
            <pc:sldMk cId="3505123175" sldId="271"/>
            <ac:cxnSpMk id="17" creationId="{74A77270-A258-491D-8324-FC6E92F5C7E7}"/>
          </ac:cxnSpMkLst>
        </pc:cxnChg>
        <pc:cxnChg chg="add del mod">
          <ac:chgData name="Chris Blythe" userId="cd9468cf-b39d-44e0-837e-28b83f53aebe" providerId="ADAL" clId="{72182021-7541-4AA8-BB63-EC4FE0D68A5E}" dt="2019-09-03T17:51:16.064" v="2549" actId="478"/>
          <ac:cxnSpMkLst>
            <pc:docMk/>
            <pc:sldMk cId="3505123175" sldId="271"/>
            <ac:cxnSpMk id="20" creationId="{C1114E57-9A86-4379-9A69-FC8D503E9A10}"/>
          </ac:cxnSpMkLst>
        </pc:cxnChg>
        <pc:cxnChg chg="add mod">
          <ac:chgData name="Chris Blythe" userId="cd9468cf-b39d-44e0-837e-28b83f53aebe" providerId="ADAL" clId="{72182021-7541-4AA8-BB63-EC4FE0D68A5E}" dt="2019-09-03T17:51:23.073" v="2552" actId="1076"/>
          <ac:cxnSpMkLst>
            <pc:docMk/>
            <pc:sldMk cId="3505123175" sldId="271"/>
            <ac:cxnSpMk id="23" creationId="{5CA1CD1E-A00D-4219-9364-418F2D001F1C}"/>
          </ac:cxnSpMkLst>
        </pc:cxnChg>
        <pc:cxnChg chg="add mod">
          <ac:chgData name="Chris Blythe" userId="cd9468cf-b39d-44e0-837e-28b83f53aebe" providerId="ADAL" clId="{72182021-7541-4AA8-BB63-EC4FE0D68A5E}" dt="2019-09-03T17:51:30.145" v="2555" actId="14100"/>
          <ac:cxnSpMkLst>
            <pc:docMk/>
            <pc:sldMk cId="3505123175" sldId="271"/>
            <ac:cxnSpMk id="25" creationId="{8C5EE813-BC9E-4623-A9F6-7E0124AC1E58}"/>
          </ac:cxnSpMkLst>
        </pc:cxnChg>
        <pc:cxnChg chg="add mod">
          <ac:chgData name="Chris Blythe" userId="cd9468cf-b39d-44e0-837e-28b83f53aebe" providerId="ADAL" clId="{72182021-7541-4AA8-BB63-EC4FE0D68A5E}" dt="2019-09-03T17:51:53.473" v="2564" actId="14100"/>
          <ac:cxnSpMkLst>
            <pc:docMk/>
            <pc:sldMk cId="3505123175" sldId="271"/>
            <ac:cxnSpMk id="27" creationId="{F85E26CC-7538-4746-B89A-4C4A7124A769}"/>
          </ac:cxnSpMkLst>
        </pc:cxnChg>
        <pc:cxnChg chg="add mod">
          <ac:chgData name="Chris Blythe" userId="cd9468cf-b39d-44e0-837e-28b83f53aebe" providerId="ADAL" clId="{72182021-7541-4AA8-BB63-EC4FE0D68A5E}" dt="2019-09-03T17:51:44.662" v="2562" actId="14100"/>
          <ac:cxnSpMkLst>
            <pc:docMk/>
            <pc:sldMk cId="3505123175" sldId="271"/>
            <ac:cxnSpMk id="28" creationId="{3CF9C437-ADCE-4147-966D-3C0395041350}"/>
          </ac:cxnSpMkLst>
        </pc:cxnChg>
        <pc:cxnChg chg="add mod">
          <ac:chgData name="Chris Blythe" userId="cd9468cf-b39d-44e0-837e-28b83f53aebe" providerId="ADAL" clId="{72182021-7541-4AA8-BB63-EC4FE0D68A5E}" dt="2019-09-03T17:51:37.477" v="2560" actId="14100"/>
          <ac:cxnSpMkLst>
            <pc:docMk/>
            <pc:sldMk cId="3505123175" sldId="271"/>
            <ac:cxnSpMk id="29" creationId="{86BE82E5-3242-46E7-8B4C-56D817D2498C}"/>
          </ac:cxnSpMkLst>
        </pc:cxnChg>
        <pc:cxnChg chg="add del">
          <ac:chgData name="Chris Blythe" userId="cd9468cf-b39d-44e0-837e-28b83f53aebe" providerId="ADAL" clId="{72182021-7541-4AA8-BB63-EC4FE0D68A5E}" dt="2019-09-03T17:52:37.660" v="2566"/>
          <ac:cxnSpMkLst>
            <pc:docMk/>
            <pc:sldMk cId="3505123175" sldId="271"/>
            <ac:cxnSpMk id="33" creationId="{07F22FB7-4767-4348-B9CD-44B5A39F14EF}"/>
          </ac:cxnSpMkLst>
        </pc:cxnChg>
      </pc:sldChg>
      <pc:sldChg chg="del">
        <pc:chgData name="Chris Blythe" userId="cd9468cf-b39d-44e0-837e-28b83f53aebe" providerId="ADAL" clId="{72182021-7541-4AA8-BB63-EC4FE0D68A5E}" dt="2019-09-03T10:07:08.287" v="13" actId="2696"/>
        <pc:sldMkLst>
          <pc:docMk/>
          <pc:sldMk cId="2957137882" sldId="272"/>
        </pc:sldMkLst>
      </pc:sldChg>
      <pc:sldChg chg="delSp modSp add modAnim">
        <pc:chgData name="Chris Blythe" userId="cd9468cf-b39d-44e0-837e-28b83f53aebe" providerId="ADAL" clId="{72182021-7541-4AA8-BB63-EC4FE0D68A5E}" dt="2019-09-04T09:15:29.989" v="3267" actId="14100"/>
        <pc:sldMkLst>
          <pc:docMk/>
          <pc:sldMk cId="4144835213" sldId="272"/>
        </pc:sldMkLst>
        <pc:spChg chg="mod">
          <ac:chgData name="Chris Blythe" userId="cd9468cf-b39d-44e0-837e-28b83f53aebe" providerId="ADAL" clId="{72182021-7541-4AA8-BB63-EC4FE0D68A5E}" dt="2019-09-04T09:15:21.325" v="3266" actId="1076"/>
          <ac:spMkLst>
            <pc:docMk/>
            <pc:sldMk cId="4144835213" sldId="272"/>
            <ac:spMk id="4" creationId="{67F5AE13-08FF-4375-BB96-86A46F4A80BF}"/>
          </ac:spMkLst>
        </pc:spChg>
        <pc:picChg chg="mod">
          <ac:chgData name="Chris Blythe" userId="cd9468cf-b39d-44e0-837e-28b83f53aebe" providerId="ADAL" clId="{72182021-7541-4AA8-BB63-EC4FE0D68A5E}" dt="2019-09-03T17:55:13.104" v="2617" actId="1076"/>
          <ac:picMkLst>
            <pc:docMk/>
            <pc:sldMk cId="4144835213" sldId="272"/>
            <ac:picMk id="8" creationId="{ED2ECA88-75EF-4BD3-9D14-3495A10B74BC}"/>
          </ac:picMkLst>
        </pc:picChg>
        <pc:picChg chg="del mod">
          <ac:chgData name="Chris Blythe" userId="cd9468cf-b39d-44e0-837e-28b83f53aebe" providerId="ADAL" clId="{72182021-7541-4AA8-BB63-EC4FE0D68A5E}" dt="2019-09-03T17:52:47.370" v="2570" actId="478"/>
          <ac:picMkLst>
            <pc:docMk/>
            <pc:sldMk cId="4144835213" sldId="272"/>
            <ac:picMk id="10" creationId="{388FE02B-B11B-4145-BB74-A0E656D7B05E}"/>
          </ac:picMkLst>
        </pc:picChg>
        <pc:picChg chg="del">
          <ac:chgData name="Chris Blythe" userId="cd9468cf-b39d-44e0-837e-28b83f53aebe" providerId="ADAL" clId="{72182021-7541-4AA8-BB63-EC4FE0D68A5E}" dt="2019-09-03T17:52:48.301" v="2571" actId="478"/>
          <ac:picMkLst>
            <pc:docMk/>
            <pc:sldMk cId="4144835213" sldId="272"/>
            <ac:picMk id="12" creationId="{16B9A47E-228C-4682-A8D3-C7835414395E}"/>
          </ac:picMkLst>
        </pc:picChg>
        <pc:picChg chg="del">
          <ac:chgData name="Chris Blythe" userId="cd9468cf-b39d-44e0-837e-28b83f53aebe" providerId="ADAL" clId="{72182021-7541-4AA8-BB63-EC4FE0D68A5E}" dt="2019-09-03T17:53:03.771" v="2583" actId="478"/>
          <ac:picMkLst>
            <pc:docMk/>
            <pc:sldMk cId="4144835213" sldId="272"/>
            <ac:picMk id="15" creationId="{42EDE67B-2297-414F-B1A1-6D38125B0DA2}"/>
          </ac:picMkLst>
        </pc:picChg>
        <pc:picChg chg="del">
          <ac:chgData name="Chris Blythe" userId="cd9468cf-b39d-44e0-837e-28b83f53aebe" providerId="ADAL" clId="{72182021-7541-4AA8-BB63-EC4FE0D68A5E}" dt="2019-09-03T17:53:04.371" v="2584" actId="478"/>
          <ac:picMkLst>
            <pc:docMk/>
            <pc:sldMk cId="4144835213" sldId="272"/>
            <ac:picMk id="16" creationId="{094964CD-CDE1-41B0-B895-188A0F3881EA}"/>
          </ac:picMkLst>
        </pc:picChg>
        <pc:picChg chg="del">
          <ac:chgData name="Chris Blythe" userId="cd9468cf-b39d-44e0-837e-28b83f53aebe" providerId="ADAL" clId="{72182021-7541-4AA8-BB63-EC4FE0D68A5E}" dt="2019-09-03T17:52:50.456" v="2572" actId="478"/>
          <ac:picMkLst>
            <pc:docMk/>
            <pc:sldMk cId="4144835213" sldId="272"/>
            <ac:picMk id="1026" creationId="{41E47114-1E52-4D70-841C-70DBC218C025}"/>
          </ac:picMkLst>
        </pc:picChg>
        <pc:cxnChg chg="del">
          <ac:chgData name="Chris Blythe" userId="cd9468cf-b39d-44e0-837e-28b83f53aebe" providerId="ADAL" clId="{72182021-7541-4AA8-BB63-EC4FE0D68A5E}" dt="2019-09-03T17:53:38.396" v="2587" actId="478"/>
          <ac:cxnSpMkLst>
            <pc:docMk/>
            <pc:sldMk cId="4144835213" sldId="272"/>
            <ac:cxnSpMk id="17" creationId="{74A77270-A258-491D-8324-FC6E92F5C7E7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3" creationId="{5CA1CD1E-A00D-4219-9364-418F2D001F1C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5" creationId="{8C5EE813-BC9E-4623-A9F6-7E0124AC1E58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7" creationId="{F85E26CC-7538-4746-B89A-4C4A7124A769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8" creationId="{3CF9C437-ADCE-4147-966D-3C0395041350}"/>
          </ac:cxnSpMkLst>
        </pc:cxnChg>
        <pc:cxnChg chg="mod">
          <ac:chgData name="Chris Blythe" userId="cd9468cf-b39d-44e0-837e-28b83f53aebe" providerId="ADAL" clId="{72182021-7541-4AA8-BB63-EC4FE0D68A5E}" dt="2019-09-04T09:15:29.989" v="3267" actId="14100"/>
          <ac:cxnSpMkLst>
            <pc:docMk/>
            <pc:sldMk cId="4144835213" sldId="272"/>
            <ac:cxnSpMk id="29" creationId="{86BE82E5-3242-46E7-8B4C-56D817D2498C}"/>
          </ac:cxnSpMkLst>
        </pc:cxnChg>
      </pc:sldChg>
      <pc:sldChg chg="del">
        <pc:chgData name="Chris Blythe" userId="cd9468cf-b39d-44e0-837e-28b83f53aebe" providerId="ADAL" clId="{72182021-7541-4AA8-BB63-EC4FE0D68A5E}" dt="2019-09-03T10:07:08.297" v="14" actId="2696"/>
        <pc:sldMkLst>
          <pc:docMk/>
          <pc:sldMk cId="74831690" sldId="273"/>
        </pc:sldMkLst>
      </pc:sldChg>
      <pc:sldChg chg="addSp delSp modSp add del">
        <pc:chgData name="Chris Blythe" userId="cd9468cf-b39d-44e0-837e-28b83f53aebe" providerId="ADAL" clId="{72182021-7541-4AA8-BB63-EC4FE0D68A5E}" dt="2019-09-03T18:14:18.212" v="2652" actId="2696"/>
        <pc:sldMkLst>
          <pc:docMk/>
          <pc:sldMk cId="2554996043" sldId="273"/>
        </pc:sldMkLst>
        <pc:spChg chg="del">
          <ac:chgData name="Chris Blythe" userId="cd9468cf-b39d-44e0-837e-28b83f53aebe" providerId="ADAL" clId="{72182021-7541-4AA8-BB63-EC4FE0D68A5E}" dt="2019-09-03T18:13:46.192" v="2646"/>
          <ac:spMkLst>
            <pc:docMk/>
            <pc:sldMk cId="2554996043" sldId="273"/>
            <ac:spMk id="3" creationId="{A8C89E19-146A-4033-9664-E588200495C0}"/>
          </ac:spMkLst>
        </pc:spChg>
        <pc:picChg chg="add mod">
          <ac:chgData name="Chris Blythe" userId="cd9468cf-b39d-44e0-837e-28b83f53aebe" providerId="ADAL" clId="{72182021-7541-4AA8-BB63-EC4FE0D68A5E}" dt="2019-09-03T18:14:04.960" v="2649" actId="1076"/>
          <ac:picMkLst>
            <pc:docMk/>
            <pc:sldMk cId="2554996043" sldId="273"/>
            <ac:picMk id="4" creationId="{8C2A5C5C-BF6F-4309-85B1-2CFCF7F00564}"/>
          </ac:picMkLst>
        </pc:picChg>
      </pc:sldChg>
      <pc:sldChg chg="del">
        <pc:chgData name="Chris Blythe" userId="cd9468cf-b39d-44e0-837e-28b83f53aebe" providerId="ADAL" clId="{72182021-7541-4AA8-BB63-EC4FE0D68A5E}" dt="2019-09-03T10:07:08.306" v="15" actId="2696"/>
        <pc:sldMkLst>
          <pc:docMk/>
          <pc:sldMk cId="380719192" sldId="274"/>
        </pc:sldMkLst>
      </pc:sldChg>
      <pc:sldChg chg="addSp modSp add">
        <pc:chgData name="Chris Blythe" userId="cd9468cf-b39d-44e0-837e-28b83f53aebe" providerId="ADAL" clId="{72182021-7541-4AA8-BB63-EC4FE0D68A5E}" dt="2019-09-03T18:17:01.194" v="2899" actId="20577"/>
        <pc:sldMkLst>
          <pc:docMk/>
          <pc:sldMk cId="3883075789" sldId="274"/>
        </pc:sldMkLst>
        <pc:spChg chg="mod">
          <ac:chgData name="Chris Blythe" userId="cd9468cf-b39d-44e0-837e-28b83f53aebe" providerId="ADAL" clId="{72182021-7541-4AA8-BB63-EC4FE0D68A5E}" dt="2019-09-03T18:15:02.047" v="2673"/>
          <ac:spMkLst>
            <pc:docMk/>
            <pc:sldMk cId="3883075789" sldId="274"/>
            <ac:spMk id="2" creationId="{6CD5B5D1-615D-47E5-BD18-B780AD0089E3}"/>
          </ac:spMkLst>
        </pc:spChg>
        <pc:spChg chg="mod">
          <ac:chgData name="Chris Blythe" userId="cd9468cf-b39d-44e0-837e-28b83f53aebe" providerId="ADAL" clId="{72182021-7541-4AA8-BB63-EC4FE0D68A5E}" dt="2019-09-03T18:17:01.194" v="2899" actId="20577"/>
          <ac:spMkLst>
            <pc:docMk/>
            <pc:sldMk cId="3883075789" sldId="274"/>
            <ac:spMk id="3" creationId="{2BF46D7D-210C-40B8-ADCE-F3224C549E33}"/>
          </ac:spMkLst>
        </pc:spChg>
        <pc:picChg chg="add mod">
          <ac:chgData name="Chris Blythe" userId="cd9468cf-b39d-44e0-837e-28b83f53aebe" providerId="ADAL" clId="{72182021-7541-4AA8-BB63-EC4FE0D68A5E}" dt="2019-09-03T18:14:31.271" v="2655" actId="1076"/>
          <ac:picMkLst>
            <pc:docMk/>
            <pc:sldMk cId="3883075789" sldId="274"/>
            <ac:picMk id="4" creationId="{FDE07981-E562-44E6-9413-FC3EA7635825}"/>
          </ac:picMkLst>
        </pc:picChg>
      </pc:sldChg>
      <pc:sldChg chg="modSp add">
        <pc:chgData name="Chris Blythe" userId="cd9468cf-b39d-44e0-837e-28b83f53aebe" providerId="ADAL" clId="{72182021-7541-4AA8-BB63-EC4FE0D68A5E}" dt="2019-09-03T18:21:28.821" v="3234" actId="14100"/>
        <pc:sldMkLst>
          <pc:docMk/>
          <pc:sldMk cId="263675426" sldId="275"/>
        </pc:sldMkLst>
        <pc:spChg chg="mod">
          <ac:chgData name="Chris Blythe" userId="cd9468cf-b39d-44e0-837e-28b83f53aebe" providerId="ADAL" clId="{72182021-7541-4AA8-BB63-EC4FE0D68A5E}" dt="2019-09-03T18:17:42.710" v="2909" actId="20577"/>
          <ac:spMkLst>
            <pc:docMk/>
            <pc:sldMk cId="263675426" sldId="275"/>
            <ac:spMk id="2" creationId="{D186140A-06D9-4608-9569-554C5FFC78D9}"/>
          </ac:spMkLst>
        </pc:spChg>
        <pc:spChg chg="mod">
          <ac:chgData name="Chris Blythe" userId="cd9468cf-b39d-44e0-837e-28b83f53aebe" providerId="ADAL" clId="{72182021-7541-4AA8-BB63-EC4FE0D68A5E}" dt="2019-09-03T18:21:28.821" v="3234" actId="14100"/>
          <ac:spMkLst>
            <pc:docMk/>
            <pc:sldMk cId="263675426" sldId="275"/>
            <ac:spMk id="3" creationId="{8B8EC874-75AC-41A6-9CCD-B1825678EB78}"/>
          </ac:spMkLst>
        </pc:spChg>
      </pc:sldChg>
      <pc:sldChg chg="del">
        <pc:chgData name="Chris Blythe" userId="cd9468cf-b39d-44e0-837e-28b83f53aebe" providerId="ADAL" clId="{72182021-7541-4AA8-BB63-EC4FE0D68A5E}" dt="2019-09-03T10:07:08.314" v="16" actId="2696"/>
        <pc:sldMkLst>
          <pc:docMk/>
          <pc:sldMk cId="1836071698" sldId="275"/>
        </pc:sldMkLst>
      </pc:sldChg>
      <pc:sldChg chg="addSp delSp modSp add">
        <pc:chgData name="Chris Blythe" userId="cd9468cf-b39d-44e0-837e-28b83f53aebe" providerId="ADAL" clId="{72182021-7541-4AA8-BB63-EC4FE0D68A5E}" dt="2019-09-04T12:17:15.167" v="3431" actId="1076"/>
        <pc:sldMkLst>
          <pc:docMk/>
          <pc:sldMk cId="527629168" sldId="276"/>
        </pc:sldMkLst>
        <pc:spChg chg="del mod">
          <ac:chgData name="Chris Blythe" userId="cd9468cf-b39d-44e0-837e-28b83f53aebe" providerId="ADAL" clId="{72182021-7541-4AA8-BB63-EC4FE0D68A5E}" dt="2019-09-04T12:01:28.583" v="3318" actId="478"/>
          <ac:spMkLst>
            <pc:docMk/>
            <pc:sldMk cId="527629168" sldId="276"/>
            <ac:spMk id="2" creationId="{266A9F4B-71C5-4EF7-B8D9-51DE6F85DA35}"/>
          </ac:spMkLst>
        </pc:spChg>
        <pc:spChg chg="del">
          <ac:chgData name="Chris Blythe" userId="cd9468cf-b39d-44e0-837e-28b83f53aebe" providerId="ADAL" clId="{72182021-7541-4AA8-BB63-EC4FE0D68A5E}" dt="2019-09-04T11:59:28.729" v="3290" actId="478"/>
          <ac:spMkLst>
            <pc:docMk/>
            <pc:sldMk cId="527629168" sldId="276"/>
            <ac:spMk id="3" creationId="{1DBE1F31-A825-4A7C-B253-FA6FF0F73960}"/>
          </ac:spMkLst>
        </pc:spChg>
        <pc:spChg chg="add mod">
          <ac:chgData name="Chris Blythe" userId="cd9468cf-b39d-44e0-837e-28b83f53aebe" providerId="ADAL" clId="{72182021-7541-4AA8-BB63-EC4FE0D68A5E}" dt="2019-09-04T12:16:55.950" v="3425" actId="1076"/>
          <ac:spMkLst>
            <pc:docMk/>
            <pc:sldMk cId="527629168" sldId="276"/>
            <ac:spMk id="11" creationId="{13430874-80C9-424F-8407-3CBEE4D92565}"/>
          </ac:spMkLst>
        </pc:spChg>
        <pc:spChg chg="add del mod">
          <ac:chgData name="Chris Blythe" userId="cd9468cf-b39d-44e0-837e-28b83f53aebe" providerId="ADAL" clId="{72182021-7541-4AA8-BB63-EC4FE0D68A5E}" dt="2019-09-04T12:01:32.515" v="3319" actId="478"/>
          <ac:spMkLst>
            <pc:docMk/>
            <pc:sldMk cId="527629168" sldId="276"/>
            <ac:spMk id="13" creationId="{AA6EA7EB-336B-4E6C-BDDD-F60A5986866E}"/>
          </ac:spMkLst>
        </pc:spChg>
        <pc:spChg chg="add mod">
          <ac:chgData name="Chris Blythe" userId="cd9468cf-b39d-44e0-837e-28b83f53aebe" providerId="ADAL" clId="{72182021-7541-4AA8-BB63-EC4FE0D68A5E}" dt="2019-09-04T12:17:07.954" v="3429" actId="1076"/>
          <ac:spMkLst>
            <pc:docMk/>
            <pc:sldMk cId="527629168" sldId="276"/>
            <ac:spMk id="14" creationId="{CD506E82-6F11-45C3-8E9F-2C5366A652F4}"/>
          </ac:spMkLst>
        </pc:spChg>
        <pc:spChg chg="add mod">
          <ac:chgData name="Chris Blythe" userId="cd9468cf-b39d-44e0-837e-28b83f53aebe" providerId="ADAL" clId="{72182021-7541-4AA8-BB63-EC4FE0D68A5E}" dt="2019-09-04T12:17:04.358" v="3428" actId="1076"/>
          <ac:spMkLst>
            <pc:docMk/>
            <pc:sldMk cId="527629168" sldId="276"/>
            <ac:spMk id="15" creationId="{A270E7BC-A12D-4D90-9659-0E42A20919E2}"/>
          </ac:spMkLst>
        </pc:spChg>
        <pc:spChg chg="add mod">
          <ac:chgData name="Chris Blythe" userId="cd9468cf-b39d-44e0-837e-28b83f53aebe" providerId="ADAL" clId="{72182021-7541-4AA8-BB63-EC4FE0D68A5E}" dt="2019-09-04T12:17:11.365" v="3430" actId="1076"/>
          <ac:spMkLst>
            <pc:docMk/>
            <pc:sldMk cId="527629168" sldId="276"/>
            <ac:spMk id="16" creationId="{9D79F8AA-3082-4027-9BAA-675110A7A976}"/>
          </ac:spMkLst>
        </pc:spChg>
        <pc:spChg chg="add mod">
          <ac:chgData name="Chris Blythe" userId="cd9468cf-b39d-44e0-837e-28b83f53aebe" providerId="ADAL" clId="{72182021-7541-4AA8-BB63-EC4FE0D68A5E}" dt="2019-09-04T12:17:15.167" v="3431" actId="1076"/>
          <ac:spMkLst>
            <pc:docMk/>
            <pc:sldMk cId="527629168" sldId="276"/>
            <ac:spMk id="17" creationId="{B81BE7FC-5A70-4C54-9B15-B5A89D8F4165}"/>
          </ac:spMkLst>
        </pc:spChg>
        <pc:spChg chg="add mod">
          <ac:chgData name="Chris Blythe" userId="cd9468cf-b39d-44e0-837e-28b83f53aebe" providerId="ADAL" clId="{72182021-7541-4AA8-BB63-EC4FE0D68A5E}" dt="2019-09-04T12:16:59.156" v="3426" actId="1076"/>
          <ac:spMkLst>
            <pc:docMk/>
            <pc:sldMk cId="527629168" sldId="276"/>
            <ac:spMk id="18" creationId="{39456022-FCE0-4B88-8092-0728EBF5E1BC}"/>
          </ac:spMkLst>
        </pc:spChg>
        <pc:spChg chg="add del">
          <ac:chgData name="Chris Blythe" userId="cd9468cf-b39d-44e0-837e-28b83f53aebe" providerId="ADAL" clId="{72182021-7541-4AA8-BB63-EC4FE0D68A5E}" dt="2019-09-04T12:15:16.335" v="3379"/>
          <ac:spMkLst>
            <pc:docMk/>
            <pc:sldMk cId="527629168" sldId="276"/>
            <ac:spMk id="19" creationId="{B9370029-3894-42CB-B318-5019987E3D1D}"/>
          </ac:spMkLst>
        </pc:spChg>
        <pc:spChg chg="add del">
          <ac:chgData name="Chris Blythe" userId="cd9468cf-b39d-44e0-837e-28b83f53aebe" providerId="ADAL" clId="{72182021-7541-4AA8-BB63-EC4FE0D68A5E}" dt="2019-09-04T12:15:19.877" v="3381"/>
          <ac:spMkLst>
            <pc:docMk/>
            <pc:sldMk cId="527629168" sldId="276"/>
            <ac:spMk id="21" creationId="{CCB62CC4-90AE-4000-AFDE-54D098B1D78A}"/>
          </ac:spMkLst>
        </pc:spChg>
        <pc:spChg chg="add mod">
          <ac:chgData name="Chris Blythe" userId="cd9468cf-b39d-44e0-837e-28b83f53aebe" providerId="ADAL" clId="{72182021-7541-4AA8-BB63-EC4FE0D68A5E}" dt="2019-09-04T12:17:01.928" v="3427" actId="1076"/>
          <ac:spMkLst>
            <pc:docMk/>
            <pc:sldMk cId="527629168" sldId="276"/>
            <ac:spMk id="22" creationId="{507D25FE-4252-47FC-9042-300DB941AD1C}"/>
          </ac:spMkLst>
        </pc:spChg>
        <pc:picChg chg="add mod">
          <ac:chgData name="Chris Blythe" userId="cd9468cf-b39d-44e0-837e-28b83f53aebe" providerId="ADAL" clId="{72182021-7541-4AA8-BB63-EC4FE0D68A5E}" dt="2019-09-04T12:16:53.742" v="3424" actId="1076"/>
          <ac:picMkLst>
            <pc:docMk/>
            <pc:sldMk cId="527629168" sldId="276"/>
            <ac:picMk id="4" creationId="{3174B861-1CC0-4C01-95EC-977C4987E0CF}"/>
          </ac:picMkLst>
        </pc:picChg>
        <pc:picChg chg="add del">
          <ac:chgData name="Chris Blythe" userId="cd9468cf-b39d-44e0-837e-28b83f53aebe" providerId="ADAL" clId="{72182021-7541-4AA8-BB63-EC4FE0D68A5E}" dt="2019-09-04T12:15:19.877" v="3381"/>
          <ac:picMkLst>
            <pc:docMk/>
            <pc:sldMk cId="527629168" sldId="276"/>
            <ac:picMk id="20" creationId="{F2051DA9-861E-404E-AFC4-4B4B4EC0A303}"/>
          </ac:picMkLst>
        </pc:picChg>
        <pc:cxnChg chg="add mod">
          <ac:chgData name="Chris Blythe" userId="cd9468cf-b39d-44e0-837e-28b83f53aebe" providerId="ADAL" clId="{72182021-7541-4AA8-BB63-EC4FE0D68A5E}" dt="2019-09-04T12:16:53.742" v="3424" actId="1076"/>
          <ac:cxnSpMkLst>
            <pc:docMk/>
            <pc:sldMk cId="527629168" sldId="276"/>
            <ac:cxnSpMk id="6" creationId="{07062D07-4535-449E-8CF1-15361542389F}"/>
          </ac:cxnSpMkLst>
        </pc:cxnChg>
        <pc:cxnChg chg="add mod">
          <ac:chgData name="Chris Blythe" userId="cd9468cf-b39d-44e0-837e-28b83f53aebe" providerId="ADAL" clId="{72182021-7541-4AA8-BB63-EC4FE0D68A5E}" dt="2019-09-04T12:16:53.742" v="3424" actId="1076"/>
          <ac:cxnSpMkLst>
            <pc:docMk/>
            <pc:sldMk cId="527629168" sldId="276"/>
            <ac:cxnSpMk id="8" creationId="{288921D4-32C6-43A7-9A76-FB79646FA90A}"/>
          </ac:cxnSpMkLst>
        </pc:cxnChg>
      </pc:sldChg>
      <pc:sldChg chg="del">
        <pc:chgData name="Chris Blythe" userId="cd9468cf-b39d-44e0-837e-28b83f53aebe" providerId="ADAL" clId="{72182021-7541-4AA8-BB63-EC4FE0D68A5E}" dt="2019-09-03T10:07:08.324" v="17" actId="2696"/>
        <pc:sldMkLst>
          <pc:docMk/>
          <pc:sldMk cId="592249773" sldId="276"/>
        </pc:sldMkLst>
      </pc:sldChg>
      <pc:sldChg chg="addSp modSp add">
        <pc:chgData name="Chris Blythe" userId="cd9468cf-b39d-44e0-837e-28b83f53aebe" providerId="ADAL" clId="{72182021-7541-4AA8-BB63-EC4FE0D68A5E}" dt="2019-09-04T13:10:47.235" v="3676" actId="1076"/>
        <pc:sldMkLst>
          <pc:docMk/>
          <pc:sldMk cId="2172767849" sldId="277"/>
        </pc:sldMkLst>
        <pc:spChg chg="mod">
          <ac:chgData name="Chris Blythe" userId="cd9468cf-b39d-44e0-837e-28b83f53aebe" providerId="ADAL" clId="{72182021-7541-4AA8-BB63-EC4FE0D68A5E}" dt="2019-09-04T13:06:35.193" v="3550" actId="14100"/>
          <ac:spMkLst>
            <pc:docMk/>
            <pc:sldMk cId="2172767849" sldId="277"/>
            <ac:spMk id="2" creationId="{B24D1B51-3641-4755-8061-B66FAB6E9915}"/>
          </ac:spMkLst>
        </pc:spChg>
        <pc:spChg chg="mod">
          <ac:chgData name="Chris Blythe" userId="cd9468cf-b39d-44e0-837e-28b83f53aebe" providerId="ADAL" clId="{72182021-7541-4AA8-BB63-EC4FE0D68A5E}" dt="2019-09-04T13:06:38.316" v="3551" actId="14100"/>
          <ac:spMkLst>
            <pc:docMk/>
            <pc:sldMk cId="2172767849" sldId="277"/>
            <ac:spMk id="3" creationId="{5ED42495-D848-4012-AFCA-DD2790F11CBE}"/>
          </ac:spMkLst>
        </pc:spChg>
        <pc:spChg chg="add mod">
          <ac:chgData name="Chris Blythe" userId="cd9468cf-b39d-44e0-837e-28b83f53aebe" providerId="ADAL" clId="{72182021-7541-4AA8-BB63-EC4FE0D68A5E}" dt="2019-09-04T13:10:15.909" v="3664" actId="1076"/>
          <ac:spMkLst>
            <pc:docMk/>
            <pc:sldMk cId="2172767849" sldId="277"/>
            <ac:spMk id="5" creationId="{E81BF3AB-D435-4175-ACB6-CE9256FFE9F6}"/>
          </ac:spMkLst>
        </pc:spChg>
        <pc:spChg chg="add mod">
          <ac:chgData name="Chris Blythe" userId="cd9468cf-b39d-44e0-837e-28b83f53aebe" providerId="ADAL" clId="{72182021-7541-4AA8-BB63-EC4FE0D68A5E}" dt="2019-09-04T13:10:15.909" v="3664" actId="1076"/>
          <ac:spMkLst>
            <pc:docMk/>
            <pc:sldMk cId="2172767849" sldId="277"/>
            <ac:spMk id="6" creationId="{E8699C04-E244-4F9A-9877-00E5FD31C3F0}"/>
          </ac:spMkLst>
        </pc:spChg>
        <pc:spChg chg="add mod">
          <ac:chgData name="Chris Blythe" userId="cd9468cf-b39d-44e0-837e-28b83f53aebe" providerId="ADAL" clId="{72182021-7541-4AA8-BB63-EC4FE0D68A5E}" dt="2019-09-04T13:07:43.691" v="3589" actId="1076"/>
          <ac:spMkLst>
            <pc:docMk/>
            <pc:sldMk cId="2172767849" sldId="277"/>
            <ac:spMk id="9" creationId="{C3A06964-D2DB-46DA-9F6E-8809ECB0F553}"/>
          </ac:spMkLst>
        </pc:spChg>
        <pc:spChg chg="add mod">
          <ac:chgData name="Chris Blythe" userId="cd9468cf-b39d-44e0-837e-28b83f53aebe" providerId="ADAL" clId="{72182021-7541-4AA8-BB63-EC4FE0D68A5E}" dt="2019-09-04T13:07:51.719" v="3591" actId="1076"/>
          <ac:spMkLst>
            <pc:docMk/>
            <pc:sldMk cId="2172767849" sldId="277"/>
            <ac:spMk id="11" creationId="{B70926D2-30B9-4FE9-97C8-2AD74A1F528F}"/>
          </ac:spMkLst>
        </pc:spChg>
        <pc:spChg chg="add mod">
          <ac:chgData name="Chris Blythe" userId="cd9468cf-b39d-44e0-837e-28b83f53aebe" providerId="ADAL" clId="{72182021-7541-4AA8-BB63-EC4FE0D68A5E}" dt="2019-09-04T13:10:47.235" v="3676" actId="1076"/>
          <ac:spMkLst>
            <pc:docMk/>
            <pc:sldMk cId="2172767849" sldId="277"/>
            <ac:spMk id="20" creationId="{B01007FB-D8CE-4C8E-B2B0-457CBF3FC90D}"/>
          </ac:spMkLst>
        </pc:spChg>
        <pc:picChg chg="add mod">
          <ac:chgData name="Chris Blythe" userId="cd9468cf-b39d-44e0-837e-28b83f53aebe" providerId="ADAL" clId="{72182021-7541-4AA8-BB63-EC4FE0D68A5E}" dt="2019-09-04T13:10:15.909" v="3664" actId="1076"/>
          <ac:picMkLst>
            <pc:docMk/>
            <pc:sldMk cId="2172767849" sldId="277"/>
            <ac:picMk id="4" creationId="{EE82E2BF-6030-47F7-85B8-81370FB7069E}"/>
          </ac:picMkLst>
        </pc:picChg>
        <pc:picChg chg="add mod">
          <ac:chgData name="Chris Blythe" userId="cd9468cf-b39d-44e0-837e-28b83f53aebe" providerId="ADAL" clId="{72182021-7541-4AA8-BB63-EC4FE0D68A5E}" dt="2019-09-04T13:07:36.222" v="3588" actId="1076"/>
          <ac:picMkLst>
            <pc:docMk/>
            <pc:sldMk cId="2172767849" sldId="277"/>
            <ac:picMk id="7" creationId="{33D18C62-49CF-440F-817B-EF2D1F617620}"/>
          </ac:picMkLst>
        </pc:picChg>
        <pc:picChg chg="add mod">
          <ac:chgData name="Chris Blythe" userId="cd9468cf-b39d-44e0-837e-28b83f53aebe" providerId="ADAL" clId="{72182021-7541-4AA8-BB63-EC4FE0D68A5E}" dt="2019-09-04T13:07:51.719" v="3591" actId="1076"/>
          <ac:picMkLst>
            <pc:docMk/>
            <pc:sldMk cId="2172767849" sldId="277"/>
            <ac:picMk id="10" creationId="{CD9C17BF-1C12-41FE-A38D-8F7AC81F6BB0}"/>
          </ac:picMkLst>
        </pc:picChg>
        <pc:cxnChg chg="add mod">
          <ac:chgData name="Chris Blythe" userId="cd9468cf-b39d-44e0-837e-28b83f53aebe" providerId="ADAL" clId="{72182021-7541-4AA8-BB63-EC4FE0D68A5E}" dt="2019-09-04T13:10:20.327" v="3665" actId="14100"/>
          <ac:cxnSpMkLst>
            <pc:docMk/>
            <pc:sldMk cId="2172767849" sldId="277"/>
            <ac:cxnSpMk id="8" creationId="{811CDF7A-0FD5-4E0E-87D3-7537AD323EC3}"/>
          </ac:cxnSpMkLst>
        </pc:cxnChg>
        <pc:cxnChg chg="add mod">
          <ac:chgData name="Chris Blythe" userId="cd9468cf-b39d-44e0-837e-28b83f53aebe" providerId="ADAL" clId="{72182021-7541-4AA8-BB63-EC4FE0D68A5E}" dt="2019-09-04T13:10:25.743" v="3666" actId="14100"/>
          <ac:cxnSpMkLst>
            <pc:docMk/>
            <pc:sldMk cId="2172767849" sldId="277"/>
            <ac:cxnSpMk id="13" creationId="{F96AAC56-9CF1-4FB8-A740-7F21C932C9ED}"/>
          </ac:cxnSpMkLst>
        </pc:cxnChg>
      </pc:sldChg>
      <pc:sldChg chg="del">
        <pc:chgData name="Chris Blythe" userId="cd9468cf-b39d-44e0-837e-28b83f53aebe" providerId="ADAL" clId="{72182021-7541-4AA8-BB63-EC4FE0D68A5E}" dt="2019-09-03T10:07:08.336" v="18" actId="2696"/>
        <pc:sldMkLst>
          <pc:docMk/>
          <pc:sldMk cId="3641588527" sldId="277"/>
        </pc:sldMkLst>
      </pc:sldChg>
      <pc:sldChg chg="del">
        <pc:chgData name="Chris Blythe" userId="cd9468cf-b39d-44e0-837e-28b83f53aebe" providerId="ADAL" clId="{72182021-7541-4AA8-BB63-EC4FE0D68A5E}" dt="2019-09-03T10:07:08.359" v="20" actId="2696"/>
        <pc:sldMkLst>
          <pc:docMk/>
          <pc:sldMk cId="3508234696" sldId="278"/>
        </pc:sldMkLst>
      </pc:sldChg>
      <pc:sldChg chg="del">
        <pc:chgData name="Chris Blythe" userId="cd9468cf-b39d-44e0-837e-28b83f53aebe" providerId="ADAL" clId="{72182021-7541-4AA8-BB63-EC4FE0D68A5E}" dt="2019-09-03T10:07:08.367" v="21" actId="2696"/>
        <pc:sldMkLst>
          <pc:docMk/>
          <pc:sldMk cId="2977651568" sldId="279"/>
        </pc:sldMkLst>
      </pc:sldChg>
      <pc:sldChg chg="del">
        <pc:chgData name="Chris Blythe" userId="cd9468cf-b39d-44e0-837e-28b83f53aebe" providerId="ADAL" clId="{72182021-7541-4AA8-BB63-EC4FE0D68A5E}" dt="2019-09-03T10:07:08.375" v="22" actId="2696"/>
        <pc:sldMkLst>
          <pc:docMk/>
          <pc:sldMk cId="2975146629" sldId="280"/>
        </pc:sldMkLst>
      </pc:sldChg>
      <pc:sldChg chg="del">
        <pc:chgData name="Chris Blythe" userId="cd9468cf-b39d-44e0-837e-28b83f53aebe" providerId="ADAL" clId="{72182021-7541-4AA8-BB63-EC4FE0D68A5E}" dt="2019-09-03T10:07:08.383" v="23" actId="2696"/>
        <pc:sldMkLst>
          <pc:docMk/>
          <pc:sldMk cId="4006573189" sldId="281"/>
        </pc:sldMkLst>
      </pc:sldChg>
      <pc:sldChg chg="del">
        <pc:chgData name="Chris Blythe" userId="cd9468cf-b39d-44e0-837e-28b83f53aebe" providerId="ADAL" clId="{72182021-7541-4AA8-BB63-EC4FE0D68A5E}" dt="2019-09-03T10:07:08.396" v="24" actId="2696"/>
        <pc:sldMkLst>
          <pc:docMk/>
          <pc:sldMk cId="2781564576" sldId="282"/>
        </pc:sldMkLst>
      </pc:sldChg>
      <pc:sldChg chg="del">
        <pc:chgData name="Chris Blythe" userId="cd9468cf-b39d-44e0-837e-28b83f53aebe" providerId="ADAL" clId="{72182021-7541-4AA8-BB63-EC4FE0D68A5E}" dt="2019-09-03T10:07:08.405" v="25" actId="2696"/>
        <pc:sldMkLst>
          <pc:docMk/>
          <pc:sldMk cId="962805654" sldId="283"/>
        </pc:sldMkLst>
      </pc:sldChg>
      <pc:sldChg chg="del">
        <pc:chgData name="Chris Blythe" userId="cd9468cf-b39d-44e0-837e-28b83f53aebe" providerId="ADAL" clId="{72182021-7541-4AA8-BB63-EC4FE0D68A5E}" dt="2019-09-03T10:07:08.345" v="19" actId="2696"/>
        <pc:sldMkLst>
          <pc:docMk/>
          <pc:sldMk cId="3549813221" sldId="284"/>
        </pc:sldMkLst>
      </pc:sldChg>
      <pc:sldChg chg="del">
        <pc:chgData name="Chris Blythe" userId="cd9468cf-b39d-44e0-837e-28b83f53aebe" providerId="ADAL" clId="{72182021-7541-4AA8-BB63-EC4FE0D68A5E}" dt="2019-09-03T10:07:08.409" v="26" actId="2696"/>
        <pc:sldMkLst>
          <pc:docMk/>
          <pc:sldMk cId="573902951" sldId="285"/>
        </pc:sldMkLst>
      </pc:sldChg>
      <pc:sldChg chg="del">
        <pc:chgData name="Chris Blythe" userId="cd9468cf-b39d-44e0-837e-28b83f53aebe" providerId="ADAL" clId="{72182021-7541-4AA8-BB63-EC4FE0D68A5E}" dt="2019-09-03T10:07:08.416" v="27" actId="2696"/>
        <pc:sldMkLst>
          <pc:docMk/>
          <pc:sldMk cId="3160076394" sldId="286"/>
        </pc:sldMkLst>
      </pc:sldChg>
    </pc:docChg>
  </pc:docChgLst>
  <pc:docChgLst>
    <pc:chgData name="Chris Blythe" userId="cd9468cf-b39d-44e0-837e-28b83f53aebe" providerId="ADAL" clId="{2A20F029-F5FB-473D-B011-AC361EE7762A}"/>
    <pc:docChg chg="undo redo custSel addSld delSld modSld sldOrd modMainMaster">
      <pc:chgData name="Chris Blythe" userId="cd9468cf-b39d-44e0-837e-28b83f53aebe" providerId="ADAL" clId="{2A20F029-F5FB-473D-B011-AC361EE7762A}" dt="2019-09-03T10:03:28.514" v="4256" actId="20577"/>
      <pc:docMkLst>
        <pc:docMk/>
      </pc:docMkLst>
      <pc:sldChg chg="modSp">
        <pc:chgData name="Chris Blythe" userId="cd9468cf-b39d-44e0-837e-28b83f53aebe" providerId="ADAL" clId="{2A20F029-F5FB-473D-B011-AC361EE7762A}" dt="2019-09-03T10:02:31.315" v="4236" actId="1076"/>
        <pc:sldMkLst>
          <pc:docMk/>
          <pc:sldMk cId="3660153389" sldId="256"/>
        </pc:sldMkLst>
        <pc:spChg chg="mod">
          <ac:chgData name="Chris Blythe" userId="cd9468cf-b39d-44e0-837e-28b83f53aebe" providerId="ADAL" clId="{2A20F029-F5FB-473D-B011-AC361EE7762A}" dt="2019-09-03T08:14:14.391" v="3118" actId="1076"/>
          <ac:spMkLst>
            <pc:docMk/>
            <pc:sldMk cId="3660153389" sldId="256"/>
            <ac:spMk id="2" creationId="{863E742C-0441-4B5A-AD52-BD56EFB06E34}"/>
          </ac:spMkLst>
        </pc:spChg>
        <pc:spChg chg="mod">
          <ac:chgData name="Chris Blythe" userId="cd9468cf-b39d-44e0-837e-28b83f53aebe" providerId="ADAL" clId="{2A20F029-F5FB-473D-B011-AC361EE7762A}" dt="2019-09-03T10:02:31.315" v="4236" actId="1076"/>
          <ac:spMkLst>
            <pc:docMk/>
            <pc:sldMk cId="3660153389" sldId="256"/>
            <ac:spMk id="3" creationId="{ACB69562-2B4B-44FB-9432-AEE378A7707A}"/>
          </ac:spMkLst>
        </pc:spChg>
      </pc:sldChg>
      <pc:sldChg chg="modSp add">
        <pc:chgData name="Chris Blythe" userId="cd9468cf-b39d-44e0-837e-28b83f53aebe" providerId="ADAL" clId="{2A20F029-F5FB-473D-B011-AC361EE7762A}" dt="2019-09-02T14:47:36.089" v="475" actId="403"/>
        <pc:sldMkLst>
          <pc:docMk/>
          <pc:sldMk cId="361804577" sldId="257"/>
        </pc:sldMkLst>
        <pc:spChg chg="mod">
          <ac:chgData name="Chris Blythe" userId="cd9468cf-b39d-44e0-837e-28b83f53aebe" providerId="ADAL" clId="{2A20F029-F5FB-473D-B011-AC361EE7762A}" dt="2019-09-02T14:30:34.205" v="76" actId="5793"/>
          <ac:spMkLst>
            <pc:docMk/>
            <pc:sldMk cId="361804577" sldId="257"/>
            <ac:spMk id="2" creationId="{E4D5B765-7141-47DF-AAFF-ACFA5E377BF2}"/>
          </ac:spMkLst>
        </pc:spChg>
        <pc:spChg chg="mod">
          <ac:chgData name="Chris Blythe" userId="cd9468cf-b39d-44e0-837e-28b83f53aebe" providerId="ADAL" clId="{2A20F029-F5FB-473D-B011-AC361EE7762A}" dt="2019-09-02T14:47:36.089" v="475" actId="403"/>
          <ac:spMkLst>
            <pc:docMk/>
            <pc:sldMk cId="361804577" sldId="257"/>
            <ac:spMk id="3" creationId="{55D59362-B4C9-40EF-8776-C7648609FD5B}"/>
          </ac:spMkLst>
        </pc:spChg>
      </pc:sldChg>
      <pc:sldChg chg="addSp modSp add del modAnim">
        <pc:chgData name="Chris Blythe" userId="cd9468cf-b39d-44e0-837e-28b83f53aebe" providerId="ADAL" clId="{2A20F029-F5FB-473D-B011-AC361EE7762A}" dt="2019-09-03T08:15:51.023" v="3119" actId="2696"/>
        <pc:sldMkLst>
          <pc:docMk/>
          <pc:sldMk cId="2101351563" sldId="267"/>
        </pc:sldMkLst>
        <pc:spChg chg="mod">
          <ac:chgData name="Chris Blythe" userId="cd9468cf-b39d-44e0-837e-28b83f53aebe" providerId="ADAL" clId="{2A20F029-F5FB-473D-B011-AC361EE7762A}" dt="2019-09-02T15:55:43.439" v="1552" actId="14100"/>
          <ac:spMkLst>
            <pc:docMk/>
            <pc:sldMk cId="2101351563" sldId="267"/>
            <ac:spMk id="3" creationId="{34F6DA03-1665-41AD-967C-8BD5C080BD25}"/>
          </ac:spMkLst>
        </pc:spChg>
        <pc:spChg chg="add mod">
          <ac:chgData name="Chris Blythe" userId="cd9468cf-b39d-44e0-837e-28b83f53aebe" providerId="ADAL" clId="{2A20F029-F5FB-473D-B011-AC361EE7762A}" dt="2019-09-02T15:41:58.416" v="1323" actId="1076"/>
          <ac:spMkLst>
            <pc:docMk/>
            <pc:sldMk cId="2101351563" sldId="267"/>
            <ac:spMk id="9" creationId="{05CC2A8E-2FE0-46A9-B032-2AFD1541A87B}"/>
          </ac:spMkLst>
        </pc:spChg>
        <pc:spChg chg="add mod">
          <ac:chgData name="Chris Blythe" userId="cd9468cf-b39d-44e0-837e-28b83f53aebe" providerId="ADAL" clId="{2A20F029-F5FB-473D-B011-AC361EE7762A}" dt="2019-09-02T16:18:32.326" v="1752" actId="14100"/>
          <ac:spMkLst>
            <pc:docMk/>
            <pc:sldMk cId="2101351563" sldId="267"/>
            <ac:spMk id="10" creationId="{9F632C53-C8EA-426D-8079-0887D316ED48}"/>
          </ac:spMkLst>
        </pc:spChg>
        <pc:spChg chg="mod">
          <ac:chgData name="Chris Blythe" userId="cd9468cf-b39d-44e0-837e-28b83f53aebe" providerId="ADAL" clId="{2A20F029-F5FB-473D-B011-AC361EE7762A}" dt="2019-09-02T15:54:20.790" v="1474" actId="1076"/>
          <ac:spMkLst>
            <pc:docMk/>
            <pc:sldMk cId="2101351563" sldId="267"/>
            <ac:spMk id="11" creationId="{AEE85E70-00AD-48A8-982B-13C13C5F4D65}"/>
          </ac:spMkLst>
        </pc:spChg>
      </pc:sldChg>
      <pc:sldChg chg="addSp delSp modSp add delAnim modAnim">
        <pc:chgData name="Chris Blythe" userId="cd9468cf-b39d-44e0-837e-28b83f53aebe" providerId="ADAL" clId="{2A20F029-F5FB-473D-B011-AC361EE7762A}" dt="2019-09-03T08:16:17.956" v="3138" actId="20577"/>
        <pc:sldMkLst>
          <pc:docMk/>
          <pc:sldMk cId="497210870" sldId="268"/>
        </pc:sldMkLst>
        <pc:spChg chg="mod">
          <ac:chgData name="Chris Blythe" userId="cd9468cf-b39d-44e0-837e-28b83f53aebe" providerId="ADAL" clId="{2A20F029-F5FB-473D-B011-AC361EE7762A}" dt="2019-09-03T08:16:17.956" v="3138" actId="20577"/>
          <ac:spMkLst>
            <pc:docMk/>
            <pc:sldMk cId="497210870" sldId="268"/>
            <ac:spMk id="2" creationId="{5523538B-659C-4477-90E0-EFE26E17610E}"/>
          </ac:spMkLst>
        </pc:spChg>
        <pc:spChg chg="mod">
          <ac:chgData name="Chris Blythe" userId="cd9468cf-b39d-44e0-837e-28b83f53aebe" providerId="ADAL" clId="{2A20F029-F5FB-473D-B011-AC361EE7762A}" dt="2019-09-02T16:29:28.787" v="1887" actId="27636"/>
          <ac:spMkLst>
            <pc:docMk/>
            <pc:sldMk cId="497210870" sldId="268"/>
            <ac:spMk id="3" creationId="{C8C9B3C1-EDDB-44DD-9124-DBDAC33B29FE}"/>
          </ac:spMkLst>
        </pc:spChg>
        <pc:spChg chg="add mod">
          <ac:chgData name="Chris Blythe" userId="cd9468cf-b39d-44e0-837e-28b83f53aebe" providerId="ADAL" clId="{2A20F029-F5FB-473D-B011-AC361EE7762A}" dt="2019-09-02T16:29:51.194" v="1890" actId="1076"/>
          <ac:spMkLst>
            <pc:docMk/>
            <pc:sldMk cId="497210870" sldId="268"/>
            <ac:spMk id="4" creationId="{109B0B5D-AD55-4651-9589-5A689520E00A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5" creationId="{4ADA81BA-4F9F-48E7-860E-D0D249A0AB9D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6" creationId="{2B144984-1768-47B7-B3E1-9E446BB08CD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7" creationId="{9D1FFE3E-9112-4345-91F5-17CDAA0EC365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8" creationId="{D44495A7-7F6C-46B0-A92C-61B69DE85F2D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1" creationId="{25F3170D-2ADF-4C2B-9A6F-8855A70AAF2B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2" creationId="{00528CC2-A532-4C20-A65A-E129E756800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3" creationId="{EF15B512-FA51-4C4F-BE9E-A69B500B4DB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4" creationId="{8BB7EA77-4292-46E6-87F1-7EE3D8302243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5" creationId="{6971E31E-3C01-4573-B425-3E9806B452F0}"/>
          </ac:spMkLst>
        </pc:spChg>
        <pc:spChg chg="add">
          <ac:chgData name="Chris Blythe" userId="cd9468cf-b39d-44e0-837e-28b83f53aebe" providerId="ADAL" clId="{2A20F029-F5FB-473D-B011-AC361EE7762A}" dt="2019-09-02T16:28:54.905" v="1884"/>
          <ac:spMkLst>
            <pc:docMk/>
            <pc:sldMk cId="497210870" sldId="268"/>
            <ac:spMk id="17" creationId="{5758BADC-87F4-451E-A536-EE9F40D48B25}"/>
          </ac:spMkLst>
        </pc:spChg>
        <pc:spChg chg="add">
          <ac:chgData name="Chris Blythe" userId="cd9468cf-b39d-44e0-837e-28b83f53aebe" providerId="ADAL" clId="{2A20F029-F5FB-473D-B011-AC361EE7762A}" dt="2019-09-02T16:29:13.232" v="1885"/>
          <ac:spMkLst>
            <pc:docMk/>
            <pc:sldMk cId="497210870" sldId="268"/>
            <ac:spMk id="18" creationId="{E761F3B6-A3BB-4140-9713-32F5F12193D3}"/>
          </ac:spMkLst>
        </pc:spChg>
        <pc:spChg chg="add">
          <ac:chgData name="Chris Blythe" userId="cd9468cf-b39d-44e0-837e-28b83f53aebe" providerId="ADAL" clId="{2A20F029-F5FB-473D-B011-AC361EE7762A}" dt="2019-09-02T16:29:13.232" v="1885"/>
          <ac:spMkLst>
            <pc:docMk/>
            <pc:sldMk cId="497210870" sldId="268"/>
            <ac:spMk id="19" creationId="{2BBAE89F-7446-424F-BCE7-5BB046429ECA}"/>
          </ac:spMkLst>
        </pc:spChg>
        <pc:picChg chg="add">
          <ac:chgData name="Chris Blythe" userId="cd9468cf-b39d-44e0-837e-28b83f53aebe" providerId="ADAL" clId="{2A20F029-F5FB-473D-B011-AC361EE7762A}" dt="2019-09-02T16:28:54.905" v="1884"/>
          <ac:picMkLst>
            <pc:docMk/>
            <pc:sldMk cId="497210870" sldId="268"/>
            <ac:picMk id="16" creationId="{2BAED794-A81C-44D8-9583-176DA0DA30C9}"/>
          </ac:picMkLst>
        </pc:picChg>
        <pc:cxnChg chg="add del mod">
          <ac:chgData name="Chris Blythe" userId="cd9468cf-b39d-44e0-837e-28b83f53aebe" providerId="ADAL" clId="{2A20F029-F5FB-473D-B011-AC361EE7762A}" dt="2019-09-02T15:48:45.361" v="1387" actId="11529"/>
          <ac:cxnSpMkLst>
            <pc:docMk/>
            <pc:sldMk cId="497210870" sldId="268"/>
            <ac:cxnSpMk id="10" creationId="{52907591-499F-4A8E-AA41-609A2A39E612}"/>
          </ac:cxnSpMkLst>
        </pc:cxnChg>
      </pc:sldChg>
      <pc:sldChg chg="modSp add ord">
        <pc:chgData name="Chris Blythe" userId="cd9468cf-b39d-44e0-837e-28b83f53aebe" providerId="ADAL" clId="{2A20F029-F5FB-473D-B011-AC361EE7762A}" dt="2019-09-03T08:17:28.315" v="3185" actId="313"/>
        <pc:sldMkLst>
          <pc:docMk/>
          <pc:sldMk cId="3162821291" sldId="270"/>
        </pc:sldMkLst>
        <pc:spChg chg="mod">
          <ac:chgData name="Chris Blythe" userId="cd9468cf-b39d-44e0-837e-28b83f53aebe" providerId="ADAL" clId="{2A20F029-F5FB-473D-B011-AC361EE7762A}" dt="2019-09-03T08:17:28.315" v="3185" actId="313"/>
          <ac:spMkLst>
            <pc:docMk/>
            <pc:sldMk cId="3162821291" sldId="270"/>
            <ac:spMk id="3" creationId="{C8C9B3C1-EDDB-44DD-9124-DBDAC33B29FE}"/>
          </ac:spMkLst>
        </pc:spChg>
        <pc:spChg chg="mod">
          <ac:chgData name="Chris Blythe" userId="cd9468cf-b39d-44e0-837e-28b83f53aebe" providerId="ADAL" clId="{2A20F029-F5FB-473D-B011-AC361EE7762A}" dt="2019-09-03T08:08:10.178" v="3080" actId="20577"/>
          <ac:spMkLst>
            <pc:docMk/>
            <pc:sldMk cId="3162821291" sldId="270"/>
            <ac:spMk id="4" creationId="{109B0B5D-AD55-4651-9589-5A689520E00A}"/>
          </ac:spMkLst>
        </pc:spChg>
        <pc:spChg chg="mod">
          <ac:chgData name="Chris Blythe" userId="cd9468cf-b39d-44e0-837e-28b83f53aebe" providerId="ADAL" clId="{2A20F029-F5FB-473D-B011-AC361EE7762A}" dt="2019-09-03T08:08:19.339" v="3082" actId="14100"/>
          <ac:spMkLst>
            <pc:docMk/>
            <pc:sldMk cId="3162821291" sldId="270"/>
            <ac:spMk id="5" creationId="{4ADA81BA-4F9F-48E7-860E-D0D249A0AB9D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6" creationId="{2B144984-1768-47B7-B3E1-9E446BB08CD9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7" creationId="{9D1FFE3E-9112-4345-91F5-17CDAA0EC365}"/>
          </ac:spMkLst>
        </pc:spChg>
        <pc:spChg chg="mod">
          <ac:chgData name="Chris Blythe" userId="cd9468cf-b39d-44e0-837e-28b83f53aebe" providerId="ADAL" clId="{2A20F029-F5FB-473D-B011-AC361EE7762A}" dt="2019-09-03T08:08:47.657" v="3105" actId="1076"/>
          <ac:spMkLst>
            <pc:docMk/>
            <pc:sldMk cId="3162821291" sldId="270"/>
            <ac:spMk id="8" creationId="{D44495A7-7F6C-46B0-A92C-61B69DE85F2D}"/>
          </ac:spMkLst>
        </pc:spChg>
        <pc:spChg chg="mod">
          <ac:chgData name="Chris Blythe" userId="cd9468cf-b39d-44e0-837e-28b83f53aebe" providerId="ADAL" clId="{2A20F029-F5FB-473D-B011-AC361EE7762A}" dt="2019-09-03T08:08:55.314" v="3115" actId="1038"/>
          <ac:spMkLst>
            <pc:docMk/>
            <pc:sldMk cId="3162821291" sldId="270"/>
            <ac:spMk id="12" creationId="{00528CC2-A532-4C20-A65A-E129E7568009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13" creationId="{EF15B512-FA51-4C4F-BE9E-A69B500B4DB9}"/>
          </ac:spMkLst>
        </pc:spChg>
        <pc:spChg chg="mod">
          <ac:chgData name="Chris Blythe" userId="cd9468cf-b39d-44e0-837e-28b83f53aebe" providerId="ADAL" clId="{2A20F029-F5FB-473D-B011-AC361EE7762A}" dt="2019-09-03T08:08:55.314" v="3115" actId="1038"/>
          <ac:spMkLst>
            <pc:docMk/>
            <pc:sldMk cId="3162821291" sldId="270"/>
            <ac:spMk id="14" creationId="{8BB7EA77-4292-46E6-87F1-7EE3D8302243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15" creationId="{6971E31E-3C01-4573-B425-3E9806B452F0}"/>
          </ac:spMkLst>
        </pc:spChg>
      </pc:sldChg>
      <pc:sldChg chg="modSp add">
        <pc:chgData name="Chris Blythe" userId="cd9468cf-b39d-44e0-837e-28b83f53aebe" providerId="ADAL" clId="{2A20F029-F5FB-473D-B011-AC361EE7762A}" dt="2019-09-03T08:18:15.288" v="3187" actId="113"/>
        <pc:sldMkLst>
          <pc:docMk/>
          <pc:sldMk cId="74831690" sldId="273"/>
        </pc:sldMkLst>
        <pc:spChg chg="mod">
          <ac:chgData name="Chris Blythe" userId="cd9468cf-b39d-44e0-837e-28b83f53aebe" providerId="ADAL" clId="{2A20F029-F5FB-473D-B011-AC361EE7762A}" dt="2019-09-02T16:39:39.656" v="2101" actId="20577"/>
          <ac:spMkLst>
            <pc:docMk/>
            <pc:sldMk cId="74831690" sldId="273"/>
            <ac:spMk id="2" creationId="{A71E53C5-DEA8-45AD-BCC8-E31D73818A23}"/>
          </ac:spMkLst>
        </pc:spChg>
        <pc:spChg chg="mod">
          <ac:chgData name="Chris Blythe" userId="cd9468cf-b39d-44e0-837e-28b83f53aebe" providerId="ADAL" clId="{2A20F029-F5FB-473D-B011-AC361EE7762A}" dt="2019-09-03T08:18:15.288" v="3187" actId="113"/>
          <ac:spMkLst>
            <pc:docMk/>
            <pc:sldMk cId="74831690" sldId="273"/>
            <ac:spMk id="3" creationId="{F0B81578-0B58-40C4-8FCC-BDD1B3DE72A7}"/>
          </ac:spMkLst>
        </pc:spChg>
      </pc:sldChg>
      <pc:sldChg chg="addSp modSp add modAnim">
        <pc:chgData name="Chris Blythe" userId="cd9468cf-b39d-44e0-837e-28b83f53aebe" providerId="ADAL" clId="{2A20F029-F5FB-473D-B011-AC361EE7762A}" dt="2019-09-03T08:19:50.112" v="3200" actId="20577"/>
        <pc:sldMkLst>
          <pc:docMk/>
          <pc:sldMk cId="3641588527" sldId="277"/>
        </pc:sldMkLst>
        <pc:spChg chg="mod">
          <ac:chgData name="Chris Blythe" userId="cd9468cf-b39d-44e0-837e-28b83f53aebe" providerId="ADAL" clId="{2A20F029-F5FB-473D-B011-AC361EE7762A}" dt="2019-09-02T17:04:23.040" v="3059"/>
          <ac:spMkLst>
            <pc:docMk/>
            <pc:sldMk cId="3641588527" sldId="277"/>
            <ac:spMk id="2" creationId="{73A8D987-F0F9-4E55-9CD3-3F36EF5DBB42}"/>
          </ac:spMkLst>
        </pc:spChg>
        <pc:spChg chg="mod">
          <ac:chgData name="Chris Blythe" userId="cd9468cf-b39d-44e0-837e-28b83f53aebe" providerId="ADAL" clId="{2A20F029-F5FB-473D-B011-AC361EE7762A}" dt="2019-09-03T08:19:50.112" v="3200" actId="20577"/>
          <ac:spMkLst>
            <pc:docMk/>
            <pc:sldMk cId="3641588527" sldId="277"/>
            <ac:spMk id="3" creationId="{40619C48-52C8-4899-BFEC-91407AFEE0FD}"/>
          </ac:spMkLst>
        </pc:spChg>
        <pc:picChg chg="add mod">
          <ac:chgData name="Chris Blythe" userId="cd9468cf-b39d-44e0-837e-28b83f53aebe" providerId="ADAL" clId="{2A20F029-F5FB-473D-B011-AC361EE7762A}" dt="2019-09-02T17:05:49.254" v="3071" actId="1076"/>
          <ac:picMkLst>
            <pc:docMk/>
            <pc:sldMk cId="3641588527" sldId="277"/>
            <ac:picMk id="4" creationId="{77895785-7247-4DB5-93B5-BD8DCA159C1C}"/>
          </ac:picMkLst>
        </pc:picChg>
        <pc:picChg chg="add mod">
          <ac:chgData name="Chris Blythe" userId="cd9468cf-b39d-44e0-837e-28b83f53aebe" providerId="ADAL" clId="{2A20F029-F5FB-473D-B011-AC361EE7762A}" dt="2019-09-02T17:05:51.897" v="3072" actId="1076"/>
          <ac:picMkLst>
            <pc:docMk/>
            <pc:sldMk cId="3641588527" sldId="277"/>
            <ac:picMk id="5" creationId="{AA9FF468-F8F7-4F78-BD25-4C553386A890}"/>
          </ac:picMkLst>
        </pc:picChg>
        <pc:picChg chg="add mod">
          <ac:chgData name="Chris Blythe" userId="cd9468cf-b39d-44e0-837e-28b83f53aebe" providerId="ADAL" clId="{2A20F029-F5FB-473D-B011-AC361EE7762A}" dt="2019-09-02T17:06:13.730" v="3075" actId="167"/>
          <ac:picMkLst>
            <pc:docMk/>
            <pc:sldMk cId="3641588527" sldId="277"/>
            <ac:picMk id="6" creationId="{F713F691-DAF2-48DE-A435-F3199D6E4439}"/>
          </ac:picMkLst>
        </pc:picChg>
      </pc:sldChg>
      <pc:sldChg chg="modSp add">
        <pc:chgData name="Chris Blythe" userId="cd9468cf-b39d-44e0-837e-28b83f53aebe" providerId="ADAL" clId="{2A20F029-F5FB-473D-B011-AC361EE7762A}" dt="2019-09-03T08:30:26.213" v="3456" actId="20577"/>
        <pc:sldMkLst>
          <pc:docMk/>
          <pc:sldMk cId="3508234696" sldId="278"/>
        </pc:sldMkLst>
        <pc:spChg chg="mod">
          <ac:chgData name="Chris Blythe" userId="cd9468cf-b39d-44e0-837e-28b83f53aebe" providerId="ADAL" clId="{2A20F029-F5FB-473D-B011-AC361EE7762A}" dt="2019-09-03T08:30:26.213" v="3456" actId="20577"/>
          <ac:spMkLst>
            <pc:docMk/>
            <pc:sldMk cId="3508234696" sldId="278"/>
            <ac:spMk id="2" creationId="{4F3BB83A-4055-4E2D-A19B-EA1E6288A926}"/>
          </ac:spMkLst>
        </pc:spChg>
        <pc:spChg chg="mod">
          <ac:chgData name="Chris Blythe" userId="cd9468cf-b39d-44e0-837e-28b83f53aebe" providerId="ADAL" clId="{2A20F029-F5FB-473D-B011-AC361EE7762A}" dt="2019-09-03T08:21:10.188" v="3215" actId="404"/>
          <ac:spMkLst>
            <pc:docMk/>
            <pc:sldMk cId="3508234696" sldId="278"/>
            <ac:spMk id="3" creationId="{632BF13C-510E-4BE4-9490-2B5FCEEA999E}"/>
          </ac:spMkLst>
        </pc:spChg>
      </pc:sldChg>
      <pc:sldChg chg="modSp add">
        <pc:chgData name="Chris Blythe" userId="cd9468cf-b39d-44e0-837e-28b83f53aebe" providerId="ADAL" clId="{2A20F029-F5FB-473D-B011-AC361EE7762A}" dt="2019-09-03T08:22:53.510" v="3228" actId="403"/>
        <pc:sldMkLst>
          <pc:docMk/>
          <pc:sldMk cId="2977651568" sldId="279"/>
        </pc:sldMkLst>
        <pc:spChg chg="mod">
          <ac:chgData name="Chris Blythe" userId="cd9468cf-b39d-44e0-837e-28b83f53aebe" providerId="ADAL" clId="{2A20F029-F5FB-473D-B011-AC361EE7762A}" dt="2019-09-03T08:22:11.322" v="3217"/>
          <ac:spMkLst>
            <pc:docMk/>
            <pc:sldMk cId="2977651568" sldId="279"/>
            <ac:spMk id="2" creationId="{E8646947-0A23-48D6-B592-D6B6A9181862}"/>
          </ac:spMkLst>
        </pc:spChg>
        <pc:spChg chg="mod">
          <ac:chgData name="Chris Blythe" userId="cd9468cf-b39d-44e0-837e-28b83f53aebe" providerId="ADAL" clId="{2A20F029-F5FB-473D-B011-AC361EE7762A}" dt="2019-09-03T08:22:53.510" v="3228" actId="403"/>
          <ac:spMkLst>
            <pc:docMk/>
            <pc:sldMk cId="2977651568" sldId="279"/>
            <ac:spMk id="3" creationId="{50CA871D-6BD3-4CCC-8135-CED2FDA5E26B}"/>
          </ac:spMkLst>
        </pc:spChg>
      </pc:sldChg>
      <pc:sldChg chg="addSp modSp add">
        <pc:chgData name="Chris Blythe" userId="cd9468cf-b39d-44e0-837e-28b83f53aebe" providerId="ADAL" clId="{2A20F029-F5FB-473D-B011-AC361EE7762A}" dt="2019-09-03T08:25:26.770" v="3246" actId="1076"/>
        <pc:sldMkLst>
          <pc:docMk/>
          <pc:sldMk cId="2975146629" sldId="280"/>
        </pc:sldMkLst>
        <pc:spChg chg="mod">
          <ac:chgData name="Chris Blythe" userId="cd9468cf-b39d-44e0-837e-28b83f53aebe" providerId="ADAL" clId="{2A20F029-F5FB-473D-B011-AC361EE7762A}" dt="2019-09-03T08:24:19.873" v="3232"/>
          <ac:spMkLst>
            <pc:docMk/>
            <pc:sldMk cId="2975146629" sldId="280"/>
            <ac:spMk id="2" creationId="{B13EF6AE-D6B7-419F-9DCB-8434BC067808}"/>
          </ac:spMkLst>
        </pc:spChg>
        <pc:spChg chg="mod">
          <ac:chgData name="Chris Blythe" userId="cd9468cf-b39d-44e0-837e-28b83f53aebe" providerId="ADAL" clId="{2A20F029-F5FB-473D-B011-AC361EE7762A}" dt="2019-09-03T08:25:22.177" v="3245" actId="14100"/>
          <ac:spMkLst>
            <pc:docMk/>
            <pc:sldMk cId="2975146629" sldId="280"/>
            <ac:spMk id="3" creationId="{E9E2371D-5C9F-4297-B6DB-8C9ACDAAD4EB}"/>
          </ac:spMkLst>
        </pc:spChg>
        <pc:picChg chg="add mod">
          <ac:chgData name="Chris Blythe" userId="cd9468cf-b39d-44e0-837e-28b83f53aebe" providerId="ADAL" clId="{2A20F029-F5FB-473D-B011-AC361EE7762A}" dt="2019-09-03T08:25:26.770" v="3246" actId="1076"/>
          <ac:picMkLst>
            <pc:docMk/>
            <pc:sldMk cId="2975146629" sldId="280"/>
            <ac:picMk id="4" creationId="{2BCEA73F-1278-4B4A-9A6B-BE437C19C147}"/>
          </ac:picMkLst>
        </pc:picChg>
      </pc:sldChg>
      <pc:sldChg chg="modSp add">
        <pc:chgData name="Chris Blythe" userId="cd9468cf-b39d-44e0-837e-28b83f53aebe" providerId="ADAL" clId="{2A20F029-F5FB-473D-B011-AC361EE7762A}" dt="2019-09-03T08:28:40.486" v="3454" actId="113"/>
        <pc:sldMkLst>
          <pc:docMk/>
          <pc:sldMk cId="4006573189" sldId="281"/>
        </pc:sldMkLst>
        <pc:spChg chg="mod">
          <ac:chgData name="Chris Blythe" userId="cd9468cf-b39d-44e0-837e-28b83f53aebe" providerId="ADAL" clId="{2A20F029-F5FB-473D-B011-AC361EE7762A}" dt="2019-09-03T08:28:33.442" v="3453" actId="20577"/>
          <ac:spMkLst>
            <pc:docMk/>
            <pc:sldMk cId="4006573189" sldId="281"/>
            <ac:spMk id="2" creationId="{AD51CDEA-3B68-408A-9376-909D03408423}"/>
          </ac:spMkLst>
        </pc:spChg>
        <pc:spChg chg="mod">
          <ac:chgData name="Chris Blythe" userId="cd9468cf-b39d-44e0-837e-28b83f53aebe" providerId="ADAL" clId="{2A20F029-F5FB-473D-B011-AC361EE7762A}" dt="2019-09-03T08:28:40.486" v="3454" actId="113"/>
          <ac:spMkLst>
            <pc:docMk/>
            <pc:sldMk cId="4006573189" sldId="281"/>
            <ac:spMk id="3" creationId="{344FC5E4-ACD6-4374-A645-8B5D82EEC831}"/>
          </ac:spMkLst>
        </pc:spChg>
      </pc:sldChg>
      <pc:sldChg chg="modSp add">
        <pc:chgData name="Chris Blythe" userId="cd9468cf-b39d-44e0-837e-28b83f53aebe" providerId="ADAL" clId="{2A20F029-F5FB-473D-B011-AC361EE7762A}" dt="2019-09-03T08:33:22.681" v="3699" actId="20577"/>
        <pc:sldMkLst>
          <pc:docMk/>
          <pc:sldMk cId="2781564576" sldId="282"/>
        </pc:sldMkLst>
        <pc:spChg chg="mod">
          <ac:chgData name="Chris Blythe" userId="cd9468cf-b39d-44e0-837e-28b83f53aebe" providerId="ADAL" clId="{2A20F029-F5FB-473D-B011-AC361EE7762A}" dt="2019-09-03T08:31:16.594" v="3492" actId="313"/>
          <ac:spMkLst>
            <pc:docMk/>
            <pc:sldMk cId="2781564576" sldId="282"/>
            <ac:spMk id="2" creationId="{72F9A397-45E5-426B-95A0-8EE6F0E416A7}"/>
          </ac:spMkLst>
        </pc:spChg>
        <pc:spChg chg="mod">
          <ac:chgData name="Chris Blythe" userId="cd9468cf-b39d-44e0-837e-28b83f53aebe" providerId="ADAL" clId="{2A20F029-F5FB-473D-B011-AC361EE7762A}" dt="2019-09-03T08:33:22.681" v="3699" actId="20577"/>
          <ac:spMkLst>
            <pc:docMk/>
            <pc:sldMk cId="2781564576" sldId="282"/>
            <ac:spMk id="3" creationId="{F198EA8E-4B8D-46C9-809D-86CF90069DFF}"/>
          </ac:spMkLst>
        </pc:spChg>
      </pc:sldChg>
      <pc:sldChg chg="modSp add">
        <pc:chgData name="Chris Blythe" userId="cd9468cf-b39d-44e0-837e-28b83f53aebe" providerId="ADAL" clId="{2A20F029-F5FB-473D-B011-AC361EE7762A}" dt="2019-09-03T09:51:44.693" v="4202" actId="20577"/>
        <pc:sldMkLst>
          <pc:docMk/>
          <pc:sldMk cId="962805654" sldId="283"/>
        </pc:sldMkLst>
        <pc:spChg chg="mod">
          <ac:chgData name="Chris Blythe" userId="cd9468cf-b39d-44e0-837e-28b83f53aebe" providerId="ADAL" clId="{2A20F029-F5FB-473D-B011-AC361EE7762A}" dt="2019-09-03T08:33:49.871" v="3701"/>
          <ac:spMkLst>
            <pc:docMk/>
            <pc:sldMk cId="962805654" sldId="283"/>
            <ac:spMk id="2" creationId="{E94D92EE-2AA2-44DE-BCB6-00FE7FB5F945}"/>
          </ac:spMkLst>
        </pc:spChg>
        <pc:spChg chg="mod">
          <ac:chgData name="Chris Blythe" userId="cd9468cf-b39d-44e0-837e-28b83f53aebe" providerId="ADAL" clId="{2A20F029-F5FB-473D-B011-AC361EE7762A}" dt="2019-09-03T09:51:44.693" v="4202" actId="20577"/>
          <ac:spMkLst>
            <pc:docMk/>
            <pc:sldMk cId="962805654" sldId="283"/>
            <ac:spMk id="3" creationId="{6173C515-0DEF-48AD-8F4B-CF13FBED293D}"/>
          </ac:spMkLst>
        </pc:spChg>
      </pc:sldChg>
      <pc:sldChg chg="addSp modSp add modAnim">
        <pc:chgData name="Chris Blythe" userId="cd9468cf-b39d-44e0-837e-28b83f53aebe" providerId="ADAL" clId="{2A20F029-F5FB-473D-B011-AC361EE7762A}" dt="2019-09-03T10:01:19.691" v="4204" actId="27636"/>
        <pc:sldMkLst>
          <pc:docMk/>
          <pc:sldMk cId="3549813221" sldId="284"/>
        </pc:sldMkLst>
        <pc:spChg chg="mod">
          <ac:chgData name="Chris Blythe" userId="cd9468cf-b39d-44e0-837e-28b83f53aebe" providerId="ADAL" clId="{2A20F029-F5FB-473D-B011-AC361EE7762A}" dt="2019-09-03T09:34:42.885" v="3810" actId="20577"/>
          <ac:spMkLst>
            <pc:docMk/>
            <pc:sldMk cId="3549813221" sldId="284"/>
            <ac:spMk id="2" creationId="{71CDEED2-1D8A-4C38-AE0E-C2A5BA6AFD61}"/>
          </ac:spMkLst>
        </pc:spChg>
        <pc:spChg chg="mod">
          <ac:chgData name="Chris Blythe" userId="cd9468cf-b39d-44e0-837e-28b83f53aebe" providerId="ADAL" clId="{2A20F029-F5FB-473D-B011-AC361EE7762A}" dt="2019-09-03T09:39:03.208" v="4012" actId="14100"/>
          <ac:spMkLst>
            <pc:docMk/>
            <pc:sldMk cId="3549813221" sldId="284"/>
            <ac:spMk id="3" creationId="{F346D2FA-B6B9-4F07-8DBF-1B188D782645}"/>
          </ac:spMkLst>
        </pc:spChg>
        <pc:spChg chg="add mod">
          <ac:chgData name="Chris Blythe" userId="cd9468cf-b39d-44e0-837e-28b83f53aebe" providerId="ADAL" clId="{2A20F029-F5FB-473D-B011-AC361EE7762A}" dt="2019-09-03T09:42:43.332" v="4078" actId="1076"/>
          <ac:spMkLst>
            <pc:docMk/>
            <pc:sldMk cId="3549813221" sldId="284"/>
            <ac:spMk id="6" creationId="{EF3E4CFE-129B-40C2-BE08-C7033EDBB853}"/>
          </ac:spMkLst>
        </pc:spChg>
        <pc:spChg chg="add mod">
          <ac:chgData name="Chris Blythe" userId="cd9468cf-b39d-44e0-837e-28b83f53aebe" providerId="ADAL" clId="{2A20F029-F5FB-473D-B011-AC361EE7762A}" dt="2019-09-03T09:42:43.332" v="4078" actId="1076"/>
          <ac:spMkLst>
            <pc:docMk/>
            <pc:sldMk cId="3549813221" sldId="284"/>
            <ac:spMk id="7" creationId="{C8CD852E-B53D-4DD1-9555-15C9290CAB14}"/>
          </ac:spMkLst>
        </pc:spChg>
        <pc:spChg chg="add mod">
          <ac:chgData name="Chris Blythe" userId="cd9468cf-b39d-44e0-837e-28b83f53aebe" providerId="ADAL" clId="{2A20F029-F5FB-473D-B011-AC361EE7762A}" dt="2019-09-03T10:01:19.691" v="4204" actId="27636"/>
          <ac:spMkLst>
            <pc:docMk/>
            <pc:sldMk cId="3549813221" sldId="284"/>
            <ac:spMk id="8" creationId="{4F85BE5D-C4E3-472A-89F2-FA8743DC473D}"/>
          </ac:spMkLst>
        </pc:spChg>
        <pc:picChg chg="add mod">
          <ac:chgData name="Chris Blythe" userId="cd9468cf-b39d-44e0-837e-28b83f53aebe" providerId="ADAL" clId="{2A20F029-F5FB-473D-B011-AC361EE7762A}" dt="2019-09-03T09:42:43.332" v="4078" actId="1076"/>
          <ac:picMkLst>
            <pc:docMk/>
            <pc:sldMk cId="3549813221" sldId="284"/>
            <ac:picMk id="5" creationId="{FA4EDB7E-6363-4FDD-92AB-98B69D76B90A}"/>
          </ac:picMkLst>
        </pc:picChg>
        <pc:picChg chg="add mod">
          <ac:chgData name="Chris Blythe" userId="cd9468cf-b39d-44e0-837e-28b83f53aebe" providerId="ADAL" clId="{2A20F029-F5FB-473D-B011-AC361EE7762A}" dt="2019-09-03T09:42:43.332" v="4078" actId="1076"/>
          <ac:picMkLst>
            <pc:docMk/>
            <pc:sldMk cId="3549813221" sldId="284"/>
            <ac:picMk id="10" creationId="{A1BBEDE0-200D-4EB5-82BA-51F5E0CC5748}"/>
          </ac:picMkLst>
        </pc:picChg>
      </pc:sldChg>
      <pc:sldChg chg="modSp add">
        <pc:chgData name="Chris Blythe" userId="cd9468cf-b39d-44e0-837e-28b83f53aebe" providerId="ADAL" clId="{2A20F029-F5FB-473D-B011-AC361EE7762A}" dt="2019-09-03T10:03:01.995" v="4239" actId="27636"/>
        <pc:sldMkLst>
          <pc:docMk/>
          <pc:sldMk cId="573902951" sldId="285"/>
        </pc:sldMkLst>
        <pc:spChg chg="mod">
          <ac:chgData name="Chris Blythe" userId="cd9468cf-b39d-44e0-837e-28b83f53aebe" providerId="ADAL" clId="{2A20F029-F5FB-473D-B011-AC361EE7762A}" dt="2019-09-03T10:01:24.383" v="4205"/>
          <ac:spMkLst>
            <pc:docMk/>
            <pc:sldMk cId="573902951" sldId="285"/>
            <ac:spMk id="2" creationId="{978749A7-7DE4-4B59-BF98-9420B7353593}"/>
          </ac:spMkLst>
        </pc:spChg>
        <pc:spChg chg="mod">
          <ac:chgData name="Chris Blythe" userId="cd9468cf-b39d-44e0-837e-28b83f53aebe" providerId="ADAL" clId="{2A20F029-F5FB-473D-B011-AC361EE7762A}" dt="2019-09-03T10:03:01.995" v="4239" actId="27636"/>
          <ac:spMkLst>
            <pc:docMk/>
            <pc:sldMk cId="573902951" sldId="285"/>
            <ac:spMk id="3" creationId="{2289C59E-1677-4001-B111-019DAB8E7217}"/>
          </ac:spMkLst>
        </pc:spChg>
      </pc:sldChg>
      <pc:sldChg chg="modSp add">
        <pc:chgData name="Chris Blythe" userId="cd9468cf-b39d-44e0-837e-28b83f53aebe" providerId="ADAL" clId="{2A20F029-F5FB-473D-B011-AC361EE7762A}" dt="2019-09-03T10:03:28.514" v="4256" actId="20577"/>
        <pc:sldMkLst>
          <pc:docMk/>
          <pc:sldMk cId="3160076394" sldId="286"/>
        </pc:sldMkLst>
        <pc:spChg chg="mod">
          <ac:chgData name="Chris Blythe" userId="cd9468cf-b39d-44e0-837e-28b83f53aebe" providerId="ADAL" clId="{2A20F029-F5FB-473D-B011-AC361EE7762A}" dt="2019-09-03T10:02:13.155" v="4235" actId="20577"/>
          <ac:spMkLst>
            <pc:docMk/>
            <pc:sldMk cId="3160076394" sldId="286"/>
            <ac:spMk id="2" creationId="{937C06AE-7AF5-4770-8B99-D30B605A1723}"/>
          </ac:spMkLst>
        </pc:spChg>
        <pc:spChg chg="mod">
          <ac:chgData name="Chris Blythe" userId="cd9468cf-b39d-44e0-837e-28b83f53aebe" providerId="ADAL" clId="{2A20F029-F5FB-473D-B011-AC361EE7762A}" dt="2019-09-03T10:03:28.514" v="4256" actId="20577"/>
          <ac:spMkLst>
            <pc:docMk/>
            <pc:sldMk cId="3160076394" sldId="286"/>
            <ac:spMk id="3" creationId="{1645AB27-E61E-4408-802B-A299B26917BF}"/>
          </ac:spMkLst>
        </pc:spChg>
      </pc:sldChg>
      <pc:sldChg chg="add del">
        <pc:chgData name="Chris Blythe" userId="cd9468cf-b39d-44e0-837e-28b83f53aebe" providerId="ADAL" clId="{2A20F029-F5FB-473D-B011-AC361EE7762A}" dt="2019-09-03T08:24:05.551" v="3230"/>
        <pc:sldMkLst>
          <pc:docMk/>
          <pc:sldMk cId="122562680" sldId="309"/>
        </pc:sldMkLst>
      </pc:sldChg>
      <pc:sldMasterChg chg="modSp modSldLayout">
        <pc:chgData name="Chris Blythe" userId="cd9468cf-b39d-44e0-837e-28b83f53aebe" providerId="ADAL" clId="{2A20F029-F5FB-473D-B011-AC361EE7762A}" dt="2019-09-03T10:03:01.129" v="4238" actId="404"/>
        <pc:sldMasterMkLst>
          <pc:docMk/>
          <pc:sldMasterMk cId="0" sldId="2147483648"/>
        </pc:sldMasterMkLst>
        <pc:spChg chg="mod">
          <ac:chgData name="Chris Blythe" userId="cd9468cf-b39d-44e0-837e-28b83f53aebe" providerId="ADAL" clId="{2A20F029-F5FB-473D-B011-AC361EE7762A}" dt="2019-09-03T10:02:48.698" v="4237" actId="404"/>
          <ac:spMkLst>
            <pc:docMk/>
            <pc:sldMasterMk cId="0" sldId="2147483648"/>
            <ac:spMk id="3" creationId="{00000000-0000-0000-0000-000000000000}"/>
          </ac:spMkLst>
        </pc:spChg>
        <pc:sldLayoutChg chg="modSp">
          <pc:chgData name="Chris Blythe" userId="cd9468cf-b39d-44e0-837e-28b83f53aebe" providerId="ADAL" clId="{2A20F029-F5FB-473D-B011-AC361EE7762A}" dt="2019-09-03T10:03:01.129" v="4238" actId="404"/>
          <pc:sldLayoutMkLst>
            <pc:docMk/>
            <pc:sldMasterMk cId="0" sldId="2147483648"/>
            <pc:sldLayoutMk cId="0" sldId="2147483650"/>
          </pc:sldLayoutMkLst>
          <pc:spChg chg="mod">
            <ac:chgData name="Chris Blythe" userId="cd9468cf-b39d-44e0-837e-28b83f53aebe" providerId="ADAL" clId="{2A20F029-F5FB-473D-B011-AC361EE7762A}" dt="2019-09-03T10:03:01.129" v="4238" actId="404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Chris Blythe" userId="cd9468cf-b39d-44e0-837e-28b83f53aebe" providerId="ADAL" clId="{94097E74-BED6-4839-9F4F-E232CA2FDDAF}"/>
    <pc:docChg chg="undo custSel addSld modSld sldOrd">
      <pc:chgData name="Chris Blythe" userId="cd9468cf-b39d-44e0-837e-28b83f53aebe" providerId="ADAL" clId="{94097E74-BED6-4839-9F4F-E232CA2FDDAF}" dt="2019-09-29T21:15:01.634" v="132" actId="113"/>
      <pc:docMkLst>
        <pc:docMk/>
      </pc:docMkLst>
      <pc:sldChg chg="modSp">
        <pc:chgData name="Chris Blythe" userId="cd9468cf-b39d-44e0-837e-28b83f53aebe" providerId="ADAL" clId="{94097E74-BED6-4839-9F4F-E232CA2FDDAF}" dt="2019-09-29T21:03:38.639" v="80" actId="20577"/>
        <pc:sldMkLst>
          <pc:docMk/>
          <pc:sldMk cId="2663982028" sldId="258"/>
        </pc:sldMkLst>
        <pc:spChg chg="mod">
          <ac:chgData name="Chris Blythe" userId="cd9468cf-b39d-44e0-837e-28b83f53aebe" providerId="ADAL" clId="{94097E74-BED6-4839-9F4F-E232CA2FDDAF}" dt="2019-09-29T21:03:38.639" v="80" actId="20577"/>
          <ac:spMkLst>
            <pc:docMk/>
            <pc:sldMk cId="2663982028" sldId="258"/>
            <ac:spMk id="3" creationId="{1A5975AA-B3D3-4A90-8D31-FB28877F694E}"/>
          </ac:spMkLst>
        </pc:spChg>
      </pc:sldChg>
      <pc:sldChg chg="modSp">
        <pc:chgData name="Chris Blythe" userId="cd9468cf-b39d-44e0-837e-28b83f53aebe" providerId="ADAL" clId="{94097E74-BED6-4839-9F4F-E232CA2FDDAF}" dt="2019-09-29T21:03:17.041" v="34" actId="20577"/>
        <pc:sldMkLst>
          <pc:docMk/>
          <pc:sldMk cId="289625489" sldId="259"/>
        </pc:sldMkLst>
        <pc:spChg chg="mod">
          <ac:chgData name="Chris Blythe" userId="cd9468cf-b39d-44e0-837e-28b83f53aebe" providerId="ADAL" clId="{94097E74-BED6-4839-9F4F-E232CA2FDDAF}" dt="2019-09-29T21:03:17.041" v="34" actId="20577"/>
          <ac:spMkLst>
            <pc:docMk/>
            <pc:sldMk cId="289625489" sldId="259"/>
            <ac:spMk id="3" creationId="{3139A2B8-44E6-4361-B3F5-C94A8BDE62C3}"/>
          </ac:spMkLst>
        </pc:spChg>
      </pc:sldChg>
      <pc:sldChg chg="modSp">
        <pc:chgData name="Chris Blythe" userId="cd9468cf-b39d-44e0-837e-28b83f53aebe" providerId="ADAL" clId="{94097E74-BED6-4839-9F4F-E232CA2FDDAF}" dt="2019-09-29T21:05:14.992" v="112" actId="20577"/>
        <pc:sldMkLst>
          <pc:docMk/>
          <pc:sldMk cId="2942128246" sldId="261"/>
        </pc:sldMkLst>
        <pc:spChg chg="mod">
          <ac:chgData name="Chris Blythe" userId="cd9468cf-b39d-44e0-837e-28b83f53aebe" providerId="ADAL" clId="{94097E74-BED6-4839-9F4F-E232CA2FDDAF}" dt="2019-09-29T21:05:14.992" v="112" actId="20577"/>
          <ac:spMkLst>
            <pc:docMk/>
            <pc:sldMk cId="2942128246" sldId="261"/>
            <ac:spMk id="3" creationId="{251A4583-B6B1-4F3B-9F6F-A75D370368F8}"/>
          </ac:spMkLst>
        </pc:spChg>
      </pc:sldChg>
      <pc:sldChg chg="modSp">
        <pc:chgData name="Chris Blythe" userId="cd9468cf-b39d-44e0-837e-28b83f53aebe" providerId="ADAL" clId="{94097E74-BED6-4839-9F4F-E232CA2FDDAF}" dt="2019-09-29T21:06:32.439" v="122" actId="20577"/>
        <pc:sldMkLst>
          <pc:docMk/>
          <pc:sldMk cId="2013449860" sldId="262"/>
        </pc:sldMkLst>
        <pc:spChg chg="mod">
          <ac:chgData name="Chris Blythe" userId="cd9468cf-b39d-44e0-837e-28b83f53aebe" providerId="ADAL" clId="{94097E74-BED6-4839-9F4F-E232CA2FDDAF}" dt="2019-09-29T21:06:32.439" v="122" actId="20577"/>
          <ac:spMkLst>
            <pc:docMk/>
            <pc:sldMk cId="2013449860" sldId="262"/>
            <ac:spMk id="3" creationId="{7FB92318-D0C0-498E-85B2-2AB564948816}"/>
          </ac:spMkLst>
        </pc:spChg>
      </pc:sldChg>
      <pc:sldChg chg="modSp">
        <pc:chgData name="Chris Blythe" userId="cd9468cf-b39d-44e0-837e-28b83f53aebe" providerId="ADAL" clId="{94097E74-BED6-4839-9F4F-E232CA2FDDAF}" dt="2019-09-29T21:14:11.265" v="123" actId="113"/>
        <pc:sldMkLst>
          <pc:docMk/>
          <pc:sldMk cId="2168786307" sldId="269"/>
        </pc:sldMkLst>
        <pc:spChg chg="mod">
          <ac:chgData name="Chris Blythe" userId="cd9468cf-b39d-44e0-837e-28b83f53aebe" providerId="ADAL" clId="{94097E74-BED6-4839-9F4F-E232CA2FDDAF}" dt="2019-09-29T21:14:11.265" v="123" actId="113"/>
          <ac:spMkLst>
            <pc:docMk/>
            <pc:sldMk cId="2168786307" sldId="269"/>
            <ac:spMk id="3" creationId="{C4BF9A47-C089-41B2-B296-8F112FBCE2E2}"/>
          </ac:spMkLst>
        </pc:spChg>
      </pc:sldChg>
      <pc:sldChg chg="modSp add">
        <pc:chgData name="Chris Blythe" userId="cd9468cf-b39d-44e0-837e-28b83f53aebe" providerId="ADAL" clId="{94097E74-BED6-4839-9F4F-E232CA2FDDAF}" dt="2019-09-29T21:14:45.520" v="126" actId="113"/>
        <pc:sldMkLst>
          <pc:docMk/>
          <pc:sldMk cId="650500381" sldId="278"/>
        </pc:sldMkLst>
        <pc:spChg chg="mod">
          <ac:chgData name="Chris Blythe" userId="cd9468cf-b39d-44e0-837e-28b83f53aebe" providerId="ADAL" clId="{94097E74-BED6-4839-9F4F-E232CA2FDDAF}" dt="2019-09-29T21:14:45.520" v="126" actId="113"/>
          <ac:spMkLst>
            <pc:docMk/>
            <pc:sldMk cId="650500381" sldId="278"/>
            <ac:spMk id="3" creationId="{C4BF9A47-C089-41B2-B296-8F112FBCE2E2}"/>
          </ac:spMkLst>
        </pc:spChg>
      </pc:sldChg>
      <pc:sldChg chg="modSp add ord">
        <pc:chgData name="Chris Blythe" userId="cd9468cf-b39d-44e0-837e-28b83f53aebe" providerId="ADAL" clId="{94097E74-BED6-4839-9F4F-E232CA2FDDAF}" dt="2019-09-29T21:15:01.634" v="132" actId="113"/>
        <pc:sldMkLst>
          <pc:docMk/>
          <pc:sldMk cId="1426583002" sldId="279"/>
        </pc:sldMkLst>
        <pc:spChg chg="mod">
          <ac:chgData name="Chris Blythe" userId="cd9468cf-b39d-44e0-837e-28b83f53aebe" providerId="ADAL" clId="{94097E74-BED6-4839-9F4F-E232CA2FDDAF}" dt="2019-09-29T21:15:01.634" v="132" actId="113"/>
          <ac:spMkLst>
            <pc:docMk/>
            <pc:sldMk cId="1426583002" sldId="279"/>
            <ac:spMk id="3" creationId="{C4BF9A47-C089-41B2-B296-8F112FBCE2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A521C-774D-4DC4-A373-DD9FD9B3A857}" type="datetimeFigureOut">
              <a:rPr lang="en-GB" smtClean="0"/>
              <a:t>21/01/2023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ADDB-3595-4A6C-98B9-BE670985411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40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.stat.psu.edu/stat200/lesson/2/2.2/2.2.4/2.2.4.1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elgin.edu/dkernler/statistics/ch03/3-5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539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90seconds.com/we-smash-that-together-with-marketing-matt-west-dot-loves-data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Example plots from: https://www.r-graph-gallery.com/</a:t>
            </a:r>
          </a:p>
          <a:p>
            <a:r>
              <a:rPr lang="en-GB" dirty="0" smtClean="0"/>
              <a:t>Reading: https://blog.funnel.io/why-we-dont-use-pie-charts-and-some-tips-on-better-data-visualizations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2778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Skew images</a:t>
            </a:r>
            <a:r>
              <a:rPr lang="en-GB" baseline="0" dirty="0" smtClean="0"/>
              <a:t> from: </a:t>
            </a:r>
            <a:r>
              <a:rPr lang="en-GB" dirty="0" smtClean="0">
                <a:hlinkClick r:id="rId3"/>
              </a:rPr>
              <a:t>https://online.stat.psu.edu/stat200/lesson/2/2.2/2.2.4/2.2.4.1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7434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Boxplot image from: </a:t>
            </a:r>
            <a:r>
              <a:rPr lang="en-GB" dirty="0" smtClean="0">
                <a:hlinkClick r:id="rId3"/>
              </a:rPr>
              <a:t>https://faculty.elgin.edu/dkernler/statistics/ch03/3-5.html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6577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Cartoon</a:t>
            </a:r>
            <a:r>
              <a:rPr lang="en-GB" baseline="0" dirty="0" smtClean="0"/>
              <a:t> from: </a:t>
            </a:r>
            <a:r>
              <a:rPr lang="en-GB" dirty="0" smtClean="0">
                <a:hlinkClick r:id="rId3"/>
              </a:rPr>
              <a:t>https://xkcd.com/539/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9419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dirty="0" smtClean="0"/>
              <a:t>“We smash that together with marketing.”</a:t>
            </a:r>
          </a:p>
          <a:p>
            <a:pPr lvl="1"/>
            <a:r>
              <a:rPr lang="en-GB" dirty="0" smtClean="0">
                <a:hlinkClick r:id="rId3"/>
              </a:rPr>
              <a:t>https://90seconds.com/we-smash-that-together-with-marketing-matt-west-dot-loves-data/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931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https://en.wikipedia.org/wiki/How_to_Lie_with_Statistics</a:t>
            </a:r>
            <a:br>
              <a:rPr lang="en-GB" dirty="0" smtClean="0"/>
            </a:br>
            <a:r>
              <a:rPr lang="en-GB" dirty="0" smtClean="0"/>
              <a:t>Heights</a:t>
            </a:r>
            <a:r>
              <a:rPr lang="en-GB" baseline="0" dirty="0" smtClean="0"/>
              <a:t> image from: http://ticktockmaths.co.uk/bad-graphs/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0449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Reading: https://thedoublethink.com/tuftes-principles-for-visualizing-quantitative-information/</a:t>
            </a:r>
          </a:p>
          <a:p>
            <a:r>
              <a:rPr lang="en-GB" dirty="0" smtClean="0"/>
              <a:t>Reading: https://sites.google.com/site/tufteondesign/home/six-fundamental-principles-of-design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7447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title="Side bar">
            <a:extLst>
              <a:ext uri="{FF2B5EF4-FFF2-40B4-BE49-F238E27FC236}">
                <a16:creationId xmlns:a16="http://schemas.microsoft.com/office/drawing/2014/main" id="{0F3BB8C0-B260-4699-9FAF-A15FE994B919}"/>
              </a:ext>
            </a:extLst>
          </p:cNvPr>
          <p:cNvSpPr/>
          <p:nvPr/>
        </p:nvSpPr>
        <p:spPr>
          <a:xfrm rot="5400000">
            <a:off x="6043297" y="42003"/>
            <a:ext cx="93405" cy="12204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752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626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407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534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FFFF5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8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rgbClr val="FFFFF5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1811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582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591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167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409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Background Shape"/>
          <p:cNvSpPr/>
          <p:nvPr/>
        </p:nvSpPr>
        <p:spPr>
          <a:xfrm>
            <a:off x="0" y="376"/>
            <a:ext cx="4918509" cy="6857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877451" y="1"/>
            <a:ext cx="228600" cy="6858000"/>
          </a:xfrm>
          <a:prstGeom prst="rect">
            <a:avLst/>
          </a:prstGeom>
          <a:solidFill>
            <a:srgbClr val="208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31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Background Shape"/>
          <p:cNvSpPr/>
          <p:nvPr/>
        </p:nvSpPr>
        <p:spPr>
          <a:xfrm>
            <a:off x="0" y="376"/>
            <a:ext cx="4918509" cy="6857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877451" y="1"/>
            <a:ext cx="228600" cy="6858000"/>
          </a:xfrm>
          <a:prstGeom prst="rect">
            <a:avLst/>
          </a:prstGeom>
          <a:solidFill>
            <a:srgbClr val="208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807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8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.jp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graph-gallery.com/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.jpg"/><Relationship Id="rId4" Type="http://schemas.openxmlformats.org/officeDocument/2006/relationships/hyperlink" Target="https://www.data-to-viz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5005CEM Lecture 3b:</a:t>
            </a:r>
            <a:br>
              <a:rPr lang="en-GB" dirty="0" smtClean="0"/>
            </a:br>
            <a:r>
              <a:rPr lang="en-GB" dirty="0" smtClean="0"/>
              <a:t>Visualisation of One Variable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School of Computing, Mathematics and Data Science</a:t>
            </a:r>
            <a:br>
              <a:rPr lang="en-GB" dirty="0"/>
            </a:br>
            <a:r>
              <a:rPr lang="en-GB" dirty="0"/>
              <a:t>Coventry University</a:t>
            </a:r>
          </a:p>
          <a:p>
            <a:r>
              <a:rPr lang="en-GB" dirty="0"/>
              <a:t>5005CEM Data Science</a:t>
            </a:r>
            <a:br>
              <a:rPr lang="en-GB" dirty="0"/>
            </a:br>
            <a:r>
              <a:rPr lang="en-GB" dirty="0"/>
              <a:t>2022/23 Semester 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5" name="Picture 2" descr="A Beginner&amp;#39;s Guide to the World Within Data Science | by Conor Dewey |  Towards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86" y="50802"/>
            <a:ext cx="4250182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9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Vital to classify variables as </a:t>
            </a:r>
            <a:r>
              <a:rPr lang="en-GB" b="1" dirty="0" smtClean="0">
                <a:solidFill>
                  <a:srgbClr val="7030A0"/>
                </a:solidFill>
              </a:rPr>
              <a:t>categorical</a:t>
            </a:r>
            <a:r>
              <a:rPr lang="en-GB" dirty="0" smtClean="0"/>
              <a:t> or </a:t>
            </a:r>
            <a:r>
              <a:rPr lang="en-GB" b="1" dirty="0" smtClean="0">
                <a:solidFill>
                  <a:srgbClr val="7030A0"/>
                </a:solidFill>
              </a:rPr>
              <a:t>quantitative</a:t>
            </a:r>
            <a:r>
              <a:rPr lang="en-GB" dirty="0" smtClean="0"/>
              <a:t>.</a:t>
            </a:r>
          </a:p>
          <a:p>
            <a:r>
              <a:rPr lang="en-GB" dirty="0" smtClean="0"/>
              <a:t>Select and interpret visual representations for one variable (depending on categorical or quantitative)</a:t>
            </a:r>
          </a:p>
          <a:p>
            <a:r>
              <a:rPr lang="en-GB" dirty="0" smtClean="0"/>
              <a:t>Use </a:t>
            </a:r>
            <a:r>
              <a:rPr lang="en-GB" dirty="0"/>
              <a:t>the </a:t>
            </a:r>
            <a:r>
              <a:rPr lang="en-GB" dirty="0" smtClean="0"/>
              <a:t>upper and lower fences (calculated from UQ, LQ)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to </a:t>
            </a:r>
            <a:r>
              <a:rPr lang="en-GB" dirty="0"/>
              <a:t>identify </a:t>
            </a:r>
            <a:r>
              <a:rPr lang="en-GB" b="1" dirty="0" smtClean="0">
                <a:solidFill>
                  <a:srgbClr val="7030A0"/>
                </a:solidFill>
              </a:rPr>
              <a:t>outliers</a:t>
            </a:r>
            <a:r>
              <a:rPr lang="en-GB" dirty="0" smtClean="0"/>
              <a:t> in a boxplot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6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Discussion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GB" dirty="0" smtClean="0"/>
              <a:t>When is a value an </a:t>
            </a:r>
            <a:r>
              <a:rPr lang="en-GB" b="1" dirty="0" smtClean="0">
                <a:solidFill>
                  <a:srgbClr val="7030A0"/>
                </a:solidFill>
              </a:rPr>
              <a:t>outlier</a:t>
            </a:r>
            <a:r>
              <a:rPr lang="en-GB" dirty="0" smtClean="0"/>
              <a:t> of a quantitative variable?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 smtClean="0"/>
              <a:t>Why is it not possible to draw a </a:t>
            </a:r>
            <a:r>
              <a:rPr lang="en-GB" b="1" dirty="0" smtClean="0">
                <a:solidFill>
                  <a:srgbClr val="7030A0"/>
                </a:solidFill>
              </a:rPr>
              <a:t>boxplot</a:t>
            </a:r>
            <a:r>
              <a:rPr lang="en-GB" dirty="0" smtClean="0"/>
              <a:t> for a single </a:t>
            </a:r>
            <a:r>
              <a:rPr lang="en-GB" b="1" dirty="0" smtClean="0">
                <a:solidFill>
                  <a:srgbClr val="7030A0"/>
                </a:solidFill>
              </a:rPr>
              <a:t>categorical</a:t>
            </a:r>
            <a:r>
              <a:rPr lang="en-GB" dirty="0" smtClean="0"/>
              <a:t> variable?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 smtClean="0"/>
              <a:t>What is the difference between a </a:t>
            </a:r>
            <a:r>
              <a:rPr lang="en-GB" b="1" dirty="0" smtClean="0">
                <a:solidFill>
                  <a:srgbClr val="7030A0"/>
                </a:solidFill>
              </a:rPr>
              <a:t>barchart</a:t>
            </a:r>
            <a:r>
              <a:rPr lang="en-GB" dirty="0" smtClean="0"/>
              <a:t> and a </a:t>
            </a:r>
            <a:r>
              <a:rPr lang="en-GB" b="1" dirty="0" smtClean="0">
                <a:solidFill>
                  <a:srgbClr val="7030A0"/>
                </a:solidFill>
              </a:rPr>
              <a:t>histogram</a:t>
            </a:r>
            <a:r>
              <a:rPr lang="en-GB" dirty="0" smtClean="0"/>
              <a:t>?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/>
              <a:t>Why is it important to maximise the </a:t>
            </a:r>
            <a:r>
              <a:rPr lang="en-GB" b="1" dirty="0">
                <a:solidFill>
                  <a:srgbClr val="7030A0"/>
                </a:solidFill>
              </a:rPr>
              <a:t>data-to-ink ratio</a:t>
            </a:r>
            <a:r>
              <a:rPr lang="en-GB" dirty="0" smtClean="0"/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37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Discussion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5"/>
            </a:pPr>
            <a:r>
              <a:rPr lang="en-GB" dirty="0" smtClean="0"/>
              <a:t>Consider </a:t>
            </a:r>
            <a:r>
              <a:rPr lang="en-GB" dirty="0"/>
              <a:t>the </a:t>
            </a:r>
            <a:r>
              <a:rPr lang="en-GB" dirty="0" smtClean="0"/>
              <a:t>two quotes below and </a:t>
            </a:r>
            <a:r>
              <a:rPr lang="en-GB" dirty="0"/>
              <a:t>discuss whether or not </a:t>
            </a:r>
            <a:r>
              <a:rPr lang="en-GB" dirty="0" smtClean="0"/>
              <a:t>they are </a:t>
            </a:r>
            <a:r>
              <a:rPr lang="en-GB" dirty="0"/>
              <a:t>relevant to EDA</a:t>
            </a:r>
            <a:r>
              <a:rPr lang="en-GB" dirty="0" smtClean="0"/>
              <a:t>.</a:t>
            </a:r>
          </a:p>
          <a:p>
            <a:pPr marL="0" indent="0" algn="ctr">
              <a:buNone/>
            </a:pPr>
            <a:r>
              <a:rPr lang="en-GB" i="1" dirty="0"/>
              <a:t>“The purpose of visualization </a:t>
            </a:r>
            <a:r>
              <a:rPr lang="en-GB" i="1" dirty="0" smtClean="0"/>
              <a:t>is insight</a:t>
            </a:r>
            <a:r>
              <a:rPr lang="en-GB" i="1" dirty="0"/>
              <a:t>, not pictures.”</a:t>
            </a:r>
            <a:br>
              <a:rPr lang="en-GB" i="1" dirty="0"/>
            </a:br>
            <a:r>
              <a:rPr lang="en-GB" dirty="0"/>
              <a:t>                         — Ben </a:t>
            </a:r>
            <a:r>
              <a:rPr lang="en-GB" dirty="0" err="1"/>
              <a:t>Shneiderman</a:t>
            </a:r>
            <a:endParaRPr lang="en-GB" dirty="0"/>
          </a:p>
          <a:p>
            <a:pPr marL="0" indent="0" algn="ctr">
              <a:buNone/>
            </a:pPr>
            <a:r>
              <a:rPr lang="en-GB" i="1" dirty="0" smtClean="0"/>
              <a:t>“</a:t>
            </a:r>
            <a:r>
              <a:rPr lang="en-GB" i="1" dirty="0"/>
              <a:t>At their best, graphics are instruments of reasoning</a:t>
            </a:r>
            <a:r>
              <a:rPr lang="en-GB" i="1" dirty="0" smtClean="0"/>
              <a:t>”</a:t>
            </a:r>
            <a:br>
              <a:rPr lang="en-GB" i="1" dirty="0" smtClean="0"/>
            </a:br>
            <a:r>
              <a:rPr lang="en-GB" dirty="0" smtClean="0"/>
              <a:t>— </a:t>
            </a:r>
            <a:r>
              <a:rPr lang="en-GB" dirty="0"/>
              <a:t>Edward </a:t>
            </a:r>
            <a:r>
              <a:rPr lang="en-GB" dirty="0" err="1" smtClean="0"/>
              <a:t>Tufte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8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Vital to classify variables as:</a:t>
            </a:r>
          </a:p>
          <a:p>
            <a:pPr lvl="1"/>
            <a:r>
              <a:rPr lang="en-GB" b="1" dirty="0" smtClean="0">
                <a:solidFill>
                  <a:srgbClr val="7030A0"/>
                </a:solidFill>
              </a:rPr>
              <a:t>categorical</a:t>
            </a:r>
            <a:r>
              <a:rPr lang="en-GB" dirty="0" smtClean="0"/>
              <a:t> (names or labels); or</a:t>
            </a:r>
          </a:p>
          <a:p>
            <a:pPr lvl="1"/>
            <a:r>
              <a:rPr lang="en-GB" b="1" dirty="0" smtClean="0">
                <a:solidFill>
                  <a:srgbClr val="7030A0"/>
                </a:solidFill>
              </a:rPr>
              <a:t>quantitative</a:t>
            </a:r>
            <a:r>
              <a:rPr lang="en-GB" dirty="0" smtClean="0"/>
              <a:t> (numerical values with magnitude)</a:t>
            </a:r>
          </a:p>
          <a:p>
            <a:r>
              <a:rPr lang="en-GB" dirty="0" smtClean="0"/>
              <a:t>Summarise a categorical variable by counts for each category.</a:t>
            </a:r>
          </a:p>
          <a:p>
            <a:r>
              <a:rPr lang="en-GB" dirty="0" smtClean="0"/>
              <a:t>Summarise a quantitative variable by:</a:t>
            </a:r>
          </a:p>
          <a:p>
            <a:pPr lvl="1"/>
            <a:r>
              <a:rPr lang="en-GB" i="1" dirty="0" smtClean="0"/>
              <a:t>central tendency:</a:t>
            </a:r>
            <a:r>
              <a:rPr lang="en-GB" dirty="0" smtClean="0"/>
              <a:t>  mean, median, mode</a:t>
            </a:r>
          </a:p>
          <a:p>
            <a:pPr lvl="1"/>
            <a:r>
              <a:rPr lang="en-GB" i="1" dirty="0"/>
              <a:t>v</a:t>
            </a:r>
            <a:r>
              <a:rPr lang="en-GB" i="1" dirty="0" smtClean="0"/>
              <a:t>ariability:</a:t>
            </a:r>
            <a:r>
              <a:rPr lang="en-GB" dirty="0" smtClean="0"/>
              <a:t>  range, interquartile range, variance, standard deviation, percentiles, z-scores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3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Visualisation of</a:t>
            </a:r>
            <a:br>
              <a:rPr lang="en-GB" dirty="0" smtClean="0"/>
            </a:br>
            <a:r>
              <a:rPr lang="en-GB" dirty="0" smtClean="0"/>
              <a:t>One Categorical </a:t>
            </a:r>
            <a:r>
              <a:rPr lang="en-GB" dirty="0"/>
              <a:t>V</a:t>
            </a:r>
            <a:r>
              <a:rPr lang="en-GB" dirty="0" smtClean="0"/>
              <a:t>ariable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479473" cy="3678361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rgbClr val="7030A0"/>
                </a:solidFill>
              </a:rPr>
              <a:t>Barchart</a:t>
            </a:r>
            <a:r>
              <a:rPr lang="en-GB" dirty="0" smtClean="0"/>
              <a:t> (</a:t>
            </a:r>
            <a:r>
              <a:rPr lang="en-GB" dirty="0" err="1"/>
              <a:t>b</a:t>
            </a:r>
            <a:r>
              <a:rPr lang="en-GB" dirty="0" err="1" smtClean="0"/>
              <a:t>arplot</a:t>
            </a:r>
            <a:r>
              <a:rPr lang="en-GB" dirty="0" smtClean="0"/>
              <a:t>)</a:t>
            </a:r>
          </a:p>
          <a:p>
            <a:r>
              <a:rPr lang="en-GB" dirty="0" smtClean="0"/>
              <a:t>Lollipop plot</a:t>
            </a:r>
          </a:p>
          <a:p>
            <a:r>
              <a:rPr lang="en-GB" dirty="0" smtClean="0"/>
              <a:t>Circular barchart</a:t>
            </a:r>
            <a:endParaRPr lang="en-GB" dirty="0"/>
          </a:p>
          <a:p>
            <a:r>
              <a:rPr lang="en-GB" dirty="0" smtClean="0"/>
              <a:t>Pie chart (</a:t>
            </a:r>
            <a:r>
              <a:rPr lang="en-GB" b="1" u="sng" dirty="0" smtClean="0"/>
              <a:t>never use</a:t>
            </a:r>
            <a:r>
              <a:rPr lang="en-GB" dirty="0" smtClean="0"/>
              <a:t>)</a:t>
            </a:r>
          </a:p>
          <a:p>
            <a:r>
              <a:rPr lang="en-GB" dirty="0" smtClean="0"/>
              <a:t>Word cloud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3074" name="Picture 2" descr="https://www.r-graph-gallery.com/218-basic-barplots-with-ggplot2_files/figure-html/thecode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656" y="1697092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r-graph-gallery.com/piechart-ggplot2_files/figure-html/thecode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809" y="4710032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www.r-graph-gallery.com/300-basic-lollipop-plot_files/figure-html/thecode-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180" y="4710032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www.r-graph-gallery.com/302-lollipop-chart-with-conditional-color_files/figure-html/thecode-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783" y="1690688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www.r-graph-gallery.com/295-basic-circular-barplot_files/figure-html/thecode-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494" y="4710032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tatistics infographic : Statistics Word Cloud #InfographicsStatistics -  InfographicNow.com | Your Number One Source For daily infographics &amp; visual  creativit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03" y="4599159"/>
            <a:ext cx="4608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5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Visualisation of</a:t>
            </a:r>
            <a:br>
              <a:rPr lang="en-GB" dirty="0" smtClean="0"/>
            </a:br>
            <a:r>
              <a:rPr lang="en-GB" dirty="0" smtClean="0"/>
              <a:t>One Quantitative </a:t>
            </a:r>
            <a:r>
              <a:rPr lang="en-GB" dirty="0"/>
              <a:t>V</a:t>
            </a:r>
            <a:r>
              <a:rPr lang="en-GB" dirty="0" smtClean="0"/>
              <a:t>ariable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rgbClr val="7030A0"/>
                </a:solidFill>
              </a:rPr>
              <a:t>Histogram</a:t>
            </a:r>
            <a:r>
              <a:rPr lang="en-GB" dirty="0" smtClean="0"/>
              <a:t> (distribution of data)</a:t>
            </a:r>
          </a:p>
          <a:p>
            <a:pPr lvl="1"/>
            <a:r>
              <a:rPr lang="en-GB" dirty="0" smtClean="0"/>
              <a:t>divide </a:t>
            </a:r>
            <a:r>
              <a:rPr lang="en-GB" i="1" dirty="0" smtClean="0"/>
              <a:t>values</a:t>
            </a:r>
            <a:r>
              <a:rPr lang="en-GB" dirty="0" smtClean="0"/>
              <a:t> into bins (intervals) and count</a:t>
            </a:r>
          </a:p>
          <a:p>
            <a:pPr lvl="1"/>
            <a:r>
              <a:rPr lang="en-GB" dirty="0" smtClean="0"/>
              <a:t>estimates a probability distribution</a:t>
            </a:r>
          </a:p>
          <a:p>
            <a:pPr lvl="1"/>
            <a:r>
              <a:rPr lang="en-GB" dirty="0"/>
              <a:t>s</a:t>
            </a:r>
            <a:r>
              <a:rPr lang="en-GB" dirty="0" smtClean="0"/>
              <a:t>hape: symmetric or skew (long tail)</a:t>
            </a:r>
          </a:p>
          <a:p>
            <a:endParaRPr lang="en-GB" dirty="0"/>
          </a:p>
          <a:p>
            <a:pPr lvl="1"/>
            <a:endParaRPr lang="en-GB" dirty="0" smtClean="0"/>
          </a:p>
        </p:txBody>
      </p:sp>
      <p:pic>
        <p:nvPicPr>
          <p:cNvPr id="2050" name="Picture 2" descr="Skewed to the left: Mean &lt; Median &lt; M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428" y="5381904"/>
            <a:ext cx="3507273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kewed to the right: Mode &lt; Median &lt; Me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701" y="5418000"/>
            <a:ext cx="3543022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2056" name="Picture 8" descr="https://www.r-graph-gallery.com/220-basic-ggplot2-histogram_files/figure-html/unnamed-chunk-2-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701" y="1802832"/>
            <a:ext cx="302400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00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Visualisation </a:t>
            </a:r>
            <a:r>
              <a:rPr lang="en-GB" dirty="0" smtClean="0"/>
              <a:t>of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One Quantitative </a:t>
            </a:r>
            <a:r>
              <a:rPr lang="en-GB" dirty="0"/>
              <a:t>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dirty="0" smtClean="0">
                    <a:solidFill>
                      <a:srgbClr val="7030A0"/>
                    </a:solidFill>
                  </a:rPr>
                  <a:t>Boxplot</a:t>
                </a:r>
                <a:r>
                  <a:rPr lang="en-GB" dirty="0" smtClean="0"/>
                  <a:t> (distribution of data)</a:t>
                </a:r>
              </a:p>
              <a:p>
                <a:pPr lvl="1"/>
                <a:r>
                  <a:rPr lang="en-GB" dirty="0" smtClean="0"/>
                  <a:t>Interquartile range: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𝐼𝑄𝑅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𝑈𝑄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𝐿𝑄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GB" dirty="0" smtClean="0"/>
                  <a:t>Upper “fence”: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𝑈𝑄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+1.5×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𝐼𝑄𝑅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GB" dirty="0" smtClean="0"/>
                  <a:t>Lower “fence”: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𝐿𝑄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−1.5×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𝐼𝑄𝑅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GB" b="1" dirty="0" smtClean="0">
                    <a:solidFill>
                      <a:srgbClr val="7030A0"/>
                    </a:solidFill>
                  </a:rPr>
                  <a:t>Outliers</a:t>
                </a:r>
                <a:r>
                  <a:rPr lang="en-GB" dirty="0" smtClean="0"/>
                  <a:t>: individual values outside fences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5122" name="Picture 2" descr="boxplo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03" y="4640490"/>
            <a:ext cx="7019394" cy="215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92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Visualisation </a:t>
            </a:r>
            <a:r>
              <a:rPr lang="en-GB" dirty="0" smtClean="0"/>
              <a:t>of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One Quantitative </a:t>
            </a:r>
            <a:r>
              <a:rPr lang="en-GB" dirty="0"/>
              <a:t>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rgbClr val="7030A0"/>
                </a:solidFill>
              </a:rPr>
              <a:t>Boxplot</a:t>
            </a:r>
            <a:r>
              <a:rPr lang="en-GB" dirty="0"/>
              <a:t> </a:t>
            </a:r>
            <a:r>
              <a:rPr lang="en-GB" dirty="0" smtClean="0"/>
              <a:t>(horizontal version)</a:t>
            </a:r>
          </a:p>
          <a:p>
            <a:pPr lvl="1"/>
            <a:r>
              <a:rPr lang="en-GB" dirty="0" smtClean="0"/>
              <a:t>left-to-right: outliers, min, LQ, median, UQ, max, outliers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1026" name="Picture 2" descr="Boyfrie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366" y="3431900"/>
            <a:ext cx="9687268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62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Graph Gallery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https://www.r-graph-gallery.com/</a:t>
            </a:r>
            <a:endParaRPr lang="en-GB" dirty="0"/>
          </a:p>
          <a:p>
            <a:pPr lvl="1"/>
            <a:r>
              <a:rPr lang="en-GB" dirty="0" smtClean="0"/>
              <a:t>Recipes/examples using ggplot2</a:t>
            </a:r>
            <a:br>
              <a:rPr lang="en-GB" dirty="0" smtClean="0"/>
            </a:br>
            <a:r>
              <a:rPr lang="en-GB" dirty="0" smtClean="0"/>
              <a:t>and the tidyverse.</a:t>
            </a:r>
          </a:p>
          <a:p>
            <a:r>
              <a:rPr lang="en-GB" dirty="0" smtClean="0">
                <a:hlinkClick r:id="rId4"/>
              </a:rPr>
              <a:t>https</a:t>
            </a:r>
            <a:r>
              <a:rPr lang="en-GB" dirty="0">
                <a:hlinkClick r:id="rId4"/>
              </a:rPr>
              <a:t>://www.data-to-viz.com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pPr lvl="1"/>
            <a:r>
              <a:rPr lang="en-GB" dirty="0"/>
              <a:t>D</a:t>
            </a:r>
            <a:r>
              <a:rPr lang="en-GB" dirty="0" smtClean="0"/>
              <a:t>ecision tree leads to the most appropriate</a:t>
            </a:r>
            <a:br>
              <a:rPr lang="en-GB" dirty="0" smtClean="0"/>
            </a:br>
            <a:r>
              <a:rPr lang="en-GB" dirty="0" smtClean="0"/>
              <a:t>graph for your data.</a:t>
            </a:r>
          </a:p>
          <a:p>
            <a:pPr lvl="1"/>
            <a:r>
              <a:rPr lang="en-GB" dirty="0" smtClean="0"/>
              <a:t>Look at </a:t>
            </a:r>
            <a:r>
              <a:rPr lang="en-GB" b="1" dirty="0" smtClean="0"/>
              <a:t>Numeric</a:t>
            </a:r>
            <a:r>
              <a:rPr lang="en-GB" dirty="0" smtClean="0"/>
              <a:t> (same as our Quantitative).</a:t>
            </a:r>
          </a:p>
          <a:p>
            <a:pPr lvl="1"/>
            <a:r>
              <a:rPr lang="en-GB" dirty="0" smtClean="0"/>
              <a:t>Look at </a:t>
            </a:r>
            <a:r>
              <a:rPr lang="en-GB" b="1" dirty="0" err="1" smtClean="0"/>
              <a:t>Categoric</a:t>
            </a:r>
            <a:r>
              <a:rPr lang="en-GB" dirty="0" smtClean="0"/>
              <a:t> </a:t>
            </a:r>
            <a:r>
              <a:rPr lang="en-GB" smtClean="0"/>
              <a:t>(same </a:t>
            </a:r>
            <a:r>
              <a:rPr lang="en-GB" dirty="0" smtClean="0"/>
              <a:t>as our Categorical).</a:t>
            </a:r>
          </a:p>
          <a:p>
            <a:pPr marL="0" indent="0">
              <a:buNone/>
            </a:pPr>
            <a:endParaRPr lang="en-GB" dirty="0" smtClean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0121" y="1534773"/>
            <a:ext cx="3077004" cy="2562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86964" y="3806504"/>
            <a:ext cx="1743318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0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Bad Graphical Plots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“There are three kinds of lies: lies, damned lies, and statistics” — Mark Twain</a:t>
            </a:r>
          </a:p>
          <a:p>
            <a:r>
              <a:rPr lang="en-GB" i="1" dirty="0" smtClean="0"/>
              <a:t>How to Lie with Statistics</a:t>
            </a:r>
            <a:r>
              <a:rPr lang="en-GB" dirty="0" smtClean="0"/>
              <a:t> by Darrell Huff (1954)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1028" name="Picture 4" descr="How to Lie with Statistic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647" y="3851458"/>
            <a:ext cx="1949538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9709" y="3851458"/>
            <a:ext cx="3199091" cy="2880000"/>
          </a:xfrm>
          <a:prstGeom prst="rect">
            <a:avLst/>
          </a:prstGeom>
        </p:spPr>
      </p:pic>
      <p:pic>
        <p:nvPicPr>
          <p:cNvPr id="1030" name="Picture 6" descr="http://ticktockmaths.co.uk/wp-content/uploads/2017/10/DLuTfHvWsAA_7pD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825" y="3851458"/>
            <a:ext cx="3440707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03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Visualisation Principles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Edward </a:t>
            </a:r>
            <a:r>
              <a:rPr lang="en-GB" dirty="0" err="1" smtClean="0"/>
              <a:t>Tufte</a:t>
            </a:r>
            <a:r>
              <a:rPr lang="en-GB" dirty="0" smtClean="0"/>
              <a:t> (2001). </a:t>
            </a:r>
            <a:r>
              <a:rPr lang="en-GB" i="1" dirty="0" smtClean="0"/>
              <a:t>The Visual Display of Quantitative Information</a:t>
            </a:r>
            <a:r>
              <a:rPr lang="en-GB" dirty="0" smtClean="0"/>
              <a:t>, 2nd edition, Graphical Press.</a:t>
            </a:r>
          </a:p>
          <a:p>
            <a:r>
              <a:rPr lang="en-GB" dirty="0" smtClean="0"/>
              <a:t>Graphical integrity – visual representations of data must tell the truth, “lie factor”.</a:t>
            </a:r>
          </a:p>
          <a:p>
            <a:r>
              <a:rPr lang="en-GB" dirty="0" smtClean="0"/>
              <a:t>Data and Ink – above all else show data, maximize the data-to-ink ratio, eliminate “chart junk”, focus on content.</a:t>
            </a:r>
          </a:p>
          <a:p>
            <a:r>
              <a:rPr lang="en-GB" dirty="0" smtClean="0"/>
              <a:t>Spark lines – word-sized                  inline</a:t>
            </a:r>
            <a:br>
              <a:rPr lang="en-GB" dirty="0" smtClean="0"/>
            </a:br>
            <a:r>
              <a:rPr lang="en-GB" dirty="0" smtClean="0"/>
              <a:t>graphics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2054" name="Picture 6" descr="The Work of Edward Tufte and Graphics Pr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561" y="4927844"/>
            <a:ext cx="2970297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0968" y="4927844"/>
            <a:ext cx="1629002" cy="2857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2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-Theme-201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-Theme-2019" id="{64C56947-415E-4C66-ABA1-0268B18FCB0C}" vid="{D93CC4C7-279A-4109-AA57-8319DF8769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897107A2DAA541811715C21EB8F839" ma:contentTypeVersion="7" ma:contentTypeDescription="Create a new document." ma:contentTypeScope="" ma:versionID="d2b24dfe24edcb2f13a150e0cc4c47ba">
  <xsd:schema xmlns:xsd="http://www.w3.org/2001/XMLSchema" xmlns:xs="http://www.w3.org/2001/XMLSchema" xmlns:p="http://schemas.microsoft.com/office/2006/metadata/properties" xmlns:ns2="5dc545ae-2750-4659-9cc4-901d4e2a4131" targetNamespace="http://schemas.microsoft.com/office/2006/metadata/properties" ma:root="true" ma:fieldsID="403a89320ef243a74011f57d59288530" ns2:_="">
    <xsd:import namespace="5dc545ae-2750-4659-9cc4-901d4e2a41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c545ae-2750-4659-9cc4-901d4e2a41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CEE1FA-6767-4A08-8FE8-8A478CD1DC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E30E25-CA29-4D2E-B9E9-E1BD3014AB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c545ae-2750-4659-9cc4-901d4e2a41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E094BD-A9C5-4616-8A19-0299ADD76213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5dc545ae-2750-4659-9cc4-901d4e2a4131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UW-Theme-2019</Template>
  <TotalTime>11167</TotalTime>
  <Words>584</Words>
  <Application>Microsoft Office PowerPoint</Application>
  <PresentationFormat>Widescreen</PresentationFormat>
  <Paragraphs>80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Franklin Gothic Book</vt:lpstr>
      <vt:lpstr>UW-Theme-2019</vt:lpstr>
      <vt:lpstr> 5005CEM Lecture 3b: Visualisation of One Variable</vt:lpstr>
      <vt:lpstr>Recap</vt:lpstr>
      <vt:lpstr>Visualisation of One Categorical Variable</vt:lpstr>
      <vt:lpstr>Visualisation of One Quantitative Variable</vt:lpstr>
      <vt:lpstr>Visualisation of One Quantitative Variable</vt:lpstr>
      <vt:lpstr>Visualisation of One Quantitative Variable</vt:lpstr>
      <vt:lpstr>Graph Gallery</vt:lpstr>
      <vt:lpstr>Bad Graphical Plots</vt:lpstr>
      <vt:lpstr>Visualisation Principles</vt:lpstr>
      <vt:lpstr>Summary</vt:lpstr>
      <vt:lpstr>Class Discussion Questions</vt:lpstr>
      <vt:lpstr>Class Discussion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Blythe</dc:creator>
  <cp:lastModifiedBy>Mark Johnston</cp:lastModifiedBy>
  <cp:revision>980</cp:revision>
  <dcterms:created xsi:type="dcterms:W3CDTF">2019-09-02T14:14:17Z</dcterms:created>
  <dcterms:modified xsi:type="dcterms:W3CDTF">2023-01-21T15:47:15Z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0x01010008897107A2DAA541811715C21EB8F839</vt:lpwstr>
  </property>
</Properties>
</file>