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7"/>
  </p:notesMasterIdLst>
  <p:sldIdLst>
    <p:sldId id="272" r:id="rId5"/>
    <p:sldId id="338" r:id="rId6"/>
    <p:sldId id="356" r:id="rId7"/>
    <p:sldId id="374" r:id="rId8"/>
    <p:sldId id="376" r:id="rId9"/>
    <p:sldId id="372" r:id="rId10"/>
    <p:sldId id="377" r:id="rId11"/>
    <p:sldId id="357" r:id="rId12"/>
    <p:sldId id="355" r:id="rId13"/>
    <p:sldId id="378" r:id="rId14"/>
    <p:sldId id="366" r:id="rId15"/>
    <p:sldId id="3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97E74-BED6-4839-9F4F-E232CA2FDDAF}" v="3" dt="2019-09-29T21:14:5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595" autoAdjust="0"/>
  </p:normalViewPr>
  <p:slideViewPr>
    <p:cSldViewPr snapToGrid="0">
      <p:cViewPr varScale="1">
        <p:scale>
          <a:sx n="59" d="100"/>
          <a:sy n="59" d="100"/>
        </p:scale>
        <p:origin x="78" y="432"/>
      </p:cViewPr>
      <p:guideLst/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92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9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lythe" userId="cd9468cf-b39d-44e0-837e-28b83f53aebe" providerId="ADAL" clId="{72182021-7541-4AA8-BB63-EC4FE0D68A5E}"/>
    <pc:docChg chg="undo custSel addSld delSld modSld">
      <pc:chgData name="Chris Blythe" userId="cd9468cf-b39d-44e0-837e-28b83f53aebe" providerId="ADAL" clId="{72182021-7541-4AA8-BB63-EC4FE0D68A5E}" dt="2019-09-04T13:10:47.235" v="3676" actId="1076"/>
      <pc:docMkLst>
        <pc:docMk/>
      </pc:docMkLst>
      <pc:sldChg chg="modSp">
        <pc:chgData name="Chris Blythe" userId="cd9468cf-b39d-44e0-837e-28b83f53aebe" providerId="ADAL" clId="{72182021-7541-4AA8-BB63-EC4FE0D68A5E}" dt="2019-09-04T09:14:54.060" v="3262" actId="27636"/>
        <pc:sldMkLst>
          <pc:docMk/>
          <pc:sldMk cId="3660153389" sldId="256"/>
        </pc:sldMkLst>
        <pc:spChg chg="mod">
          <ac:chgData name="Chris Blythe" userId="cd9468cf-b39d-44e0-837e-28b83f53aebe" providerId="ADAL" clId="{72182021-7541-4AA8-BB63-EC4FE0D68A5E}" dt="2019-09-04T09:14:54.060" v="3262" actId="27636"/>
          <ac:spMkLst>
            <pc:docMk/>
            <pc:sldMk cId="3660153389" sldId="256"/>
            <ac:spMk id="2" creationId="{863E742C-0441-4B5A-AD52-BD56EFB06E34}"/>
          </ac:spMkLst>
        </pc:spChg>
      </pc:sldChg>
      <pc:sldChg chg="modSp">
        <pc:chgData name="Chris Blythe" userId="cd9468cf-b39d-44e0-837e-28b83f53aebe" providerId="ADAL" clId="{72182021-7541-4AA8-BB63-EC4FE0D68A5E}" dt="2019-09-03T18:23:12.493" v="3261" actId="20577"/>
        <pc:sldMkLst>
          <pc:docMk/>
          <pc:sldMk cId="361804577" sldId="257"/>
        </pc:sldMkLst>
        <pc:spChg chg="mod">
          <ac:chgData name="Chris Blythe" userId="cd9468cf-b39d-44e0-837e-28b83f53aebe" providerId="ADAL" clId="{72182021-7541-4AA8-BB63-EC4FE0D68A5E}" dt="2019-09-03T10:23:22.557" v="629" actId="27636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72182021-7541-4AA8-BB63-EC4FE0D68A5E}" dt="2019-09-03T18:23:12.493" v="3261" actId="20577"/>
          <ac:spMkLst>
            <pc:docMk/>
            <pc:sldMk cId="361804577" sldId="257"/>
            <ac:spMk id="3" creationId="{55D59362-B4C9-40EF-8776-C7648609FD5B}"/>
          </ac:spMkLst>
        </pc:spChg>
      </pc:sldChg>
      <pc:sldChg chg="del">
        <pc:chgData name="Chris Blythe" userId="cd9468cf-b39d-44e0-837e-28b83f53aebe" providerId="ADAL" clId="{72182021-7541-4AA8-BB63-EC4FE0D68A5E}" dt="2019-09-03T10:07:08.153" v="0" actId="2696"/>
        <pc:sldMkLst>
          <pc:docMk/>
          <pc:sldMk cId="656193759" sldId="258"/>
        </pc:sldMkLst>
      </pc:sldChg>
      <pc:sldChg chg="modSp add">
        <pc:chgData name="Chris Blythe" userId="cd9468cf-b39d-44e0-837e-28b83f53aebe" providerId="ADAL" clId="{72182021-7541-4AA8-BB63-EC4FE0D68A5E}" dt="2019-09-03T10:11:53.445" v="445" actId="20577"/>
        <pc:sldMkLst>
          <pc:docMk/>
          <pc:sldMk cId="2663982028" sldId="258"/>
        </pc:sldMkLst>
        <pc:spChg chg="mod">
          <ac:chgData name="Chris Blythe" userId="cd9468cf-b39d-44e0-837e-28b83f53aebe" providerId="ADAL" clId="{72182021-7541-4AA8-BB63-EC4FE0D68A5E}" dt="2019-09-03T10:11:53.445" v="445" actId="20577"/>
          <ac:spMkLst>
            <pc:docMk/>
            <pc:sldMk cId="2663982028" sldId="258"/>
            <ac:spMk id="2" creationId="{127C44EA-4CE0-4BFE-845D-78ACB687CA3E}"/>
          </ac:spMkLst>
        </pc:spChg>
        <pc:spChg chg="mod">
          <ac:chgData name="Chris Blythe" userId="cd9468cf-b39d-44e0-837e-28b83f53aebe" providerId="ADAL" clId="{72182021-7541-4AA8-BB63-EC4FE0D68A5E}" dt="2019-09-03T10:11:38.434" v="441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 add">
        <pc:chgData name="Chris Blythe" userId="cd9468cf-b39d-44e0-837e-28b83f53aebe" providerId="ADAL" clId="{72182021-7541-4AA8-BB63-EC4FE0D68A5E}" dt="2019-09-03T10:13:17.902" v="602" actId="20577"/>
        <pc:sldMkLst>
          <pc:docMk/>
          <pc:sldMk cId="289625489" sldId="259"/>
        </pc:sldMkLst>
        <pc:spChg chg="mod">
          <ac:chgData name="Chris Blythe" userId="cd9468cf-b39d-44e0-837e-28b83f53aebe" providerId="ADAL" clId="{72182021-7541-4AA8-BB63-EC4FE0D68A5E}" dt="2019-09-03T10:12:16.208" v="465" actId="20577"/>
          <ac:spMkLst>
            <pc:docMk/>
            <pc:sldMk cId="289625489" sldId="259"/>
            <ac:spMk id="2" creationId="{6CAA40A5-3BF1-4263-8BCF-DA549EED65DC}"/>
          </ac:spMkLst>
        </pc:spChg>
        <pc:spChg chg="mod">
          <ac:chgData name="Chris Blythe" userId="cd9468cf-b39d-44e0-837e-28b83f53aebe" providerId="ADAL" clId="{72182021-7541-4AA8-BB63-EC4FE0D68A5E}" dt="2019-09-03T10:13:17.902" v="602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del">
        <pc:chgData name="Chris Blythe" userId="cd9468cf-b39d-44e0-837e-28b83f53aebe" providerId="ADAL" clId="{72182021-7541-4AA8-BB63-EC4FE0D68A5E}" dt="2019-09-03T10:07:08.161" v="1" actId="2696"/>
        <pc:sldMkLst>
          <pc:docMk/>
          <pc:sldMk cId="621291138" sldId="259"/>
        </pc:sldMkLst>
      </pc:sldChg>
      <pc:sldChg chg="del">
        <pc:chgData name="Chris Blythe" userId="cd9468cf-b39d-44e0-837e-28b83f53aebe" providerId="ADAL" clId="{72182021-7541-4AA8-BB63-EC4FE0D68A5E}" dt="2019-09-03T10:07:08.172" v="2" actId="2696"/>
        <pc:sldMkLst>
          <pc:docMk/>
          <pc:sldMk cId="746238598" sldId="260"/>
        </pc:sldMkLst>
      </pc:sldChg>
      <pc:sldChg chg="modSp add">
        <pc:chgData name="Chris Blythe" userId="cd9468cf-b39d-44e0-837e-28b83f53aebe" providerId="ADAL" clId="{72182021-7541-4AA8-BB63-EC4FE0D68A5E}" dt="2019-09-03T10:30:05.226" v="1073" actId="313"/>
        <pc:sldMkLst>
          <pc:docMk/>
          <pc:sldMk cId="2240961277" sldId="260"/>
        </pc:sldMkLst>
        <pc:spChg chg="mod">
          <ac:chgData name="Chris Blythe" userId="cd9468cf-b39d-44e0-837e-28b83f53aebe" providerId="ADAL" clId="{72182021-7541-4AA8-BB63-EC4FE0D68A5E}" dt="2019-09-03T10:25:27.081" v="766" actId="20577"/>
          <ac:spMkLst>
            <pc:docMk/>
            <pc:sldMk cId="2240961277" sldId="260"/>
            <ac:spMk id="2" creationId="{F2E442CF-5183-4B52-8807-BFCE2CC9D5C3}"/>
          </ac:spMkLst>
        </pc:spChg>
        <pc:spChg chg="mod">
          <ac:chgData name="Chris Blythe" userId="cd9468cf-b39d-44e0-837e-28b83f53aebe" providerId="ADAL" clId="{72182021-7541-4AA8-BB63-EC4FE0D68A5E}" dt="2019-09-03T10:30:05.226" v="1073" actId="313"/>
          <ac:spMkLst>
            <pc:docMk/>
            <pc:sldMk cId="2240961277" sldId="260"/>
            <ac:spMk id="3" creationId="{23F41FE6-022F-4073-8FCB-EAEE25D13F70}"/>
          </ac:spMkLst>
        </pc:spChg>
      </pc:sldChg>
      <pc:sldChg chg="del">
        <pc:chgData name="Chris Blythe" userId="cd9468cf-b39d-44e0-837e-28b83f53aebe" providerId="ADAL" clId="{72182021-7541-4AA8-BB63-EC4FE0D68A5E}" dt="2019-09-03T10:07:08.187" v="3" actId="2696"/>
        <pc:sldMkLst>
          <pc:docMk/>
          <pc:sldMk cId="224687417" sldId="261"/>
        </pc:sldMkLst>
      </pc:sldChg>
      <pc:sldChg chg="modSp add">
        <pc:chgData name="Chris Blythe" userId="cd9468cf-b39d-44e0-837e-28b83f53aebe" providerId="ADAL" clId="{72182021-7541-4AA8-BB63-EC4FE0D68A5E}" dt="2019-09-03T10:34:20.121" v="1335" actId="20577"/>
        <pc:sldMkLst>
          <pc:docMk/>
          <pc:sldMk cId="2942128246" sldId="261"/>
        </pc:sldMkLst>
        <pc:spChg chg="mod">
          <ac:chgData name="Chris Blythe" userId="cd9468cf-b39d-44e0-837e-28b83f53aebe" providerId="ADAL" clId="{72182021-7541-4AA8-BB63-EC4FE0D68A5E}" dt="2019-09-03T10:31:04.267" v="1097" actId="20577"/>
          <ac:spMkLst>
            <pc:docMk/>
            <pc:sldMk cId="2942128246" sldId="261"/>
            <ac:spMk id="2" creationId="{8C884007-BE6F-437B-B112-7EB94C743B9C}"/>
          </ac:spMkLst>
        </pc:spChg>
        <pc:spChg chg="mod">
          <ac:chgData name="Chris Blythe" userId="cd9468cf-b39d-44e0-837e-28b83f53aebe" providerId="ADAL" clId="{72182021-7541-4AA8-BB63-EC4FE0D68A5E}" dt="2019-09-03T10:34:20.121" v="1335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del">
        <pc:chgData name="Chris Blythe" userId="cd9468cf-b39d-44e0-837e-28b83f53aebe" providerId="ADAL" clId="{72182021-7541-4AA8-BB63-EC4FE0D68A5E}" dt="2019-09-03T10:07:08.193" v="4" actId="2696"/>
        <pc:sldMkLst>
          <pc:docMk/>
          <pc:sldMk cId="1823605069" sldId="262"/>
        </pc:sldMkLst>
      </pc:sldChg>
      <pc:sldChg chg="modSp add">
        <pc:chgData name="Chris Blythe" userId="cd9468cf-b39d-44e0-837e-28b83f53aebe" providerId="ADAL" clId="{72182021-7541-4AA8-BB63-EC4FE0D68A5E}" dt="2019-09-04T09:14:54.668" v="3263" actId="27636"/>
        <pc:sldMkLst>
          <pc:docMk/>
          <pc:sldMk cId="2013449860" sldId="262"/>
        </pc:sldMkLst>
        <pc:spChg chg="mod">
          <ac:chgData name="Chris Blythe" userId="cd9468cf-b39d-44e0-837e-28b83f53aebe" providerId="ADAL" clId="{72182021-7541-4AA8-BB63-EC4FE0D68A5E}" dt="2019-09-03T10:35:58.088" v="1337"/>
          <ac:spMkLst>
            <pc:docMk/>
            <pc:sldMk cId="2013449860" sldId="262"/>
            <ac:spMk id="2" creationId="{3CD8D52A-7433-4686-91BE-450252E1CBD8}"/>
          </ac:spMkLst>
        </pc:spChg>
        <pc:spChg chg="mod">
          <ac:chgData name="Chris Blythe" userId="cd9468cf-b39d-44e0-837e-28b83f53aebe" providerId="ADAL" clId="{72182021-7541-4AA8-BB63-EC4FE0D68A5E}" dt="2019-09-04T09:14:54.668" v="3263" actId="27636"/>
          <ac:spMkLst>
            <pc:docMk/>
            <pc:sldMk cId="2013449860" sldId="262"/>
            <ac:spMk id="3" creationId="{7FB92318-D0C0-498E-85B2-2AB564948816}"/>
          </ac:spMkLst>
        </pc:spChg>
      </pc:sldChg>
      <pc:sldChg chg="addSp modSp add">
        <pc:chgData name="Chris Blythe" userId="cd9468cf-b39d-44e0-837e-28b83f53aebe" providerId="ADAL" clId="{72182021-7541-4AA8-BB63-EC4FE0D68A5E}" dt="2019-09-03T10:37:23.733" v="1366" actId="14100"/>
        <pc:sldMkLst>
          <pc:docMk/>
          <pc:sldMk cId="3033207070" sldId="263"/>
        </pc:sldMkLst>
        <pc:spChg chg="mod">
          <ac:chgData name="Chris Blythe" userId="cd9468cf-b39d-44e0-837e-28b83f53aebe" providerId="ADAL" clId="{72182021-7541-4AA8-BB63-EC4FE0D68A5E}" dt="2019-09-03T10:37:07.131" v="1363"/>
          <ac:spMkLst>
            <pc:docMk/>
            <pc:sldMk cId="3033207070" sldId="263"/>
            <ac:spMk id="2" creationId="{992A51EA-546C-4A95-B1C2-DED36915BBBB}"/>
          </ac:spMkLst>
        </pc:spChg>
        <pc:spChg chg="mod">
          <ac:chgData name="Chris Blythe" userId="cd9468cf-b39d-44e0-837e-28b83f53aebe" providerId="ADAL" clId="{72182021-7541-4AA8-BB63-EC4FE0D68A5E}" dt="2019-09-03T10:37:23.733" v="1366" actId="14100"/>
          <ac:spMkLst>
            <pc:docMk/>
            <pc:sldMk cId="3033207070" sldId="263"/>
            <ac:spMk id="3" creationId="{6B1A7553-C6E8-4E23-B841-516928119478}"/>
          </ac:spMkLst>
        </pc:spChg>
        <pc:picChg chg="add">
          <ac:chgData name="Chris Blythe" userId="cd9468cf-b39d-44e0-837e-28b83f53aebe" providerId="ADAL" clId="{72182021-7541-4AA8-BB63-EC4FE0D68A5E}" dt="2019-09-03T10:37:10.771" v="1364"/>
          <ac:picMkLst>
            <pc:docMk/>
            <pc:sldMk cId="3033207070" sldId="263"/>
            <ac:picMk id="4" creationId="{82F29A4C-D7D3-4EE6-9447-38EA09DDF351}"/>
          </ac:picMkLst>
        </pc:picChg>
      </pc:sldChg>
      <pc:sldChg chg="del">
        <pc:chgData name="Chris Blythe" userId="cd9468cf-b39d-44e0-837e-28b83f53aebe" providerId="ADAL" clId="{72182021-7541-4AA8-BB63-EC4FE0D68A5E}" dt="2019-09-03T10:07:08.211" v="6" actId="2696"/>
        <pc:sldMkLst>
          <pc:docMk/>
          <pc:sldMk cId="3428406302" sldId="263"/>
        </pc:sldMkLst>
      </pc:sldChg>
      <pc:sldChg chg="modSp add">
        <pc:chgData name="Chris Blythe" userId="cd9468cf-b39d-44e0-837e-28b83f53aebe" providerId="ADAL" clId="{72182021-7541-4AA8-BB63-EC4FE0D68A5E}" dt="2019-09-03T10:39:51.931" v="1410" actId="14100"/>
        <pc:sldMkLst>
          <pc:docMk/>
          <pc:sldMk cId="1754986329" sldId="264"/>
        </pc:sldMkLst>
        <pc:spChg chg="mod">
          <ac:chgData name="Chris Blythe" userId="cd9468cf-b39d-44e0-837e-28b83f53aebe" providerId="ADAL" clId="{72182021-7541-4AA8-BB63-EC4FE0D68A5E}" dt="2019-09-03T10:39:43.321" v="1407" actId="14100"/>
          <ac:spMkLst>
            <pc:docMk/>
            <pc:sldMk cId="1754986329" sldId="264"/>
            <ac:spMk id="2" creationId="{544BC01B-DABD-4891-9A0A-C6B3FBD136EF}"/>
          </ac:spMkLst>
        </pc:spChg>
        <pc:spChg chg="mod">
          <ac:chgData name="Chris Blythe" userId="cd9468cf-b39d-44e0-837e-28b83f53aebe" providerId="ADAL" clId="{72182021-7541-4AA8-BB63-EC4FE0D68A5E}" dt="2019-09-03T10:39:51.931" v="1410" actId="14100"/>
          <ac:spMkLst>
            <pc:docMk/>
            <pc:sldMk cId="1754986329" sldId="264"/>
            <ac:spMk id="3" creationId="{89DB78AA-0F60-4842-9921-A375707E1BC3}"/>
          </ac:spMkLst>
        </pc:spChg>
      </pc:sldChg>
      <pc:sldChg chg="del">
        <pc:chgData name="Chris Blythe" userId="cd9468cf-b39d-44e0-837e-28b83f53aebe" providerId="ADAL" clId="{72182021-7541-4AA8-BB63-EC4FE0D68A5E}" dt="2019-09-03T10:07:08.221" v="7" actId="2696"/>
        <pc:sldMkLst>
          <pc:docMk/>
          <pc:sldMk cId="2318735556" sldId="264"/>
        </pc:sldMkLst>
      </pc:sldChg>
      <pc:sldChg chg="del">
        <pc:chgData name="Chris Blythe" userId="cd9468cf-b39d-44e0-837e-28b83f53aebe" providerId="ADAL" clId="{72182021-7541-4AA8-BB63-EC4FE0D68A5E}" dt="2019-09-03T10:07:08.203" v="5" actId="2696"/>
        <pc:sldMkLst>
          <pc:docMk/>
          <pc:sldMk cId="3140474685" sldId="265"/>
        </pc:sldMkLst>
      </pc:sldChg>
      <pc:sldChg chg="modSp add">
        <pc:chgData name="Chris Blythe" userId="cd9468cf-b39d-44e0-837e-28b83f53aebe" providerId="ADAL" clId="{72182021-7541-4AA8-BB63-EC4FE0D68A5E}" dt="2019-09-03T10:41:10.186" v="1467"/>
        <pc:sldMkLst>
          <pc:docMk/>
          <pc:sldMk cId="3166277625" sldId="265"/>
        </pc:sldMkLst>
        <pc:spChg chg="mod">
          <ac:chgData name="Chris Blythe" userId="cd9468cf-b39d-44e0-837e-28b83f53aebe" providerId="ADAL" clId="{72182021-7541-4AA8-BB63-EC4FE0D68A5E}" dt="2019-09-03T10:40:20.362" v="1413" actId="20577"/>
          <ac:spMkLst>
            <pc:docMk/>
            <pc:sldMk cId="3166277625" sldId="265"/>
            <ac:spMk id="2" creationId="{206D434A-828E-4FA3-A78D-93E55401DDDC}"/>
          </ac:spMkLst>
        </pc:spChg>
        <pc:spChg chg="mod">
          <ac:chgData name="Chris Blythe" userId="cd9468cf-b39d-44e0-837e-28b83f53aebe" providerId="ADAL" clId="{72182021-7541-4AA8-BB63-EC4FE0D68A5E}" dt="2019-09-03T10:41:10.186" v="1467"/>
          <ac:spMkLst>
            <pc:docMk/>
            <pc:sldMk cId="3166277625" sldId="265"/>
            <ac:spMk id="3" creationId="{922C465A-72DB-4592-8680-D08E3F880F0F}"/>
          </ac:spMkLst>
        </pc:spChg>
      </pc:sldChg>
      <pc:sldChg chg="modSp add">
        <pc:chgData name="Chris Blythe" userId="cd9468cf-b39d-44e0-837e-28b83f53aebe" providerId="ADAL" clId="{72182021-7541-4AA8-BB63-EC4FE0D68A5E}" dt="2019-09-03T10:44:34.866" v="1638" actId="20577"/>
        <pc:sldMkLst>
          <pc:docMk/>
          <pc:sldMk cId="995096039" sldId="266"/>
        </pc:sldMkLst>
        <pc:spChg chg="mod">
          <ac:chgData name="Chris Blythe" userId="cd9468cf-b39d-44e0-837e-28b83f53aebe" providerId="ADAL" clId="{72182021-7541-4AA8-BB63-EC4FE0D68A5E}" dt="2019-09-03T10:44:34.866" v="1638" actId="20577"/>
          <ac:spMkLst>
            <pc:docMk/>
            <pc:sldMk cId="995096039" sldId="266"/>
            <ac:spMk id="2" creationId="{E4BCE5F3-564B-4510-80FE-323253172831}"/>
          </ac:spMkLst>
        </pc:spChg>
        <pc:spChg chg="mod">
          <ac:chgData name="Chris Blythe" userId="cd9468cf-b39d-44e0-837e-28b83f53aebe" providerId="ADAL" clId="{72182021-7541-4AA8-BB63-EC4FE0D68A5E}" dt="2019-09-03T10:43:42.448" v="1636" actId="313"/>
          <ac:spMkLst>
            <pc:docMk/>
            <pc:sldMk cId="995096039" sldId="266"/>
            <ac:spMk id="3" creationId="{6FE59B21-7A0A-4061-87A7-B1DB4C8F1EEC}"/>
          </ac:spMkLst>
        </pc:spChg>
      </pc:sldChg>
      <pc:sldChg chg="del">
        <pc:chgData name="Chris Blythe" userId="cd9468cf-b39d-44e0-837e-28b83f53aebe" providerId="ADAL" clId="{72182021-7541-4AA8-BB63-EC4FE0D68A5E}" dt="2019-09-03T10:07:08.234" v="8" actId="2696"/>
        <pc:sldMkLst>
          <pc:docMk/>
          <pc:sldMk cId="2345375217" sldId="266"/>
        </pc:sldMkLst>
      </pc:sldChg>
      <pc:sldChg chg="modSp add">
        <pc:chgData name="Chris Blythe" userId="cd9468cf-b39d-44e0-837e-28b83f53aebe" providerId="ADAL" clId="{72182021-7541-4AA8-BB63-EC4FE0D68A5E}" dt="2019-09-03T10:47:07.395" v="1835" actId="20577"/>
        <pc:sldMkLst>
          <pc:docMk/>
          <pc:sldMk cId="2506822623" sldId="267"/>
        </pc:sldMkLst>
        <pc:spChg chg="mod">
          <ac:chgData name="Chris Blythe" userId="cd9468cf-b39d-44e0-837e-28b83f53aebe" providerId="ADAL" clId="{72182021-7541-4AA8-BB63-EC4FE0D68A5E}" dt="2019-09-03T10:45:05.932" v="1640"/>
          <ac:spMkLst>
            <pc:docMk/>
            <pc:sldMk cId="2506822623" sldId="267"/>
            <ac:spMk id="2" creationId="{84D39799-C011-449A-9448-B7A395555356}"/>
          </ac:spMkLst>
        </pc:spChg>
        <pc:spChg chg="mod">
          <ac:chgData name="Chris Blythe" userId="cd9468cf-b39d-44e0-837e-28b83f53aebe" providerId="ADAL" clId="{72182021-7541-4AA8-BB63-EC4FE0D68A5E}" dt="2019-09-03T10:47:07.395" v="1835" actId="20577"/>
          <ac:spMkLst>
            <pc:docMk/>
            <pc:sldMk cId="2506822623" sldId="267"/>
            <ac:spMk id="3" creationId="{625C5C2C-A173-46B9-93D0-6A209B63A1CD}"/>
          </ac:spMkLst>
        </pc:spChg>
      </pc:sldChg>
      <pc:sldChg chg="del">
        <pc:chgData name="Chris Blythe" userId="cd9468cf-b39d-44e0-837e-28b83f53aebe" providerId="ADAL" clId="{72182021-7541-4AA8-BB63-EC4FE0D68A5E}" dt="2019-09-03T10:07:08.258" v="10" actId="2696"/>
        <pc:sldMkLst>
          <pc:docMk/>
          <pc:sldMk cId="497210870" sldId="268"/>
        </pc:sldMkLst>
      </pc:sldChg>
      <pc:sldChg chg="addSp modSp add">
        <pc:chgData name="Chris Blythe" userId="cd9468cf-b39d-44e0-837e-28b83f53aebe" providerId="ADAL" clId="{72182021-7541-4AA8-BB63-EC4FE0D68A5E}" dt="2019-09-04T09:14:55.392" v="3264" actId="27636"/>
        <pc:sldMkLst>
          <pc:docMk/>
          <pc:sldMk cId="3017986190" sldId="268"/>
        </pc:sldMkLst>
        <pc:spChg chg="mod">
          <ac:chgData name="Chris Blythe" userId="cd9468cf-b39d-44e0-837e-28b83f53aebe" providerId="ADAL" clId="{72182021-7541-4AA8-BB63-EC4FE0D68A5E}" dt="2019-09-03T10:54:29.442" v="1849" actId="20577"/>
          <ac:spMkLst>
            <pc:docMk/>
            <pc:sldMk cId="3017986190" sldId="268"/>
            <ac:spMk id="2" creationId="{02B880FD-6026-4EF7-B91E-E61CA82EDB0C}"/>
          </ac:spMkLst>
        </pc:spChg>
        <pc:spChg chg="mod">
          <ac:chgData name="Chris Blythe" userId="cd9468cf-b39d-44e0-837e-28b83f53aebe" providerId="ADAL" clId="{72182021-7541-4AA8-BB63-EC4FE0D68A5E}" dt="2019-09-04T09:14:55.392" v="3264" actId="27636"/>
          <ac:spMkLst>
            <pc:docMk/>
            <pc:sldMk cId="3017986190" sldId="268"/>
            <ac:spMk id="3" creationId="{D5484219-1F59-4E02-9C6E-1634A10F50E1}"/>
          </ac:spMkLst>
        </pc:spChg>
        <pc:picChg chg="add mod">
          <ac:chgData name="Chris Blythe" userId="cd9468cf-b39d-44e0-837e-28b83f53aebe" providerId="ADAL" clId="{72182021-7541-4AA8-BB63-EC4FE0D68A5E}" dt="2019-09-03T11:06:46.042" v="2140" actId="1076"/>
          <ac:picMkLst>
            <pc:docMk/>
            <pc:sldMk cId="3017986190" sldId="268"/>
            <ac:picMk id="1026" creationId="{0D24DC30-A422-4629-9341-F7B04FC82034}"/>
          </ac:picMkLst>
        </pc:picChg>
        <pc:picChg chg="add mod">
          <ac:chgData name="Chris Blythe" userId="cd9468cf-b39d-44e0-837e-28b83f53aebe" providerId="ADAL" clId="{72182021-7541-4AA8-BB63-EC4FE0D68A5E}" dt="2019-09-03T11:06:43.047" v="2139" actId="1076"/>
          <ac:picMkLst>
            <pc:docMk/>
            <pc:sldMk cId="3017986190" sldId="268"/>
            <ac:picMk id="1028" creationId="{F09458EB-76A0-4D10-BDCB-7E2F795C9B33}"/>
          </ac:picMkLst>
        </pc:picChg>
      </pc:sldChg>
      <pc:sldChg chg="modSp add">
        <pc:chgData name="Chris Blythe" userId="cd9468cf-b39d-44e0-837e-28b83f53aebe" providerId="ADAL" clId="{72182021-7541-4AA8-BB63-EC4FE0D68A5E}" dt="2019-09-03T18:22:27.515" v="3260" actId="20577"/>
        <pc:sldMkLst>
          <pc:docMk/>
          <pc:sldMk cId="2168786307" sldId="269"/>
        </pc:sldMkLst>
        <pc:spChg chg="mod">
          <ac:chgData name="Chris Blythe" userId="cd9468cf-b39d-44e0-837e-28b83f53aebe" providerId="ADAL" clId="{72182021-7541-4AA8-BB63-EC4FE0D68A5E}" dt="2019-09-03T11:07:24.293" v="2154" actId="20577"/>
          <ac:spMkLst>
            <pc:docMk/>
            <pc:sldMk cId="2168786307" sldId="269"/>
            <ac:spMk id="2" creationId="{771A1DE6-1B88-4C44-AD64-0B1DC2EC1D5D}"/>
          </ac:spMkLst>
        </pc:spChg>
        <pc:spChg chg="mod">
          <ac:chgData name="Chris Blythe" userId="cd9468cf-b39d-44e0-837e-28b83f53aebe" providerId="ADAL" clId="{72182021-7541-4AA8-BB63-EC4FE0D68A5E}" dt="2019-09-03T18:22:27.515" v="3260" actId="20577"/>
          <ac:spMkLst>
            <pc:docMk/>
            <pc:sldMk cId="2168786307" sldId="269"/>
            <ac:spMk id="3" creationId="{C4BF9A47-C089-41B2-B296-8F112FBCE2E2}"/>
          </ac:spMkLst>
        </pc:spChg>
      </pc:sldChg>
      <pc:sldChg chg="del">
        <pc:chgData name="Chris Blythe" userId="cd9468cf-b39d-44e0-837e-28b83f53aebe" providerId="ADAL" clId="{72182021-7541-4AA8-BB63-EC4FE0D68A5E}" dt="2019-09-03T10:07:08.269" v="11" actId="2696"/>
        <pc:sldMkLst>
          <pc:docMk/>
          <pc:sldMk cId="2571272638" sldId="269"/>
        </pc:sldMkLst>
      </pc:sldChg>
      <pc:sldChg chg="modSp add del">
        <pc:chgData name="Chris Blythe" userId="cd9468cf-b39d-44e0-837e-28b83f53aebe" providerId="ADAL" clId="{72182021-7541-4AA8-BB63-EC4FE0D68A5E}" dt="2019-09-03T11:08:25.861" v="2218" actId="2696"/>
        <pc:sldMkLst>
          <pc:docMk/>
          <pc:sldMk cId="821833103" sldId="270"/>
        </pc:sldMkLst>
        <pc:spChg chg="mod">
          <ac:chgData name="Chris Blythe" userId="cd9468cf-b39d-44e0-837e-28b83f53aebe" providerId="ADAL" clId="{72182021-7541-4AA8-BB63-EC4FE0D68A5E}" dt="2019-09-03T11:08:17.280" v="2217" actId="20577"/>
          <ac:spMkLst>
            <pc:docMk/>
            <pc:sldMk cId="821833103" sldId="270"/>
            <ac:spMk id="2" creationId="{B091F61B-86C0-4FC9-8438-3BCB504347A2}"/>
          </ac:spMkLst>
        </pc:spChg>
      </pc:sldChg>
      <pc:sldChg chg="del">
        <pc:chgData name="Chris Blythe" userId="cd9468cf-b39d-44e0-837e-28b83f53aebe" providerId="ADAL" clId="{72182021-7541-4AA8-BB63-EC4FE0D68A5E}" dt="2019-09-03T10:07:08.278" v="12" actId="2696"/>
        <pc:sldMkLst>
          <pc:docMk/>
          <pc:sldMk cId="3162821291" sldId="270"/>
        </pc:sldMkLst>
      </pc:sldChg>
      <pc:sldChg chg="modSp add">
        <pc:chgData name="Chris Blythe" userId="cd9468cf-b39d-44e0-837e-28b83f53aebe" providerId="ADAL" clId="{72182021-7541-4AA8-BB63-EC4FE0D68A5E}" dt="2019-09-03T17:28:37.473" v="2459" actId="20577"/>
        <pc:sldMkLst>
          <pc:docMk/>
          <pc:sldMk cId="4276436655" sldId="270"/>
        </pc:sldMkLst>
        <pc:spChg chg="mod">
          <ac:chgData name="Chris Blythe" userId="cd9468cf-b39d-44e0-837e-28b83f53aebe" providerId="ADAL" clId="{72182021-7541-4AA8-BB63-EC4FE0D68A5E}" dt="2019-09-03T17:26:50.329" v="2252" actId="20577"/>
          <ac:spMkLst>
            <pc:docMk/>
            <pc:sldMk cId="4276436655" sldId="270"/>
            <ac:spMk id="2" creationId="{DD4B71F3-07F8-4848-BD07-D2CB0348684B}"/>
          </ac:spMkLst>
        </pc:spChg>
        <pc:spChg chg="mod">
          <ac:chgData name="Chris Blythe" userId="cd9468cf-b39d-44e0-837e-28b83f53aebe" providerId="ADAL" clId="{72182021-7541-4AA8-BB63-EC4FE0D68A5E}" dt="2019-09-03T17:28:37.473" v="2459" actId="20577"/>
          <ac:spMkLst>
            <pc:docMk/>
            <pc:sldMk cId="4276436655" sldId="270"/>
            <ac:spMk id="3" creationId="{30A8E7DE-FE86-4347-B58A-E2916A578040}"/>
          </ac:spMkLst>
        </pc:spChg>
      </pc:sldChg>
      <pc:sldChg chg="del">
        <pc:chgData name="Chris Blythe" userId="cd9468cf-b39d-44e0-837e-28b83f53aebe" providerId="ADAL" clId="{72182021-7541-4AA8-BB63-EC4FE0D68A5E}" dt="2019-09-03T10:07:08.243" v="9" actId="2696"/>
        <pc:sldMkLst>
          <pc:docMk/>
          <pc:sldMk cId="712270202" sldId="271"/>
        </pc:sldMkLst>
      </pc:sldChg>
      <pc:sldChg chg="addSp delSp modSp add">
        <pc:chgData name="Chris Blythe" userId="cd9468cf-b39d-44e0-837e-28b83f53aebe" providerId="ADAL" clId="{72182021-7541-4AA8-BB63-EC4FE0D68A5E}" dt="2019-09-03T17:52:37.660" v="2566"/>
        <pc:sldMkLst>
          <pc:docMk/>
          <pc:sldMk cId="3505123175" sldId="271"/>
        </pc:sldMkLst>
        <pc:spChg chg="mod">
          <ac:chgData name="Chris Blythe" userId="cd9468cf-b39d-44e0-837e-28b83f53aebe" providerId="ADAL" clId="{72182021-7541-4AA8-BB63-EC4FE0D68A5E}" dt="2019-09-03T17:32:06.372" v="2482" actId="20577"/>
          <ac:spMkLst>
            <pc:docMk/>
            <pc:sldMk cId="3505123175" sldId="271"/>
            <ac:spMk id="2" creationId="{ECD42BB1-E317-4155-AA15-EA115B01AE44}"/>
          </ac:spMkLst>
        </pc:spChg>
        <pc:spChg chg="del">
          <ac:chgData name="Chris Blythe" userId="cd9468cf-b39d-44e0-837e-28b83f53aebe" providerId="ADAL" clId="{72182021-7541-4AA8-BB63-EC4FE0D68A5E}" dt="2019-09-03T17:31:57.337" v="2464" actId="478"/>
          <ac:spMkLst>
            <pc:docMk/>
            <pc:sldMk cId="3505123175" sldId="271"/>
            <ac:spMk id="3" creationId="{9D064BF0-9339-4832-8AB9-EB3F39458B9B}"/>
          </ac:spMkLst>
        </pc:spChg>
        <pc:spChg chg="add mod">
          <ac:chgData name="Chris Blythe" userId="cd9468cf-b39d-44e0-837e-28b83f53aebe" providerId="ADAL" clId="{72182021-7541-4AA8-BB63-EC4FE0D68A5E}" dt="2019-09-03T17:32:54.416" v="2510" actId="1076"/>
          <ac:spMkLst>
            <pc:docMk/>
            <pc:sldMk cId="3505123175" sldId="271"/>
            <ac:spMk id="4" creationId="{67F5AE13-08FF-4375-BB96-86A46F4A80BF}"/>
          </ac:spMkLst>
        </pc:spChg>
        <pc:picChg chg="add mod">
          <ac:chgData name="Chris Blythe" userId="cd9468cf-b39d-44e0-837e-28b83f53aebe" providerId="ADAL" clId="{72182021-7541-4AA8-BB63-EC4FE0D68A5E}" dt="2019-09-03T17:33:27.039" v="2513" actId="1076"/>
          <ac:picMkLst>
            <pc:docMk/>
            <pc:sldMk cId="3505123175" sldId="271"/>
            <ac:picMk id="6" creationId="{D23D53BF-AC4F-4F15-AF1E-D4E7E514B780}"/>
          </ac:picMkLst>
        </pc:picChg>
        <pc:picChg chg="add mod">
          <ac:chgData name="Chris Blythe" userId="cd9468cf-b39d-44e0-837e-28b83f53aebe" providerId="ADAL" clId="{72182021-7541-4AA8-BB63-EC4FE0D68A5E}" dt="2019-09-03T17:33:34.211" v="2516" actId="1076"/>
          <ac:picMkLst>
            <pc:docMk/>
            <pc:sldMk cId="3505123175" sldId="271"/>
            <ac:picMk id="8" creationId="{ED2ECA88-75EF-4BD3-9D14-3495A10B74BC}"/>
          </ac:picMkLst>
        </pc:picChg>
        <pc:picChg chg="add mod">
          <ac:chgData name="Chris Blythe" userId="cd9468cf-b39d-44e0-837e-28b83f53aebe" providerId="ADAL" clId="{72182021-7541-4AA8-BB63-EC4FE0D68A5E}" dt="2019-09-03T17:33:59.261" v="2523" actId="1076"/>
          <ac:picMkLst>
            <pc:docMk/>
            <pc:sldMk cId="3505123175" sldId="271"/>
            <ac:picMk id="10" creationId="{388FE02B-B11B-4145-BB74-A0E656D7B05E}"/>
          </ac:picMkLst>
        </pc:picChg>
        <pc:picChg chg="add mod">
          <ac:chgData name="Chris Blythe" userId="cd9468cf-b39d-44e0-837e-28b83f53aebe" providerId="ADAL" clId="{72182021-7541-4AA8-BB63-EC4FE0D68A5E}" dt="2019-09-03T17:33:57.100" v="2522" actId="1076"/>
          <ac:picMkLst>
            <pc:docMk/>
            <pc:sldMk cId="3505123175" sldId="271"/>
            <ac:picMk id="12" creationId="{16B9A47E-228C-4682-A8D3-C7835414395E}"/>
          </ac:picMkLst>
        </pc:picChg>
        <pc:picChg chg="add mod">
          <ac:chgData name="Chris Blythe" userId="cd9468cf-b39d-44e0-837e-28b83f53aebe" providerId="ADAL" clId="{72182021-7541-4AA8-BB63-EC4FE0D68A5E}" dt="2019-09-03T17:34:06.023" v="2526" actId="14100"/>
          <ac:picMkLst>
            <pc:docMk/>
            <pc:sldMk cId="3505123175" sldId="271"/>
            <ac:picMk id="14" creationId="{93675049-1AC2-4A0B-BD10-913212EFABFA}"/>
          </ac:picMkLst>
        </pc:picChg>
        <pc:picChg chg="add mod">
          <ac:chgData name="Chris Blythe" userId="cd9468cf-b39d-44e0-837e-28b83f53aebe" providerId="ADAL" clId="{72182021-7541-4AA8-BB63-EC4FE0D68A5E}" dt="2019-09-03T17:34:41.917" v="2538" actId="1076"/>
          <ac:picMkLst>
            <pc:docMk/>
            <pc:sldMk cId="3505123175" sldId="271"/>
            <ac:picMk id="15" creationId="{42EDE67B-2297-414F-B1A1-6D38125B0DA2}"/>
          </ac:picMkLst>
        </pc:picChg>
        <pc:picChg chg="add mod">
          <ac:chgData name="Chris Blythe" userId="cd9468cf-b39d-44e0-837e-28b83f53aebe" providerId="ADAL" clId="{72182021-7541-4AA8-BB63-EC4FE0D68A5E}" dt="2019-09-03T17:34:32.671" v="2536" actId="1076"/>
          <ac:picMkLst>
            <pc:docMk/>
            <pc:sldMk cId="3505123175" sldId="271"/>
            <ac:picMk id="16" creationId="{094964CD-CDE1-41B0-B895-188A0F3881EA}"/>
          </ac:picMkLst>
        </pc:picChg>
        <pc:picChg chg="add mod">
          <ac:chgData name="Chris Blythe" userId="cd9468cf-b39d-44e0-837e-28b83f53aebe" providerId="ADAL" clId="{72182021-7541-4AA8-BB63-EC4FE0D68A5E}" dt="2019-09-03T17:32:21.924" v="2487" actId="1076"/>
          <ac:picMkLst>
            <pc:docMk/>
            <pc:sldMk cId="3505123175" sldId="271"/>
            <ac:picMk id="1026" creationId="{41E47114-1E52-4D70-841C-70DBC218C025}"/>
          </ac:picMkLst>
        </pc:picChg>
        <pc:cxnChg chg="add mod">
          <ac:chgData name="Chris Blythe" userId="cd9468cf-b39d-44e0-837e-28b83f53aebe" providerId="ADAL" clId="{72182021-7541-4AA8-BB63-EC4FE0D68A5E}" dt="2019-09-03T17:51:13.439" v="2548" actId="14100"/>
          <ac:cxnSpMkLst>
            <pc:docMk/>
            <pc:sldMk cId="3505123175" sldId="271"/>
            <ac:cxnSpMk id="17" creationId="{74A77270-A258-491D-8324-FC6E92F5C7E7}"/>
          </ac:cxnSpMkLst>
        </pc:cxnChg>
        <pc:cxnChg chg="add del mod">
          <ac:chgData name="Chris Blythe" userId="cd9468cf-b39d-44e0-837e-28b83f53aebe" providerId="ADAL" clId="{72182021-7541-4AA8-BB63-EC4FE0D68A5E}" dt="2019-09-03T17:51:16.064" v="2549" actId="478"/>
          <ac:cxnSpMkLst>
            <pc:docMk/>
            <pc:sldMk cId="3505123175" sldId="271"/>
            <ac:cxnSpMk id="20" creationId="{C1114E57-9A86-4379-9A69-FC8D503E9A10}"/>
          </ac:cxnSpMkLst>
        </pc:cxnChg>
        <pc:cxnChg chg="add mod">
          <ac:chgData name="Chris Blythe" userId="cd9468cf-b39d-44e0-837e-28b83f53aebe" providerId="ADAL" clId="{72182021-7541-4AA8-BB63-EC4FE0D68A5E}" dt="2019-09-03T17:51:23.073" v="2552" actId="1076"/>
          <ac:cxnSpMkLst>
            <pc:docMk/>
            <pc:sldMk cId="3505123175" sldId="271"/>
            <ac:cxnSpMk id="23" creationId="{5CA1CD1E-A00D-4219-9364-418F2D001F1C}"/>
          </ac:cxnSpMkLst>
        </pc:cxnChg>
        <pc:cxnChg chg="add mod">
          <ac:chgData name="Chris Blythe" userId="cd9468cf-b39d-44e0-837e-28b83f53aebe" providerId="ADAL" clId="{72182021-7541-4AA8-BB63-EC4FE0D68A5E}" dt="2019-09-03T17:51:30.145" v="2555" actId="14100"/>
          <ac:cxnSpMkLst>
            <pc:docMk/>
            <pc:sldMk cId="3505123175" sldId="271"/>
            <ac:cxnSpMk id="25" creationId="{8C5EE813-BC9E-4623-A9F6-7E0124AC1E58}"/>
          </ac:cxnSpMkLst>
        </pc:cxnChg>
        <pc:cxnChg chg="add mod">
          <ac:chgData name="Chris Blythe" userId="cd9468cf-b39d-44e0-837e-28b83f53aebe" providerId="ADAL" clId="{72182021-7541-4AA8-BB63-EC4FE0D68A5E}" dt="2019-09-03T17:51:53.473" v="2564" actId="14100"/>
          <ac:cxnSpMkLst>
            <pc:docMk/>
            <pc:sldMk cId="3505123175" sldId="271"/>
            <ac:cxnSpMk id="27" creationId="{F85E26CC-7538-4746-B89A-4C4A7124A769}"/>
          </ac:cxnSpMkLst>
        </pc:cxnChg>
        <pc:cxnChg chg="add mod">
          <ac:chgData name="Chris Blythe" userId="cd9468cf-b39d-44e0-837e-28b83f53aebe" providerId="ADAL" clId="{72182021-7541-4AA8-BB63-EC4FE0D68A5E}" dt="2019-09-03T17:51:44.662" v="2562" actId="14100"/>
          <ac:cxnSpMkLst>
            <pc:docMk/>
            <pc:sldMk cId="3505123175" sldId="271"/>
            <ac:cxnSpMk id="28" creationId="{3CF9C437-ADCE-4147-966D-3C0395041350}"/>
          </ac:cxnSpMkLst>
        </pc:cxnChg>
        <pc:cxnChg chg="add mod">
          <ac:chgData name="Chris Blythe" userId="cd9468cf-b39d-44e0-837e-28b83f53aebe" providerId="ADAL" clId="{72182021-7541-4AA8-BB63-EC4FE0D68A5E}" dt="2019-09-03T17:51:37.477" v="2560" actId="14100"/>
          <ac:cxnSpMkLst>
            <pc:docMk/>
            <pc:sldMk cId="3505123175" sldId="271"/>
            <ac:cxnSpMk id="29" creationId="{86BE82E5-3242-46E7-8B4C-56D817D2498C}"/>
          </ac:cxnSpMkLst>
        </pc:cxnChg>
        <pc:cxnChg chg="add del">
          <ac:chgData name="Chris Blythe" userId="cd9468cf-b39d-44e0-837e-28b83f53aebe" providerId="ADAL" clId="{72182021-7541-4AA8-BB63-EC4FE0D68A5E}" dt="2019-09-03T17:52:37.660" v="2566"/>
          <ac:cxnSpMkLst>
            <pc:docMk/>
            <pc:sldMk cId="3505123175" sldId="271"/>
            <ac:cxnSpMk id="33" creationId="{07F22FB7-4767-4348-B9CD-44B5A39F14EF}"/>
          </ac:cxnSpMkLst>
        </pc:cxnChg>
      </pc:sldChg>
      <pc:sldChg chg="del">
        <pc:chgData name="Chris Blythe" userId="cd9468cf-b39d-44e0-837e-28b83f53aebe" providerId="ADAL" clId="{72182021-7541-4AA8-BB63-EC4FE0D68A5E}" dt="2019-09-03T10:07:08.287" v="13" actId="2696"/>
        <pc:sldMkLst>
          <pc:docMk/>
          <pc:sldMk cId="2957137882" sldId="272"/>
        </pc:sldMkLst>
      </pc:sldChg>
      <pc:sldChg chg="delSp modSp add modAnim">
        <pc:chgData name="Chris Blythe" userId="cd9468cf-b39d-44e0-837e-28b83f53aebe" providerId="ADAL" clId="{72182021-7541-4AA8-BB63-EC4FE0D68A5E}" dt="2019-09-04T09:15:29.989" v="3267" actId="14100"/>
        <pc:sldMkLst>
          <pc:docMk/>
          <pc:sldMk cId="4144835213" sldId="272"/>
        </pc:sldMkLst>
        <pc:spChg chg="mod">
          <ac:chgData name="Chris Blythe" userId="cd9468cf-b39d-44e0-837e-28b83f53aebe" providerId="ADAL" clId="{72182021-7541-4AA8-BB63-EC4FE0D68A5E}" dt="2019-09-04T09:15:21.325" v="3266" actId="1076"/>
          <ac:spMkLst>
            <pc:docMk/>
            <pc:sldMk cId="4144835213" sldId="272"/>
            <ac:spMk id="4" creationId="{67F5AE13-08FF-4375-BB96-86A46F4A80BF}"/>
          </ac:spMkLst>
        </pc:spChg>
        <pc:picChg chg="mod">
          <ac:chgData name="Chris Blythe" userId="cd9468cf-b39d-44e0-837e-28b83f53aebe" providerId="ADAL" clId="{72182021-7541-4AA8-BB63-EC4FE0D68A5E}" dt="2019-09-03T17:55:13.104" v="2617" actId="1076"/>
          <ac:picMkLst>
            <pc:docMk/>
            <pc:sldMk cId="4144835213" sldId="272"/>
            <ac:picMk id="8" creationId="{ED2ECA88-75EF-4BD3-9D14-3495A10B74BC}"/>
          </ac:picMkLst>
        </pc:picChg>
        <pc:picChg chg="del mod">
          <ac:chgData name="Chris Blythe" userId="cd9468cf-b39d-44e0-837e-28b83f53aebe" providerId="ADAL" clId="{72182021-7541-4AA8-BB63-EC4FE0D68A5E}" dt="2019-09-03T17:52:47.370" v="2570" actId="478"/>
          <ac:picMkLst>
            <pc:docMk/>
            <pc:sldMk cId="4144835213" sldId="272"/>
            <ac:picMk id="10" creationId="{388FE02B-B11B-4145-BB74-A0E656D7B05E}"/>
          </ac:picMkLst>
        </pc:picChg>
        <pc:picChg chg="del">
          <ac:chgData name="Chris Blythe" userId="cd9468cf-b39d-44e0-837e-28b83f53aebe" providerId="ADAL" clId="{72182021-7541-4AA8-BB63-EC4FE0D68A5E}" dt="2019-09-03T17:52:48.301" v="2571" actId="478"/>
          <ac:picMkLst>
            <pc:docMk/>
            <pc:sldMk cId="4144835213" sldId="272"/>
            <ac:picMk id="12" creationId="{16B9A47E-228C-4682-A8D3-C7835414395E}"/>
          </ac:picMkLst>
        </pc:picChg>
        <pc:picChg chg="del">
          <ac:chgData name="Chris Blythe" userId="cd9468cf-b39d-44e0-837e-28b83f53aebe" providerId="ADAL" clId="{72182021-7541-4AA8-BB63-EC4FE0D68A5E}" dt="2019-09-03T17:53:03.771" v="2583" actId="478"/>
          <ac:picMkLst>
            <pc:docMk/>
            <pc:sldMk cId="4144835213" sldId="272"/>
            <ac:picMk id="15" creationId="{42EDE67B-2297-414F-B1A1-6D38125B0DA2}"/>
          </ac:picMkLst>
        </pc:picChg>
        <pc:picChg chg="del">
          <ac:chgData name="Chris Blythe" userId="cd9468cf-b39d-44e0-837e-28b83f53aebe" providerId="ADAL" clId="{72182021-7541-4AA8-BB63-EC4FE0D68A5E}" dt="2019-09-03T17:53:04.371" v="2584" actId="478"/>
          <ac:picMkLst>
            <pc:docMk/>
            <pc:sldMk cId="4144835213" sldId="272"/>
            <ac:picMk id="16" creationId="{094964CD-CDE1-41B0-B895-188A0F3881EA}"/>
          </ac:picMkLst>
        </pc:picChg>
        <pc:picChg chg="del">
          <ac:chgData name="Chris Blythe" userId="cd9468cf-b39d-44e0-837e-28b83f53aebe" providerId="ADAL" clId="{72182021-7541-4AA8-BB63-EC4FE0D68A5E}" dt="2019-09-03T17:52:50.456" v="2572" actId="478"/>
          <ac:picMkLst>
            <pc:docMk/>
            <pc:sldMk cId="4144835213" sldId="272"/>
            <ac:picMk id="1026" creationId="{41E47114-1E52-4D70-841C-70DBC218C025}"/>
          </ac:picMkLst>
        </pc:picChg>
        <pc:cxnChg chg="del">
          <ac:chgData name="Chris Blythe" userId="cd9468cf-b39d-44e0-837e-28b83f53aebe" providerId="ADAL" clId="{72182021-7541-4AA8-BB63-EC4FE0D68A5E}" dt="2019-09-03T17:53:38.396" v="2587" actId="478"/>
          <ac:cxnSpMkLst>
            <pc:docMk/>
            <pc:sldMk cId="4144835213" sldId="272"/>
            <ac:cxnSpMk id="17" creationId="{74A77270-A258-491D-8324-FC6E92F5C7E7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3" creationId="{5CA1CD1E-A00D-4219-9364-418F2D001F1C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5" creationId="{8C5EE813-BC9E-4623-A9F6-7E0124AC1E58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7" creationId="{F85E26CC-7538-4746-B89A-4C4A7124A769}"/>
          </ac:cxnSpMkLst>
        </pc:cxnChg>
        <pc:cxnChg chg="del">
          <ac:chgData name="Chris Blythe" userId="cd9468cf-b39d-44e0-837e-28b83f53aebe" providerId="ADAL" clId="{72182021-7541-4AA8-BB63-EC4FE0D68A5E}" dt="2019-09-03T17:52:46.634" v="2568" actId="478"/>
          <ac:cxnSpMkLst>
            <pc:docMk/>
            <pc:sldMk cId="4144835213" sldId="272"/>
            <ac:cxnSpMk id="28" creationId="{3CF9C437-ADCE-4147-966D-3C0395041350}"/>
          </ac:cxnSpMkLst>
        </pc:cxnChg>
        <pc:cxnChg chg="mod">
          <ac:chgData name="Chris Blythe" userId="cd9468cf-b39d-44e0-837e-28b83f53aebe" providerId="ADAL" clId="{72182021-7541-4AA8-BB63-EC4FE0D68A5E}" dt="2019-09-04T09:15:29.989" v="3267" actId="14100"/>
          <ac:cxnSpMkLst>
            <pc:docMk/>
            <pc:sldMk cId="4144835213" sldId="272"/>
            <ac:cxnSpMk id="29" creationId="{86BE82E5-3242-46E7-8B4C-56D817D2498C}"/>
          </ac:cxnSpMkLst>
        </pc:cxnChg>
      </pc:sldChg>
      <pc:sldChg chg="del">
        <pc:chgData name="Chris Blythe" userId="cd9468cf-b39d-44e0-837e-28b83f53aebe" providerId="ADAL" clId="{72182021-7541-4AA8-BB63-EC4FE0D68A5E}" dt="2019-09-03T10:07:08.297" v="14" actId="2696"/>
        <pc:sldMkLst>
          <pc:docMk/>
          <pc:sldMk cId="74831690" sldId="273"/>
        </pc:sldMkLst>
      </pc:sldChg>
      <pc:sldChg chg="addSp delSp modSp add del">
        <pc:chgData name="Chris Blythe" userId="cd9468cf-b39d-44e0-837e-28b83f53aebe" providerId="ADAL" clId="{72182021-7541-4AA8-BB63-EC4FE0D68A5E}" dt="2019-09-03T18:14:18.212" v="2652" actId="2696"/>
        <pc:sldMkLst>
          <pc:docMk/>
          <pc:sldMk cId="2554996043" sldId="273"/>
        </pc:sldMkLst>
        <pc:spChg chg="del">
          <ac:chgData name="Chris Blythe" userId="cd9468cf-b39d-44e0-837e-28b83f53aebe" providerId="ADAL" clId="{72182021-7541-4AA8-BB63-EC4FE0D68A5E}" dt="2019-09-03T18:13:46.192" v="2646"/>
          <ac:spMkLst>
            <pc:docMk/>
            <pc:sldMk cId="2554996043" sldId="273"/>
            <ac:spMk id="3" creationId="{A8C89E19-146A-4033-9664-E588200495C0}"/>
          </ac:spMkLst>
        </pc:spChg>
        <pc:picChg chg="add mod">
          <ac:chgData name="Chris Blythe" userId="cd9468cf-b39d-44e0-837e-28b83f53aebe" providerId="ADAL" clId="{72182021-7541-4AA8-BB63-EC4FE0D68A5E}" dt="2019-09-03T18:14:04.960" v="2649" actId="1076"/>
          <ac:picMkLst>
            <pc:docMk/>
            <pc:sldMk cId="2554996043" sldId="273"/>
            <ac:picMk id="4" creationId="{8C2A5C5C-BF6F-4309-85B1-2CFCF7F00564}"/>
          </ac:picMkLst>
        </pc:picChg>
      </pc:sldChg>
      <pc:sldChg chg="del">
        <pc:chgData name="Chris Blythe" userId="cd9468cf-b39d-44e0-837e-28b83f53aebe" providerId="ADAL" clId="{72182021-7541-4AA8-BB63-EC4FE0D68A5E}" dt="2019-09-03T10:07:08.306" v="15" actId="2696"/>
        <pc:sldMkLst>
          <pc:docMk/>
          <pc:sldMk cId="380719192" sldId="274"/>
        </pc:sldMkLst>
      </pc:sldChg>
      <pc:sldChg chg="addSp modSp add">
        <pc:chgData name="Chris Blythe" userId="cd9468cf-b39d-44e0-837e-28b83f53aebe" providerId="ADAL" clId="{72182021-7541-4AA8-BB63-EC4FE0D68A5E}" dt="2019-09-03T18:17:01.194" v="2899" actId="20577"/>
        <pc:sldMkLst>
          <pc:docMk/>
          <pc:sldMk cId="3883075789" sldId="274"/>
        </pc:sldMkLst>
        <pc:spChg chg="mod">
          <ac:chgData name="Chris Blythe" userId="cd9468cf-b39d-44e0-837e-28b83f53aebe" providerId="ADAL" clId="{72182021-7541-4AA8-BB63-EC4FE0D68A5E}" dt="2019-09-03T18:15:02.047" v="2673"/>
          <ac:spMkLst>
            <pc:docMk/>
            <pc:sldMk cId="3883075789" sldId="274"/>
            <ac:spMk id="2" creationId="{6CD5B5D1-615D-47E5-BD18-B780AD0089E3}"/>
          </ac:spMkLst>
        </pc:spChg>
        <pc:spChg chg="mod">
          <ac:chgData name="Chris Blythe" userId="cd9468cf-b39d-44e0-837e-28b83f53aebe" providerId="ADAL" clId="{72182021-7541-4AA8-BB63-EC4FE0D68A5E}" dt="2019-09-03T18:17:01.194" v="2899" actId="20577"/>
          <ac:spMkLst>
            <pc:docMk/>
            <pc:sldMk cId="3883075789" sldId="274"/>
            <ac:spMk id="3" creationId="{2BF46D7D-210C-40B8-ADCE-F3224C549E33}"/>
          </ac:spMkLst>
        </pc:spChg>
        <pc:picChg chg="add mod">
          <ac:chgData name="Chris Blythe" userId="cd9468cf-b39d-44e0-837e-28b83f53aebe" providerId="ADAL" clId="{72182021-7541-4AA8-BB63-EC4FE0D68A5E}" dt="2019-09-03T18:14:31.271" v="2655" actId="1076"/>
          <ac:picMkLst>
            <pc:docMk/>
            <pc:sldMk cId="3883075789" sldId="274"/>
            <ac:picMk id="4" creationId="{FDE07981-E562-44E6-9413-FC3EA7635825}"/>
          </ac:picMkLst>
        </pc:picChg>
      </pc:sldChg>
      <pc:sldChg chg="modSp add">
        <pc:chgData name="Chris Blythe" userId="cd9468cf-b39d-44e0-837e-28b83f53aebe" providerId="ADAL" clId="{72182021-7541-4AA8-BB63-EC4FE0D68A5E}" dt="2019-09-03T18:21:28.821" v="3234" actId="14100"/>
        <pc:sldMkLst>
          <pc:docMk/>
          <pc:sldMk cId="263675426" sldId="275"/>
        </pc:sldMkLst>
        <pc:spChg chg="mod">
          <ac:chgData name="Chris Blythe" userId="cd9468cf-b39d-44e0-837e-28b83f53aebe" providerId="ADAL" clId="{72182021-7541-4AA8-BB63-EC4FE0D68A5E}" dt="2019-09-03T18:17:42.710" v="2909" actId="20577"/>
          <ac:spMkLst>
            <pc:docMk/>
            <pc:sldMk cId="263675426" sldId="275"/>
            <ac:spMk id="2" creationId="{D186140A-06D9-4608-9569-554C5FFC78D9}"/>
          </ac:spMkLst>
        </pc:spChg>
        <pc:spChg chg="mod">
          <ac:chgData name="Chris Blythe" userId="cd9468cf-b39d-44e0-837e-28b83f53aebe" providerId="ADAL" clId="{72182021-7541-4AA8-BB63-EC4FE0D68A5E}" dt="2019-09-03T18:21:28.821" v="3234" actId="14100"/>
          <ac:spMkLst>
            <pc:docMk/>
            <pc:sldMk cId="263675426" sldId="275"/>
            <ac:spMk id="3" creationId="{8B8EC874-75AC-41A6-9CCD-B1825678EB78}"/>
          </ac:spMkLst>
        </pc:spChg>
      </pc:sldChg>
      <pc:sldChg chg="del">
        <pc:chgData name="Chris Blythe" userId="cd9468cf-b39d-44e0-837e-28b83f53aebe" providerId="ADAL" clId="{72182021-7541-4AA8-BB63-EC4FE0D68A5E}" dt="2019-09-03T10:07:08.314" v="16" actId="2696"/>
        <pc:sldMkLst>
          <pc:docMk/>
          <pc:sldMk cId="1836071698" sldId="275"/>
        </pc:sldMkLst>
      </pc:sldChg>
      <pc:sldChg chg="addSp delSp modSp add">
        <pc:chgData name="Chris Blythe" userId="cd9468cf-b39d-44e0-837e-28b83f53aebe" providerId="ADAL" clId="{72182021-7541-4AA8-BB63-EC4FE0D68A5E}" dt="2019-09-04T12:17:15.167" v="3431" actId="1076"/>
        <pc:sldMkLst>
          <pc:docMk/>
          <pc:sldMk cId="527629168" sldId="276"/>
        </pc:sldMkLst>
        <pc:spChg chg="del mod">
          <ac:chgData name="Chris Blythe" userId="cd9468cf-b39d-44e0-837e-28b83f53aebe" providerId="ADAL" clId="{72182021-7541-4AA8-BB63-EC4FE0D68A5E}" dt="2019-09-04T12:01:28.583" v="3318" actId="478"/>
          <ac:spMkLst>
            <pc:docMk/>
            <pc:sldMk cId="527629168" sldId="276"/>
            <ac:spMk id="2" creationId="{266A9F4B-71C5-4EF7-B8D9-51DE6F85DA35}"/>
          </ac:spMkLst>
        </pc:spChg>
        <pc:spChg chg="del">
          <ac:chgData name="Chris Blythe" userId="cd9468cf-b39d-44e0-837e-28b83f53aebe" providerId="ADAL" clId="{72182021-7541-4AA8-BB63-EC4FE0D68A5E}" dt="2019-09-04T11:59:28.729" v="3290" actId="478"/>
          <ac:spMkLst>
            <pc:docMk/>
            <pc:sldMk cId="527629168" sldId="276"/>
            <ac:spMk id="3" creationId="{1DBE1F31-A825-4A7C-B253-FA6FF0F73960}"/>
          </ac:spMkLst>
        </pc:spChg>
        <pc:spChg chg="add mod">
          <ac:chgData name="Chris Blythe" userId="cd9468cf-b39d-44e0-837e-28b83f53aebe" providerId="ADAL" clId="{72182021-7541-4AA8-BB63-EC4FE0D68A5E}" dt="2019-09-04T12:16:55.950" v="3425" actId="1076"/>
          <ac:spMkLst>
            <pc:docMk/>
            <pc:sldMk cId="527629168" sldId="276"/>
            <ac:spMk id="11" creationId="{13430874-80C9-424F-8407-3CBEE4D92565}"/>
          </ac:spMkLst>
        </pc:spChg>
        <pc:spChg chg="add del mod">
          <ac:chgData name="Chris Blythe" userId="cd9468cf-b39d-44e0-837e-28b83f53aebe" providerId="ADAL" clId="{72182021-7541-4AA8-BB63-EC4FE0D68A5E}" dt="2019-09-04T12:01:32.515" v="3319" actId="478"/>
          <ac:spMkLst>
            <pc:docMk/>
            <pc:sldMk cId="527629168" sldId="276"/>
            <ac:spMk id="13" creationId="{AA6EA7EB-336B-4E6C-BDDD-F60A5986866E}"/>
          </ac:spMkLst>
        </pc:spChg>
        <pc:spChg chg="add mod">
          <ac:chgData name="Chris Blythe" userId="cd9468cf-b39d-44e0-837e-28b83f53aebe" providerId="ADAL" clId="{72182021-7541-4AA8-BB63-EC4FE0D68A5E}" dt="2019-09-04T12:17:07.954" v="3429" actId="1076"/>
          <ac:spMkLst>
            <pc:docMk/>
            <pc:sldMk cId="527629168" sldId="276"/>
            <ac:spMk id="14" creationId="{CD506E82-6F11-45C3-8E9F-2C5366A652F4}"/>
          </ac:spMkLst>
        </pc:spChg>
        <pc:spChg chg="add mod">
          <ac:chgData name="Chris Blythe" userId="cd9468cf-b39d-44e0-837e-28b83f53aebe" providerId="ADAL" clId="{72182021-7541-4AA8-BB63-EC4FE0D68A5E}" dt="2019-09-04T12:17:04.358" v="3428" actId="1076"/>
          <ac:spMkLst>
            <pc:docMk/>
            <pc:sldMk cId="527629168" sldId="276"/>
            <ac:spMk id="15" creationId="{A270E7BC-A12D-4D90-9659-0E42A20919E2}"/>
          </ac:spMkLst>
        </pc:spChg>
        <pc:spChg chg="add mod">
          <ac:chgData name="Chris Blythe" userId="cd9468cf-b39d-44e0-837e-28b83f53aebe" providerId="ADAL" clId="{72182021-7541-4AA8-BB63-EC4FE0D68A5E}" dt="2019-09-04T12:17:11.365" v="3430" actId="1076"/>
          <ac:spMkLst>
            <pc:docMk/>
            <pc:sldMk cId="527629168" sldId="276"/>
            <ac:spMk id="16" creationId="{9D79F8AA-3082-4027-9BAA-675110A7A976}"/>
          </ac:spMkLst>
        </pc:spChg>
        <pc:spChg chg="add mod">
          <ac:chgData name="Chris Blythe" userId="cd9468cf-b39d-44e0-837e-28b83f53aebe" providerId="ADAL" clId="{72182021-7541-4AA8-BB63-EC4FE0D68A5E}" dt="2019-09-04T12:17:15.167" v="3431" actId="1076"/>
          <ac:spMkLst>
            <pc:docMk/>
            <pc:sldMk cId="527629168" sldId="276"/>
            <ac:spMk id="17" creationId="{B81BE7FC-5A70-4C54-9B15-B5A89D8F4165}"/>
          </ac:spMkLst>
        </pc:spChg>
        <pc:spChg chg="add mod">
          <ac:chgData name="Chris Blythe" userId="cd9468cf-b39d-44e0-837e-28b83f53aebe" providerId="ADAL" clId="{72182021-7541-4AA8-BB63-EC4FE0D68A5E}" dt="2019-09-04T12:16:59.156" v="3426" actId="1076"/>
          <ac:spMkLst>
            <pc:docMk/>
            <pc:sldMk cId="527629168" sldId="276"/>
            <ac:spMk id="18" creationId="{39456022-FCE0-4B88-8092-0728EBF5E1BC}"/>
          </ac:spMkLst>
        </pc:spChg>
        <pc:spChg chg="add del">
          <ac:chgData name="Chris Blythe" userId="cd9468cf-b39d-44e0-837e-28b83f53aebe" providerId="ADAL" clId="{72182021-7541-4AA8-BB63-EC4FE0D68A5E}" dt="2019-09-04T12:15:16.335" v="3379"/>
          <ac:spMkLst>
            <pc:docMk/>
            <pc:sldMk cId="527629168" sldId="276"/>
            <ac:spMk id="19" creationId="{B9370029-3894-42CB-B318-5019987E3D1D}"/>
          </ac:spMkLst>
        </pc:spChg>
        <pc:spChg chg="add del">
          <ac:chgData name="Chris Blythe" userId="cd9468cf-b39d-44e0-837e-28b83f53aebe" providerId="ADAL" clId="{72182021-7541-4AA8-BB63-EC4FE0D68A5E}" dt="2019-09-04T12:15:19.877" v="3381"/>
          <ac:spMkLst>
            <pc:docMk/>
            <pc:sldMk cId="527629168" sldId="276"/>
            <ac:spMk id="21" creationId="{CCB62CC4-90AE-4000-AFDE-54D098B1D78A}"/>
          </ac:spMkLst>
        </pc:spChg>
        <pc:spChg chg="add mod">
          <ac:chgData name="Chris Blythe" userId="cd9468cf-b39d-44e0-837e-28b83f53aebe" providerId="ADAL" clId="{72182021-7541-4AA8-BB63-EC4FE0D68A5E}" dt="2019-09-04T12:17:01.928" v="3427" actId="1076"/>
          <ac:spMkLst>
            <pc:docMk/>
            <pc:sldMk cId="527629168" sldId="276"/>
            <ac:spMk id="22" creationId="{507D25FE-4252-47FC-9042-300DB941AD1C}"/>
          </ac:spMkLst>
        </pc:spChg>
        <pc:picChg chg="add mod">
          <ac:chgData name="Chris Blythe" userId="cd9468cf-b39d-44e0-837e-28b83f53aebe" providerId="ADAL" clId="{72182021-7541-4AA8-BB63-EC4FE0D68A5E}" dt="2019-09-04T12:16:53.742" v="3424" actId="1076"/>
          <ac:picMkLst>
            <pc:docMk/>
            <pc:sldMk cId="527629168" sldId="276"/>
            <ac:picMk id="4" creationId="{3174B861-1CC0-4C01-95EC-977C4987E0CF}"/>
          </ac:picMkLst>
        </pc:picChg>
        <pc:picChg chg="add del">
          <ac:chgData name="Chris Blythe" userId="cd9468cf-b39d-44e0-837e-28b83f53aebe" providerId="ADAL" clId="{72182021-7541-4AA8-BB63-EC4FE0D68A5E}" dt="2019-09-04T12:15:19.877" v="3381"/>
          <ac:picMkLst>
            <pc:docMk/>
            <pc:sldMk cId="527629168" sldId="276"/>
            <ac:picMk id="20" creationId="{F2051DA9-861E-404E-AFC4-4B4B4EC0A303}"/>
          </ac:picMkLst>
        </pc:pic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6" creationId="{07062D07-4535-449E-8CF1-15361542389F}"/>
          </ac:cxnSpMkLst>
        </pc:cxnChg>
        <pc:cxnChg chg="add mod">
          <ac:chgData name="Chris Blythe" userId="cd9468cf-b39d-44e0-837e-28b83f53aebe" providerId="ADAL" clId="{72182021-7541-4AA8-BB63-EC4FE0D68A5E}" dt="2019-09-04T12:16:53.742" v="3424" actId="1076"/>
          <ac:cxnSpMkLst>
            <pc:docMk/>
            <pc:sldMk cId="527629168" sldId="276"/>
            <ac:cxnSpMk id="8" creationId="{288921D4-32C6-43A7-9A76-FB79646FA90A}"/>
          </ac:cxnSpMkLst>
        </pc:cxnChg>
      </pc:sldChg>
      <pc:sldChg chg="del">
        <pc:chgData name="Chris Blythe" userId="cd9468cf-b39d-44e0-837e-28b83f53aebe" providerId="ADAL" clId="{72182021-7541-4AA8-BB63-EC4FE0D68A5E}" dt="2019-09-03T10:07:08.324" v="17" actId="2696"/>
        <pc:sldMkLst>
          <pc:docMk/>
          <pc:sldMk cId="592249773" sldId="276"/>
        </pc:sldMkLst>
      </pc:sldChg>
      <pc:sldChg chg="addSp modSp add">
        <pc:chgData name="Chris Blythe" userId="cd9468cf-b39d-44e0-837e-28b83f53aebe" providerId="ADAL" clId="{72182021-7541-4AA8-BB63-EC4FE0D68A5E}" dt="2019-09-04T13:10:47.235" v="3676" actId="1076"/>
        <pc:sldMkLst>
          <pc:docMk/>
          <pc:sldMk cId="2172767849" sldId="277"/>
        </pc:sldMkLst>
        <pc:spChg chg="mod">
          <ac:chgData name="Chris Blythe" userId="cd9468cf-b39d-44e0-837e-28b83f53aebe" providerId="ADAL" clId="{72182021-7541-4AA8-BB63-EC4FE0D68A5E}" dt="2019-09-04T13:06:35.193" v="3550" actId="14100"/>
          <ac:spMkLst>
            <pc:docMk/>
            <pc:sldMk cId="2172767849" sldId="277"/>
            <ac:spMk id="2" creationId="{B24D1B51-3641-4755-8061-B66FAB6E9915}"/>
          </ac:spMkLst>
        </pc:spChg>
        <pc:spChg chg="mod">
          <ac:chgData name="Chris Blythe" userId="cd9468cf-b39d-44e0-837e-28b83f53aebe" providerId="ADAL" clId="{72182021-7541-4AA8-BB63-EC4FE0D68A5E}" dt="2019-09-04T13:06:38.316" v="3551" actId="14100"/>
          <ac:spMkLst>
            <pc:docMk/>
            <pc:sldMk cId="2172767849" sldId="277"/>
            <ac:spMk id="3" creationId="{5ED42495-D848-4012-AFCA-DD2790F11CBE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5" creationId="{E81BF3AB-D435-4175-ACB6-CE9256FFE9F6}"/>
          </ac:spMkLst>
        </pc:spChg>
        <pc:spChg chg="add mod">
          <ac:chgData name="Chris Blythe" userId="cd9468cf-b39d-44e0-837e-28b83f53aebe" providerId="ADAL" clId="{72182021-7541-4AA8-BB63-EC4FE0D68A5E}" dt="2019-09-04T13:10:15.909" v="3664" actId="1076"/>
          <ac:spMkLst>
            <pc:docMk/>
            <pc:sldMk cId="2172767849" sldId="277"/>
            <ac:spMk id="6" creationId="{E8699C04-E244-4F9A-9877-00E5FD31C3F0}"/>
          </ac:spMkLst>
        </pc:spChg>
        <pc:spChg chg="add mod">
          <ac:chgData name="Chris Blythe" userId="cd9468cf-b39d-44e0-837e-28b83f53aebe" providerId="ADAL" clId="{72182021-7541-4AA8-BB63-EC4FE0D68A5E}" dt="2019-09-04T13:07:43.691" v="3589" actId="1076"/>
          <ac:spMkLst>
            <pc:docMk/>
            <pc:sldMk cId="2172767849" sldId="277"/>
            <ac:spMk id="9" creationId="{C3A06964-D2DB-46DA-9F6E-8809ECB0F553}"/>
          </ac:spMkLst>
        </pc:spChg>
        <pc:spChg chg="add mod">
          <ac:chgData name="Chris Blythe" userId="cd9468cf-b39d-44e0-837e-28b83f53aebe" providerId="ADAL" clId="{72182021-7541-4AA8-BB63-EC4FE0D68A5E}" dt="2019-09-04T13:07:51.719" v="3591" actId="1076"/>
          <ac:spMkLst>
            <pc:docMk/>
            <pc:sldMk cId="2172767849" sldId="277"/>
            <ac:spMk id="11" creationId="{B70926D2-30B9-4FE9-97C8-2AD74A1F528F}"/>
          </ac:spMkLst>
        </pc:spChg>
        <pc:spChg chg="add mod">
          <ac:chgData name="Chris Blythe" userId="cd9468cf-b39d-44e0-837e-28b83f53aebe" providerId="ADAL" clId="{72182021-7541-4AA8-BB63-EC4FE0D68A5E}" dt="2019-09-04T13:10:47.235" v="3676" actId="1076"/>
          <ac:spMkLst>
            <pc:docMk/>
            <pc:sldMk cId="2172767849" sldId="277"/>
            <ac:spMk id="20" creationId="{B01007FB-D8CE-4C8E-B2B0-457CBF3FC90D}"/>
          </ac:spMkLst>
        </pc:spChg>
        <pc:picChg chg="add mod">
          <ac:chgData name="Chris Blythe" userId="cd9468cf-b39d-44e0-837e-28b83f53aebe" providerId="ADAL" clId="{72182021-7541-4AA8-BB63-EC4FE0D68A5E}" dt="2019-09-04T13:10:15.909" v="3664" actId="1076"/>
          <ac:picMkLst>
            <pc:docMk/>
            <pc:sldMk cId="2172767849" sldId="277"/>
            <ac:picMk id="4" creationId="{EE82E2BF-6030-47F7-85B8-81370FB7069E}"/>
          </ac:picMkLst>
        </pc:picChg>
        <pc:picChg chg="add mod">
          <ac:chgData name="Chris Blythe" userId="cd9468cf-b39d-44e0-837e-28b83f53aebe" providerId="ADAL" clId="{72182021-7541-4AA8-BB63-EC4FE0D68A5E}" dt="2019-09-04T13:07:36.222" v="3588" actId="1076"/>
          <ac:picMkLst>
            <pc:docMk/>
            <pc:sldMk cId="2172767849" sldId="277"/>
            <ac:picMk id="7" creationId="{33D18C62-49CF-440F-817B-EF2D1F617620}"/>
          </ac:picMkLst>
        </pc:picChg>
        <pc:picChg chg="add mod">
          <ac:chgData name="Chris Blythe" userId="cd9468cf-b39d-44e0-837e-28b83f53aebe" providerId="ADAL" clId="{72182021-7541-4AA8-BB63-EC4FE0D68A5E}" dt="2019-09-04T13:07:51.719" v="3591" actId="1076"/>
          <ac:picMkLst>
            <pc:docMk/>
            <pc:sldMk cId="2172767849" sldId="277"/>
            <ac:picMk id="10" creationId="{CD9C17BF-1C12-41FE-A38D-8F7AC81F6BB0}"/>
          </ac:picMkLst>
        </pc:picChg>
        <pc:cxnChg chg="add mod">
          <ac:chgData name="Chris Blythe" userId="cd9468cf-b39d-44e0-837e-28b83f53aebe" providerId="ADAL" clId="{72182021-7541-4AA8-BB63-EC4FE0D68A5E}" dt="2019-09-04T13:10:20.327" v="3665" actId="14100"/>
          <ac:cxnSpMkLst>
            <pc:docMk/>
            <pc:sldMk cId="2172767849" sldId="277"/>
            <ac:cxnSpMk id="8" creationId="{811CDF7A-0FD5-4E0E-87D3-7537AD323EC3}"/>
          </ac:cxnSpMkLst>
        </pc:cxnChg>
        <pc:cxnChg chg="add mod">
          <ac:chgData name="Chris Blythe" userId="cd9468cf-b39d-44e0-837e-28b83f53aebe" providerId="ADAL" clId="{72182021-7541-4AA8-BB63-EC4FE0D68A5E}" dt="2019-09-04T13:10:25.743" v="3666" actId="14100"/>
          <ac:cxnSpMkLst>
            <pc:docMk/>
            <pc:sldMk cId="2172767849" sldId="277"/>
            <ac:cxnSpMk id="13" creationId="{F96AAC56-9CF1-4FB8-A740-7F21C932C9ED}"/>
          </ac:cxnSpMkLst>
        </pc:cxnChg>
      </pc:sldChg>
      <pc:sldChg chg="del">
        <pc:chgData name="Chris Blythe" userId="cd9468cf-b39d-44e0-837e-28b83f53aebe" providerId="ADAL" clId="{72182021-7541-4AA8-BB63-EC4FE0D68A5E}" dt="2019-09-03T10:07:08.336" v="18" actId="2696"/>
        <pc:sldMkLst>
          <pc:docMk/>
          <pc:sldMk cId="3641588527" sldId="277"/>
        </pc:sldMkLst>
      </pc:sldChg>
      <pc:sldChg chg="del">
        <pc:chgData name="Chris Blythe" userId="cd9468cf-b39d-44e0-837e-28b83f53aebe" providerId="ADAL" clId="{72182021-7541-4AA8-BB63-EC4FE0D68A5E}" dt="2019-09-03T10:07:08.359" v="20" actId="2696"/>
        <pc:sldMkLst>
          <pc:docMk/>
          <pc:sldMk cId="3508234696" sldId="278"/>
        </pc:sldMkLst>
      </pc:sldChg>
      <pc:sldChg chg="del">
        <pc:chgData name="Chris Blythe" userId="cd9468cf-b39d-44e0-837e-28b83f53aebe" providerId="ADAL" clId="{72182021-7541-4AA8-BB63-EC4FE0D68A5E}" dt="2019-09-03T10:07:08.367" v="21" actId="2696"/>
        <pc:sldMkLst>
          <pc:docMk/>
          <pc:sldMk cId="2977651568" sldId="279"/>
        </pc:sldMkLst>
      </pc:sldChg>
      <pc:sldChg chg="del">
        <pc:chgData name="Chris Blythe" userId="cd9468cf-b39d-44e0-837e-28b83f53aebe" providerId="ADAL" clId="{72182021-7541-4AA8-BB63-EC4FE0D68A5E}" dt="2019-09-03T10:07:08.375" v="22" actId="2696"/>
        <pc:sldMkLst>
          <pc:docMk/>
          <pc:sldMk cId="2975146629" sldId="280"/>
        </pc:sldMkLst>
      </pc:sldChg>
      <pc:sldChg chg="del">
        <pc:chgData name="Chris Blythe" userId="cd9468cf-b39d-44e0-837e-28b83f53aebe" providerId="ADAL" clId="{72182021-7541-4AA8-BB63-EC4FE0D68A5E}" dt="2019-09-03T10:07:08.383" v="23" actId="2696"/>
        <pc:sldMkLst>
          <pc:docMk/>
          <pc:sldMk cId="4006573189" sldId="281"/>
        </pc:sldMkLst>
      </pc:sldChg>
      <pc:sldChg chg="del">
        <pc:chgData name="Chris Blythe" userId="cd9468cf-b39d-44e0-837e-28b83f53aebe" providerId="ADAL" clId="{72182021-7541-4AA8-BB63-EC4FE0D68A5E}" dt="2019-09-03T10:07:08.396" v="24" actId="2696"/>
        <pc:sldMkLst>
          <pc:docMk/>
          <pc:sldMk cId="2781564576" sldId="282"/>
        </pc:sldMkLst>
      </pc:sldChg>
      <pc:sldChg chg="del">
        <pc:chgData name="Chris Blythe" userId="cd9468cf-b39d-44e0-837e-28b83f53aebe" providerId="ADAL" clId="{72182021-7541-4AA8-BB63-EC4FE0D68A5E}" dt="2019-09-03T10:07:08.405" v="25" actId="2696"/>
        <pc:sldMkLst>
          <pc:docMk/>
          <pc:sldMk cId="962805654" sldId="283"/>
        </pc:sldMkLst>
      </pc:sldChg>
      <pc:sldChg chg="del">
        <pc:chgData name="Chris Blythe" userId="cd9468cf-b39d-44e0-837e-28b83f53aebe" providerId="ADAL" clId="{72182021-7541-4AA8-BB63-EC4FE0D68A5E}" dt="2019-09-03T10:07:08.345" v="19" actId="2696"/>
        <pc:sldMkLst>
          <pc:docMk/>
          <pc:sldMk cId="3549813221" sldId="284"/>
        </pc:sldMkLst>
      </pc:sldChg>
      <pc:sldChg chg="del">
        <pc:chgData name="Chris Blythe" userId="cd9468cf-b39d-44e0-837e-28b83f53aebe" providerId="ADAL" clId="{72182021-7541-4AA8-BB63-EC4FE0D68A5E}" dt="2019-09-03T10:07:08.409" v="26" actId="2696"/>
        <pc:sldMkLst>
          <pc:docMk/>
          <pc:sldMk cId="573902951" sldId="285"/>
        </pc:sldMkLst>
      </pc:sldChg>
      <pc:sldChg chg="del">
        <pc:chgData name="Chris Blythe" userId="cd9468cf-b39d-44e0-837e-28b83f53aebe" providerId="ADAL" clId="{72182021-7541-4AA8-BB63-EC4FE0D68A5E}" dt="2019-09-03T10:07:08.416" v="27" actId="2696"/>
        <pc:sldMkLst>
          <pc:docMk/>
          <pc:sldMk cId="3160076394" sldId="286"/>
        </pc:sldMkLst>
      </pc:sldChg>
    </pc:docChg>
  </pc:docChgLst>
  <pc:docChgLst>
    <pc:chgData name="Chris Blythe" userId="cd9468cf-b39d-44e0-837e-28b83f53aebe" providerId="ADAL" clId="{2A20F029-F5FB-473D-B011-AC361EE7762A}"/>
    <pc:docChg chg="undo redo custSel addSld delSld modSld sldOrd modMainMaster">
      <pc:chgData name="Chris Blythe" userId="cd9468cf-b39d-44e0-837e-28b83f53aebe" providerId="ADAL" clId="{2A20F029-F5FB-473D-B011-AC361EE7762A}" dt="2019-09-03T10:03:28.514" v="4256" actId="20577"/>
      <pc:docMkLst>
        <pc:docMk/>
      </pc:docMkLst>
      <pc:sldChg chg="modSp">
        <pc:chgData name="Chris Blythe" userId="cd9468cf-b39d-44e0-837e-28b83f53aebe" providerId="ADAL" clId="{2A20F029-F5FB-473D-B011-AC361EE7762A}" dt="2019-09-03T10:02:31.315" v="4236" actId="1076"/>
        <pc:sldMkLst>
          <pc:docMk/>
          <pc:sldMk cId="3660153389" sldId="256"/>
        </pc:sldMkLst>
        <pc:spChg chg="mod">
          <ac:chgData name="Chris Blythe" userId="cd9468cf-b39d-44e0-837e-28b83f53aebe" providerId="ADAL" clId="{2A20F029-F5FB-473D-B011-AC361EE7762A}" dt="2019-09-03T08:14:14.391" v="3118" actId="1076"/>
          <ac:spMkLst>
            <pc:docMk/>
            <pc:sldMk cId="3660153389" sldId="256"/>
            <ac:spMk id="2" creationId="{863E742C-0441-4B5A-AD52-BD56EFB06E34}"/>
          </ac:spMkLst>
        </pc:spChg>
        <pc:spChg chg="mod">
          <ac:chgData name="Chris Blythe" userId="cd9468cf-b39d-44e0-837e-28b83f53aebe" providerId="ADAL" clId="{2A20F029-F5FB-473D-B011-AC361EE7762A}" dt="2019-09-03T10:02:31.315" v="4236" actId="1076"/>
          <ac:spMkLst>
            <pc:docMk/>
            <pc:sldMk cId="3660153389" sldId="256"/>
            <ac:spMk id="3" creationId="{ACB69562-2B4B-44FB-9432-AEE378A7707A}"/>
          </ac:spMkLst>
        </pc:spChg>
      </pc:sldChg>
      <pc:sldChg chg="modSp add">
        <pc:chgData name="Chris Blythe" userId="cd9468cf-b39d-44e0-837e-28b83f53aebe" providerId="ADAL" clId="{2A20F029-F5FB-473D-B011-AC361EE7762A}" dt="2019-09-02T14:47:36.089" v="475" actId="403"/>
        <pc:sldMkLst>
          <pc:docMk/>
          <pc:sldMk cId="361804577" sldId="257"/>
        </pc:sldMkLst>
        <pc:spChg chg="mod">
          <ac:chgData name="Chris Blythe" userId="cd9468cf-b39d-44e0-837e-28b83f53aebe" providerId="ADAL" clId="{2A20F029-F5FB-473D-B011-AC361EE7762A}" dt="2019-09-02T14:30:34.205" v="76" actId="5793"/>
          <ac:spMkLst>
            <pc:docMk/>
            <pc:sldMk cId="361804577" sldId="257"/>
            <ac:spMk id="2" creationId="{E4D5B765-7141-47DF-AAFF-ACFA5E377BF2}"/>
          </ac:spMkLst>
        </pc:spChg>
        <pc:spChg chg="mod">
          <ac:chgData name="Chris Blythe" userId="cd9468cf-b39d-44e0-837e-28b83f53aebe" providerId="ADAL" clId="{2A20F029-F5FB-473D-B011-AC361EE7762A}" dt="2019-09-02T14:47:36.089" v="475" actId="403"/>
          <ac:spMkLst>
            <pc:docMk/>
            <pc:sldMk cId="361804577" sldId="257"/>
            <ac:spMk id="3" creationId="{55D59362-B4C9-40EF-8776-C7648609FD5B}"/>
          </ac:spMkLst>
        </pc:spChg>
      </pc:sldChg>
      <pc:sldChg chg="addSp modSp add del modAnim">
        <pc:chgData name="Chris Blythe" userId="cd9468cf-b39d-44e0-837e-28b83f53aebe" providerId="ADAL" clId="{2A20F029-F5FB-473D-B011-AC361EE7762A}" dt="2019-09-03T08:15:51.023" v="3119" actId="2696"/>
        <pc:sldMkLst>
          <pc:docMk/>
          <pc:sldMk cId="2101351563" sldId="267"/>
        </pc:sldMkLst>
        <pc:spChg chg="mod">
          <ac:chgData name="Chris Blythe" userId="cd9468cf-b39d-44e0-837e-28b83f53aebe" providerId="ADAL" clId="{2A20F029-F5FB-473D-B011-AC361EE7762A}" dt="2019-09-02T15:55:43.439" v="1552" actId="14100"/>
          <ac:spMkLst>
            <pc:docMk/>
            <pc:sldMk cId="2101351563" sldId="267"/>
            <ac:spMk id="3" creationId="{34F6DA03-1665-41AD-967C-8BD5C080BD25}"/>
          </ac:spMkLst>
        </pc:spChg>
        <pc:spChg chg="add mod">
          <ac:chgData name="Chris Blythe" userId="cd9468cf-b39d-44e0-837e-28b83f53aebe" providerId="ADAL" clId="{2A20F029-F5FB-473D-B011-AC361EE7762A}" dt="2019-09-02T15:41:58.416" v="1323" actId="1076"/>
          <ac:spMkLst>
            <pc:docMk/>
            <pc:sldMk cId="2101351563" sldId="267"/>
            <ac:spMk id="9" creationId="{05CC2A8E-2FE0-46A9-B032-2AFD1541A87B}"/>
          </ac:spMkLst>
        </pc:spChg>
        <pc:spChg chg="add mod">
          <ac:chgData name="Chris Blythe" userId="cd9468cf-b39d-44e0-837e-28b83f53aebe" providerId="ADAL" clId="{2A20F029-F5FB-473D-B011-AC361EE7762A}" dt="2019-09-02T16:18:32.326" v="1752" actId="14100"/>
          <ac:spMkLst>
            <pc:docMk/>
            <pc:sldMk cId="2101351563" sldId="267"/>
            <ac:spMk id="10" creationId="{9F632C53-C8EA-426D-8079-0887D316ED48}"/>
          </ac:spMkLst>
        </pc:spChg>
        <pc:spChg chg="mod">
          <ac:chgData name="Chris Blythe" userId="cd9468cf-b39d-44e0-837e-28b83f53aebe" providerId="ADAL" clId="{2A20F029-F5FB-473D-B011-AC361EE7762A}" dt="2019-09-02T15:54:20.790" v="1474" actId="1076"/>
          <ac:spMkLst>
            <pc:docMk/>
            <pc:sldMk cId="2101351563" sldId="267"/>
            <ac:spMk id="11" creationId="{AEE85E70-00AD-48A8-982B-13C13C5F4D65}"/>
          </ac:spMkLst>
        </pc:spChg>
      </pc:sldChg>
      <pc:sldChg chg="addSp delSp modSp add delAnim modAnim">
        <pc:chgData name="Chris Blythe" userId="cd9468cf-b39d-44e0-837e-28b83f53aebe" providerId="ADAL" clId="{2A20F029-F5FB-473D-B011-AC361EE7762A}" dt="2019-09-03T08:16:17.956" v="3138" actId="20577"/>
        <pc:sldMkLst>
          <pc:docMk/>
          <pc:sldMk cId="497210870" sldId="268"/>
        </pc:sldMkLst>
        <pc:spChg chg="mod">
          <ac:chgData name="Chris Blythe" userId="cd9468cf-b39d-44e0-837e-28b83f53aebe" providerId="ADAL" clId="{2A20F029-F5FB-473D-B011-AC361EE7762A}" dt="2019-09-03T08:16:17.956" v="3138" actId="20577"/>
          <ac:spMkLst>
            <pc:docMk/>
            <pc:sldMk cId="497210870" sldId="268"/>
            <ac:spMk id="2" creationId="{5523538B-659C-4477-90E0-EFE26E17610E}"/>
          </ac:spMkLst>
        </pc:spChg>
        <pc:spChg chg="mod">
          <ac:chgData name="Chris Blythe" userId="cd9468cf-b39d-44e0-837e-28b83f53aebe" providerId="ADAL" clId="{2A20F029-F5FB-473D-B011-AC361EE7762A}" dt="2019-09-02T16:29:28.787" v="1887" actId="27636"/>
          <ac:spMkLst>
            <pc:docMk/>
            <pc:sldMk cId="497210870" sldId="268"/>
            <ac:spMk id="3" creationId="{C8C9B3C1-EDDB-44DD-9124-DBDAC33B29FE}"/>
          </ac:spMkLst>
        </pc:spChg>
        <pc:spChg chg="add mod">
          <ac:chgData name="Chris Blythe" userId="cd9468cf-b39d-44e0-837e-28b83f53aebe" providerId="ADAL" clId="{2A20F029-F5FB-473D-B011-AC361EE7762A}" dt="2019-09-02T16:29:51.194" v="1890" actId="1076"/>
          <ac:spMkLst>
            <pc:docMk/>
            <pc:sldMk cId="497210870" sldId="268"/>
            <ac:spMk id="4" creationId="{109B0B5D-AD55-4651-9589-5A689520E00A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5" creationId="{4ADA81BA-4F9F-48E7-860E-D0D249A0AB9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6" creationId="{2B144984-1768-47B7-B3E1-9E446BB08CD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7" creationId="{9D1FFE3E-9112-4345-91F5-17CDAA0EC365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8" creationId="{D44495A7-7F6C-46B0-A92C-61B69DE85F2D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1" creationId="{25F3170D-2ADF-4C2B-9A6F-8855A70AAF2B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2" creationId="{00528CC2-A532-4C20-A65A-E129E756800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3" creationId="{EF15B512-FA51-4C4F-BE9E-A69B500B4DB9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4" creationId="{8BB7EA77-4292-46E6-87F1-7EE3D8302243}"/>
          </ac:spMkLst>
        </pc:spChg>
        <pc:spChg chg="add del mod">
          <ac:chgData name="Chris Blythe" userId="cd9468cf-b39d-44e0-837e-28b83f53aebe" providerId="ADAL" clId="{2A20F029-F5FB-473D-B011-AC361EE7762A}" dt="2019-09-02T16:28:25.039" v="1881" actId="478"/>
          <ac:spMkLst>
            <pc:docMk/>
            <pc:sldMk cId="497210870" sldId="268"/>
            <ac:spMk id="15" creationId="{6971E31E-3C01-4573-B425-3E9806B452F0}"/>
          </ac:spMkLst>
        </pc:spChg>
        <pc:spChg chg="add">
          <ac:chgData name="Chris Blythe" userId="cd9468cf-b39d-44e0-837e-28b83f53aebe" providerId="ADAL" clId="{2A20F029-F5FB-473D-B011-AC361EE7762A}" dt="2019-09-02T16:28:54.905" v="1884"/>
          <ac:spMkLst>
            <pc:docMk/>
            <pc:sldMk cId="497210870" sldId="268"/>
            <ac:spMk id="17" creationId="{5758BADC-87F4-451E-A536-EE9F40D48B25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8" creationId="{E761F3B6-A3BB-4140-9713-32F5F12193D3}"/>
          </ac:spMkLst>
        </pc:spChg>
        <pc:spChg chg="add">
          <ac:chgData name="Chris Blythe" userId="cd9468cf-b39d-44e0-837e-28b83f53aebe" providerId="ADAL" clId="{2A20F029-F5FB-473D-B011-AC361EE7762A}" dt="2019-09-02T16:29:13.232" v="1885"/>
          <ac:spMkLst>
            <pc:docMk/>
            <pc:sldMk cId="497210870" sldId="268"/>
            <ac:spMk id="19" creationId="{2BBAE89F-7446-424F-BCE7-5BB046429ECA}"/>
          </ac:spMkLst>
        </pc:spChg>
        <pc:picChg chg="add">
          <ac:chgData name="Chris Blythe" userId="cd9468cf-b39d-44e0-837e-28b83f53aebe" providerId="ADAL" clId="{2A20F029-F5FB-473D-B011-AC361EE7762A}" dt="2019-09-02T16:28:54.905" v="1884"/>
          <ac:picMkLst>
            <pc:docMk/>
            <pc:sldMk cId="497210870" sldId="268"/>
            <ac:picMk id="16" creationId="{2BAED794-A81C-44D8-9583-176DA0DA30C9}"/>
          </ac:picMkLst>
        </pc:picChg>
        <pc:cxnChg chg="add del mod">
          <ac:chgData name="Chris Blythe" userId="cd9468cf-b39d-44e0-837e-28b83f53aebe" providerId="ADAL" clId="{2A20F029-F5FB-473D-B011-AC361EE7762A}" dt="2019-09-02T15:48:45.361" v="1387" actId="11529"/>
          <ac:cxnSpMkLst>
            <pc:docMk/>
            <pc:sldMk cId="497210870" sldId="268"/>
            <ac:cxnSpMk id="10" creationId="{52907591-499F-4A8E-AA41-609A2A39E612}"/>
          </ac:cxnSpMkLst>
        </pc:cxnChg>
      </pc:sldChg>
      <pc:sldChg chg="modSp add ord">
        <pc:chgData name="Chris Blythe" userId="cd9468cf-b39d-44e0-837e-28b83f53aebe" providerId="ADAL" clId="{2A20F029-F5FB-473D-B011-AC361EE7762A}" dt="2019-09-03T08:17:28.315" v="3185" actId="313"/>
        <pc:sldMkLst>
          <pc:docMk/>
          <pc:sldMk cId="3162821291" sldId="270"/>
        </pc:sldMkLst>
        <pc:spChg chg="mod">
          <ac:chgData name="Chris Blythe" userId="cd9468cf-b39d-44e0-837e-28b83f53aebe" providerId="ADAL" clId="{2A20F029-F5FB-473D-B011-AC361EE7762A}" dt="2019-09-03T08:17:28.315" v="3185" actId="313"/>
          <ac:spMkLst>
            <pc:docMk/>
            <pc:sldMk cId="3162821291" sldId="270"/>
            <ac:spMk id="3" creationId="{C8C9B3C1-EDDB-44DD-9124-DBDAC33B29FE}"/>
          </ac:spMkLst>
        </pc:spChg>
        <pc:spChg chg="mod">
          <ac:chgData name="Chris Blythe" userId="cd9468cf-b39d-44e0-837e-28b83f53aebe" providerId="ADAL" clId="{2A20F029-F5FB-473D-B011-AC361EE7762A}" dt="2019-09-03T08:08:10.178" v="3080" actId="20577"/>
          <ac:spMkLst>
            <pc:docMk/>
            <pc:sldMk cId="3162821291" sldId="270"/>
            <ac:spMk id="4" creationId="{109B0B5D-AD55-4651-9589-5A689520E00A}"/>
          </ac:spMkLst>
        </pc:spChg>
        <pc:spChg chg="mod">
          <ac:chgData name="Chris Blythe" userId="cd9468cf-b39d-44e0-837e-28b83f53aebe" providerId="ADAL" clId="{2A20F029-F5FB-473D-B011-AC361EE7762A}" dt="2019-09-03T08:08:19.339" v="3082" actId="14100"/>
          <ac:spMkLst>
            <pc:docMk/>
            <pc:sldMk cId="3162821291" sldId="270"/>
            <ac:spMk id="5" creationId="{4ADA81BA-4F9F-48E7-860E-D0D249A0AB9D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6" creationId="{2B144984-1768-47B7-B3E1-9E446BB08CD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7" creationId="{9D1FFE3E-9112-4345-91F5-17CDAA0EC365}"/>
          </ac:spMkLst>
        </pc:spChg>
        <pc:spChg chg="mod">
          <ac:chgData name="Chris Blythe" userId="cd9468cf-b39d-44e0-837e-28b83f53aebe" providerId="ADAL" clId="{2A20F029-F5FB-473D-B011-AC361EE7762A}" dt="2019-09-03T08:08:47.657" v="3105" actId="1076"/>
          <ac:spMkLst>
            <pc:docMk/>
            <pc:sldMk cId="3162821291" sldId="270"/>
            <ac:spMk id="8" creationId="{D44495A7-7F6C-46B0-A92C-61B69DE85F2D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2" creationId="{00528CC2-A532-4C20-A65A-E129E7568009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3" creationId="{EF15B512-FA51-4C4F-BE9E-A69B500B4DB9}"/>
          </ac:spMkLst>
        </pc:spChg>
        <pc:spChg chg="mod">
          <ac:chgData name="Chris Blythe" userId="cd9468cf-b39d-44e0-837e-28b83f53aebe" providerId="ADAL" clId="{2A20F029-F5FB-473D-B011-AC361EE7762A}" dt="2019-09-03T08:08:55.314" v="3115" actId="1038"/>
          <ac:spMkLst>
            <pc:docMk/>
            <pc:sldMk cId="3162821291" sldId="270"/>
            <ac:spMk id="14" creationId="{8BB7EA77-4292-46E6-87F1-7EE3D8302243}"/>
          </ac:spMkLst>
        </pc:spChg>
        <pc:spChg chg="mod">
          <ac:chgData name="Chris Blythe" userId="cd9468cf-b39d-44e0-837e-28b83f53aebe" providerId="ADAL" clId="{2A20F029-F5FB-473D-B011-AC361EE7762A}" dt="2019-09-03T08:08:41.161" v="3104" actId="1037"/>
          <ac:spMkLst>
            <pc:docMk/>
            <pc:sldMk cId="3162821291" sldId="270"/>
            <ac:spMk id="15" creationId="{6971E31E-3C01-4573-B425-3E9806B452F0}"/>
          </ac:spMkLst>
        </pc:spChg>
      </pc:sldChg>
      <pc:sldChg chg="modSp add">
        <pc:chgData name="Chris Blythe" userId="cd9468cf-b39d-44e0-837e-28b83f53aebe" providerId="ADAL" clId="{2A20F029-F5FB-473D-B011-AC361EE7762A}" dt="2019-09-03T08:18:15.288" v="3187" actId="113"/>
        <pc:sldMkLst>
          <pc:docMk/>
          <pc:sldMk cId="74831690" sldId="273"/>
        </pc:sldMkLst>
        <pc:spChg chg="mod">
          <ac:chgData name="Chris Blythe" userId="cd9468cf-b39d-44e0-837e-28b83f53aebe" providerId="ADAL" clId="{2A20F029-F5FB-473D-B011-AC361EE7762A}" dt="2019-09-02T16:39:39.656" v="2101" actId="20577"/>
          <ac:spMkLst>
            <pc:docMk/>
            <pc:sldMk cId="74831690" sldId="273"/>
            <ac:spMk id="2" creationId="{A71E53C5-DEA8-45AD-BCC8-E31D73818A23}"/>
          </ac:spMkLst>
        </pc:spChg>
        <pc:spChg chg="mod">
          <ac:chgData name="Chris Blythe" userId="cd9468cf-b39d-44e0-837e-28b83f53aebe" providerId="ADAL" clId="{2A20F029-F5FB-473D-B011-AC361EE7762A}" dt="2019-09-03T08:18:15.288" v="3187" actId="113"/>
          <ac:spMkLst>
            <pc:docMk/>
            <pc:sldMk cId="74831690" sldId="273"/>
            <ac:spMk id="3" creationId="{F0B81578-0B58-40C4-8FCC-BDD1B3DE72A7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08:19:50.112" v="3200" actId="20577"/>
        <pc:sldMkLst>
          <pc:docMk/>
          <pc:sldMk cId="3641588527" sldId="277"/>
        </pc:sldMkLst>
        <pc:spChg chg="mod">
          <ac:chgData name="Chris Blythe" userId="cd9468cf-b39d-44e0-837e-28b83f53aebe" providerId="ADAL" clId="{2A20F029-F5FB-473D-B011-AC361EE7762A}" dt="2019-09-02T17:04:23.040" v="3059"/>
          <ac:spMkLst>
            <pc:docMk/>
            <pc:sldMk cId="3641588527" sldId="277"/>
            <ac:spMk id="2" creationId="{73A8D987-F0F9-4E55-9CD3-3F36EF5DBB42}"/>
          </ac:spMkLst>
        </pc:spChg>
        <pc:spChg chg="mod">
          <ac:chgData name="Chris Blythe" userId="cd9468cf-b39d-44e0-837e-28b83f53aebe" providerId="ADAL" clId="{2A20F029-F5FB-473D-B011-AC361EE7762A}" dt="2019-09-03T08:19:50.112" v="3200" actId="20577"/>
          <ac:spMkLst>
            <pc:docMk/>
            <pc:sldMk cId="3641588527" sldId="277"/>
            <ac:spMk id="3" creationId="{40619C48-52C8-4899-BFEC-91407AFEE0FD}"/>
          </ac:spMkLst>
        </pc:spChg>
        <pc:picChg chg="add mod">
          <ac:chgData name="Chris Blythe" userId="cd9468cf-b39d-44e0-837e-28b83f53aebe" providerId="ADAL" clId="{2A20F029-F5FB-473D-B011-AC361EE7762A}" dt="2019-09-02T17:05:49.254" v="3071" actId="1076"/>
          <ac:picMkLst>
            <pc:docMk/>
            <pc:sldMk cId="3641588527" sldId="277"/>
            <ac:picMk id="4" creationId="{77895785-7247-4DB5-93B5-BD8DCA159C1C}"/>
          </ac:picMkLst>
        </pc:picChg>
        <pc:picChg chg="add mod">
          <ac:chgData name="Chris Blythe" userId="cd9468cf-b39d-44e0-837e-28b83f53aebe" providerId="ADAL" clId="{2A20F029-F5FB-473D-B011-AC361EE7762A}" dt="2019-09-02T17:05:51.897" v="3072" actId="1076"/>
          <ac:picMkLst>
            <pc:docMk/>
            <pc:sldMk cId="3641588527" sldId="277"/>
            <ac:picMk id="5" creationId="{AA9FF468-F8F7-4F78-BD25-4C553386A890}"/>
          </ac:picMkLst>
        </pc:picChg>
        <pc:picChg chg="add mod">
          <ac:chgData name="Chris Blythe" userId="cd9468cf-b39d-44e0-837e-28b83f53aebe" providerId="ADAL" clId="{2A20F029-F5FB-473D-B011-AC361EE7762A}" dt="2019-09-02T17:06:13.730" v="3075" actId="167"/>
          <ac:picMkLst>
            <pc:docMk/>
            <pc:sldMk cId="3641588527" sldId="277"/>
            <ac:picMk id="6" creationId="{F713F691-DAF2-48DE-A435-F3199D6E4439}"/>
          </ac:picMkLst>
        </pc:picChg>
      </pc:sldChg>
      <pc:sldChg chg="modSp add">
        <pc:chgData name="Chris Blythe" userId="cd9468cf-b39d-44e0-837e-28b83f53aebe" providerId="ADAL" clId="{2A20F029-F5FB-473D-B011-AC361EE7762A}" dt="2019-09-03T08:30:26.213" v="3456" actId="20577"/>
        <pc:sldMkLst>
          <pc:docMk/>
          <pc:sldMk cId="3508234696" sldId="278"/>
        </pc:sldMkLst>
        <pc:spChg chg="mod">
          <ac:chgData name="Chris Blythe" userId="cd9468cf-b39d-44e0-837e-28b83f53aebe" providerId="ADAL" clId="{2A20F029-F5FB-473D-B011-AC361EE7762A}" dt="2019-09-03T08:30:26.213" v="3456" actId="20577"/>
          <ac:spMkLst>
            <pc:docMk/>
            <pc:sldMk cId="3508234696" sldId="278"/>
            <ac:spMk id="2" creationId="{4F3BB83A-4055-4E2D-A19B-EA1E6288A926}"/>
          </ac:spMkLst>
        </pc:spChg>
        <pc:spChg chg="mod">
          <ac:chgData name="Chris Blythe" userId="cd9468cf-b39d-44e0-837e-28b83f53aebe" providerId="ADAL" clId="{2A20F029-F5FB-473D-B011-AC361EE7762A}" dt="2019-09-03T08:21:10.188" v="3215" actId="404"/>
          <ac:spMkLst>
            <pc:docMk/>
            <pc:sldMk cId="3508234696" sldId="278"/>
            <ac:spMk id="3" creationId="{632BF13C-510E-4BE4-9490-2B5FCEEA999E}"/>
          </ac:spMkLst>
        </pc:spChg>
      </pc:sldChg>
      <pc:sldChg chg="modSp add">
        <pc:chgData name="Chris Blythe" userId="cd9468cf-b39d-44e0-837e-28b83f53aebe" providerId="ADAL" clId="{2A20F029-F5FB-473D-B011-AC361EE7762A}" dt="2019-09-03T08:22:53.510" v="3228" actId="403"/>
        <pc:sldMkLst>
          <pc:docMk/>
          <pc:sldMk cId="2977651568" sldId="279"/>
        </pc:sldMkLst>
        <pc:spChg chg="mod">
          <ac:chgData name="Chris Blythe" userId="cd9468cf-b39d-44e0-837e-28b83f53aebe" providerId="ADAL" clId="{2A20F029-F5FB-473D-B011-AC361EE7762A}" dt="2019-09-03T08:22:11.322" v="3217"/>
          <ac:spMkLst>
            <pc:docMk/>
            <pc:sldMk cId="2977651568" sldId="279"/>
            <ac:spMk id="2" creationId="{E8646947-0A23-48D6-B592-D6B6A9181862}"/>
          </ac:spMkLst>
        </pc:spChg>
        <pc:spChg chg="mod">
          <ac:chgData name="Chris Blythe" userId="cd9468cf-b39d-44e0-837e-28b83f53aebe" providerId="ADAL" clId="{2A20F029-F5FB-473D-B011-AC361EE7762A}" dt="2019-09-03T08:22:53.510" v="3228" actId="403"/>
          <ac:spMkLst>
            <pc:docMk/>
            <pc:sldMk cId="2977651568" sldId="279"/>
            <ac:spMk id="3" creationId="{50CA871D-6BD3-4CCC-8135-CED2FDA5E26B}"/>
          </ac:spMkLst>
        </pc:spChg>
      </pc:sldChg>
      <pc:sldChg chg="addSp modSp add">
        <pc:chgData name="Chris Blythe" userId="cd9468cf-b39d-44e0-837e-28b83f53aebe" providerId="ADAL" clId="{2A20F029-F5FB-473D-B011-AC361EE7762A}" dt="2019-09-03T08:25:26.770" v="3246" actId="1076"/>
        <pc:sldMkLst>
          <pc:docMk/>
          <pc:sldMk cId="2975146629" sldId="280"/>
        </pc:sldMkLst>
        <pc:spChg chg="mod">
          <ac:chgData name="Chris Blythe" userId="cd9468cf-b39d-44e0-837e-28b83f53aebe" providerId="ADAL" clId="{2A20F029-F5FB-473D-B011-AC361EE7762A}" dt="2019-09-03T08:24:19.873" v="3232"/>
          <ac:spMkLst>
            <pc:docMk/>
            <pc:sldMk cId="2975146629" sldId="280"/>
            <ac:spMk id="2" creationId="{B13EF6AE-D6B7-419F-9DCB-8434BC067808}"/>
          </ac:spMkLst>
        </pc:spChg>
        <pc:spChg chg="mod">
          <ac:chgData name="Chris Blythe" userId="cd9468cf-b39d-44e0-837e-28b83f53aebe" providerId="ADAL" clId="{2A20F029-F5FB-473D-B011-AC361EE7762A}" dt="2019-09-03T08:25:22.177" v="3245" actId="14100"/>
          <ac:spMkLst>
            <pc:docMk/>
            <pc:sldMk cId="2975146629" sldId="280"/>
            <ac:spMk id="3" creationId="{E9E2371D-5C9F-4297-B6DB-8C9ACDAAD4EB}"/>
          </ac:spMkLst>
        </pc:spChg>
        <pc:picChg chg="add mod">
          <ac:chgData name="Chris Blythe" userId="cd9468cf-b39d-44e0-837e-28b83f53aebe" providerId="ADAL" clId="{2A20F029-F5FB-473D-B011-AC361EE7762A}" dt="2019-09-03T08:25:26.770" v="3246" actId="1076"/>
          <ac:picMkLst>
            <pc:docMk/>
            <pc:sldMk cId="2975146629" sldId="280"/>
            <ac:picMk id="4" creationId="{2BCEA73F-1278-4B4A-9A6B-BE437C19C147}"/>
          </ac:picMkLst>
        </pc:picChg>
      </pc:sldChg>
      <pc:sldChg chg="modSp add">
        <pc:chgData name="Chris Blythe" userId="cd9468cf-b39d-44e0-837e-28b83f53aebe" providerId="ADAL" clId="{2A20F029-F5FB-473D-B011-AC361EE7762A}" dt="2019-09-03T08:28:40.486" v="3454" actId="113"/>
        <pc:sldMkLst>
          <pc:docMk/>
          <pc:sldMk cId="4006573189" sldId="281"/>
        </pc:sldMkLst>
        <pc:spChg chg="mod">
          <ac:chgData name="Chris Blythe" userId="cd9468cf-b39d-44e0-837e-28b83f53aebe" providerId="ADAL" clId="{2A20F029-F5FB-473D-B011-AC361EE7762A}" dt="2019-09-03T08:28:33.442" v="3453" actId="20577"/>
          <ac:spMkLst>
            <pc:docMk/>
            <pc:sldMk cId="4006573189" sldId="281"/>
            <ac:spMk id="2" creationId="{AD51CDEA-3B68-408A-9376-909D03408423}"/>
          </ac:spMkLst>
        </pc:spChg>
        <pc:spChg chg="mod">
          <ac:chgData name="Chris Blythe" userId="cd9468cf-b39d-44e0-837e-28b83f53aebe" providerId="ADAL" clId="{2A20F029-F5FB-473D-B011-AC361EE7762A}" dt="2019-09-03T08:28:40.486" v="3454" actId="113"/>
          <ac:spMkLst>
            <pc:docMk/>
            <pc:sldMk cId="4006573189" sldId="281"/>
            <ac:spMk id="3" creationId="{344FC5E4-ACD6-4374-A645-8B5D82EEC831}"/>
          </ac:spMkLst>
        </pc:spChg>
      </pc:sldChg>
      <pc:sldChg chg="modSp add">
        <pc:chgData name="Chris Blythe" userId="cd9468cf-b39d-44e0-837e-28b83f53aebe" providerId="ADAL" clId="{2A20F029-F5FB-473D-B011-AC361EE7762A}" dt="2019-09-03T08:33:22.681" v="3699" actId="20577"/>
        <pc:sldMkLst>
          <pc:docMk/>
          <pc:sldMk cId="2781564576" sldId="282"/>
        </pc:sldMkLst>
        <pc:spChg chg="mod">
          <ac:chgData name="Chris Blythe" userId="cd9468cf-b39d-44e0-837e-28b83f53aebe" providerId="ADAL" clId="{2A20F029-F5FB-473D-B011-AC361EE7762A}" dt="2019-09-03T08:31:16.594" v="3492" actId="313"/>
          <ac:spMkLst>
            <pc:docMk/>
            <pc:sldMk cId="2781564576" sldId="282"/>
            <ac:spMk id="2" creationId="{72F9A397-45E5-426B-95A0-8EE6F0E416A7}"/>
          </ac:spMkLst>
        </pc:spChg>
        <pc:spChg chg="mod">
          <ac:chgData name="Chris Blythe" userId="cd9468cf-b39d-44e0-837e-28b83f53aebe" providerId="ADAL" clId="{2A20F029-F5FB-473D-B011-AC361EE7762A}" dt="2019-09-03T08:33:22.681" v="3699" actId="20577"/>
          <ac:spMkLst>
            <pc:docMk/>
            <pc:sldMk cId="2781564576" sldId="282"/>
            <ac:spMk id="3" creationId="{F198EA8E-4B8D-46C9-809D-86CF90069DFF}"/>
          </ac:spMkLst>
        </pc:spChg>
      </pc:sldChg>
      <pc:sldChg chg="modSp add">
        <pc:chgData name="Chris Blythe" userId="cd9468cf-b39d-44e0-837e-28b83f53aebe" providerId="ADAL" clId="{2A20F029-F5FB-473D-B011-AC361EE7762A}" dt="2019-09-03T09:51:44.693" v="4202" actId="20577"/>
        <pc:sldMkLst>
          <pc:docMk/>
          <pc:sldMk cId="962805654" sldId="283"/>
        </pc:sldMkLst>
        <pc:spChg chg="mod">
          <ac:chgData name="Chris Blythe" userId="cd9468cf-b39d-44e0-837e-28b83f53aebe" providerId="ADAL" clId="{2A20F029-F5FB-473D-B011-AC361EE7762A}" dt="2019-09-03T08:33:49.871" v="3701"/>
          <ac:spMkLst>
            <pc:docMk/>
            <pc:sldMk cId="962805654" sldId="283"/>
            <ac:spMk id="2" creationId="{E94D92EE-2AA2-44DE-BCB6-00FE7FB5F945}"/>
          </ac:spMkLst>
        </pc:spChg>
        <pc:spChg chg="mod">
          <ac:chgData name="Chris Blythe" userId="cd9468cf-b39d-44e0-837e-28b83f53aebe" providerId="ADAL" clId="{2A20F029-F5FB-473D-B011-AC361EE7762A}" dt="2019-09-03T09:51:44.693" v="4202" actId="20577"/>
          <ac:spMkLst>
            <pc:docMk/>
            <pc:sldMk cId="962805654" sldId="283"/>
            <ac:spMk id="3" creationId="{6173C515-0DEF-48AD-8F4B-CF13FBED293D}"/>
          </ac:spMkLst>
        </pc:spChg>
      </pc:sldChg>
      <pc:sldChg chg="addSp modSp add modAnim">
        <pc:chgData name="Chris Blythe" userId="cd9468cf-b39d-44e0-837e-28b83f53aebe" providerId="ADAL" clId="{2A20F029-F5FB-473D-B011-AC361EE7762A}" dt="2019-09-03T10:01:19.691" v="4204" actId="27636"/>
        <pc:sldMkLst>
          <pc:docMk/>
          <pc:sldMk cId="3549813221" sldId="284"/>
        </pc:sldMkLst>
        <pc:spChg chg="mod">
          <ac:chgData name="Chris Blythe" userId="cd9468cf-b39d-44e0-837e-28b83f53aebe" providerId="ADAL" clId="{2A20F029-F5FB-473D-B011-AC361EE7762A}" dt="2019-09-03T09:34:42.885" v="3810" actId="20577"/>
          <ac:spMkLst>
            <pc:docMk/>
            <pc:sldMk cId="3549813221" sldId="284"/>
            <ac:spMk id="2" creationId="{71CDEED2-1D8A-4C38-AE0E-C2A5BA6AFD61}"/>
          </ac:spMkLst>
        </pc:spChg>
        <pc:spChg chg="mod">
          <ac:chgData name="Chris Blythe" userId="cd9468cf-b39d-44e0-837e-28b83f53aebe" providerId="ADAL" clId="{2A20F029-F5FB-473D-B011-AC361EE7762A}" dt="2019-09-03T09:39:03.208" v="4012" actId="14100"/>
          <ac:spMkLst>
            <pc:docMk/>
            <pc:sldMk cId="3549813221" sldId="284"/>
            <ac:spMk id="3" creationId="{F346D2FA-B6B9-4F07-8DBF-1B188D782645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6" creationId="{EF3E4CFE-129B-40C2-BE08-C7033EDBB853}"/>
          </ac:spMkLst>
        </pc:spChg>
        <pc:spChg chg="add mod">
          <ac:chgData name="Chris Blythe" userId="cd9468cf-b39d-44e0-837e-28b83f53aebe" providerId="ADAL" clId="{2A20F029-F5FB-473D-B011-AC361EE7762A}" dt="2019-09-03T09:42:43.332" v="4078" actId="1076"/>
          <ac:spMkLst>
            <pc:docMk/>
            <pc:sldMk cId="3549813221" sldId="284"/>
            <ac:spMk id="7" creationId="{C8CD852E-B53D-4DD1-9555-15C9290CAB14}"/>
          </ac:spMkLst>
        </pc:spChg>
        <pc:spChg chg="add mod">
          <ac:chgData name="Chris Blythe" userId="cd9468cf-b39d-44e0-837e-28b83f53aebe" providerId="ADAL" clId="{2A20F029-F5FB-473D-B011-AC361EE7762A}" dt="2019-09-03T10:01:19.691" v="4204" actId="27636"/>
          <ac:spMkLst>
            <pc:docMk/>
            <pc:sldMk cId="3549813221" sldId="284"/>
            <ac:spMk id="8" creationId="{4F85BE5D-C4E3-472A-89F2-FA8743DC473D}"/>
          </ac:spMkLst>
        </pc:sp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5" creationId="{FA4EDB7E-6363-4FDD-92AB-98B69D76B90A}"/>
          </ac:picMkLst>
        </pc:picChg>
        <pc:picChg chg="add mod">
          <ac:chgData name="Chris Blythe" userId="cd9468cf-b39d-44e0-837e-28b83f53aebe" providerId="ADAL" clId="{2A20F029-F5FB-473D-B011-AC361EE7762A}" dt="2019-09-03T09:42:43.332" v="4078" actId="1076"/>
          <ac:picMkLst>
            <pc:docMk/>
            <pc:sldMk cId="3549813221" sldId="284"/>
            <ac:picMk id="10" creationId="{A1BBEDE0-200D-4EB5-82BA-51F5E0CC5748}"/>
          </ac:picMkLst>
        </pc:picChg>
      </pc:sldChg>
      <pc:sldChg chg="modSp add">
        <pc:chgData name="Chris Blythe" userId="cd9468cf-b39d-44e0-837e-28b83f53aebe" providerId="ADAL" clId="{2A20F029-F5FB-473D-B011-AC361EE7762A}" dt="2019-09-03T10:03:01.995" v="4239" actId="27636"/>
        <pc:sldMkLst>
          <pc:docMk/>
          <pc:sldMk cId="573902951" sldId="285"/>
        </pc:sldMkLst>
        <pc:spChg chg="mod">
          <ac:chgData name="Chris Blythe" userId="cd9468cf-b39d-44e0-837e-28b83f53aebe" providerId="ADAL" clId="{2A20F029-F5FB-473D-B011-AC361EE7762A}" dt="2019-09-03T10:01:24.383" v="4205"/>
          <ac:spMkLst>
            <pc:docMk/>
            <pc:sldMk cId="573902951" sldId="285"/>
            <ac:spMk id="2" creationId="{978749A7-7DE4-4B59-BF98-9420B7353593}"/>
          </ac:spMkLst>
        </pc:spChg>
        <pc:spChg chg="mod">
          <ac:chgData name="Chris Blythe" userId="cd9468cf-b39d-44e0-837e-28b83f53aebe" providerId="ADAL" clId="{2A20F029-F5FB-473D-B011-AC361EE7762A}" dt="2019-09-03T10:03:01.995" v="4239" actId="27636"/>
          <ac:spMkLst>
            <pc:docMk/>
            <pc:sldMk cId="573902951" sldId="285"/>
            <ac:spMk id="3" creationId="{2289C59E-1677-4001-B111-019DAB8E7217}"/>
          </ac:spMkLst>
        </pc:spChg>
      </pc:sldChg>
      <pc:sldChg chg="modSp add">
        <pc:chgData name="Chris Blythe" userId="cd9468cf-b39d-44e0-837e-28b83f53aebe" providerId="ADAL" clId="{2A20F029-F5FB-473D-B011-AC361EE7762A}" dt="2019-09-03T10:03:28.514" v="4256" actId="20577"/>
        <pc:sldMkLst>
          <pc:docMk/>
          <pc:sldMk cId="3160076394" sldId="286"/>
        </pc:sldMkLst>
        <pc:spChg chg="mod">
          <ac:chgData name="Chris Blythe" userId="cd9468cf-b39d-44e0-837e-28b83f53aebe" providerId="ADAL" clId="{2A20F029-F5FB-473D-B011-AC361EE7762A}" dt="2019-09-03T10:02:13.155" v="4235" actId="20577"/>
          <ac:spMkLst>
            <pc:docMk/>
            <pc:sldMk cId="3160076394" sldId="286"/>
            <ac:spMk id="2" creationId="{937C06AE-7AF5-4770-8B99-D30B605A1723}"/>
          </ac:spMkLst>
        </pc:spChg>
        <pc:spChg chg="mod">
          <ac:chgData name="Chris Blythe" userId="cd9468cf-b39d-44e0-837e-28b83f53aebe" providerId="ADAL" clId="{2A20F029-F5FB-473D-B011-AC361EE7762A}" dt="2019-09-03T10:03:28.514" v="4256" actId="20577"/>
          <ac:spMkLst>
            <pc:docMk/>
            <pc:sldMk cId="3160076394" sldId="286"/>
            <ac:spMk id="3" creationId="{1645AB27-E61E-4408-802B-A299B26917BF}"/>
          </ac:spMkLst>
        </pc:spChg>
      </pc:sldChg>
      <pc:sldChg chg="add del">
        <pc:chgData name="Chris Blythe" userId="cd9468cf-b39d-44e0-837e-28b83f53aebe" providerId="ADAL" clId="{2A20F029-F5FB-473D-B011-AC361EE7762A}" dt="2019-09-03T08:24:05.551" v="3230"/>
        <pc:sldMkLst>
          <pc:docMk/>
          <pc:sldMk cId="122562680" sldId="309"/>
        </pc:sldMkLst>
      </pc:sldChg>
      <pc:sldMasterChg chg="modSp modSldLayout">
        <pc:chgData name="Chris Blythe" userId="cd9468cf-b39d-44e0-837e-28b83f53aebe" providerId="ADAL" clId="{2A20F029-F5FB-473D-B011-AC361EE7762A}" dt="2019-09-03T10:03:01.129" v="4238" actId="404"/>
        <pc:sldMasterMkLst>
          <pc:docMk/>
          <pc:sldMasterMk cId="0" sldId="2147483648"/>
        </pc:sldMasterMkLst>
        <pc:spChg chg="mod">
          <ac:chgData name="Chris Blythe" userId="cd9468cf-b39d-44e0-837e-28b83f53aebe" providerId="ADAL" clId="{2A20F029-F5FB-473D-B011-AC361EE7762A}" dt="2019-09-03T10:02:48.698" v="4237" actId="404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Chris Blythe" userId="cd9468cf-b39d-44e0-837e-28b83f53aebe" providerId="ADAL" clId="{2A20F029-F5FB-473D-B011-AC361EE7762A}" dt="2019-09-03T10:03:01.129" v="4238" actId="404"/>
          <pc:sldLayoutMkLst>
            <pc:docMk/>
            <pc:sldMasterMk cId="0" sldId="2147483648"/>
            <pc:sldLayoutMk cId="0" sldId="2147483650"/>
          </pc:sldLayoutMkLst>
          <pc:spChg chg="mod">
            <ac:chgData name="Chris Blythe" userId="cd9468cf-b39d-44e0-837e-28b83f53aebe" providerId="ADAL" clId="{2A20F029-F5FB-473D-B011-AC361EE7762A}" dt="2019-09-03T10:03:01.129" v="4238" actId="40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Chris Blythe" userId="cd9468cf-b39d-44e0-837e-28b83f53aebe" providerId="ADAL" clId="{94097E74-BED6-4839-9F4F-E232CA2FDDAF}"/>
    <pc:docChg chg="undo custSel addSld modSld sldOrd">
      <pc:chgData name="Chris Blythe" userId="cd9468cf-b39d-44e0-837e-28b83f53aebe" providerId="ADAL" clId="{94097E74-BED6-4839-9F4F-E232CA2FDDAF}" dt="2019-09-29T21:15:01.634" v="132" actId="113"/>
      <pc:docMkLst>
        <pc:docMk/>
      </pc:docMkLst>
      <pc:sldChg chg="modSp">
        <pc:chgData name="Chris Blythe" userId="cd9468cf-b39d-44e0-837e-28b83f53aebe" providerId="ADAL" clId="{94097E74-BED6-4839-9F4F-E232CA2FDDAF}" dt="2019-09-29T21:03:38.639" v="80" actId="20577"/>
        <pc:sldMkLst>
          <pc:docMk/>
          <pc:sldMk cId="2663982028" sldId="258"/>
        </pc:sldMkLst>
        <pc:spChg chg="mod">
          <ac:chgData name="Chris Blythe" userId="cd9468cf-b39d-44e0-837e-28b83f53aebe" providerId="ADAL" clId="{94097E74-BED6-4839-9F4F-E232CA2FDDAF}" dt="2019-09-29T21:03:38.639" v="80" actId="20577"/>
          <ac:spMkLst>
            <pc:docMk/>
            <pc:sldMk cId="2663982028" sldId="258"/>
            <ac:spMk id="3" creationId="{1A5975AA-B3D3-4A90-8D31-FB28877F694E}"/>
          </ac:spMkLst>
        </pc:spChg>
      </pc:sldChg>
      <pc:sldChg chg="modSp">
        <pc:chgData name="Chris Blythe" userId="cd9468cf-b39d-44e0-837e-28b83f53aebe" providerId="ADAL" clId="{94097E74-BED6-4839-9F4F-E232CA2FDDAF}" dt="2019-09-29T21:03:17.041" v="34" actId="20577"/>
        <pc:sldMkLst>
          <pc:docMk/>
          <pc:sldMk cId="289625489" sldId="259"/>
        </pc:sldMkLst>
        <pc:spChg chg="mod">
          <ac:chgData name="Chris Blythe" userId="cd9468cf-b39d-44e0-837e-28b83f53aebe" providerId="ADAL" clId="{94097E74-BED6-4839-9F4F-E232CA2FDDAF}" dt="2019-09-29T21:03:17.041" v="34" actId="20577"/>
          <ac:spMkLst>
            <pc:docMk/>
            <pc:sldMk cId="289625489" sldId="259"/>
            <ac:spMk id="3" creationId="{3139A2B8-44E6-4361-B3F5-C94A8BDE62C3}"/>
          </ac:spMkLst>
        </pc:spChg>
      </pc:sldChg>
      <pc:sldChg chg="modSp">
        <pc:chgData name="Chris Blythe" userId="cd9468cf-b39d-44e0-837e-28b83f53aebe" providerId="ADAL" clId="{94097E74-BED6-4839-9F4F-E232CA2FDDAF}" dt="2019-09-29T21:05:14.992" v="112" actId="20577"/>
        <pc:sldMkLst>
          <pc:docMk/>
          <pc:sldMk cId="2942128246" sldId="261"/>
        </pc:sldMkLst>
        <pc:spChg chg="mod">
          <ac:chgData name="Chris Blythe" userId="cd9468cf-b39d-44e0-837e-28b83f53aebe" providerId="ADAL" clId="{94097E74-BED6-4839-9F4F-E232CA2FDDAF}" dt="2019-09-29T21:05:14.992" v="112" actId="20577"/>
          <ac:spMkLst>
            <pc:docMk/>
            <pc:sldMk cId="2942128246" sldId="261"/>
            <ac:spMk id="3" creationId="{251A4583-B6B1-4F3B-9F6F-A75D370368F8}"/>
          </ac:spMkLst>
        </pc:spChg>
      </pc:sldChg>
      <pc:sldChg chg="modSp">
        <pc:chgData name="Chris Blythe" userId="cd9468cf-b39d-44e0-837e-28b83f53aebe" providerId="ADAL" clId="{94097E74-BED6-4839-9F4F-E232CA2FDDAF}" dt="2019-09-29T21:06:32.439" v="122" actId="20577"/>
        <pc:sldMkLst>
          <pc:docMk/>
          <pc:sldMk cId="2013449860" sldId="262"/>
        </pc:sldMkLst>
        <pc:spChg chg="mod">
          <ac:chgData name="Chris Blythe" userId="cd9468cf-b39d-44e0-837e-28b83f53aebe" providerId="ADAL" clId="{94097E74-BED6-4839-9F4F-E232CA2FDDAF}" dt="2019-09-29T21:06:32.439" v="122" actId="20577"/>
          <ac:spMkLst>
            <pc:docMk/>
            <pc:sldMk cId="2013449860" sldId="262"/>
            <ac:spMk id="3" creationId="{7FB92318-D0C0-498E-85B2-2AB564948816}"/>
          </ac:spMkLst>
        </pc:spChg>
      </pc:sldChg>
      <pc:sldChg chg="modSp">
        <pc:chgData name="Chris Blythe" userId="cd9468cf-b39d-44e0-837e-28b83f53aebe" providerId="ADAL" clId="{94097E74-BED6-4839-9F4F-E232CA2FDDAF}" dt="2019-09-29T21:14:11.265" v="123" actId="113"/>
        <pc:sldMkLst>
          <pc:docMk/>
          <pc:sldMk cId="2168786307" sldId="269"/>
        </pc:sldMkLst>
        <pc:spChg chg="mod">
          <ac:chgData name="Chris Blythe" userId="cd9468cf-b39d-44e0-837e-28b83f53aebe" providerId="ADAL" clId="{94097E74-BED6-4839-9F4F-E232CA2FDDAF}" dt="2019-09-29T21:14:11.265" v="123" actId="113"/>
          <ac:spMkLst>
            <pc:docMk/>
            <pc:sldMk cId="2168786307" sldId="269"/>
            <ac:spMk id="3" creationId="{C4BF9A47-C089-41B2-B296-8F112FBCE2E2}"/>
          </ac:spMkLst>
        </pc:spChg>
      </pc:sldChg>
      <pc:sldChg chg="modSp add">
        <pc:chgData name="Chris Blythe" userId="cd9468cf-b39d-44e0-837e-28b83f53aebe" providerId="ADAL" clId="{94097E74-BED6-4839-9F4F-E232CA2FDDAF}" dt="2019-09-29T21:14:45.520" v="126" actId="113"/>
        <pc:sldMkLst>
          <pc:docMk/>
          <pc:sldMk cId="650500381" sldId="278"/>
        </pc:sldMkLst>
        <pc:spChg chg="mod">
          <ac:chgData name="Chris Blythe" userId="cd9468cf-b39d-44e0-837e-28b83f53aebe" providerId="ADAL" clId="{94097E74-BED6-4839-9F4F-E232CA2FDDAF}" dt="2019-09-29T21:14:45.520" v="126" actId="113"/>
          <ac:spMkLst>
            <pc:docMk/>
            <pc:sldMk cId="650500381" sldId="278"/>
            <ac:spMk id="3" creationId="{C4BF9A47-C089-41B2-B296-8F112FBCE2E2}"/>
          </ac:spMkLst>
        </pc:spChg>
      </pc:sldChg>
      <pc:sldChg chg="modSp add ord">
        <pc:chgData name="Chris Blythe" userId="cd9468cf-b39d-44e0-837e-28b83f53aebe" providerId="ADAL" clId="{94097E74-BED6-4839-9F4F-E232CA2FDDAF}" dt="2019-09-29T21:15:01.634" v="132" actId="113"/>
        <pc:sldMkLst>
          <pc:docMk/>
          <pc:sldMk cId="1426583002" sldId="279"/>
        </pc:sldMkLst>
        <pc:spChg chg="mod">
          <ac:chgData name="Chris Blythe" userId="cd9468cf-b39d-44e0-837e-28b83f53aebe" providerId="ADAL" clId="{94097E74-BED6-4839-9F4F-E232CA2FDDAF}" dt="2019-09-29T21:15:01.634" v="132" actId="113"/>
          <ac:spMkLst>
            <pc:docMk/>
            <pc:sldMk cId="1426583002" sldId="279"/>
            <ac:spMk id="3" creationId="{C4BF9A47-C089-41B2-B296-8F112FBCE2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A521C-774D-4DC4-A373-DD9FD9B3A857}" type="datetimeFigureOut">
              <a:rPr lang="en-GB" smtClean="0"/>
              <a:t>21/01/2023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ADDB-3595-4A6C-98B9-BE670985411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4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blok.net/storag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infoq.com/news/2020/04/Moores-law-55/" TargetMode="External"/><Relationship Id="rId4" Type="http://schemas.openxmlformats.org/officeDocument/2006/relationships/hyperlink" Target="https://en.wikipedia.org/wiki/Moore's_law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18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21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Image: </a:t>
            </a:r>
            <a:r>
              <a:rPr lang="en-GB" dirty="0" smtClean="0">
                <a:hlinkClick r:id="rId3"/>
              </a:rPr>
              <a:t>https://hblok.net/storage/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“Data expands to fill the space available for storage” (</a:t>
            </a:r>
            <a:r>
              <a:rPr lang="en-GB" dirty="0" err="1" smtClean="0"/>
              <a:t>Tjomsland</a:t>
            </a:r>
            <a:r>
              <a:rPr lang="en-GB" dirty="0" smtClean="0"/>
              <a:t>, 1980) variant of </a:t>
            </a:r>
            <a:r>
              <a:rPr lang="en-GB" i="1" dirty="0" smtClean="0"/>
              <a:t>Parkinson’s Law</a:t>
            </a:r>
            <a:endParaRPr lang="en-GB" dirty="0" smtClean="0"/>
          </a:p>
          <a:p>
            <a:r>
              <a:rPr lang="en-GB" dirty="0" smtClean="0"/>
              <a:t>Moore’s Law (1965): </a:t>
            </a:r>
            <a:r>
              <a:rPr lang="en-GB" dirty="0" smtClean="0">
                <a:hlinkClick r:id="rId4"/>
              </a:rPr>
              <a:t>https://en.wikipedia.org/wiki/Moore's_law</a:t>
            </a:r>
            <a:endParaRPr lang="en-GB" dirty="0" smtClean="0"/>
          </a:p>
          <a:p>
            <a:r>
              <a:rPr lang="en-GB" dirty="0" smtClean="0"/>
              <a:t>Image</a:t>
            </a:r>
            <a:r>
              <a:rPr lang="en-GB" baseline="0" dirty="0" smtClean="0"/>
              <a:t> from: </a:t>
            </a:r>
            <a:r>
              <a:rPr lang="en-GB" dirty="0" smtClean="0">
                <a:hlinkClick r:id="rId5"/>
              </a:rPr>
              <a:t>https://www.infoq.com/news/2020/04/Moores-law-55/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36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50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Reading: https://deepmind.com/research/case-studies/alphago-the-story-so-far</a:t>
            </a:r>
          </a:p>
          <a:p>
            <a:r>
              <a:rPr lang="en-GB" dirty="0" smtClean="0"/>
              <a:t>Reading: https://www.nature.com/articles/nature24270 (Nature, </a:t>
            </a:r>
            <a:r>
              <a:rPr lang="en-GB" dirty="0" err="1" smtClean="0"/>
              <a:t>vol</a:t>
            </a:r>
            <a:r>
              <a:rPr lang="en-GB" dirty="0" smtClean="0"/>
              <a:t> 550, 2017)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ADDB-3595-4A6C-98B9-BE670985411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99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0F3BB8C0-B260-4699-9FAF-A15FE994B919}"/>
              </a:ext>
            </a:extLst>
          </p:cNvPr>
          <p:cNvSpPr/>
          <p:nvPr/>
        </p:nvSpPr>
        <p:spPr>
          <a:xfrm rot="5400000">
            <a:off x="6043297" y="42003"/>
            <a:ext cx="93405" cy="1220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752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2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34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rgbClr val="FFFFF5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81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58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9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6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Background Shape"/>
          <p:cNvSpPr/>
          <p:nvPr/>
        </p:nvSpPr>
        <p:spPr>
          <a:xfrm>
            <a:off x="0" y="376"/>
            <a:ext cx="4918509" cy="6857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877451" y="1"/>
            <a:ext cx="228600" cy="6858000"/>
          </a:xfrm>
          <a:prstGeom prst="rect">
            <a:avLst/>
          </a:prstGeom>
          <a:solidFill>
            <a:srgbClr val="208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Side bar"/>
          <p:cNvSpPr/>
          <p:nvPr/>
        </p:nvSpPr>
        <p:spPr>
          <a:xfrm>
            <a:off x="478095" y="376"/>
            <a:ext cx="93405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07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5005CEM </a:t>
            </a:r>
            <a:r>
              <a:rPr lang="en-GB" smtClean="0"/>
              <a:t>Lecture 7b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Drivers of Big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School of Computing, Mathematics and Data Science</a:t>
            </a:r>
            <a:br>
              <a:rPr lang="en-GB" dirty="0"/>
            </a:br>
            <a:r>
              <a:rPr lang="en-GB" dirty="0"/>
              <a:t>Coventry University</a:t>
            </a:r>
          </a:p>
          <a:p>
            <a:r>
              <a:rPr lang="en-GB"/>
              <a:t>5005CEM Data Science</a:t>
            </a:r>
            <a:br>
              <a:rPr lang="en-GB"/>
            </a:br>
            <a:r>
              <a:rPr lang="en-GB"/>
              <a:t>2022/23 Semester 2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Picture 2" descr="A Beginner&amp;#39;s Guide to the World Within Data Science | by Conor Dewey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" y="50802"/>
            <a:ext cx="42501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 Talent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Deep Analytical Talent</a:t>
            </a:r>
          </a:p>
          <a:p>
            <a:pPr lvl="1"/>
            <a:r>
              <a:rPr lang="en-GB" dirty="0" smtClean="0"/>
              <a:t>People with strong analytical skills and advanced training in machine learning and statistics.</a:t>
            </a:r>
          </a:p>
          <a:p>
            <a:r>
              <a:rPr lang="en-GB" dirty="0" smtClean="0"/>
              <a:t>Data Savvy Professionals</a:t>
            </a:r>
          </a:p>
          <a:p>
            <a:pPr lvl="1"/>
            <a:r>
              <a:rPr lang="en-GB" dirty="0" smtClean="0"/>
              <a:t>People with basic knowledge of machine learning and statistics, who can define key questions.</a:t>
            </a:r>
          </a:p>
          <a:p>
            <a:r>
              <a:rPr lang="en-GB" dirty="0" smtClean="0"/>
              <a:t>Technology and Data Enablers</a:t>
            </a:r>
          </a:p>
          <a:p>
            <a:pPr lvl="1"/>
            <a:r>
              <a:rPr lang="en-GB" dirty="0" smtClean="0"/>
              <a:t>People providing technical expertise (programming, database administration, </a:t>
            </a:r>
            <a:r>
              <a:rPr lang="en-GB" dirty="0" err="1" smtClean="0"/>
              <a:t>etc</a:t>
            </a:r>
            <a:r>
              <a:rPr lang="en-GB" dirty="0" smtClean="0"/>
              <a:t>) to support analytical projects.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Technology: processors and memory/storage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ecreasing cost and increasing power/capacity/speed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treaming data (real-time)</a:t>
            </a:r>
          </a:p>
          <a:p>
            <a:pPr lvl="1"/>
            <a:r>
              <a:rPr lang="en-GB" dirty="0" smtClean="0"/>
              <a:t>sensors, social media interactions, transactions, history</a:t>
            </a:r>
          </a:p>
          <a:p>
            <a:r>
              <a:rPr lang="en-GB" dirty="0" smtClean="0"/>
              <a:t>Techniques: machine learning, data analytics, text, audio</a:t>
            </a:r>
          </a:p>
          <a:p>
            <a:r>
              <a:rPr lang="en-GB" dirty="0" smtClean="0"/>
              <a:t>Talent: people with different levels of skills/knowledge</a:t>
            </a:r>
          </a:p>
          <a:p>
            <a:r>
              <a:rPr lang="en-GB" dirty="0" smtClean="0"/>
              <a:t>Scalability</a:t>
            </a:r>
          </a:p>
          <a:p>
            <a:pPr lvl="1"/>
            <a:r>
              <a:rPr lang="en-GB" dirty="0" smtClean="0"/>
              <a:t>increasing amount of data and computational power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ow possible to build personalised/individual models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Discussion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GB" sz="3200" dirty="0" smtClean="0"/>
              <a:t>Why are the 3Ts considered </a:t>
            </a:r>
            <a:r>
              <a:rPr lang="en-GB" sz="3200" dirty="0"/>
              <a:t>as the "drivers" of Big </a:t>
            </a:r>
            <a:r>
              <a:rPr lang="en-GB" sz="3200" dirty="0" smtClean="0"/>
              <a:t>Data?</a:t>
            </a:r>
          </a:p>
          <a:p>
            <a:pPr marL="0" indent="0">
              <a:buNone/>
            </a:pPr>
            <a:r>
              <a:rPr lang="en-GB" dirty="0" smtClean="0"/>
              <a:t>(2) Discuss the following quote:</a:t>
            </a:r>
          </a:p>
          <a:p>
            <a:pPr marL="0" indent="0" algn="ctr">
              <a:buNone/>
            </a:pPr>
            <a:r>
              <a:rPr lang="en-GB" dirty="0" smtClean="0"/>
              <a:t>“If the </a:t>
            </a:r>
            <a:r>
              <a:rPr lang="en-GB" dirty="0"/>
              <a:t>Boeing 747 </a:t>
            </a:r>
            <a:r>
              <a:rPr lang="en-GB" dirty="0" smtClean="0"/>
              <a:t>obeyed </a:t>
            </a:r>
            <a:r>
              <a:rPr lang="en-GB" b="1" dirty="0">
                <a:solidFill>
                  <a:srgbClr val="7030A0"/>
                </a:solidFill>
              </a:rPr>
              <a:t>Moore's Law</a:t>
            </a:r>
            <a:r>
              <a:rPr lang="en-GB" dirty="0"/>
              <a:t>, </a:t>
            </a:r>
            <a:r>
              <a:rPr lang="en-GB" dirty="0" smtClean="0"/>
              <a:t>it would travel a million miles an hour</a:t>
            </a:r>
            <a:r>
              <a:rPr lang="en-GB" dirty="0"/>
              <a:t>, </a:t>
            </a:r>
            <a:r>
              <a:rPr lang="en-GB" dirty="0" smtClean="0"/>
              <a:t>it would be shrunken down in size</a:t>
            </a:r>
            <a:r>
              <a:rPr lang="en-GB" dirty="0"/>
              <a:t>, </a:t>
            </a:r>
            <a:r>
              <a:rPr lang="en-GB" dirty="0" smtClean="0"/>
              <a:t>and a trip to </a:t>
            </a:r>
            <a:r>
              <a:rPr lang="en-GB" dirty="0"/>
              <a:t>New York </a:t>
            </a:r>
            <a:r>
              <a:rPr lang="en-GB" dirty="0" smtClean="0"/>
              <a:t>would cost about five dollars.</a:t>
            </a:r>
          </a:p>
          <a:p>
            <a:pPr marL="0" indent="0">
              <a:buNone/>
            </a:pPr>
            <a:r>
              <a:rPr lang="en-GB" dirty="0" smtClean="0"/>
              <a:t>             — Nathan </a:t>
            </a:r>
            <a:r>
              <a:rPr lang="en-GB" dirty="0" err="1" smtClean="0"/>
              <a:t>Myhrvold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               (former CTO at Microsoft)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1026" name="Picture 2" descr="https://library.avsim.net/sendfile.php?Location=AVSIM&amp;Proto=file&amp;ImageID=4066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10" y="4529517"/>
            <a:ext cx="422311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Science project lifecycle/pipeline/workflow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smtClean="0"/>
              <a:t>Big Tech: GAFA </a:t>
            </a:r>
            <a:r>
              <a:rPr lang="en-GB" dirty="0"/>
              <a:t>(Google, Apple, Facebook, Amazon)</a:t>
            </a:r>
          </a:p>
          <a:p>
            <a:r>
              <a:rPr lang="en-GB" dirty="0" smtClean="0"/>
              <a:t>Big </a:t>
            </a:r>
            <a:r>
              <a:rPr lang="en-GB" dirty="0"/>
              <a:t>Data: </a:t>
            </a:r>
            <a:r>
              <a:rPr lang="en-GB" dirty="0" smtClean="0"/>
              <a:t>volume or velocity or variety </a:t>
            </a:r>
            <a:r>
              <a:rPr lang="en-GB" dirty="0"/>
              <a:t>(+veracity, …)</a:t>
            </a:r>
          </a:p>
          <a:p>
            <a:r>
              <a:rPr lang="en-GB" dirty="0"/>
              <a:t>Multivariate </a:t>
            </a:r>
            <a:r>
              <a:rPr lang="en-GB" dirty="0" smtClean="0"/>
              <a:t>data vs </a:t>
            </a:r>
            <a:r>
              <a:rPr lang="en-GB" dirty="0"/>
              <a:t>Big Data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14190" r="9151" b="56434"/>
          <a:stretch/>
        </p:blipFill>
        <p:spPr>
          <a:xfrm>
            <a:off x="2915557" y="2447569"/>
            <a:ext cx="6792686" cy="12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and Processors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8675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Data storage (larger and cheaper hard drives, SSD, main memory)</a:t>
            </a:r>
          </a:p>
          <a:p>
            <a:pPr lvl="1"/>
            <a:r>
              <a:rPr lang="en-GB" dirty="0" smtClean="0"/>
              <a:t>March 2020: 1TB </a:t>
            </a:r>
            <a:r>
              <a:rPr lang="en-GB" dirty="0"/>
              <a:t>hard drive (&lt; £35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 smtClean="0"/>
              <a:t>[1TB = 1000 </a:t>
            </a:r>
            <a:r>
              <a:rPr lang="en-GB" dirty="0"/>
              <a:t>Gigabytes</a:t>
            </a:r>
            <a:r>
              <a:rPr lang="en-GB" dirty="0" smtClean="0"/>
              <a:t>]</a:t>
            </a:r>
          </a:p>
          <a:p>
            <a:r>
              <a:rPr lang="en-GB" dirty="0" smtClean="0"/>
              <a:t>Moore’s Law (1965)</a:t>
            </a:r>
          </a:p>
          <a:p>
            <a:pPr lvl="1"/>
            <a:r>
              <a:rPr lang="en-GB" dirty="0" smtClean="0"/>
              <a:t>Computational power</a:t>
            </a:r>
            <a:br>
              <a:rPr lang="en-GB" dirty="0" smtClean="0"/>
            </a:br>
            <a:r>
              <a:rPr lang="en-GB" dirty="0" smtClean="0"/>
              <a:t>doubles approximately</a:t>
            </a:r>
            <a:br>
              <a:rPr lang="en-GB" dirty="0" smtClean="0"/>
            </a:br>
            <a:r>
              <a:rPr lang="en-GB" dirty="0" smtClean="0"/>
              <a:t>every two years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0" y="1166813"/>
            <a:ext cx="2133600" cy="311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3078" name="Picture 6" descr="Intel Core i9 9900K 3.6GHz Coffee Lake Processor/CPU OEM | Novatech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3" r="10789"/>
          <a:stretch/>
        </p:blipFill>
        <p:spPr bwMode="auto">
          <a:xfrm>
            <a:off x="6538545" y="4555528"/>
            <a:ext cx="5653455" cy="230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Moore’s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s://hblok.net/storage_data/storage_memory_prices-_hblok.net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9692"/>
            <a:ext cx="4859999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6" name="Picture 2" descr="https://res.infoq.com/news/2020/04/Moores-law-55/en/resources/142-years-processor-trend-15880080510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24" y="2219692"/>
            <a:ext cx="5962145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86750" cy="4351338"/>
          </a:xfrm>
        </p:spPr>
        <p:txBody>
          <a:bodyPr>
            <a:normAutofit/>
          </a:bodyPr>
          <a:lstStyle/>
          <a:p>
            <a:r>
              <a:rPr lang="en-GB" dirty="0"/>
              <a:t>Sensors and Internet of Things (</a:t>
            </a:r>
            <a:r>
              <a:rPr lang="en-GB" dirty="0" err="1"/>
              <a:t>IoT</a:t>
            </a:r>
            <a:r>
              <a:rPr lang="en-GB" dirty="0"/>
              <a:t>)</a:t>
            </a:r>
          </a:p>
          <a:p>
            <a:r>
              <a:rPr lang="en-GB" dirty="0" smtClean="0"/>
              <a:t>Mobile devices: collect personal and spatial data</a:t>
            </a:r>
          </a:p>
          <a:p>
            <a:pPr lvl="1"/>
            <a:r>
              <a:rPr lang="en-GB" dirty="0" smtClean="0"/>
              <a:t>L5 band GPS accurate to within 30cm (2018)</a:t>
            </a:r>
          </a:p>
          <a:p>
            <a:r>
              <a:rPr lang="en-GB" dirty="0" smtClean="0"/>
              <a:t>CERN </a:t>
            </a:r>
            <a:r>
              <a:rPr lang="en-GB" dirty="0"/>
              <a:t>Large Hadron Collider</a:t>
            </a:r>
          </a:p>
          <a:p>
            <a:r>
              <a:rPr lang="en-GB" dirty="0"/>
              <a:t>Remote controlled and autonomous vehicles/drones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908" y="4491219"/>
            <a:ext cx="3240000" cy="2160675"/>
          </a:xfrm>
          <a:prstGeom prst="rect">
            <a:avLst/>
          </a:prstGeom>
        </p:spPr>
      </p:pic>
      <p:pic>
        <p:nvPicPr>
          <p:cNvPr id="7170" name="Picture 2" descr="New Air Force Satellites Launched To Improve GPS | TechCrun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908" y="1690688"/>
            <a:ext cx="3240000" cy="259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Data Companies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Internet of Things – Coca-Cola vending machine (1982)</a:t>
            </a:r>
          </a:p>
          <a:p>
            <a:r>
              <a:rPr lang="en-GB" dirty="0" smtClean="0"/>
              <a:t>World-Wide-Web </a:t>
            </a:r>
            <a:r>
              <a:rPr lang="en-GB" dirty="0"/>
              <a:t>(Berners-Lee, 1989)</a:t>
            </a:r>
          </a:p>
          <a:p>
            <a:r>
              <a:rPr lang="en-GB" dirty="0"/>
              <a:t>Amazon (1995</a:t>
            </a:r>
            <a:r>
              <a:rPr lang="en-GB" dirty="0" smtClean="0"/>
              <a:t>) – online bookstore</a:t>
            </a:r>
            <a:endParaRPr lang="en-GB" dirty="0"/>
          </a:p>
          <a:p>
            <a:r>
              <a:rPr lang="en-GB" dirty="0" smtClean="0"/>
              <a:t>Google search (1998)</a:t>
            </a:r>
          </a:p>
          <a:p>
            <a:r>
              <a:rPr lang="en-GB" dirty="0" smtClean="0"/>
              <a:t>Facebook (2004)</a:t>
            </a:r>
          </a:p>
          <a:p>
            <a:r>
              <a:rPr lang="en-GB" dirty="0" err="1" smtClean="0"/>
              <a:t>Youtube</a:t>
            </a:r>
            <a:r>
              <a:rPr lang="en-GB" dirty="0" smtClean="0"/>
              <a:t> (2005)</a:t>
            </a:r>
          </a:p>
          <a:p>
            <a:r>
              <a:rPr lang="en-GB" dirty="0" smtClean="0"/>
              <a:t>Netflix (streaming 2007) – originally DVD rental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Advances in 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Cloud </a:t>
            </a:r>
            <a:r>
              <a:rPr lang="en-GB" dirty="0" smtClean="0"/>
              <a:t>computing and data centres</a:t>
            </a:r>
            <a:br>
              <a:rPr lang="en-GB" dirty="0" smtClean="0"/>
            </a:br>
            <a:r>
              <a:rPr lang="en-GB" dirty="0" smtClean="0"/>
              <a:t>(distributed computation/storage)</a:t>
            </a:r>
            <a:endParaRPr lang="en-GB" dirty="0"/>
          </a:p>
          <a:p>
            <a:r>
              <a:rPr lang="en-GB" dirty="0"/>
              <a:t>GPUs (Graphical Processing Units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Make sure you </a:t>
            </a:r>
            <a:r>
              <a:rPr lang="en-GB" dirty="0"/>
              <a:t>w</a:t>
            </a:r>
            <a:r>
              <a:rPr lang="en-GB" dirty="0" smtClean="0"/>
              <a:t>atch the </a:t>
            </a:r>
            <a:r>
              <a:rPr lang="en-GB" dirty="0" err="1" smtClean="0"/>
              <a:t>Mythbusters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demo of CPU vs GPU</a:t>
            </a:r>
          </a:p>
          <a:p>
            <a:r>
              <a:rPr lang="en-GB" dirty="0" smtClean="0"/>
              <a:t>Smart watch</a:t>
            </a:r>
          </a:p>
          <a:p>
            <a:r>
              <a:rPr lang="en-GB" dirty="0" smtClean="0"/>
              <a:t>Quantum 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8196" name="Picture 4" descr="Adam and Jamie Paint the Mona Lisa in 80 Milliseconds! (HD)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24" y="2407494"/>
            <a:ext cx="383999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eart, applewatch, Jewelry, Waterproo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23" y="464865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srael pushes ahead with tender for massive cloud-based data center | The  Times of Isra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8657"/>
            <a:ext cx="345872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27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Advances in 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92844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Image processing</a:t>
            </a:r>
          </a:p>
          <a:p>
            <a:r>
              <a:rPr lang="en-GB" dirty="0"/>
              <a:t>S</a:t>
            </a:r>
            <a:r>
              <a:rPr lang="en-GB" dirty="0" smtClean="0"/>
              <a:t>peech recognition</a:t>
            </a:r>
          </a:p>
          <a:p>
            <a:r>
              <a:rPr lang="en-GB" dirty="0" smtClean="0"/>
              <a:t>IBM Watson (Jeopardy)</a:t>
            </a:r>
          </a:p>
          <a:p>
            <a:r>
              <a:rPr lang="en-GB" dirty="0" smtClean="0"/>
              <a:t>Artificial Intelligence for board games</a:t>
            </a:r>
            <a:br>
              <a:rPr lang="en-GB" dirty="0" smtClean="0"/>
            </a:br>
            <a:r>
              <a:rPr lang="en-GB" dirty="0" smtClean="0"/>
              <a:t>(Deep Blue, Alpha Go, Alpha Zero)</a:t>
            </a:r>
          </a:p>
          <a:p>
            <a:r>
              <a:rPr lang="en-GB" dirty="0"/>
              <a:t>Face recognition (Deep Face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3802432"/>
            <a:ext cx="2880000" cy="3043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  <p:pic>
        <p:nvPicPr>
          <p:cNvPr id="6148" name="Picture 4" descr="A face-recognition tech that works even for masked faces - ISRAEL21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9"/>
          <a:stretch/>
        </p:blipFill>
        <p:spPr bwMode="auto">
          <a:xfrm>
            <a:off x="9312000" y="1286385"/>
            <a:ext cx="2880000" cy="233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4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Drivers of Big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More </a:t>
            </a:r>
            <a:r>
              <a:rPr lang="en-GB" b="1" dirty="0" smtClean="0">
                <a:solidFill>
                  <a:srgbClr val="7030A0"/>
                </a:solidFill>
              </a:rPr>
              <a:t>data</a:t>
            </a:r>
            <a:endParaRPr lang="en-GB" dirty="0" smtClean="0"/>
          </a:p>
          <a:p>
            <a:pPr lvl="1"/>
            <a:r>
              <a:rPr lang="en-GB" dirty="0" smtClean="0"/>
              <a:t>Before – available samples only allowed simple models</a:t>
            </a:r>
          </a:p>
          <a:p>
            <a:pPr lvl="1"/>
            <a:r>
              <a:rPr lang="en-GB" dirty="0"/>
              <a:t>Now – </a:t>
            </a:r>
            <a:r>
              <a:rPr lang="en-GB" dirty="0" smtClean="0"/>
              <a:t>complex models can be trained because sample sets become huge (millions) and storage is cheap</a:t>
            </a:r>
          </a:p>
          <a:p>
            <a:r>
              <a:rPr lang="en-GB" dirty="0" smtClean="0"/>
              <a:t>More </a:t>
            </a:r>
            <a:r>
              <a:rPr lang="en-GB" b="1" dirty="0" smtClean="0">
                <a:solidFill>
                  <a:srgbClr val="7030A0"/>
                </a:solidFill>
              </a:rPr>
              <a:t>computational power</a:t>
            </a:r>
            <a:endParaRPr lang="en-GB" dirty="0" smtClean="0"/>
          </a:p>
          <a:p>
            <a:pPr lvl="1"/>
            <a:r>
              <a:rPr lang="en-GB" dirty="0"/>
              <a:t>Before – </a:t>
            </a:r>
            <a:r>
              <a:rPr lang="en-GB" dirty="0" smtClean="0"/>
              <a:t>complex models did not finish training</a:t>
            </a:r>
          </a:p>
          <a:p>
            <a:pPr lvl="1"/>
            <a:r>
              <a:rPr lang="en-GB" dirty="0"/>
              <a:t>Now – </a:t>
            </a:r>
            <a:r>
              <a:rPr lang="en-GB" dirty="0" smtClean="0"/>
              <a:t>models with several thousand parameters on millions of samples are possible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Scalability</a:t>
            </a:r>
          </a:p>
          <a:p>
            <a:pPr lvl="1"/>
            <a:r>
              <a:rPr lang="en-GB" dirty="0"/>
              <a:t>Before – </a:t>
            </a:r>
            <a:r>
              <a:rPr lang="en-GB" dirty="0" smtClean="0"/>
              <a:t>predictors for general case</a:t>
            </a:r>
          </a:p>
          <a:p>
            <a:pPr lvl="1"/>
            <a:r>
              <a:rPr lang="en-GB" dirty="0"/>
              <a:t>Now – </a:t>
            </a:r>
            <a:r>
              <a:rPr lang="en-GB" dirty="0" smtClean="0"/>
              <a:t>building personalised/individual models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9" y="50802"/>
            <a:ext cx="3774371" cy="10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-Theme-201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Theme-2019" id="{64C56947-415E-4C66-ABA1-0268B18FCB0C}" vid="{D93CC4C7-279A-4109-AA57-8319DF8769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897107A2DAA541811715C21EB8F839" ma:contentTypeVersion="7" ma:contentTypeDescription="Create a new document." ma:contentTypeScope="" ma:versionID="d2b24dfe24edcb2f13a150e0cc4c47ba">
  <xsd:schema xmlns:xsd="http://www.w3.org/2001/XMLSchema" xmlns:xs="http://www.w3.org/2001/XMLSchema" xmlns:p="http://schemas.microsoft.com/office/2006/metadata/properties" xmlns:ns2="5dc545ae-2750-4659-9cc4-901d4e2a4131" targetNamespace="http://schemas.microsoft.com/office/2006/metadata/properties" ma:root="true" ma:fieldsID="403a89320ef243a74011f57d59288530" ns2:_="">
    <xsd:import namespace="5dc545ae-2750-4659-9cc4-901d4e2a41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45ae-2750-4659-9cc4-901d4e2a4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094BD-A9C5-4616-8A19-0299ADD7621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dc545ae-2750-4659-9cc4-901d4e2a41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0E25-CA29-4D2E-B9E9-E1BD3014A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45ae-2750-4659-9cc4-901d4e2a4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CEE1FA-6767-4A08-8FE8-8A478CD1DC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UW-Theme-2019</Template>
  <TotalTime>12099</TotalTime>
  <Words>594</Words>
  <Application>Microsoft Office PowerPoint</Application>
  <PresentationFormat>Widescreen</PresentationFormat>
  <Paragraphs>90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UW-Theme-2019</vt:lpstr>
      <vt:lpstr> 5005CEM Lecture 7b: Drivers of Big Data</vt:lpstr>
      <vt:lpstr>Recap</vt:lpstr>
      <vt:lpstr>Storage and Processors</vt:lpstr>
      <vt:lpstr>Moore’s Law</vt:lpstr>
      <vt:lpstr>Streaming Data</vt:lpstr>
      <vt:lpstr>Big Data Companies</vt:lpstr>
      <vt:lpstr>Advances in Hardware</vt:lpstr>
      <vt:lpstr>Advances in Machine Learning</vt:lpstr>
      <vt:lpstr>Drivers of Big Data</vt:lpstr>
      <vt:lpstr>Big Data Talent</vt:lpstr>
      <vt:lpstr>Summary</vt:lpstr>
      <vt:lpstr>Class 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Blythe</dc:creator>
  <cp:lastModifiedBy>Mark Johnston</cp:lastModifiedBy>
  <cp:revision>1197</cp:revision>
  <dcterms:created xsi:type="dcterms:W3CDTF">2019-09-02T14:14:17Z</dcterms:created>
  <dcterms:modified xsi:type="dcterms:W3CDTF">2023-01-21T16:26:33Z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0x01010008897107A2DAA541811715C21EB8F839</vt:lpwstr>
  </property>
</Properties>
</file>