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omments/modernComment_109_40131D38.xml" ContentType="application/vnd.ms-powerpoint.comments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60" r:id="rId5"/>
    <p:sldId id="257" r:id="rId6"/>
    <p:sldId id="264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49C044-6C75-4682-ACA9-BD4F427D8640}">
          <p14:sldIdLst>
            <p14:sldId id="256"/>
            <p14:sldId id="267"/>
            <p14:sldId id="263"/>
            <p14:sldId id="260"/>
            <p14:sldId id="257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993B3FB-DBE3-BD54-07F3-93573E0FC4E4}" name="Boyan Girginov" initials="BG" userId="S::bgirginov@leverageshares.com::1755e053-e4f8-4d42-9097-724cc90f832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13"/>
    <a:srgbClr val="008B5C"/>
    <a:srgbClr val="867900"/>
    <a:srgbClr val="FFFFFF"/>
    <a:srgbClr val="F5050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94EC07-7495-4682-8C76-CA3DA712ECAE}" v="332" dt="2024-10-17T13:37:15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yan\Desktop\vacs02oct2024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yan\Desktop\vacs02oct2024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yan\Desktop\vacs02oct2024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yan\Desktop\vacs02oct2024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yan\Desktop\vacs02oct2024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UK Vacancies by Industry</a:t>
            </a:r>
          </a:p>
        </c:rich>
      </c:tx>
      <c:layout>
        <c:manualLayout>
          <c:xMode val="edge"/>
          <c:yMode val="edge"/>
          <c:x val="1.1848778124467772E-2"/>
          <c:y val="1.6605867184661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1" i="0" u="none" strike="noStrike" kern="1200" spc="0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490159571096527E-2"/>
          <c:y val="0.16692336455041323"/>
          <c:w val="0.89637634549063261"/>
          <c:h val="0.72259488765058955"/>
        </c:manualLayout>
      </c:layout>
      <c:lineChart>
        <c:grouping val="standard"/>
        <c:varyColors val="0"/>
        <c:ser>
          <c:idx val="0"/>
          <c:order val="0"/>
          <c:tx>
            <c:strRef>
              <c:f>ratios!$B$3</c:f>
              <c:strCache>
                <c:ptCount val="1"/>
                <c:pt idx="0">
                  <c:v>All vacancies*</c:v>
                </c:pt>
              </c:strCache>
            </c:strRef>
          </c:tx>
          <c:spPr>
            <a:ln w="28575" cap="rnd">
              <a:solidFill>
                <a:srgbClr val="FFCE00"/>
              </a:solidFill>
              <a:round/>
            </a:ln>
            <a:effectLst/>
          </c:spPr>
          <c:marker>
            <c:symbol val="none"/>
          </c:marker>
          <c:dLbls>
            <c:dLbl>
              <c:idx val="279"/>
              <c:layout>
                <c:manualLayout>
                  <c:x val="-5.0216464511447251E-3"/>
                  <c:y val="1.4495957307923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705-489D-96A8-539D70F89971}"/>
                </c:ext>
              </c:extLst>
            </c:dLbl>
            <c:spPr>
              <a:solidFill>
                <a:srgbClr val="FFCE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ratios!$A$4:$A$283</c:f>
              <c:strCache>
                <c:ptCount val="280"/>
                <c:pt idx="0">
                  <c:v>Apr-Jun 2001</c:v>
                </c:pt>
                <c:pt idx="1">
                  <c:v>May-Jul 2001</c:v>
                </c:pt>
                <c:pt idx="2">
                  <c:v>Jun-Aug 2001</c:v>
                </c:pt>
                <c:pt idx="3">
                  <c:v>Jul-Sep 2001</c:v>
                </c:pt>
                <c:pt idx="4">
                  <c:v>Aug-Oct 2001</c:v>
                </c:pt>
                <c:pt idx="5">
                  <c:v>Sep-Nov 2001</c:v>
                </c:pt>
                <c:pt idx="6">
                  <c:v>Oct-Dec 2001</c:v>
                </c:pt>
                <c:pt idx="7">
                  <c:v>Nov- Jan 2002</c:v>
                </c:pt>
                <c:pt idx="8">
                  <c:v>Dec-Feb 2002</c:v>
                </c:pt>
                <c:pt idx="9">
                  <c:v>Jan-Mar 2002</c:v>
                </c:pt>
                <c:pt idx="10">
                  <c:v>Feb-Apr 2002</c:v>
                </c:pt>
                <c:pt idx="11">
                  <c:v>Mar-May 2002</c:v>
                </c:pt>
                <c:pt idx="12">
                  <c:v>Apr-Jun 2002</c:v>
                </c:pt>
                <c:pt idx="13">
                  <c:v>May-Jul 2002</c:v>
                </c:pt>
                <c:pt idx="14">
                  <c:v>Jun-Aug 2002</c:v>
                </c:pt>
                <c:pt idx="15">
                  <c:v>Jul-Sep 2002</c:v>
                </c:pt>
                <c:pt idx="16">
                  <c:v>Aug-Oct 2002</c:v>
                </c:pt>
                <c:pt idx="17">
                  <c:v>Sep-Nov 2002</c:v>
                </c:pt>
                <c:pt idx="18">
                  <c:v>Oct-Dec 2002</c:v>
                </c:pt>
                <c:pt idx="19">
                  <c:v>Nov-Jan 2003</c:v>
                </c:pt>
                <c:pt idx="20">
                  <c:v>Dec-Feb 2003</c:v>
                </c:pt>
                <c:pt idx="21">
                  <c:v>Jan-Mar 2003</c:v>
                </c:pt>
                <c:pt idx="22">
                  <c:v>Feb-Apr 2003</c:v>
                </c:pt>
                <c:pt idx="23">
                  <c:v>Mar-May 2003</c:v>
                </c:pt>
                <c:pt idx="24">
                  <c:v>Apr-Jun 2003</c:v>
                </c:pt>
                <c:pt idx="25">
                  <c:v>May-Jul 2003</c:v>
                </c:pt>
                <c:pt idx="26">
                  <c:v>Jun-Aug 2003</c:v>
                </c:pt>
                <c:pt idx="27">
                  <c:v>Jul-Sep 2003</c:v>
                </c:pt>
                <c:pt idx="28">
                  <c:v>Aug-Oct 2003</c:v>
                </c:pt>
                <c:pt idx="29">
                  <c:v>Sep-Nov 2003</c:v>
                </c:pt>
                <c:pt idx="30">
                  <c:v>Oct-Dec 2003</c:v>
                </c:pt>
                <c:pt idx="31">
                  <c:v>Nov-Jan 2004</c:v>
                </c:pt>
                <c:pt idx="32">
                  <c:v>Dec-Feb 2004</c:v>
                </c:pt>
                <c:pt idx="33">
                  <c:v>Jan-Mar 2004</c:v>
                </c:pt>
                <c:pt idx="34">
                  <c:v>Feb-Apr 2004</c:v>
                </c:pt>
                <c:pt idx="35">
                  <c:v>Mar-May 2004</c:v>
                </c:pt>
                <c:pt idx="36">
                  <c:v>Apr-Jun 2004</c:v>
                </c:pt>
                <c:pt idx="37">
                  <c:v>May-Jul 2004</c:v>
                </c:pt>
                <c:pt idx="38">
                  <c:v>Jun-Aug 2004</c:v>
                </c:pt>
                <c:pt idx="39">
                  <c:v>Jul-Sep 2004</c:v>
                </c:pt>
                <c:pt idx="40">
                  <c:v>Aug-Oct 2004</c:v>
                </c:pt>
                <c:pt idx="41">
                  <c:v>Sep-Nov 2004</c:v>
                </c:pt>
                <c:pt idx="42">
                  <c:v>Oct-Dec 2004</c:v>
                </c:pt>
                <c:pt idx="43">
                  <c:v>Nov-Jan 2005</c:v>
                </c:pt>
                <c:pt idx="44">
                  <c:v>Dec-Feb 2005</c:v>
                </c:pt>
                <c:pt idx="45">
                  <c:v>Jan-Mar 2005</c:v>
                </c:pt>
                <c:pt idx="46">
                  <c:v>Feb-Apr 2005</c:v>
                </c:pt>
                <c:pt idx="47">
                  <c:v>Mar-May 2005</c:v>
                </c:pt>
                <c:pt idx="48">
                  <c:v>Apr-Jun 2005</c:v>
                </c:pt>
                <c:pt idx="49">
                  <c:v>May-Jul 2005</c:v>
                </c:pt>
                <c:pt idx="50">
                  <c:v>Jun-Aug 2005</c:v>
                </c:pt>
                <c:pt idx="51">
                  <c:v>Jul-Sep 2005</c:v>
                </c:pt>
                <c:pt idx="52">
                  <c:v>Aug-Oct 2005</c:v>
                </c:pt>
                <c:pt idx="53">
                  <c:v>Sep-Nov 2005</c:v>
                </c:pt>
                <c:pt idx="54">
                  <c:v>Oct-Dec 2005</c:v>
                </c:pt>
                <c:pt idx="55">
                  <c:v>Nov-Jan 2006</c:v>
                </c:pt>
                <c:pt idx="56">
                  <c:v>Dec-Feb 2006</c:v>
                </c:pt>
                <c:pt idx="57">
                  <c:v>Jan-Mar 2006</c:v>
                </c:pt>
                <c:pt idx="58">
                  <c:v>Feb-Apr 2006</c:v>
                </c:pt>
                <c:pt idx="59">
                  <c:v>Mar-May 2006</c:v>
                </c:pt>
                <c:pt idx="60">
                  <c:v>Apr-Jun 2006</c:v>
                </c:pt>
                <c:pt idx="61">
                  <c:v>May-Jul 2006</c:v>
                </c:pt>
                <c:pt idx="62">
                  <c:v>Jun-Aug 2006</c:v>
                </c:pt>
                <c:pt idx="63">
                  <c:v>Jul-Sep 2006</c:v>
                </c:pt>
                <c:pt idx="64">
                  <c:v>Aug-Oct 2006</c:v>
                </c:pt>
                <c:pt idx="65">
                  <c:v>Sep-Nov 2006</c:v>
                </c:pt>
                <c:pt idx="66">
                  <c:v>Oct-Dec 2006</c:v>
                </c:pt>
                <c:pt idx="67">
                  <c:v>Nov-Jan 2007</c:v>
                </c:pt>
                <c:pt idx="68">
                  <c:v>Dec-Feb 2007</c:v>
                </c:pt>
                <c:pt idx="69">
                  <c:v>Jan-Mar 2007</c:v>
                </c:pt>
                <c:pt idx="70">
                  <c:v>Feb-Apr 2007</c:v>
                </c:pt>
                <c:pt idx="71">
                  <c:v>Mar-May 2007</c:v>
                </c:pt>
                <c:pt idx="72">
                  <c:v>Apr-Jun 2007</c:v>
                </c:pt>
                <c:pt idx="73">
                  <c:v>May-Jul 2007</c:v>
                </c:pt>
                <c:pt idx="74">
                  <c:v>Jun-Aug 2007</c:v>
                </c:pt>
                <c:pt idx="75">
                  <c:v>Jul-Sep 2007</c:v>
                </c:pt>
                <c:pt idx="76">
                  <c:v>Aug-Oct 2007</c:v>
                </c:pt>
                <c:pt idx="77">
                  <c:v>Sep-Nov 2007</c:v>
                </c:pt>
                <c:pt idx="78">
                  <c:v>Oct-Dec 2007</c:v>
                </c:pt>
                <c:pt idx="79">
                  <c:v>Nov-Jan 2008</c:v>
                </c:pt>
                <c:pt idx="80">
                  <c:v>Dec-Feb 2008</c:v>
                </c:pt>
                <c:pt idx="81">
                  <c:v>Jan-Mar 2008</c:v>
                </c:pt>
                <c:pt idx="82">
                  <c:v>Feb-Apr 2008</c:v>
                </c:pt>
                <c:pt idx="83">
                  <c:v>Mar-May 2008</c:v>
                </c:pt>
                <c:pt idx="84">
                  <c:v>Apr-Jun 2008</c:v>
                </c:pt>
                <c:pt idx="85">
                  <c:v>May-Jul 2008</c:v>
                </c:pt>
                <c:pt idx="86">
                  <c:v>Jun-Aug 2008</c:v>
                </c:pt>
                <c:pt idx="87">
                  <c:v>Jul-Sep 2008</c:v>
                </c:pt>
                <c:pt idx="88">
                  <c:v>Aug-Oct 2008</c:v>
                </c:pt>
                <c:pt idx="89">
                  <c:v>Sep-Nov 2008</c:v>
                </c:pt>
                <c:pt idx="90">
                  <c:v>Oct-Dec 2008</c:v>
                </c:pt>
                <c:pt idx="91">
                  <c:v>Nov-Jan 2009</c:v>
                </c:pt>
                <c:pt idx="92">
                  <c:v>Dec-Feb 2009</c:v>
                </c:pt>
                <c:pt idx="93">
                  <c:v>Jan-Mar 2009</c:v>
                </c:pt>
                <c:pt idx="94">
                  <c:v>Feb-Apr 2009</c:v>
                </c:pt>
                <c:pt idx="95">
                  <c:v>Mar-May 2009</c:v>
                </c:pt>
                <c:pt idx="96">
                  <c:v>Apr-Jun 2009</c:v>
                </c:pt>
                <c:pt idx="97">
                  <c:v>May-Jul 2009</c:v>
                </c:pt>
                <c:pt idx="98">
                  <c:v>Jun-Aug 2009</c:v>
                </c:pt>
                <c:pt idx="99">
                  <c:v>Jul-Sep 2009</c:v>
                </c:pt>
                <c:pt idx="100">
                  <c:v>Aug-Oct 2009</c:v>
                </c:pt>
                <c:pt idx="101">
                  <c:v>Sep-Nov 2009</c:v>
                </c:pt>
                <c:pt idx="102">
                  <c:v>Oct-Dec 2009</c:v>
                </c:pt>
                <c:pt idx="103">
                  <c:v>Nov-Jan 2010</c:v>
                </c:pt>
                <c:pt idx="104">
                  <c:v>Dec-Feb 2010</c:v>
                </c:pt>
                <c:pt idx="105">
                  <c:v>Jan-Mar 2010</c:v>
                </c:pt>
                <c:pt idx="106">
                  <c:v>Feb-Apr 2010</c:v>
                </c:pt>
                <c:pt idx="107">
                  <c:v>Mar-May 2010</c:v>
                </c:pt>
                <c:pt idx="108">
                  <c:v>Apr-Jun 2010</c:v>
                </c:pt>
                <c:pt idx="109">
                  <c:v>May-Jul 2010</c:v>
                </c:pt>
                <c:pt idx="110">
                  <c:v>Jun-Aug 2010</c:v>
                </c:pt>
                <c:pt idx="111">
                  <c:v>Jul-Sep 2010</c:v>
                </c:pt>
                <c:pt idx="112">
                  <c:v>Aug-Oct 2010</c:v>
                </c:pt>
                <c:pt idx="113">
                  <c:v>Sep-Nov 2010</c:v>
                </c:pt>
                <c:pt idx="114">
                  <c:v>Oct-Dec 2010</c:v>
                </c:pt>
                <c:pt idx="115">
                  <c:v>Nov-Jan 2011</c:v>
                </c:pt>
                <c:pt idx="116">
                  <c:v>Dec-Feb 2011</c:v>
                </c:pt>
                <c:pt idx="117">
                  <c:v>Jan-Mar 2011</c:v>
                </c:pt>
                <c:pt idx="118">
                  <c:v>Feb-Apr 2011</c:v>
                </c:pt>
                <c:pt idx="119">
                  <c:v>Mar-May 2011</c:v>
                </c:pt>
                <c:pt idx="120">
                  <c:v>Apr-Jun 2011</c:v>
                </c:pt>
                <c:pt idx="121">
                  <c:v>May-Jul 2011</c:v>
                </c:pt>
                <c:pt idx="122">
                  <c:v>Jun-Aug 2011</c:v>
                </c:pt>
                <c:pt idx="123">
                  <c:v>Jul-Sep 2011</c:v>
                </c:pt>
                <c:pt idx="124">
                  <c:v>Aug-Oct 2011</c:v>
                </c:pt>
                <c:pt idx="125">
                  <c:v>Sep-Nov 2011</c:v>
                </c:pt>
                <c:pt idx="126">
                  <c:v>Oct-Dec 2011</c:v>
                </c:pt>
                <c:pt idx="127">
                  <c:v>Nov-Jan 2012</c:v>
                </c:pt>
                <c:pt idx="128">
                  <c:v>Dec-Feb 2012</c:v>
                </c:pt>
                <c:pt idx="129">
                  <c:v>Jan-Mar 2012</c:v>
                </c:pt>
                <c:pt idx="130">
                  <c:v>Feb-Apr 2012</c:v>
                </c:pt>
                <c:pt idx="131">
                  <c:v>Mar-May 2012</c:v>
                </c:pt>
                <c:pt idx="132">
                  <c:v>Apr-Jun 2012</c:v>
                </c:pt>
                <c:pt idx="133">
                  <c:v>May-Jul 2012</c:v>
                </c:pt>
                <c:pt idx="134">
                  <c:v>Jun-Aug 2012</c:v>
                </c:pt>
                <c:pt idx="135">
                  <c:v>Jul-Sep 2012</c:v>
                </c:pt>
                <c:pt idx="136">
                  <c:v>Aug-Oct 2012</c:v>
                </c:pt>
                <c:pt idx="137">
                  <c:v>Sep-Nov 2012</c:v>
                </c:pt>
                <c:pt idx="138">
                  <c:v>Oct-Dec 2012</c:v>
                </c:pt>
                <c:pt idx="139">
                  <c:v>Nov-Jan 2013</c:v>
                </c:pt>
                <c:pt idx="140">
                  <c:v>Dec-Feb 2013</c:v>
                </c:pt>
                <c:pt idx="141">
                  <c:v>Jan-Mar 2013</c:v>
                </c:pt>
                <c:pt idx="142">
                  <c:v>Feb-Apr 2013</c:v>
                </c:pt>
                <c:pt idx="143">
                  <c:v>Mar-May 2013</c:v>
                </c:pt>
                <c:pt idx="144">
                  <c:v>Apr-Jun 2013</c:v>
                </c:pt>
                <c:pt idx="145">
                  <c:v>May-Jul 2013</c:v>
                </c:pt>
                <c:pt idx="146">
                  <c:v>Jun-Aug 2013</c:v>
                </c:pt>
                <c:pt idx="147">
                  <c:v>Jul-Sep 2013</c:v>
                </c:pt>
                <c:pt idx="148">
                  <c:v>Aug-Oct 2013</c:v>
                </c:pt>
                <c:pt idx="149">
                  <c:v>Sep-Nov 2013</c:v>
                </c:pt>
                <c:pt idx="150">
                  <c:v>Oct-Dec 2013</c:v>
                </c:pt>
                <c:pt idx="151">
                  <c:v>Nov-Jan 2014</c:v>
                </c:pt>
                <c:pt idx="152">
                  <c:v>Dec-Feb 2014</c:v>
                </c:pt>
                <c:pt idx="153">
                  <c:v>Jan-Mar 2014</c:v>
                </c:pt>
                <c:pt idx="154">
                  <c:v>Feb-Apr 2014</c:v>
                </c:pt>
                <c:pt idx="155">
                  <c:v>Mar-May 2014</c:v>
                </c:pt>
                <c:pt idx="156">
                  <c:v>Apr-Jun 2014</c:v>
                </c:pt>
                <c:pt idx="157">
                  <c:v>May-Jul 2014</c:v>
                </c:pt>
                <c:pt idx="158">
                  <c:v>Jun-Aug 2014</c:v>
                </c:pt>
                <c:pt idx="159">
                  <c:v>Jul-Sep 2014</c:v>
                </c:pt>
                <c:pt idx="160">
                  <c:v>Aug-Oct 2014</c:v>
                </c:pt>
                <c:pt idx="161">
                  <c:v>Sep-Nov 2014</c:v>
                </c:pt>
                <c:pt idx="162">
                  <c:v>Oct-Dec 2014</c:v>
                </c:pt>
                <c:pt idx="163">
                  <c:v>Nov-Jan 2015</c:v>
                </c:pt>
                <c:pt idx="164">
                  <c:v>Dec-Feb 2015</c:v>
                </c:pt>
                <c:pt idx="165">
                  <c:v>Jan-Mar 2015</c:v>
                </c:pt>
                <c:pt idx="166">
                  <c:v>Feb-Apr 2015</c:v>
                </c:pt>
                <c:pt idx="167">
                  <c:v>Mar-May 2015</c:v>
                </c:pt>
                <c:pt idx="168">
                  <c:v>Apr-Jun 2015</c:v>
                </c:pt>
                <c:pt idx="169">
                  <c:v>May-Jul 2015</c:v>
                </c:pt>
                <c:pt idx="170">
                  <c:v>Jun-Aug 2015</c:v>
                </c:pt>
                <c:pt idx="171">
                  <c:v>Jul-Sep 2015</c:v>
                </c:pt>
                <c:pt idx="172">
                  <c:v>Aug-Oct 2015</c:v>
                </c:pt>
                <c:pt idx="173">
                  <c:v>Sep-Nov 2015</c:v>
                </c:pt>
                <c:pt idx="174">
                  <c:v>Oct-Dec 2015</c:v>
                </c:pt>
                <c:pt idx="175">
                  <c:v>Nov-Jan 2016</c:v>
                </c:pt>
                <c:pt idx="176">
                  <c:v>Dec-Feb 2016</c:v>
                </c:pt>
                <c:pt idx="177">
                  <c:v>Jan-Mar 2016</c:v>
                </c:pt>
                <c:pt idx="178">
                  <c:v>Feb-Apr 2016</c:v>
                </c:pt>
                <c:pt idx="179">
                  <c:v>Mar-May 2016</c:v>
                </c:pt>
                <c:pt idx="180">
                  <c:v>Apr-Jun 2016</c:v>
                </c:pt>
                <c:pt idx="181">
                  <c:v>May-Jul 2016</c:v>
                </c:pt>
                <c:pt idx="182">
                  <c:v>Jun-Aug 2016</c:v>
                </c:pt>
                <c:pt idx="183">
                  <c:v>Jul-Sep 2016</c:v>
                </c:pt>
                <c:pt idx="184">
                  <c:v>Aug-Oct 2016</c:v>
                </c:pt>
                <c:pt idx="185">
                  <c:v>Sep-Nov 2016</c:v>
                </c:pt>
                <c:pt idx="186">
                  <c:v>Oct-Dec 2016</c:v>
                </c:pt>
                <c:pt idx="187">
                  <c:v>Nov-Jan 2017</c:v>
                </c:pt>
                <c:pt idx="188">
                  <c:v>Dec-Feb 2017</c:v>
                </c:pt>
                <c:pt idx="189">
                  <c:v>Jan-Mar 2017</c:v>
                </c:pt>
                <c:pt idx="190">
                  <c:v>Feb-Apr 2017</c:v>
                </c:pt>
                <c:pt idx="191">
                  <c:v>Mar-May 2017</c:v>
                </c:pt>
                <c:pt idx="192">
                  <c:v>Apr-Jun 2017</c:v>
                </c:pt>
                <c:pt idx="193">
                  <c:v>May-Jul 2017</c:v>
                </c:pt>
                <c:pt idx="194">
                  <c:v>Jun-Aug 2017</c:v>
                </c:pt>
                <c:pt idx="195">
                  <c:v>Jul-Sep 2017</c:v>
                </c:pt>
                <c:pt idx="196">
                  <c:v>Aug-Oct 2017</c:v>
                </c:pt>
                <c:pt idx="197">
                  <c:v>Sep-Nov 2017</c:v>
                </c:pt>
                <c:pt idx="198">
                  <c:v>Oct-Dec 2017</c:v>
                </c:pt>
                <c:pt idx="199">
                  <c:v>Nov-Jan 2018</c:v>
                </c:pt>
                <c:pt idx="200">
                  <c:v>Dec-Feb 2018</c:v>
                </c:pt>
                <c:pt idx="201">
                  <c:v>Jan-Mar 2018</c:v>
                </c:pt>
                <c:pt idx="202">
                  <c:v>Feb-Apr 2018</c:v>
                </c:pt>
                <c:pt idx="203">
                  <c:v>Mar-May 2018</c:v>
                </c:pt>
                <c:pt idx="204">
                  <c:v>Apr-Jun 2018</c:v>
                </c:pt>
                <c:pt idx="205">
                  <c:v>May-Jul 2018</c:v>
                </c:pt>
                <c:pt idx="206">
                  <c:v>Jun-Aug 2018</c:v>
                </c:pt>
                <c:pt idx="207">
                  <c:v>Jul-Sep 2018</c:v>
                </c:pt>
                <c:pt idx="208">
                  <c:v>Aug-Oct 2018</c:v>
                </c:pt>
                <c:pt idx="209">
                  <c:v>Sep-Nov 2018</c:v>
                </c:pt>
                <c:pt idx="210">
                  <c:v>Oct-Dec 2018</c:v>
                </c:pt>
                <c:pt idx="211">
                  <c:v>Nov-Jan 2019</c:v>
                </c:pt>
                <c:pt idx="212">
                  <c:v>Dec-Feb 2019</c:v>
                </c:pt>
                <c:pt idx="213">
                  <c:v>Jan-Mar 2019</c:v>
                </c:pt>
                <c:pt idx="214">
                  <c:v>Feb-Apr 2019</c:v>
                </c:pt>
                <c:pt idx="215">
                  <c:v>Mar-May 2019</c:v>
                </c:pt>
                <c:pt idx="216">
                  <c:v>Apr-Jun 2019</c:v>
                </c:pt>
                <c:pt idx="217">
                  <c:v>May-Jul 2019</c:v>
                </c:pt>
                <c:pt idx="218">
                  <c:v>Jun-Aug 2019</c:v>
                </c:pt>
                <c:pt idx="219">
                  <c:v>Jul-Sep 2019</c:v>
                </c:pt>
                <c:pt idx="220">
                  <c:v>Aug-Oct 2019</c:v>
                </c:pt>
                <c:pt idx="221">
                  <c:v>Sep-Nov 2019</c:v>
                </c:pt>
                <c:pt idx="222">
                  <c:v>Oct-Dec 2019</c:v>
                </c:pt>
                <c:pt idx="223">
                  <c:v>Nov-Jan 2020</c:v>
                </c:pt>
                <c:pt idx="224">
                  <c:v>Dec-Feb 2020</c:v>
                </c:pt>
                <c:pt idx="225">
                  <c:v>Jan-Mar 2020</c:v>
                </c:pt>
                <c:pt idx="226">
                  <c:v>Feb-Apr 2020</c:v>
                </c:pt>
                <c:pt idx="227">
                  <c:v>Mar-May 2020</c:v>
                </c:pt>
                <c:pt idx="228">
                  <c:v>Apr-Jun 2020</c:v>
                </c:pt>
                <c:pt idx="229">
                  <c:v>May-Jul 2020</c:v>
                </c:pt>
                <c:pt idx="230">
                  <c:v>Jun-Aug 2020</c:v>
                </c:pt>
                <c:pt idx="231">
                  <c:v>Jul-Sep 2020</c:v>
                </c:pt>
                <c:pt idx="232">
                  <c:v>Aug-Oct 2020</c:v>
                </c:pt>
                <c:pt idx="233">
                  <c:v>Sep-Nov 2020</c:v>
                </c:pt>
                <c:pt idx="234">
                  <c:v>Oct-Dec 2020</c:v>
                </c:pt>
                <c:pt idx="235">
                  <c:v>Nov-Jan 2021</c:v>
                </c:pt>
                <c:pt idx="236">
                  <c:v>Dec-Feb 2021</c:v>
                </c:pt>
                <c:pt idx="237">
                  <c:v>Jan-Mar 2021</c:v>
                </c:pt>
                <c:pt idx="238">
                  <c:v>Feb-Apr 2021</c:v>
                </c:pt>
                <c:pt idx="239">
                  <c:v>Mar-May 2021</c:v>
                </c:pt>
                <c:pt idx="240">
                  <c:v>Apr-Jun 2021</c:v>
                </c:pt>
                <c:pt idx="241">
                  <c:v>May-Jul 2021</c:v>
                </c:pt>
                <c:pt idx="242">
                  <c:v>Jun-Aug 2021</c:v>
                </c:pt>
                <c:pt idx="243">
                  <c:v>Jul-Sep 2021</c:v>
                </c:pt>
                <c:pt idx="244">
                  <c:v>Aug-Oct 2021</c:v>
                </c:pt>
                <c:pt idx="245">
                  <c:v>Sep-Nov 2021</c:v>
                </c:pt>
                <c:pt idx="246">
                  <c:v>Oct-Dec 2021</c:v>
                </c:pt>
                <c:pt idx="247">
                  <c:v>Nov-Jan 2022</c:v>
                </c:pt>
                <c:pt idx="248">
                  <c:v>Dec-Feb 2022</c:v>
                </c:pt>
                <c:pt idx="249">
                  <c:v>Jan-Mar 2022</c:v>
                </c:pt>
                <c:pt idx="250">
                  <c:v>Feb-Apr 2022</c:v>
                </c:pt>
                <c:pt idx="251">
                  <c:v>Mar-May 2022</c:v>
                </c:pt>
                <c:pt idx="252">
                  <c:v>Apr-Jun 2022</c:v>
                </c:pt>
                <c:pt idx="253">
                  <c:v>May-Jul 2022</c:v>
                </c:pt>
                <c:pt idx="254">
                  <c:v>Jun-Aug 2022</c:v>
                </c:pt>
                <c:pt idx="255">
                  <c:v>Jul-Sep 2022</c:v>
                </c:pt>
                <c:pt idx="256">
                  <c:v>Aug-Oct 2022</c:v>
                </c:pt>
                <c:pt idx="257">
                  <c:v>Sep-Nov 2022</c:v>
                </c:pt>
                <c:pt idx="258">
                  <c:v>Oct-Dec 2022</c:v>
                </c:pt>
                <c:pt idx="259">
                  <c:v>Nov-Jan 2023</c:v>
                </c:pt>
                <c:pt idx="260">
                  <c:v>Dec-Feb 2023</c:v>
                </c:pt>
                <c:pt idx="261">
                  <c:v>Jan-Mar 2023</c:v>
                </c:pt>
                <c:pt idx="262">
                  <c:v>Feb-Apr 2023</c:v>
                </c:pt>
                <c:pt idx="263">
                  <c:v>Mar-May 2023</c:v>
                </c:pt>
                <c:pt idx="264">
                  <c:v>Apr-Jun 2023</c:v>
                </c:pt>
                <c:pt idx="265">
                  <c:v>May-Jul 2023</c:v>
                </c:pt>
                <c:pt idx="266">
                  <c:v>Jun-Aug 2023</c:v>
                </c:pt>
                <c:pt idx="267">
                  <c:v>Jul-Sep 2023</c:v>
                </c:pt>
                <c:pt idx="268">
                  <c:v>Aug-Oct 2023</c:v>
                </c:pt>
                <c:pt idx="269">
                  <c:v>Sep-Nov 2023</c:v>
                </c:pt>
                <c:pt idx="270">
                  <c:v>Oct-Dec 2023</c:v>
                </c:pt>
                <c:pt idx="271">
                  <c:v>Nov-Jan 2024</c:v>
                </c:pt>
                <c:pt idx="272">
                  <c:v>Dec-Feb 2024</c:v>
                </c:pt>
                <c:pt idx="273">
                  <c:v>Jan-Mar 2024</c:v>
                </c:pt>
                <c:pt idx="274">
                  <c:v>Feb-Apr 2024</c:v>
                </c:pt>
                <c:pt idx="275">
                  <c:v>Mar-May 2024</c:v>
                </c:pt>
                <c:pt idx="276">
                  <c:v>Apr-Jun 2024</c:v>
                </c:pt>
                <c:pt idx="277">
                  <c:v>May-Jul 2024</c:v>
                </c:pt>
                <c:pt idx="278">
                  <c:v>Jun-Aug 2024</c:v>
                </c:pt>
                <c:pt idx="279">
                  <c:v>Jul-Sep 2024</c:v>
                </c:pt>
              </c:strCache>
            </c:strRef>
          </c:cat>
          <c:val>
            <c:numRef>
              <c:f>ratios!$B$4:$B$283</c:f>
              <c:numCache>
                <c:formatCode>0.0</c:formatCode>
                <c:ptCount val="280"/>
                <c:pt idx="0">
                  <c:v>2.6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  <c:pt idx="4">
                  <c:v>2.4</c:v>
                </c:pt>
                <c:pt idx="5">
                  <c:v>2.4</c:v>
                </c:pt>
                <c:pt idx="6">
                  <c:v>2.2999999999999998</c:v>
                </c:pt>
                <c:pt idx="7">
                  <c:v>2.2999999999999998</c:v>
                </c:pt>
                <c:pt idx="8">
                  <c:v>2.2999999999999998</c:v>
                </c:pt>
                <c:pt idx="9">
                  <c:v>2.2999999999999998</c:v>
                </c:pt>
                <c:pt idx="10">
                  <c:v>2.2999999999999998</c:v>
                </c:pt>
                <c:pt idx="11">
                  <c:v>2.2999999999999998</c:v>
                </c:pt>
                <c:pt idx="12">
                  <c:v>2.2999999999999998</c:v>
                </c:pt>
                <c:pt idx="13">
                  <c:v>2.2999999999999998</c:v>
                </c:pt>
                <c:pt idx="14">
                  <c:v>2.2999999999999998</c:v>
                </c:pt>
                <c:pt idx="15">
                  <c:v>2.2999999999999998</c:v>
                </c:pt>
                <c:pt idx="16">
                  <c:v>2.2999999999999998</c:v>
                </c:pt>
                <c:pt idx="17">
                  <c:v>2.2999999999999998</c:v>
                </c:pt>
                <c:pt idx="18">
                  <c:v>2.2999999999999998</c:v>
                </c:pt>
                <c:pt idx="19">
                  <c:v>2.2999999999999998</c:v>
                </c:pt>
                <c:pt idx="20">
                  <c:v>2.2000000000000002</c:v>
                </c:pt>
                <c:pt idx="21">
                  <c:v>2.2000000000000002</c:v>
                </c:pt>
                <c:pt idx="22">
                  <c:v>2.2000000000000002</c:v>
                </c:pt>
                <c:pt idx="23">
                  <c:v>2.2000000000000002</c:v>
                </c:pt>
                <c:pt idx="24">
                  <c:v>2.2000000000000002</c:v>
                </c:pt>
                <c:pt idx="25">
                  <c:v>2.2000000000000002</c:v>
                </c:pt>
                <c:pt idx="26">
                  <c:v>2.2000000000000002</c:v>
                </c:pt>
                <c:pt idx="27">
                  <c:v>2.2000000000000002</c:v>
                </c:pt>
                <c:pt idx="28">
                  <c:v>2.2999999999999998</c:v>
                </c:pt>
                <c:pt idx="29">
                  <c:v>2.2999999999999998</c:v>
                </c:pt>
                <c:pt idx="30">
                  <c:v>2.2999999999999998</c:v>
                </c:pt>
                <c:pt idx="31">
                  <c:v>2.2999999999999998</c:v>
                </c:pt>
                <c:pt idx="32">
                  <c:v>2.2999999999999998</c:v>
                </c:pt>
                <c:pt idx="33">
                  <c:v>2.2999999999999998</c:v>
                </c:pt>
                <c:pt idx="34">
                  <c:v>2.2999999999999998</c:v>
                </c:pt>
                <c:pt idx="35">
                  <c:v>2.4</c:v>
                </c:pt>
                <c:pt idx="36">
                  <c:v>2.4</c:v>
                </c:pt>
                <c:pt idx="37">
                  <c:v>2.4</c:v>
                </c:pt>
                <c:pt idx="38">
                  <c:v>2.4</c:v>
                </c:pt>
                <c:pt idx="39">
                  <c:v>2.4</c:v>
                </c:pt>
                <c:pt idx="40">
                  <c:v>2.4</c:v>
                </c:pt>
                <c:pt idx="41">
                  <c:v>2.4</c:v>
                </c:pt>
                <c:pt idx="42">
                  <c:v>2.5</c:v>
                </c:pt>
                <c:pt idx="43">
                  <c:v>2.4</c:v>
                </c:pt>
                <c:pt idx="44">
                  <c:v>2.4</c:v>
                </c:pt>
                <c:pt idx="45">
                  <c:v>2.2999999999999998</c:v>
                </c:pt>
                <c:pt idx="46">
                  <c:v>2.2999999999999998</c:v>
                </c:pt>
                <c:pt idx="47">
                  <c:v>2.2999999999999998</c:v>
                </c:pt>
                <c:pt idx="48">
                  <c:v>2.2999999999999998</c:v>
                </c:pt>
                <c:pt idx="49">
                  <c:v>2.2999999999999998</c:v>
                </c:pt>
                <c:pt idx="50">
                  <c:v>2.2999999999999998</c:v>
                </c:pt>
                <c:pt idx="51">
                  <c:v>2.2999999999999998</c:v>
                </c:pt>
                <c:pt idx="52">
                  <c:v>2.2000000000000002</c:v>
                </c:pt>
                <c:pt idx="53">
                  <c:v>2.2000000000000002</c:v>
                </c:pt>
                <c:pt idx="54">
                  <c:v>2.2000000000000002</c:v>
                </c:pt>
                <c:pt idx="55">
                  <c:v>2.2000000000000002</c:v>
                </c:pt>
                <c:pt idx="56">
                  <c:v>2.2000000000000002</c:v>
                </c:pt>
                <c:pt idx="57">
                  <c:v>2.2000000000000002</c:v>
                </c:pt>
                <c:pt idx="58">
                  <c:v>2.2000000000000002</c:v>
                </c:pt>
                <c:pt idx="59">
                  <c:v>2.2000000000000002</c:v>
                </c:pt>
                <c:pt idx="60">
                  <c:v>2.2000000000000002</c:v>
                </c:pt>
                <c:pt idx="61">
                  <c:v>2.2000000000000002</c:v>
                </c:pt>
                <c:pt idx="62">
                  <c:v>2.2000000000000002</c:v>
                </c:pt>
                <c:pt idx="63">
                  <c:v>2.2000000000000002</c:v>
                </c:pt>
                <c:pt idx="64">
                  <c:v>2.2000000000000002</c:v>
                </c:pt>
                <c:pt idx="65">
                  <c:v>2.2000000000000002</c:v>
                </c:pt>
                <c:pt idx="66">
                  <c:v>2.2000000000000002</c:v>
                </c:pt>
                <c:pt idx="67">
                  <c:v>2.2000000000000002</c:v>
                </c:pt>
                <c:pt idx="68">
                  <c:v>2.2999999999999998</c:v>
                </c:pt>
                <c:pt idx="69">
                  <c:v>2.2999999999999998</c:v>
                </c:pt>
                <c:pt idx="70">
                  <c:v>2.2999999999999998</c:v>
                </c:pt>
                <c:pt idx="71">
                  <c:v>2.2999999999999998</c:v>
                </c:pt>
                <c:pt idx="72">
                  <c:v>2.4</c:v>
                </c:pt>
                <c:pt idx="73">
                  <c:v>2.4</c:v>
                </c:pt>
                <c:pt idx="74">
                  <c:v>2.4</c:v>
                </c:pt>
                <c:pt idx="75">
                  <c:v>2.5</c:v>
                </c:pt>
                <c:pt idx="76">
                  <c:v>2.5</c:v>
                </c:pt>
                <c:pt idx="77">
                  <c:v>2.5</c:v>
                </c:pt>
                <c:pt idx="78">
                  <c:v>2.5</c:v>
                </c:pt>
                <c:pt idx="79">
                  <c:v>2.4</c:v>
                </c:pt>
                <c:pt idx="80">
                  <c:v>2.5</c:v>
                </c:pt>
                <c:pt idx="81">
                  <c:v>2.5</c:v>
                </c:pt>
                <c:pt idx="82">
                  <c:v>2.5</c:v>
                </c:pt>
                <c:pt idx="83">
                  <c:v>2.4</c:v>
                </c:pt>
                <c:pt idx="84">
                  <c:v>2.2999999999999998</c:v>
                </c:pt>
                <c:pt idx="85">
                  <c:v>2.2999999999999998</c:v>
                </c:pt>
                <c:pt idx="86">
                  <c:v>2.2000000000000002</c:v>
                </c:pt>
                <c:pt idx="87">
                  <c:v>2.2000000000000002</c:v>
                </c:pt>
                <c:pt idx="88">
                  <c:v>2.1</c:v>
                </c:pt>
                <c:pt idx="89">
                  <c:v>2</c:v>
                </c:pt>
                <c:pt idx="90">
                  <c:v>1.9</c:v>
                </c:pt>
                <c:pt idx="91">
                  <c:v>1.8</c:v>
                </c:pt>
                <c:pt idx="92">
                  <c:v>1.7</c:v>
                </c:pt>
                <c:pt idx="93">
                  <c:v>1.7</c:v>
                </c:pt>
                <c:pt idx="94">
                  <c:v>1.7</c:v>
                </c:pt>
                <c:pt idx="95">
                  <c:v>1.6</c:v>
                </c:pt>
                <c:pt idx="96">
                  <c:v>1.6</c:v>
                </c:pt>
                <c:pt idx="97">
                  <c:v>1.6</c:v>
                </c:pt>
                <c:pt idx="98">
                  <c:v>1.6</c:v>
                </c:pt>
                <c:pt idx="99">
                  <c:v>1.6</c:v>
                </c:pt>
                <c:pt idx="100">
                  <c:v>1.6</c:v>
                </c:pt>
                <c:pt idx="101">
                  <c:v>1.6</c:v>
                </c:pt>
                <c:pt idx="102">
                  <c:v>1.7</c:v>
                </c:pt>
                <c:pt idx="103">
                  <c:v>1.7</c:v>
                </c:pt>
                <c:pt idx="104">
                  <c:v>1.7</c:v>
                </c:pt>
                <c:pt idx="105">
                  <c:v>1.7</c:v>
                </c:pt>
                <c:pt idx="106">
                  <c:v>1.7</c:v>
                </c:pt>
                <c:pt idx="107">
                  <c:v>1.8</c:v>
                </c:pt>
                <c:pt idx="108">
                  <c:v>1.8</c:v>
                </c:pt>
                <c:pt idx="109">
                  <c:v>1.8</c:v>
                </c:pt>
                <c:pt idx="110">
                  <c:v>1.7</c:v>
                </c:pt>
                <c:pt idx="111">
                  <c:v>1.7</c:v>
                </c:pt>
                <c:pt idx="112">
                  <c:v>1.7</c:v>
                </c:pt>
                <c:pt idx="113">
                  <c:v>1.7</c:v>
                </c:pt>
                <c:pt idx="114">
                  <c:v>1.8</c:v>
                </c:pt>
                <c:pt idx="115">
                  <c:v>1.8</c:v>
                </c:pt>
                <c:pt idx="116">
                  <c:v>1.8</c:v>
                </c:pt>
                <c:pt idx="117">
                  <c:v>1.8</c:v>
                </c:pt>
                <c:pt idx="118">
                  <c:v>1.7</c:v>
                </c:pt>
                <c:pt idx="119">
                  <c:v>1.7</c:v>
                </c:pt>
                <c:pt idx="120">
                  <c:v>1.7</c:v>
                </c:pt>
                <c:pt idx="121">
                  <c:v>1.7</c:v>
                </c:pt>
                <c:pt idx="122">
                  <c:v>1.7</c:v>
                </c:pt>
                <c:pt idx="123">
                  <c:v>1.7</c:v>
                </c:pt>
                <c:pt idx="124">
                  <c:v>1.7</c:v>
                </c:pt>
                <c:pt idx="125">
                  <c:v>1.7</c:v>
                </c:pt>
                <c:pt idx="126">
                  <c:v>1.7</c:v>
                </c:pt>
                <c:pt idx="127">
                  <c:v>1.7</c:v>
                </c:pt>
                <c:pt idx="128">
                  <c:v>1.7</c:v>
                </c:pt>
                <c:pt idx="129">
                  <c:v>1.7</c:v>
                </c:pt>
                <c:pt idx="130">
                  <c:v>1.7</c:v>
                </c:pt>
                <c:pt idx="131">
                  <c:v>1.7</c:v>
                </c:pt>
                <c:pt idx="132">
                  <c:v>1.7</c:v>
                </c:pt>
                <c:pt idx="133">
                  <c:v>1.8</c:v>
                </c:pt>
                <c:pt idx="134">
                  <c:v>1.8</c:v>
                </c:pt>
                <c:pt idx="135">
                  <c:v>1.8</c:v>
                </c:pt>
                <c:pt idx="136">
                  <c:v>1.8</c:v>
                </c:pt>
                <c:pt idx="137">
                  <c:v>1.8</c:v>
                </c:pt>
                <c:pt idx="138">
                  <c:v>1.8</c:v>
                </c:pt>
                <c:pt idx="139">
                  <c:v>1.8</c:v>
                </c:pt>
                <c:pt idx="140">
                  <c:v>1.8</c:v>
                </c:pt>
                <c:pt idx="141">
                  <c:v>1.8</c:v>
                </c:pt>
                <c:pt idx="142">
                  <c:v>1.9</c:v>
                </c:pt>
                <c:pt idx="143">
                  <c:v>1.9</c:v>
                </c:pt>
                <c:pt idx="144">
                  <c:v>1.9</c:v>
                </c:pt>
                <c:pt idx="145">
                  <c:v>2</c:v>
                </c:pt>
                <c:pt idx="146">
                  <c:v>1.9</c:v>
                </c:pt>
                <c:pt idx="147">
                  <c:v>2</c:v>
                </c:pt>
                <c:pt idx="148">
                  <c:v>2</c:v>
                </c:pt>
                <c:pt idx="149">
                  <c:v>2.1</c:v>
                </c:pt>
                <c:pt idx="150">
                  <c:v>2.1</c:v>
                </c:pt>
                <c:pt idx="151">
                  <c:v>2.1</c:v>
                </c:pt>
                <c:pt idx="152">
                  <c:v>2.1</c:v>
                </c:pt>
                <c:pt idx="153">
                  <c:v>2.2000000000000002</c:v>
                </c:pt>
                <c:pt idx="154">
                  <c:v>2.2000000000000002</c:v>
                </c:pt>
                <c:pt idx="155">
                  <c:v>2.2999999999999998</c:v>
                </c:pt>
                <c:pt idx="156">
                  <c:v>2.2999999999999998</c:v>
                </c:pt>
                <c:pt idx="157">
                  <c:v>2.4</c:v>
                </c:pt>
                <c:pt idx="158">
                  <c:v>2.4</c:v>
                </c:pt>
                <c:pt idx="159">
                  <c:v>2.4</c:v>
                </c:pt>
                <c:pt idx="160">
                  <c:v>2.5</c:v>
                </c:pt>
                <c:pt idx="161">
                  <c:v>2.5</c:v>
                </c:pt>
                <c:pt idx="162">
                  <c:v>2.5</c:v>
                </c:pt>
                <c:pt idx="163">
                  <c:v>2.5</c:v>
                </c:pt>
                <c:pt idx="164">
                  <c:v>2.5</c:v>
                </c:pt>
                <c:pt idx="165">
                  <c:v>2.5</c:v>
                </c:pt>
                <c:pt idx="166">
                  <c:v>2.5</c:v>
                </c:pt>
                <c:pt idx="167">
                  <c:v>2.5</c:v>
                </c:pt>
                <c:pt idx="168">
                  <c:v>2.5</c:v>
                </c:pt>
                <c:pt idx="169">
                  <c:v>2.6</c:v>
                </c:pt>
                <c:pt idx="170">
                  <c:v>2.6</c:v>
                </c:pt>
                <c:pt idx="171">
                  <c:v>2.6</c:v>
                </c:pt>
                <c:pt idx="172">
                  <c:v>2.5</c:v>
                </c:pt>
                <c:pt idx="173">
                  <c:v>2.6</c:v>
                </c:pt>
                <c:pt idx="174">
                  <c:v>2.6</c:v>
                </c:pt>
                <c:pt idx="175">
                  <c:v>2.6</c:v>
                </c:pt>
                <c:pt idx="176">
                  <c:v>2.5</c:v>
                </c:pt>
                <c:pt idx="177">
                  <c:v>2.5</c:v>
                </c:pt>
                <c:pt idx="178">
                  <c:v>2.5</c:v>
                </c:pt>
                <c:pt idx="179">
                  <c:v>2.5</c:v>
                </c:pt>
                <c:pt idx="180">
                  <c:v>2.5</c:v>
                </c:pt>
                <c:pt idx="181">
                  <c:v>2.5</c:v>
                </c:pt>
                <c:pt idx="182">
                  <c:v>2.5</c:v>
                </c:pt>
                <c:pt idx="183">
                  <c:v>2.6</c:v>
                </c:pt>
                <c:pt idx="184">
                  <c:v>2.6</c:v>
                </c:pt>
                <c:pt idx="185">
                  <c:v>2.6</c:v>
                </c:pt>
                <c:pt idx="186">
                  <c:v>2.6</c:v>
                </c:pt>
                <c:pt idx="187">
                  <c:v>2.5</c:v>
                </c:pt>
                <c:pt idx="188">
                  <c:v>2.6</c:v>
                </c:pt>
                <c:pt idx="189">
                  <c:v>2.6</c:v>
                </c:pt>
                <c:pt idx="190">
                  <c:v>2.6</c:v>
                </c:pt>
                <c:pt idx="191">
                  <c:v>2.6</c:v>
                </c:pt>
                <c:pt idx="192">
                  <c:v>2.6</c:v>
                </c:pt>
                <c:pt idx="193">
                  <c:v>2.6</c:v>
                </c:pt>
                <c:pt idx="194">
                  <c:v>2.7</c:v>
                </c:pt>
                <c:pt idx="195">
                  <c:v>2.7</c:v>
                </c:pt>
                <c:pt idx="196">
                  <c:v>2.7</c:v>
                </c:pt>
                <c:pt idx="197">
                  <c:v>2.7</c:v>
                </c:pt>
                <c:pt idx="198">
                  <c:v>2.7</c:v>
                </c:pt>
                <c:pt idx="199">
                  <c:v>2.7</c:v>
                </c:pt>
                <c:pt idx="200">
                  <c:v>2.7</c:v>
                </c:pt>
                <c:pt idx="201">
                  <c:v>2.7</c:v>
                </c:pt>
                <c:pt idx="202">
                  <c:v>2.7</c:v>
                </c:pt>
                <c:pt idx="203">
                  <c:v>2.7</c:v>
                </c:pt>
                <c:pt idx="204">
                  <c:v>2.8</c:v>
                </c:pt>
                <c:pt idx="205">
                  <c:v>2.8</c:v>
                </c:pt>
                <c:pt idx="206">
                  <c:v>2.8</c:v>
                </c:pt>
                <c:pt idx="207">
                  <c:v>2.8</c:v>
                </c:pt>
                <c:pt idx="208">
                  <c:v>2.9</c:v>
                </c:pt>
                <c:pt idx="209">
                  <c:v>2.9</c:v>
                </c:pt>
                <c:pt idx="210">
                  <c:v>2.8</c:v>
                </c:pt>
                <c:pt idx="211">
                  <c:v>2.9</c:v>
                </c:pt>
                <c:pt idx="212">
                  <c:v>2.8</c:v>
                </c:pt>
                <c:pt idx="213">
                  <c:v>2.8</c:v>
                </c:pt>
                <c:pt idx="214">
                  <c:v>2.8</c:v>
                </c:pt>
                <c:pt idx="215">
                  <c:v>2.7</c:v>
                </c:pt>
                <c:pt idx="216">
                  <c:v>2.7</c:v>
                </c:pt>
                <c:pt idx="217">
                  <c:v>2.7</c:v>
                </c:pt>
                <c:pt idx="218">
                  <c:v>2.7</c:v>
                </c:pt>
                <c:pt idx="219">
                  <c:v>2.7</c:v>
                </c:pt>
                <c:pt idx="220">
                  <c:v>2.7</c:v>
                </c:pt>
                <c:pt idx="221">
                  <c:v>2.6</c:v>
                </c:pt>
                <c:pt idx="222">
                  <c:v>2.7</c:v>
                </c:pt>
                <c:pt idx="223">
                  <c:v>2.7</c:v>
                </c:pt>
                <c:pt idx="224">
                  <c:v>2.7</c:v>
                </c:pt>
                <c:pt idx="225">
                  <c:v>2.6</c:v>
                </c:pt>
                <c:pt idx="226">
                  <c:v>2.1</c:v>
                </c:pt>
                <c:pt idx="227">
                  <c:v>1.6</c:v>
                </c:pt>
                <c:pt idx="228">
                  <c:v>1.1000000000000001</c:v>
                </c:pt>
                <c:pt idx="229">
                  <c:v>1.2</c:v>
                </c:pt>
                <c:pt idx="230">
                  <c:v>1.4</c:v>
                </c:pt>
                <c:pt idx="231">
                  <c:v>1.6</c:v>
                </c:pt>
                <c:pt idx="232">
                  <c:v>1.8</c:v>
                </c:pt>
                <c:pt idx="233">
                  <c:v>1.8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2.1</c:v>
                </c:pt>
                <c:pt idx="238">
                  <c:v>2.2000000000000002</c:v>
                </c:pt>
                <c:pt idx="239">
                  <c:v>2.5</c:v>
                </c:pt>
                <c:pt idx="240">
                  <c:v>2.8</c:v>
                </c:pt>
                <c:pt idx="241">
                  <c:v>3.2</c:v>
                </c:pt>
                <c:pt idx="242">
                  <c:v>3.4</c:v>
                </c:pt>
                <c:pt idx="243">
                  <c:v>3.7</c:v>
                </c:pt>
                <c:pt idx="244">
                  <c:v>3.9</c:v>
                </c:pt>
                <c:pt idx="245">
                  <c:v>4</c:v>
                </c:pt>
                <c:pt idx="246">
                  <c:v>4.0999999999999996</c:v>
                </c:pt>
                <c:pt idx="247">
                  <c:v>4.0999999999999996</c:v>
                </c:pt>
                <c:pt idx="248">
                  <c:v>4.0999999999999996</c:v>
                </c:pt>
                <c:pt idx="249">
                  <c:v>4.0999999999999996</c:v>
                </c:pt>
                <c:pt idx="250">
                  <c:v>4.0999999999999996</c:v>
                </c:pt>
                <c:pt idx="251">
                  <c:v>4.2</c:v>
                </c:pt>
                <c:pt idx="252">
                  <c:v>4.0999999999999996</c:v>
                </c:pt>
                <c:pt idx="253">
                  <c:v>4.0999999999999996</c:v>
                </c:pt>
                <c:pt idx="254">
                  <c:v>4</c:v>
                </c:pt>
                <c:pt idx="255">
                  <c:v>3.9</c:v>
                </c:pt>
                <c:pt idx="256">
                  <c:v>3.9</c:v>
                </c:pt>
                <c:pt idx="257">
                  <c:v>3.7</c:v>
                </c:pt>
                <c:pt idx="258">
                  <c:v>3.7</c:v>
                </c:pt>
                <c:pt idx="259">
                  <c:v>3.6</c:v>
                </c:pt>
                <c:pt idx="260">
                  <c:v>3.5</c:v>
                </c:pt>
                <c:pt idx="261">
                  <c:v>3.5</c:v>
                </c:pt>
                <c:pt idx="262">
                  <c:v>3.4</c:v>
                </c:pt>
                <c:pt idx="263">
                  <c:v>3.3</c:v>
                </c:pt>
                <c:pt idx="264">
                  <c:v>3.2</c:v>
                </c:pt>
                <c:pt idx="265">
                  <c:v>3.2</c:v>
                </c:pt>
                <c:pt idx="266">
                  <c:v>3.1</c:v>
                </c:pt>
                <c:pt idx="267">
                  <c:v>3.1</c:v>
                </c:pt>
                <c:pt idx="268">
                  <c:v>3</c:v>
                </c:pt>
                <c:pt idx="269">
                  <c:v>3</c:v>
                </c:pt>
                <c:pt idx="270">
                  <c:v>2.9</c:v>
                </c:pt>
                <c:pt idx="271">
                  <c:v>2.9</c:v>
                </c:pt>
                <c:pt idx="272">
                  <c:v>2.8</c:v>
                </c:pt>
                <c:pt idx="273">
                  <c:v>2.9</c:v>
                </c:pt>
                <c:pt idx="274">
                  <c:v>2.8</c:v>
                </c:pt>
                <c:pt idx="275">
                  <c:v>2.8</c:v>
                </c:pt>
                <c:pt idx="276">
                  <c:v>2.7</c:v>
                </c:pt>
                <c:pt idx="277">
                  <c:v>2.7</c:v>
                </c:pt>
                <c:pt idx="278">
                  <c:v>2.7</c:v>
                </c:pt>
                <c:pt idx="279">
                  <c:v>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05-489D-96A8-539D70F89971}"/>
            </c:ext>
          </c:extLst>
        </c:ser>
        <c:ser>
          <c:idx val="10"/>
          <c:order val="10"/>
          <c:tx>
            <c:strRef>
              <c:f>ratios!$L$3</c:f>
              <c:strCache>
                <c:ptCount val="1"/>
                <c:pt idx="0">
                  <c:v>Financial &amp; insurance activities</c:v>
                </c:pt>
              </c:strCache>
            </c:strRef>
          </c:tx>
          <c:spPr>
            <a:ln w="28575" cap="rnd">
              <a:solidFill>
                <a:srgbClr val="FF4713"/>
              </a:solidFill>
              <a:round/>
            </a:ln>
            <a:effectLst/>
          </c:spPr>
          <c:marker>
            <c:symbol val="none"/>
          </c:marker>
          <c:dLbls>
            <c:dLbl>
              <c:idx val="279"/>
              <c:layout>
                <c:manualLayout>
                  <c:x val="-1.2942437743817183E-3"/>
                  <c:y val="-3.0114696683352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705-489D-96A8-539D70F89971}"/>
                </c:ext>
              </c:extLst>
            </c:dLbl>
            <c:spPr>
              <a:solidFill>
                <a:srgbClr val="FF4713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ratios!$A$4:$A$283</c:f>
              <c:strCache>
                <c:ptCount val="280"/>
                <c:pt idx="0">
                  <c:v>Apr-Jun 2001</c:v>
                </c:pt>
                <c:pt idx="1">
                  <c:v>May-Jul 2001</c:v>
                </c:pt>
                <c:pt idx="2">
                  <c:v>Jun-Aug 2001</c:v>
                </c:pt>
                <c:pt idx="3">
                  <c:v>Jul-Sep 2001</c:v>
                </c:pt>
                <c:pt idx="4">
                  <c:v>Aug-Oct 2001</c:v>
                </c:pt>
                <c:pt idx="5">
                  <c:v>Sep-Nov 2001</c:v>
                </c:pt>
                <c:pt idx="6">
                  <c:v>Oct-Dec 2001</c:v>
                </c:pt>
                <c:pt idx="7">
                  <c:v>Nov- Jan 2002</c:v>
                </c:pt>
                <c:pt idx="8">
                  <c:v>Dec-Feb 2002</c:v>
                </c:pt>
                <c:pt idx="9">
                  <c:v>Jan-Mar 2002</c:v>
                </c:pt>
                <c:pt idx="10">
                  <c:v>Feb-Apr 2002</c:v>
                </c:pt>
                <c:pt idx="11">
                  <c:v>Mar-May 2002</c:v>
                </c:pt>
                <c:pt idx="12">
                  <c:v>Apr-Jun 2002</c:v>
                </c:pt>
                <c:pt idx="13">
                  <c:v>May-Jul 2002</c:v>
                </c:pt>
                <c:pt idx="14">
                  <c:v>Jun-Aug 2002</c:v>
                </c:pt>
                <c:pt idx="15">
                  <c:v>Jul-Sep 2002</c:v>
                </c:pt>
                <c:pt idx="16">
                  <c:v>Aug-Oct 2002</c:v>
                </c:pt>
                <c:pt idx="17">
                  <c:v>Sep-Nov 2002</c:v>
                </c:pt>
                <c:pt idx="18">
                  <c:v>Oct-Dec 2002</c:v>
                </c:pt>
                <c:pt idx="19">
                  <c:v>Nov-Jan 2003</c:v>
                </c:pt>
                <c:pt idx="20">
                  <c:v>Dec-Feb 2003</c:v>
                </c:pt>
                <c:pt idx="21">
                  <c:v>Jan-Mar 2003</c:v>
                </c:pt>
                <c:pt idx="22">
                  <c:v>Feb-Apr 2003</c:v>
                </c:pt>
                <c:pt idx="23">
                  <c:v>Mar-May 2003</c:v>
                </c:pt>
                <c:pt idx="24">
                  <c:v>Apr-Jun 2003</c:v>
                </c:pt>
                <c:pt idx="25">
                  <c:v>May-Jul 2003</c:v>
                </c:pt>
                <c:pt idx="26">
                  <c:v>Jun-Aug 2003</c:v>
                </c:pt>
                <c:pt idx="27">
                  <c:v>Jul-Sep 2003</c:v>
                </c:pt>
                <c:pt idx="28">
                  <c:v>Aug-Oct 2003</c:v>
                </c:pt>
                <c:pt idx="29">
                  <c:v>Sep-Nov 2003</c:v>
                </c:pt>
                <c:pt idx="30">
                  <c:v>Oct-Dec 2003</c:v>
                </c:pt>
                <c:pt idx="31">
                  <c:v>Nov-Jan 2004</c:v>
                </c:pt>
                <c:pt idx="32">
                  <c:v>Dec-Feb 2004</c:v>
                </c:pt>
                <c:pt idx="33">
                  <c:v>Jan-Mar 2004</c:v>
                </c:pt>
                <c:pt idx="34">
                  <c:v>Feb-Apr 2004</c:v>
                </c:pt>
                <c:pt idx="35">
                  <c:v>Mar-May 2004</c:v>
                </c:pt>
                <c:pt idx="36">
                  <c:v>Apr-Jun 2004</c:v>
                </c:pt>
                <c:pt idx="37">
                  <c:v>May-Jul 2004</c:v>
                </c:pt>
                <c:pt idx="38">
                  <c:v>Jun-Aug 2004</c:v>
                </c:pt>
                <c:pt idx="39">
                  <c:v>Jul-Sep 2004</c:v>
                </c:pt>
                <c:pt idx="40">
                  <c:v>Aug-Oct 2004</c:v>
                </c:pt>
                <c:pt idx="41">
                  <c:v>Sep-Nov 2004</c:v>
                </c:pt>
                <c:pt idx="42">
                  <c:v>Oct-Dec 2004</c:v>
                </c:pt>
                <c:pt idx="43">
                  <c:v>Nov-Jan 2005</c:v>
                </c:pt>
                <c:pt idx="44">
                  <c:v>Dec-Feb 2005</c:v>
                </c:pt>
                <c:pt idx="45">
                  <c:v>Jan-Mar 2005</c:v>
                </c:pt>
                <c:pt idx="46">
                  <c:v>Feb-Apr 2005</c:v>
                </c:pt>
                <c:pt idx="47">
                  <c:v>Mar-May 2005</c:v>
                </c:pt>
                <c:pt idx="48">
                  <c:v>Apr-Jun 2005</c:v>
                </c:pt>
                <c:pt idx="49">
                  <c:v>May-Jul 2005</c:v>
                </c:pt>
                <c:pt idx="50">
                  <c:v>Jun-Aug 2005</c:v>
                </c:pt>
                <c:pt idx="51">
                  <c:v>Jul-Sep 2005</c:v>
                </c:pt>
                <c:pt idx="52">
                  <c:v>Aug-Oct 2005</c:v>
                </c:pt>
                <c:pt idx="53">
                  <c:v>Sep-Nov 2005</c:v>
                </c:pt>
                <c:pt idx="54">
                  <c:v>Oct-Dec 2005</c:v>
                </c:pt>
                <c:pt idx="55">
                  <c:v>Nov-Jan 2006</c:v>
                </c:pt>
                <c:pt idx="56">
                  <c:v>Dec-Feb 2006</c:v>
                </c:pt>
                <c:pt idx="57">
                  <c:v>Jan-Mar 2006</c:v>
                </c:pt>
                <c:pt idx="58">
                  <c:v>Feb-Apr 2006</c:v>
                </c:pt>
                <c:pt idx="59">
                  <c:v>Mar-May 2006</c:v>
                </c:pt>
                <c:pt idx="60">
                  <c:v>Apr-Jun 2006</c:v>
                </c:pt>
                <c:pt idx="61">
                  <c:v>May-Jul 2006</c:v>
                </c:pt>
                <c:pt idx="62">
                  <c:v>Jun-Aug 2006</c:v>
                </c:pt>
                <c:pt idx="63">
                  <c:v>Jul-Sep 2006</c:v>
                </c:pt>
                <c:pt idx="64">
                  <c:v>Aug-Oct 2006</c:v>
                </c:pt>
                <c:pt idx="65">
                  <c:v>Sep-Nov 2006</c:v>
                </c:pt>
                <c:pt idx="66">
                  <c:v>Oct-Dec 2006</c:v>
                </c:pt>
                <c:pt idx="67">
                  <c:v>Nov-Jan 2007</c:v>
                </c:pt>
                <c:pt idx="68">
                  <c:v>Dec-Feb 2007</c:v>
                </c:pt>
                <c:pt idx="69">
                  <c:v>Jan-Mar 2007</c:v>
                </c:pt>
                <c:pt idx="70">
                  <c:v>Feb-Apr 2007</c:v>
                </c:pt>
                <c:pt idx="71">
                  <c:v>Mar-May 2007</c:v>
                </c:pt>
                <c:pt idx="72">
                  <c:v>Apr-Jun 2007</c:v>
                </c:pt>
                <c:pt idx="73">
                  <c:v>May-Jul 2007</c:v>
                </c:pt>
                <c:pt idx="74">
                  <c:v>Jun-Aug 2007</c:v>
                </c:pt>
                <c:pt idx="75">
                  <c:v>Jul-Sep 2007</c:v>
                </c:pt>
                <c:pt idx="76">
                  <c:v>Aug-Oct 2007</c:v>
                </c:pt>
                <c:pt idx="77">
                  <c:v>Sep-Nov 2007</c:v>
                </c:pt>
                <c:pt idx="78">
                  <c:v>Oct-Dec 2007</c:v>
                </c:pt>
                <c:pt idx="79">
                  <c:v>Nov-Jan 2008</c:v>
                </c:pt>
                <c:pt idx="80">
                  <c:v>Dec-Feb 2008</c:v>
                </c:pt>
                <c:pt idx="81">
                  <c:v>Jan-Mar 2008</c:v>
                </c:pt>
                <c:pt idx="82">
                  <c:v>Feb-Apr 2008</c:v>
                </c:pt>
                <c:pt idx="83">
                  <c:v>Mar-May 2008</c:v>
                </c:pt>
                <c:pt idx="84">
                  <c:v>Apr-Jun 2008</c:v>
                </c:pt>
                <c:pt idx="85">
                  <c:v>May-Jul 2008</c:v>
                </c:pt>
                <c:pt idx="86">
                  <c:v>Jun-Aug 2008</c:v>
                </c:pt>
                <c:pt idx="87">
                  <c:v>Jul-Sep 2008</c:v>
                </c:pt>
                <c:pt idx="88">
                  <c:v>Aug-Oct 2008</c:v>
                </c:pt>
                <c:pt idx="89">
                  <c:v>Sep-Nov 2008</c:v>
                </c:pt>
                <c:pt idx="90">
                  <c:v>Oct-Dec 2008</c:v>
                </c:pt>
                <c:pt idx="91">
                  <c:v>Nov-Jan 2009</c:v>
                </c:pt>
                <c:pt idx="92">
                  <c:v>Dec-Feb 2009</c:v>
                </c:pt>
                <c:pt idx="93">
                  <c:v>Jan-Mar 2009</c:v>
                </c:pt>
                <c:pt idx="94">
                  <c:v>Feb-Apr 2009</c:v>
                </c:pt>
                <c:pt idx="95">
                  <c:v>Mar-May 2009</c:v>
                </c:pt>
                <c:pt idx="96">
                  <c:v>Apr-Jun 2009</c:v>
                </c:pt>
                <c:pt idx="97">
                  <c:v>May-Jul 2009</c:v>
                </c:pt>
                <c:pt idx="98">
                  <c:v>Jun-Aug 2009</c:v>
                </c:pt>
                <c:pt idx="99">
                  <c:v>Jul-Sep 2009</c:v>
                </c:pt>
                <c:pt idx="100">
                  <c:v>Aug-Oct 2009</c:v>
                </c:pt>
                <c:pt idx="101">
                  <c:v>Sep-Nov 2009</c:v>
                </c:pt>
                <c:pt idx="102">
                  <c:v>Oct-Dec 2009</c:v>
                </c:pt>
                <c:pt idx="103">
                  <c:v>Nov-Jan 2010</c:v>
                </c:pt>
                <c:pt idx="104">
                  <c:v>Dec-Feb 2010</c:v>
                </c:pt>
                <c:pt idx="105">
                  <c:v>Jan-Mar 2010</c:v>
                </c:pt>
                <c:pt idx="106">
                  <c:v>Feb-Apr 2010</c:v>
                </c:pt>
                <c:pt idx="107">
                  <c:v>Mar-May 2010</c:v>
                </c:pt>
                <c:pt idx="108">
                  <c:v>Apr-Jun 2010</c:v>
                </c:pt>
                <c:pt idx="109">
                  <c:v>May-Jul 2010</c:v>
                </c:pt>
                <c:pt idx="110">
                  <c:v>Jun-Aug 2010</c:v>
                </c:pt>
                <c:pt idx="111">
                  <c:v>Jul-Sep 2010</c:v>
                </c:pt>
                <c:pt idx="112">
                  <c:v>Aug-Oct 2010</c:v>
                </c:pt>
                <c:pt idx="113">
                  <c:v>Sep-Nov 2010</c:v>
                </c:pt>
                <c:pt idx="114">
                  <c:v>Oct-Dec 2010</c:v>
                </c:pt>
                <c:pt idx="115">
                  <c:v>Nov-Jan 2011</c:v>
                </c:pt>
                <c:pt idx="116">
                  <c:v>Dec-Feb 2011</c:v>
                </c:pt>
                <c:pt idx="117">
                  <c:v>Jan-Mar 2011</c:v>
                </c:pt>
                <c:pt idx="118">
                  <c:v>Feb-Apr 2011</c:v>
                </c:pt>
                <c:pt idx="119">
                  <c:v>Mar-May 2011</c:v>
                </c:pt>
                <c:pt idx="120">
                  <c:v>Apr-Jun 2011</c:v>
                </c:pt>
                <c:pt idx="121">
                  <c:v>May-Jul 2011</c:v>
                </c:pt>
                <c:pt idx="122">
                  <c:v>Jun-Aug 2011</c:v>
                </c:pt>
                <c:pt idx="123">
                  <c:v>Jul-Sep 2011</c:v>
                </c:pt>
                <c:pt idx="124">
                  <c:v>Aug-Oct 2011</c:v>
                </c:pt>
                <c:pt idx="125">
                  <c:v>Sep-Nov 2011</c:v>
                </c:pt>
                <c:pt idx="126">
                  <c:v>Oct-Dec 2011</c:v>
                </c:pt>
                <c:pt idx="127">
                  <c:v>Nov-Jan 2012</c:v>
                </c:pt>
                <c:pt idx="128">
                  <c:v>Dec-Feb 2012</c:v>
                </c:pt>
                <c:pt idx="129">
                  <c:v>Jan-Mar 2012</c:v>
                </c:pt>
                <c:pt idx="130">
                  <c:v>Feb-Apr 2012</c:v>
                </c:pt>
                <c:pt idx="131">
                  <c:v>Mar-May 2012</c:v>
                </c:pt>
                <c:pt idx="132">
                  <c:v>Apr-Jun 2012</c:v>
                </c:pt>
                <c:pt idx="133">
                  <c:v>May-Jul 2012</c:v>
                </c:pt>
                <c:pt idx="134">
                  <c:v>Jun-Aug 2012</c:v>
                </c:pt>
                <c:pt idx="135">
                  <c:v>Jul-Sep 2012</c:v>
                </c:pt>
                <c:pt idx="136">
                  <c:v>Aug-Oct 2012</c:v>
                </c:pt>
                <c:pt idx="137">
                  <c:v>Sep-Nov 2012</c:v>
                </c:pt>
                <c:pt idx="138">
                  <c:v>Oct-Dec 2012</c:v>
                </c:pt>
                <c:pt idx="139">
                  <c:v>Nov-Jan 2013</c:v>
                </c:pt>
                <c:pt idx="140">
                  <c:v>Dec-Feb 2013</c:v>
                </c:pt>
                <c:pt idx="141">
                  <c:v>Jan-Mar 2013</c:v>
                </c:pt>
                <c:pt idx="142">
                  <c:v>Feb-Apr 2013</c:v>
                </c:pt>
                <c:pt idx="143">
                  <c:v>Mar-May 2013</c:v>
                </c:pt>
                <c:pt idx="144">
                  <c:v>Apr-Jun 2013</c:v>
                </c:pt>
                <c:pt idx="145">
                  <c:v>May-Jul 2013</c:v>
                </c:pt>
                <c:pt idx="146">
                  <c:v>Jun-Aug 2013</c:v>
                </c:pt>
                <c:pt idx="147">
                  <c:v>Jul-Sep 2013</c:v>
                </c:pt>
                <c:pt idx="148">
                  <c:v>Aug-Oct 2013</c:v>
                </c:pt>
                <c:pt idx="149">
                  <c:v>Sep-Nov 2013</c:v>
                </c:pt>
                <c:pt idx="150">
                  <c:v>Oct-Dec 2013</c:v>
                </c:pt>
                <c:pt idx="151">
                  <c:v>Nov-Jan 2014</c:v>
                </c:pt>
                <c:pt idx="152">
                  <c:v>Dec-Feb 2014</c:v>
                </c:pt>
                <c:pt idx="153">
                  <c:v>Jan-Mar 2014</c:v>
                </c:pt>
                <c:pt idx="154">
                  <c:v>Feb-Apr 2014</c:v>
                </c:pt>
                <c:pt idx="155">
                  <c:v>Mar-May 2014</c:v>
                </c:pt>
                <c:pt idx="156">
                  <c:v>Apr-Jun 2014</c:v>
                </c:pt>
                <c:pt idx="157">
                  <c:v>May-Jul 2014</c:v>
                </c:pt>
                <c:pt idx="158">
                  <c:v>Jun-Aug 2014</c:v>
                </c:pt>
                <c:pt idx="159">
                  <c:v>Jul-Sep 2014</c:v>
                </c:pt>
                <c:pt idx="160">
                  <c:v>Aug-Oct 2014</c:v>
                </c:pt>
                <c:pt idx="161">
                  <c:v>Sep-Nov 2014</c:v>
                </c:pt>
                <c:pt idx="162">
                  <c:v>Oct-Dec 2014</c:v>
                </c:pt>
                <c:pt idx="163">
                  <c:v>Nov-Jan 2015</c:v>
                </c:pt>
                <c:pt idx="164">
                  <c:v>Dec-Feb 2015</c:v>
                </c:pt>
                <c:pt idx="165">
                  <c:v>Jan-Mar 2015</c:v>
                </c:pt>
                <c:pt idx="166">
                  <c:v>Feb-Apr 2015</c:v>
                </c:pt>
                <c:pt idx="167">
                  <c:v>Mar-May 2015</c:v>
                </c:pt>
                <c:pt idx="168">
                  <c:v>Apr-Jun 2015</c:v>
                </c:pt>
                <c:pt idx="169">
                  <c:v>May-Jul 2015</c:v>
                </c:pt>
                <c:pt idx="170">
                  <c:v>Jun-Aug 2015</c:v>
                </c:pt>
                <c:pt idx="171">
                  <c:v>Jul-Sep 2015</c:v>
                </c:pt>
                <c:pt idx="172">
                  <c:v>Aug-Oct 2015</c:v>
                </c:pt>
                <c:pt idx="173">
                  <c:v>Sep-Nov 2015</c:v>
                </c:pt>
                <c:pt idx="174">
                  <c:v>Oct-Dec 2015</c:v>
                </c:pt>
                <c:pt idx="175">
                  <c:v>Nov-Jan 2016</c:v>
                </c:pt>
                <c:pt idx="176">
                  <c:v>Dec-Feb 2016</c:v>
                </c:pt>
                <c:pt idx="177">
                  <c:v>Jan-Mar 2016</c:v>
                </c:pt>
                <c:pt idx="178">
                  <c:v>Feb-Apr 2016</c:v>
                </c:pt>
                <c:pt idx="179">
                  <c:v>Mar-May 2016</c:v>
                </c:pt>
                <c:pt idx="180">
                  <c:v>Apr-Jun 2016</c:v>
                </c:pt>
                <c:pt idx="181">
                  <c:v>May-Jul 2016</c:v>
                </c:pt>
                <c:pt idx="182">
                  <c:v>Jun-Aug 2016</c:v>
                </c:pt>
                <c:pt idx="183">
                  <c:v>Jul-Sep 2016</c:v>
                </c:pt>
                <c:pt idx="184">
                  <c:v>Aug-Oct 2016</c:v>
                </c:pt>
                <c:pt idx="185">
                  <c:v>Sep-Nov 2016</c:v>
                </c:pt>
                <c:pt idx="186">
                  <c:v>Oct-Dec 2016</c:v>
                </c:pt>
                <c:pt idx="187">
                  <c:v>Nov-Jan 2017</c:v>
                </c:pt>
                <c:pt idx="188">
                  <c:v>Dec-Feb 2017</c:v>
                </c:pt>
                <c:pt idx="189">
                  <c:v>Jan-Mar 2017</c:v>
                </c:pt>
                <c:pt idx="190">
                  <c:v>Feb-Apr 2017</c:v>
                </c:pt>
                <c:pt idx="191">
                  <c:v>Mar-May 2017</c:v>
                </c:pt>
                <c:pt idx="192">
                  <c:v>Apr-Jun 2017</c:v>
                </c:pt>
                <c:pt idx="193">
                  <c:v>May-Jul 2017</c:v>
                </c:pt>
                <c:pt idx="194">
                  <c:v>Jun-Aug 2017</c:v>
                </c:pt>
                <c:pt idx="195">
                  <c:v>Jul-Sep 2017</c:v>
                </c:pt>
                <c:pt idx="196">
                  <c:v>Aug-Oct 2017</c:v>
                </c:pt>
                <c:pt idx="197">
                  <c:v>Sep-Nov 2017</c:v>
                </c:pt>
                <c:pt idx="198">
                  <c:v>Oct-Dec 2017</c:v>
                </c:pt>
                <c:pt idx="199">
                  <c:v>Nov-Jan 2018</c:v>
                </c:pt>
                <c:pt idx="200">
                  <c:v>Dec-Feb 2018</c:v>
                </c:pt>
                <c:pt idx="201">
                  <c:v>Jan-Mar 2018</c:v>
                </c:pt>
                <c:pt idx="202">
                  <c:v>Feb-Apr 2018</c:v>
                </c:pt>
                <c:pt idx="203">
                  <c:v>Mar-May 2018</c:v>
                </c:pt>
                <c:pt idx="204">
                  <c:v>Apr-Jun 2018</c:v>
                </c:pt>
                <c:pt idx="205">
                  <c:v>May-Jul 2018</c:v>
                </c:pt>
                <c:pt idx="206">
                  <c:v>Jun-Aug 2018</c:v>
                </c:pt>
                <c:pt idx="207">
                  <c:v>Jul-Sep 2018</c:v>
                </c:pt>
                <c:pt idx="208">
                  <c:v>Aug-Oct 2018</c:v>
                </c:pt>
                <c:pt idx="209">
                  <c:v>Sep-Nov 2018</c:v>
                </c:pt>
                <c:pt idx="210">
                  <c:v>Oct-Dec 2018</c:v>
                </c:pt>
                <c:pt idx="211">
                  <c:v>Nov-Jan 2019</c:v>
                </c:pt>
                <c:pt idx="212">
                  <c:v>Dec-Feb 2019</c:v>
                </c:pt>
                <c:pt idx="213">
                  <c:v>Jan-Mar 2019</c:v>
                </c:pt>
                <c:pt idx="214">
                  <c:v>Feb-Apr 2019</c:v>
                </c:pt>
                <c:pt idx="215">
                  <c:v>Mar-May 2019</c:v>
                </c:pt>
                <c:pt idx="216">
                  <c:v>Apr-Jun 2019</c:v>
                </c:pt>
                <c:pt idx="217">
                  <c:v>May-Jul 2019</c:v>
                </c:pt>
                <c:pt idx="218">
                  <c:v>Jun-Aug 2019</c:v>
                </c:pt>
                <c:pt idx="219">
                  <c:v>Jul-Sep 2019</c:v>
                </c:pt>
                <c:pt idx="220">
                  <c:v>Aug-Oct 2019</c:v>
                </c:pt>
                <c:pt idx="221">
                  <c:v>Sep-Nov 2019</c:v>
                </c:pt>
                <c:pt idx="222">
                  <c:v>Oct-Dec 2019</c:v>
                </c:pt>
                <c:pt idx="223">
                  <c:v>Nov-Jan 2020</c:v>
                </c:pt>
                <c:pt idx="224">
                  <c:v>Dec-Feb 2020</c:v>
                </c:pt>
                <c:pt idx="225">
                  <c:v>Jan-Mar 2020</c:v>
                </c:pt>
                <c:pt idx="226">
                  <c:v>Feb-Apr 2020</c:v>
                </c:pt>
                <c:pt idx="227">
                  <c:v>Mar-May 2020</c:v>
                </c:pt>
                <c:pt idx="228">
                  <c:v>Apr-Jun 2020</c:v>
                </c:pt>
                <c:pt idx="229">
                  <c:v>May-Jul 2020</c:v>
                </c:pt>
                <c:pt idx="230">
                  <c:v>Jun-Aug 2020</c:v>
                </c:pt>
                <c:pt idx="231">
                  <c:v>Jul-Sep 2020</c:v>
                </c:pt>
                <c:pt idx="232">
                  <c:v>Aug-Oct 2020</c:v>
                </c:pt>
                <c:pt idx="233">
                  <c:v>Sep-Nov 2020</c:v>
                </c:pt>
                <c:pt idx="234">
                  <c:v>Oct-Dec 2020</c:v>
                </c:pt>
                <c:pt idx="235">
                  <c:v>Nov-Jan 2021</c:v>
                </c:pt>
                <c:pt idx="236">
                  <c:v>Dec-Feb 2021</c:v>
                </c:pt>
                <c:pt idx="237">
                  <c:v>Jan-Mar 2021</c:v>
                </c:pt>
                <c:pt idx="238">
                  <c:v>Feb-Apr 2021</c:v>
                </c:pt>
                <c:pt idx="239">
                  <c:v>Mar-May 2021</c:v>
                </c:pt>
                <c:pt idx="240">
                  <c:v>Apr-Jun 2021</c:v>
                </c:pt>
                <c:pt idx="241">
                  <c:v>May-Jul 2021</c:v>
                </c:pt>
                <c:pt idx="242">
                  <c:v>Jun-Aug 2021</c:v>
                </c:pt>
                <c:pt idx="243">
                  <c:v>Jul-Sep 2021</c:v>
                </c:pt>
                <c:pt idx="244">
                  <c:v>Aug-Oct 2021</c:v>
                </c:pt>
                <c:pt idx="245">
                  <c:v>Sep-Nov 2021</c:v>
                </c:pt>
                <c:pt idx="246">
                  <c:v>Oct-Dec 2021</c:v>
                </c:pt>
                <c:pt idx="247">
                  <c:v>Nov-Jan 2022</c:v>
                </c:pt>
                <c:pt idx="248">
                  <c:v>Dec-Feb 2022</c:v>
                </c:pt>
                <c:pt idx="249">
                  <c:v>Jan-Mar 2022</c:v>
                </c:pt>
                <c:pt idx="250">
                  <c:v>Feb-Apr 2022</c:v>
                </c:pt>
                <c:pt idx="251">
                  <c:v>Mar-May 2022</c:v>
                </c:pt>
                <c:pt idx="252">
                  <c:v>Apr-Jun 2022</c:v>
                </c:pt>
                <c:pt idx="253">
                  <c:v>May-Jul 2022</c:v>
                </c:pt>
                <c:pt idx="254">
                  <c:v>Jun-Aug 2022</c:v>
                </c:pt>
                <c:pt idx="255">
                  <c:v>Jul-Sep 2022</c:v>
                </c:pt>
                <c:pt idx="256">
                  <c:v>Aug-Oct 2022</c:v>
                </c:pt>
                <c:pt idx="257">
                  <c:v>Sep-Nov 2022</c:v>
                </c:pt>
                <c:pt idx="258">
                  <c:v>Oct-Dec 2022</c:v>
                </c:pt>
                <c:pt idx="259">
                  <c:v>Nov-Jan 2023</c:v>
                </c:pt>
                <c:pt idx="260">
                  <c:v>Dec-Feb 2023</c:v>
                </c:pt>
                <c:pt idx="261">
                  <c:v>Jan-Mar 2023</c:v>
                </c:pt>
                <c:pt idx="262">
                  <c:v>Feb-Apr 2023</c:v>
                </c:pt>
                <c:pt idx="263">
                  <c:v>Mar-May 2023</c:v>
                </c:pt>
                <c:pt idx="264">
                  <c:v>Apr-Jun 2023</c:v>
                </c:pt>
                <c:pt idx="265">
                  <c:v>May-Jul 2023</c:v>
                </c:pt>
                <c:pt idx="266">
                  <c:v>Jun-Aug 2023</c:v>
                </c:pt>
                <c:pt idx="267">
                  <c:v>Jul-Sep 2023</c:v>
                </c:pt>
                <c:pt idx="268">
                  <c:v>Aug-Oct 2023</c:v>
                </c:pt>
                <c:pt idx="269">
                  <c:v>Sep-Nov 2023</c:v>
                </c:pt>
                <c:pt idx="270">
                  <c:v>Oct-Dec 2023</c:v>
                </c:pt>
                <c:pt idx="271">
                  <c:v>Nov-Jan 2024</c:v>
                </c:pt>
                <c:pt idx="272">
                  <c:v>Dec-Feb 2024</c:v>
                </c:pt>
                <c:pt idx="273">
                  <c:v>Jan-Mar 2024</c:v>
                </c:pt>
                <c:pt idx="274">
                  <c:v>Feb-Apr 2024</c:v>
                </c:pt>
                <c:pt idx="275">
                  <c:v>Mar-May 2024</c:v>
                </c:pt>
                <c:pt idx="276">
                  <c:v>Apr-Jun 2024</c:v>
                </c:pt>
                <c:pt idx="277">
                  <c:v>May-Jul 2024</c:v>
                </c:pt>
                <c:pt idx="278">
                  <c:v>Jun-Aug 2024</c:v>
                </c:pt>
                <c:pt idx="279">
                  <c:v>Jul-Sep 2024</c:v>
                </c:pt>
              </c:strCache>
            </c:strRef>
          </c:cat>
          <c:val>
            <c:numRef>
              <c:f>ratios!$L$4:$L$283</c:f>
              <c:numCache>
                <c:formatCode>0.0</c:formatCode>
                <c:ptCount val="280"/>
                <c:pt idx="0">
                  <c:v>2.7</c:v>
                </c:pt>
                <c:pt idx="1">
                  <c:v>2.6</c:v>
                </c:pt>
                <c:pt idx="2">
                  <c:v>2.4</c:v>
                </c:pt>
                <c:pt idx="3">
                  <c:v>2.5</c:v>
                </c:pt>
                <c:pt idx="4">
                  <c:v>2.5</c:v>
                </c:pt>
                <c:pt idx="5">
                  <c:v>2.6</c:v>
                </c:pt>
                <c:pt idx="6">
                  <c:v>2.5</c:v>
                </c:pt>
                <c:pt idx="7">
                  <c:v>2.4</c:v>
                </c:pt>
                <c:pt idx="8">
                  <c:v>2.2999999999999998</c:v>
                </c:pt>
                <c:pt idx="9">
                  <c:v>2.2000000000000002</c:v>
                </c:pt>
                <c:pt idx="10">
                  <c:v>2.2000000000000002</c:v>
                </c:pt>
                <c:pt idx="11">
                  <c:v>2.2000000000000002</c:v>
                </c:pt>
                <c:pt idx="12">
                  <c:v>2.1</c:v>
                </c:pt>
                <c:pt idx="13">
                  <c:v>2.1</c:v>
                </c:pt>
                <c:pt idx="14">
                  <c:v>2.1</c:v>
                </c:pt>
                <c:pt idx="15">
                  <c:v>2.2000000000000002</c:v>
                </c:pt>
                <c:pt idx="16">
                  <c:v>2.1</c:v>
                </c:pt>
                <c:pt idx="17">
                  <c:v>2</c:v>
                </c:pt>
                <c:pt idx="18">
                  <c:v>2</c:v>
                </c:pt>
                <c:pt idx="19">
                  <c:v>2.1</c:v>
                </c:pt>
                <c:pt idx="20">
                  <c:v>2</c:v>
                </c:pt>
                <c:pt idx="21">
                  <c:v>2.1</c:v>
                </c:pt>
                <c:pt idx="22">
                  <c:v>2.1</c:v>
                </c:pt>
                <c:pt idx="23">
                  <c:v>2.1</c:v>
                </c:pt>
                <c:pt idx="24">
                  <c:v>2.1</c:v>
                </c:pt>
                <c:pt idx="25">
                  <c:v>2.2000000000000002</c:v>
                </c:pt>
                <c:pt idx="26">
                  <c:v>2.2999999999999998</c:v>
                </c:pt>
                <c:pt idx="27">
                  <c:v>2.2999999999999998</c:v>
                </c:pt>
                <c:pt idx="28">
                  <c:v>2.4</c:v>
                </c:pt>
                <c:pt idx="29">
                  <c:v>2.5</c:v>
                </c:pt>
                <c:pt idx="30">
                  <c:v>2.6</c:v>
                </c:pt>
                <c:pt idx="31">
                  <c:v>2.6</c:v>
                </c:pt>
                <c:pt idx="32">
                  <c:v>2.8</c:v>
                </c:pt>
                <c:pt idx="33">
                  <c:v>2.9</c:v>
                </c:pt>
                <c:pt idx="34">
                  <c:v>3</c:v>
                </c:pt>
                <c:pt idx="35">
                  <c:v>2.9</c:v>
                </c:pt>
                <c:pt idx="36">
                  <c:v>2.9</c:v>
                </c:pt>
                <c:pt idx="37">
                  <c:v>2.9</c:v>
                </c:pt>
                <c:pt idx="38">
                  <c:v>2.9</c:v>
                </c:pt>
                <c:pt idx="39">
                  <c:v>2.9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3.1</c:v>
                </c:pt>
                <c:pt idx="45">
                  <c:v>3</c:v>
                </c:pt>
                <c:pt idx="46">
                  <c:v>3.1</c:v>
                </c:pt>
                <c:pt idx="47">
                  <c:v>3</c:v>
                </c:pt>
                <c:pt idx="48">
                  <c:v>3.2</c:v>
                </c:pt>
                <c:pt idx="49">
                  <c:v>3.3</c:v>
                </c:pt>
                <c:pt idx="50">
                  <c:v>3.2</c:v>
                </c:pt>
                <c:pt idx="51">
                  <c:v>3.2</c:v>
                </c:pt>
                <c:pt idx="52">
                  <c:v>3.1</c:v>
                </c:pt>
                <c:pt idx="53">
                  <c:v>3.1</c:v>
                </c:pt>
                <c:pt idx="54">
                  <c:v>3.1</c:v>
                </c:pt>
                <c:pt idx="55">
                  <c:v>3.2</c:v>
                </c:pt>
                <c:pt idx="56">
                  <c:v>3.2</c:v>
                </c:pt>
                <c:pt idx="57">
                  <c:v>3.4</c:v>
                </c:pt>
                <c:pt idx="58">
                  <c:v>3.4</c:v>
                </c:pt>
                <c:pt idx="59">
                  <c:v>3.5</c:v>
                </c:pt>
                <c:pt idx="60">
                  <c:v>3.5</c:v>
                </c:pt>
                <c:pt idx="61">
                  <c:v>3.4</c:v>
                </c:pt>
                <c:pt idx="62">
                  <c:v>3.4</c:v>
                </c:pt>
                <c:pt idx="63">
                  <c:v>3.3</c:v>
                </c:pt>
                <c:pt idx="64">
                  <c:v>3.6</c:v>
                </c:pt>
                <c:pt idx="65">
                  <c:v>3.6</c:v>
                </c:pt>
                <c:pt idx="66">
                  <c:v>3.7</c:v>
                </c:pt>
                <c:pt idx="67">
                  <c:v>3.6</c:v>
                </c:pt>
                <c:pt idx="68">
                  <c:v>3.6</c:v>
                </c:pt>
                <c:pt idx="69">
                  <c:v>3.7</c:v>
                </c:pt>
                <c:pt idx="70">
                  <c:v>3.6</c:v>
                </c:pt>
                <c:pt idx="71">
                  <c:v>3.7</c:v>
                </c:pt>
                <c:pt idx="72">
                  <c:v>3.8</c:v>
                </c:pt>
                <c:pt idx="73">
                  <c:v>3.9</c:v>
                </c:pt>
                <c:pt idx="74">
                  <c:v>4</c:v>
                </c:pt>
                <c:pt idx="75">
                  <c:v>4.0999999999999996</c:v>
                </c:pt>
                <c:pt idx="76">
                  <c:v>3.9</c:v>
                </c:pt>
                <c:pt idx="77">
                  <c:v>3.8</c:v>
                </c:pt>
                <c:pt idx="78">
                  <c:v>3.7</c:v>
                </c:pt>
                <c:pt idx="79">
                  <c:v>3.5</c:v>
                </c:pt>
                <c:pt idx="80">
                  <c:v>3.4</c:v>
                </c:pt>
                <c:pt idx="81">
                  <c:v>3.2</c:v>
                </c:pt>
                <c:pt idx="82">
                  <c:v>3.3</c:v>
                </c:pt>
                <c:pt idx="83">
                  <c:v>3.3</c:v>
                </c:pt>
                <c:pt idx="84">
                  <c:v>3.2</c:v>
                </c:pt>
                <c:pt idx="85">
                  <c:v>3.2</c:v>
                </c:pt>
                <c:pt idx="86">
                  <c:v>3.1</c:v>
                </c:pt>
                <c:pt idx="87">
                  <c:v>3.1</c:v>
                </c:pt>
                <c:pt idx="88">
                  <c:v>3.1</c:v>
                </c:pt>
                <c:pt idx="89">
                  <c:v>2.8</c:v>
                </c:pt>
                <c:pt idx="90">
                  <c:v>2.6</c:v>
                </c:pt>
                <c:pt idx="91">
                  <c:v>2.2000000000000002</c:v>
                </c:pt>
                <c:pt idx="92">
                  <c:v>2.2000000000000002</c:v>
                </c:pt>
                <c:pt idx="93">
                  <c:v>2</c:v>
                </c:pt>
                <c:pt idx="94">
                  <c:v>2</c:v>
                </c:pt>
                <c:pt idx="95">
                  <c:v>1.8</c:v>
                </c:pt>
                <c:pt idx="96">
                  <c:v>1.9</c:v>
                </c:pt>
                <c:pt idx="97">
                  <c:v>2</c:v>
                </c:pt>
                <c:pt idx="98">
                  <c:v>2.2000000000000002</c:v>
                </c:pt>
                <c:pt idx="99">
                  <c:v>2.1</c:v>
                </c:pt>
                <c:pt idx="100">
                  <c:v>2</c:v>
                </c:pt>
                <c:pt idx="101">
                  <c:v>2</c:v>
                </c:pt>
                <c:pt idx="102">
                  <c:v>2.1</c:v>
                </c:pt>
                <c:pt idx="103">
                  <c:v>2.2999999999999998</c:v>
                </c:pt>
                <c:pt idx="104">
                  <c:v>2.5</c:v>
                </c:pt>
                <c:pt idx="105">
                  <c:v>2.7</c:v>
                </c:pt>
                <c:pt idx="106">
                  <c:v>2.8</c:v>
                </c:pt>
                <c:pt idx="107">
                  <c:v>2.9</c:v>
                </c:pt>
                <c:pt idx="108">
                  <c:v>2.9</c:v>
                </c:pt>
                <c:pt idx="109">
                  <c:v>3</c:v>
                </c:pt>
                <c:pt idx="110">
                  <c:v>2.8</c:v>
                </c:pt>
                <c:pt idx="111">
                  <c:v>2.7</c:v>
                </c:pt>
                <c:pt idx="112">
                  <c:v>2.8</c:v>
                </c:pt>
                <c:pt idx="113">
                  <c:v>2.9</c:v>
                </c:pt>
                <c:pt idx="114">
                  <c:v>3</c:v>
                </c:pt>
                <c:pt idx="115">
                  <c:v>3</c:v>
                </c:pt>
                <c:pt idx="116">
                  <c:v>2.9</c:v>
                </c:pt>
                <c:pt idx="117">
                  <c:v>2.9</c:v>
                </c:pt>
                <c:pt idx="118">
                  <c:v>2.7</c:v>
                </c:pt>
                <c:pt idx="119">
                  <c:v>2.7</c:v>
                </c:pt>
                <c:pt idx="120">
                  <c:v>2.6</c:v>
                </c:pt>
                <c:pt idx="121">
                  <c:v>2.5</c:v>
                </c:pt>
                <c:pt idx="122">
                  <c:v>2.4</c:v>
                </c:pt>
                <c:pt idx="123">
                  <c:v>2.4</c:v>
                </c:pt>
                <c:pt idx="124">
                  <c:v>2.2999999999999998</c:v>
                </c:pt>
                <c:pt idx="125">
                  <c:v>2.2999999999999998</c:v>
                </c:pt>
                <c:pt idx="126">
                  <c:v>2.1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2.1</c:v>
                </c:pt>
                <c:pt idx="133">
                  <c:v>2.1</c:v>
                </c:pt>
                <c:pt idx="134">
                  <c:v>2.2000000000000002</c:v>
                </c:pt>
                <c:pt idx="135">
                  <c:v>2.1</c:v>
                </c:pt>
                <c:pt idx="136">
                  <c:v>2.2000000000000002</c:v>
                </c:pt>
                <c:pt idx="137">
                  <c:v>2.2000000000000002</c:v>
                </c:pt>
                <c:pt idx="138">
                  <c:v>2.6</c:v>
                </c:pt>
                <c:pt idx="139">
                  <c:v>2.6</c:v>
                </c:pt>
                <c:pt idx="140">
                  <c:v>2.6</c:v>
                </c:pt>
                <c:pt idx="141">
                  <c:v>2.6</c:v>
                </c:pt>
                <c:pt idx="142">
                  <c:v>2.6</c:v>
                </c:pt>
                <c:pt idx="143">
                  <c:v>2.6</c:v>
                </c:pt>
                <c:pt idx="144">
                  <c:v>2.5</c:v>
                </c:pt>
                <c:pt idx="145">
                  <c:v>2.6</c:v>
                </c:pt>
                <c:pt idx="146">
                  <c:v>2.7</c:v>
                </c:pt>
                <c:pt idx="147">
                  <c:v>2.9</c:v>
                </c:pt>
                <c:pt idx="148">
                  <c:v>3</c:v>
                </c:pt>
                <c:pt idx="149">
                  <c:v>3</c:v>
                </c:pt>
                <c:pt idx="150">
                  <c:v>3.1</c:v>
                </c:pt>
                <c:pt idx="151">
                  <c:v>3</c:v>
                </c:pt>
                <c:pt idx="152">
                  <c:v>3.1</c:v>
                </c:pt>
                <c:pt idx="153">
                  <c:v>3.2</c:v>
                </c:pt>
                <c:pt idx="154">
                  <c:v>3.4</c:v>
                </c:pt>
                <c:pt idx="155">
                  <c:v>3.5</c:v>
                </c:pt>
                <c:pt idx="156">
                  <c:v>3.5</c:v>
                </c:pt>
                <c:pt idx="157">
                  <c:v>3.5</c:v>
                </c:pt>
                <c:pt idx="158">
                  <c:v>3.5</c:v>
                </c:pt>
                <c:pt idx="159">
                  <c:v>3.5</c:v>
                </c:pt>
                <c:pt idx="160">
                  <c:v>3.5</c:v>
                </c:pt>
                <c:pt idx="161">
                  <c:v>3.5</c:v>
                </c:pt>
                <c:pt idx="162">
                  <c:v>3.6</c:v>
                </c:pt>
                <c:pt idx="163">
                  <c:v>3.6</c:v>
                </c:pt>
                <c:pt idx="164">
                  <c:v>3.7</c:v>
                </c:pt>
                <c:pt idx="165">
                  <c:v>3.7</c:v>
                </c:pt>
                <c:pt idx="166">
                  <c:v>3.6</c:v>
                </c:pt>
                <c:pt idx="167">
                  <c:v>3.5</c:v>
                </c:pt>
                <c:pt idx="168">
                  <c:v>3.3</c:v>
                </c:pt>
                <c:pt idx="169">
                  <c:v>3.4</c:v>
                </c:pt>
                <c:pt idx="170">
                  <c:v>3.4</c:v>
                </c:pt>
                <c:pt idx="171">
                  <c:v>3.3</c:v>
                </c:pt>
                <c:pt idx="172">
                  <c:v>3.1</c:v>
                </c:pt>
                <c:pt idx="173">
                  <c:v>2.9</c:v>
                </c:pt>
                <c:pt idx="174">
                  <c:v>2.9</c:v>
                </c:pt>
                <c:pt idx="175">
                  <c:v>3</c:v>
                </c:pt>
                <c:pt idx="176">
                  <c:v>3</c:v>
                </c:pt>
                <c:pt idx="177">
                  <c:v>2.9</c:v>
                </c:pt>
                <c:pt idx="178">
                  <c:v>2.8</c:v>
                </c:pt>
                <c:pt idx="179">
                  <c:v>2.8</c:v>
                </c:pt>
                <c:pt idx="180">
                  <c:v>2.9</c:v>
                </c:pt>
                <c:pt idx="181">
                  <c:v>2.8</c:v>
                </c:pt>
                <c:pt idx="182">
                  <c:v>2.8</c:v>
                </c:pt>
                <c:pt idx="183">
                  <c:v>2.9</c:v>
                </c:pt>
                <c:pt idx="184">
                  <c:v>3</c:v>
                </c:pt>
                <c:pt idx="185">
                  <c:v>3</c:v>
                </c:pt>
                <c:pt idx="186">
                  <c:v>2.9</c:v>
                </c:pt>
                <c:pt idx="187">
                  <c:v>2.9</c:v>
                </c:pt>
                <c:pt idx="188">
                  <c:v>3</c:v>
                </c:pt>
                <c:pt idx="189">
                  <c:v>3.2</c:v>
                </c:pt>
                <c:pt idx="190">
                  <c:v>3.2</c:v>
                </c:pt>
                <c:pt idx="191">
                  <c:v>3.4</c:v>
                </c:pt>
                <c:pt idx="192">
                  <c:v>3.4</c:v>
                </c:pt>
                <c:pt idx="193">
                  <c:v>3.5</c:v>
                </c:pt>
                <c:pt idx="194">
                  <c:v>3.6</c:v>
                </c:pt>
                <c:pt idx="195">
                  <c:v>3.8</c:v>
                </c:pt>
                <c:pt idx="196">
                  <c:v>3.8</c:v>
                </c:pt>
                <c:pt idx="197">
                  <c:v>3.8</c:v>
                </c:pt>
                <c:pt idx="198">
                  <c:v>3.7</c:v>
                </c:pt>
                <c:pt idx="199">
                  <c:v>3.7</c:v>
                </c:pt>
                <c:pt idx="200">
                  <c:v>3.7</c:v>
                </c:pt>
                <c:pt idx="201">
                  <c:v>3.8</c:v>
                </c:pt>
                <c:pt idx="202">
                  <c:v>3.8</c:v>
                </c:pt>
                <c:pt idx="203">
                  <c:v>3.7</c:v>
                </c:pt>
                <c:pt idx="204">
                  <c:v>3.6</c:v>
                </c:pt>
                <c:pt idx="205">
                  <c:v>3.7</c:v>
                </c:pt>
                <c:pt idx="206">
                  <c:v>3.7</c:v>
                </c:pt>
                <c:pt idx="207">
                  <c:v>3.7</c:v>
                </c:pt>
                <c:pt idx="208">
                  <c:v>3.7</c:v>
                </c:pt>
                <c:pt idx="209">
                  <c:v>3.7</c:v>
                </c:pt>
                <c:pt idx="210">
                  <c:v>3.7</c:v>
                </c:pt>
                <c:pt idx="211">
                  <c:v>3.6</c:v>
                </c:pt>
                <c:pt idx="212">
                  <c:v>3.4</c:v>
                </c:pt>
                <c:pt idx="213">
                  <c:v>3.2</c:v>
                </c:pt>
                <c:pt idx="214">
                  <c:v>3.2</c:v>
                </c:pt>
                <c:pt idx="215">
                  <c:v>3.1</c:v>
                </c:pt>
                <c:pt idx="216">
                  <c:v>3.2</c:v>
                </c:pt>
                <c:pt idx="217">
                  <c:v>3.2</c:v>
                </c:pt>
                <c:pt idx="218">
                  <c:v>3.2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3</c:v>
                </c:pt>
                <c:pt idx="223">
                  <c:v>3</c:v>
                </c:pt>
                <c:pt idx="224">
                  <c:v>2.9</c:v>
                </c:pt>
                <c:pt idx="225">
                  <c:v>2.7</c:v>
                </c:pt>
                <c:pt idx="226">
                  <c:v>2.4</c:v>
                </c:pt>
                <c:pt idx="227">
                  <c:v>2</c:v>
                </c:pt>
                <c:pt idx="228">
                  <c:v>1.6</c:v>
                </c:pt>
                <c:pt idx="229">
                  <c:v>1.6</c:v>
                </c:pt>
                <c:pt idx="230">
                  <c:v>1.6</c:v>
                </c:pt>
                <c:pt idx="231">
                  <c:v>1.8</c:v>
                </c:pt>
                <c:pt idx="232">
                  <c:v>1.8</c:v>
                </c:pt>
                <c:pt idx="233">
                  <c:v>1.9</c:v>
                </c:pt>
                <c:pt idx="234">
                  <c:v>2</c:v>
                </c:pt>
                <c:pt idx="235">
                  <c:v>2.1</c:v>
                </c:pt>
                <c:pt idx="236">
                  <c:v>2.1</c:v>
                </c:pt>
                <c:pt idx="237">
                  <c:v>2.2999999999999998</c:v>
                </c:pt>
                <c:pt idx="238">
                  <c:v>2.5</c:v>
                </c:pt>
                <c:pt idx="239">
                  <c:v>2.8</c:v>
                </c:pt>
                <c:pt idx="240">
                  <c:v>3</c:v>
                </c:pt>
                <c:pt idx="241">
                  <c:v>3.3</c:v>
                </c:pt>
                <c:pt idx="242">
                  <c:v>3.6</c:v>
                </c:pt>
                <c:pt idx="243">
                  <c:v>4</c:v>
                </c:pt>
                <c:pt idx="244">
                  <c:v>4.2</c:v>
                </c:pt>
                <c:pt idx="245">
                  <c:v>4.3</c:v>
                </c:pt>
                <c:pt idx="246">
                  <c:v>4.3</c:v>
                </c:pt>
                <c:pt idx="247">
                  <c:v>4.5</c:v>
                </c:pt>
                <c:pt idx="248">
                  <c:v>4.5999999999999996</c:v>
                </c:pt>
                <c:pt idx="249">
                  <c:v>4.8</c:v>
                </c:pt>
                <c:pt idx="250">
                  <c:v>4.9000000000000004</c:v>
                </c:pt>
                <c:pt idx="251">
                  <c:v>5</c:v>
                </c:pt>
                <c:pt idx="252">
                  <c:v>5.2</c:v>
                </c:pt>
                <c:pt idx="253">
                  <c:v>5.0999999999999996</c:v>
                </c:pt>
                <c:pt idx="254">
                  <c:v>5</c:v>
                </c:pt>
                <c:pt idx="255">
                  <c:v>4.9000000000000004</c:v>
                </c:pt>
                <c:pt idx="256">
                  <c:v>4.5999999999999996</c:v>
                </c:pt>
                <c:pt idx="257">
                  <c:v>4.5999999999999996</c:v>
                </c:pt>
                <c:pt idx="258">
                  <c:v>4.5999999999999996</c:v>
                </c:pt>
                <c:pt idx="259">
                  <c:v>4.5999999999999996</c:v>
                </c:pt>
                <c:pt idx="260">
                  <c:v>4.2</c:v>
                </c:pt>
                <c:pt idx="261">
                  <c:v>4</c:v>
                </c:pt>
                <c:pt idx="262">
                  <c:v>3.8</c:v>
                </c:pt>
                <c:pt idx="263">
                  <c:v>3.6</c:v>
                </c:pt>
                <c:pt idx="264">
                  <c:v>3.5</c:v>
                </c:pt>
                <c:pt idx="265">
                  <c:v>3.5</c:v>
                </c:pt>
                <c:pt idx="266">
                  <c:v>3.4</c:v>
                </c:pt>
                <c:pt idx="267">
                  <c:v>3.2</c:v>
                </c:pt>
                <c:pt idx="268">
                  <c:v>3.2</c:v>
                </c:pt>
                <c:pt idx="269">
                  <c:v>3.3</c:v>
                </c:pt>
                <c:pt idx="270">
                  <c:v>3.3</c:v>
                </c:pt>
                <c:pt idx="271">
                  <c:v>3</c:v>
                </c:pt>
                <c:pt idx="272">
                  <c:v>3.1</c:v>
                </c:pt>
                <c:pt idx="273">
                  <c:v>3.4</c:v>
                </c:pt>
                <c:pt idx="274">
                  <c:v>3.3</c:v>
                </c:pt>
                <c:pt idx="275">
                  <c:v>3.2</c:v>
                </c:pt>
                <c:pt idx="276">
                  <c:v>3</c:v>
                </c:pt>
                <c:pt idx="277">
                  <c:v>2.9</c:v>
                </c:pt>
                <c:pt idx="278">
                  <c:v>3.1</c:v>
                </c:pt>
                <c:pt idx="279">
                  <c:v>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705-489D-96A8-539D70F899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653744"/>
        <c:axId val="18187449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ratios!$C$3</c15:sqref>
                        </c15:formulaRef>
                      </c:ext>
                    </c:extLst>
                    <c:strCache>
                      <c:ptCount val="1"/>
                      <c:pt idx="0">
                        <c:v>Mining &amp; quarrying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ratios!$C$4:$C$283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2.5</c:v>
                      </c:pt>
                      <c:pt idx="1">
                        <c:v>2.4</c:v>
                      </c:pt>
                      <c:pt idx="2">
                        <c:v>2.4</c:v>
                      </c:pt>
                      <c:pt idx="3">
                        <c:v>2.2000000000000002</c:v>
                      </c:pt>
                      <c:pt idx="4">
                        <c:v>2</c:v>
                      </c:pt>
                      <c:pt idx="5">
                        <c:v>1.9</c:v>
                      </c:pt>
                      <c:pt idx="6">
                        <c:v>1.9</c:v>
                      </c:pt>
                      <c:pt idx="7">
                        <c:v>2.2000000000000002</c:v>
                      </c:pt>
                      <c:pt idx="8">
                        <c:v>2.2000000000000002</c:v>
                      </c:pt>
                      <c:pt idx="9">
                        <c:v>2</c:v>
                      </c:pt>
                      <c:pt idx="10">
                        <c:v>1.7</c:v>
                      </c:pt>
                      <c:pt idx="11">
                        <c:v>1.7</c:v>
                      </c:pt>
                      <c:pt idx="12">
                        <c:v>1.7</c:v>
                      </c:pt>
                      <c:pt idx="13">
                        <c:v>1.7</c:v>
                      </c:pt>
                      <c:pt idx="14">
                        <c:v>1.7</c:v>
                      </c:pt>
                      <c:pt idx="15">
                        <c:v>1.6</c:v>
                      </c:pt>
                      <c:pt idx="16">
                        <c:v>1.4</c:v>
                      </c:pt>
                      <c:pt idx="17">
                        <c:v>1.4</c:v>
                      </c:pt>
                      <c:pt idx="18">
                        <c:v>1.4</c:v>
                      </c:pt>
                      <c:pt idx="19">
                        <c:v>1.4</c:v>
                      </c:pt>
                      <c:pt idx="20">
                        <c:v>1.6</c:v>
                      </c:pt>
                      <c:pt idx="21">
                        <c:v>1.4</c:v>
                      </c:pt>
                      <c:pt idx="22">
                        <c:v>1.4</c:v>
                      </c:pt>
                      <c:pt idx="23">
                        <c:v>1.4</c:v>
                      </c:pt>
                      <c:pt idx="24">
                        <c:v>1.4</c:v>
                      </c:pt>
                      <c:pt idx="25">
                        <c:v>1.4</c:v>
                      </c:pt>
                      <c:pt idx="26">
                        <c:v>1.6</c:v>
                      </c:pt>
                      <c:pt idx="27">
                        <c:v>1.7</c:v>
                      </c:pt>
                      <c:pt idx="28">
                        <c:v>1.9</c:v>
                      </c:pt>
                      <c:pt idx="29">
                        <c:v>2.1</c:v>
                      </c:pt>
                      <c:pt idx="30">
                        <c:v>1.9</c:v>
                      </c:pt>
                      <c:pt idx="31">
                        <c:v>1.6</c:v>
                      </c:pt>
                      <c:pt idx="32">
                        <c:v>1.5</c:v>
                      </c:pt>
                      <c:pt idx="33">
                        <c:v>1.5</c:v>
                      </c:pt>
                      <c:pt idx="34">
                        <c:v>1.6</c:v>
                      </c:pt>
                      <c:pt idx="35">
                        <c:v>1.8</c:v>
                      </c:pt>
                      <c:pt idx="36">
                        <c:v>1.8</c:v>
                      </c:pt>
                      <c:pt idx="37">
                        <c:v>1.8</c:v>
                      </c:pt>
                      <c:pt idx="38">
                        <c:v>1.8</c:v>
                      </c:pt>
                      <c:pt idx="39">
                        <c:v>2</c:v>
                      </c:pt>
                      <c:pt idx="40">
                        <c:v>2</c:v>
                      </c:pt>
                      <c:pt idx="41">
                        <c:v>1.8</c:v>
                      </c:pt>
                      <c:pt idx="42">
                        <c:v>2</c:v>
                      </c:pt>
                      <c:pt idx="43">
                        <c:v>1.8</c:v>
                      </c:pt>
                      <c:pt idx="44">
                        <c:v>1.9</c:v>
                      </c:pt>
                      <c:pt idx="45">
                        <c:v>2.1</c:v>
                      </c:pt>
                      <c:pt idx="46">
                        <c:v>2.1</c:v>
                      </c:pt>
                      <c:pt idx="47">
                        <c:v>2.4</c:v>
                      </c:pt>
                      <c:pt idx="48">
                        <c:v>2.1</c:v>
                      </c:pt>
                      <c:pt idx="49">
                        <c:v>2.2000000000000002</c:v>
                      </c:pt>
                      <c:pt idx="50">
                        <c:v>2.2000000000000002</c:v>
                      </c:pt>
                      <c:pt idx="51">
                        <c:v>2.2000000000000002</c:v>
                      </c:pt>
                      <c:pt idx="52">
                        <c:v>2.2000000000000002</c:v>
                      </c:pt>
                      <c:pt idx="53">
                        <c:v>2.8</c:v>
                      </c:pt>
                      <c:pt idx="54">
                        <c:v>3</c:v>
                      </c:pt>
                      <c:pt idx="55">
                        <c:v>3.4</c:v>
                      </c:pt>
                      <c:pt idx="56">
                        <c:v>3.5</c:v>
                      </c:pt>
                      <c:pt idx="57">
                        <c:v>3.6</c:v>
                      </c:pt>
                      <c:pt idx="58">
                        <c:v>3.5</c:v>
                      </c:pt>
                      <c:pt idx="59">
                        <c:v>3.6</c:v>
                      </c:pt>
                      <c:pt idx="60">
                        <c:v>3.6</c:v>
                      </c:pt>
                      <c:pt idx="61">
                        <c:v>3.6</c:v>
                      </c:pt>
                      <c:pt idx="62">
                        <c:v>3.1</c:v>
                      </c:pt>
                      <c:pt idx="63">
                        <c:v>3.1</c:v>
                      </c:pt>
                      <c:pt idx="64">
                        <c:v>3.3</c:v>
                      </c:pt>
                      <c:pt idx="65">
                        <c:v>3.5</c:v>
                      </c:pt>
                      <c:pt idx="66">
                        <c:v>3.5</c:v>
                      </c:pt>
                      <c:pt idx="67">
                        <c:v>3.3</c:v>
                      </c:pt>
                      <c:pt idx="68">
                        <c:v>3.5</c:v>
                      </c:pt>
                      <c:pt idx="69">
                        <c:v>3.7</c:v>
                      </c:pt>
                      <c:pt idx="70">
                        <c:v>3.7</c:v>
                      </c:pt>
                      <c:pt idx="71">
                        <c:v>3.4</c:v>
                      </c:pt>
                      <c:pt idx="72">
                        <c:v>3.2</c:v>
                      </c:pt>
                      <c:pt idx="73">
                        <c:v>3.2</c:v>
                      </c:pt>
                      <c:pt idx="74">
                        <c:v>3.2</c:v>
                      </c:pt>
                      <c:pt idx="75">
                        <c:v>3.2</c:v>
                      </c:pt>
                      <c:pt idx="76">
                        <c:v>3</c:v>
                      </c:pt>
                      <c:pt idx="77">
                        <c:v>2.7</c:v>
                      </c:pt>
                      <c:pt idx="78">
                        <c:v>2.5</c:v>
                      </c:pt>
                      <c:pt idx="79">
                        <c:v>2.5</c:v>
                      </c:pt>
                      <c:pt idx="80">
                        <c:v>2.8</c:v>
                      </c:pt>
                      <c:pt idx="81">
                        <c:v>3</c:v>
                      </c:pt>
                      <c:pt idx="82">
                        <c:v>3.1</c:v>
                      </c:pt>
                      <c:pt idx="83">
                        <c:v>2.8</c:v>
                      </c:pt>
                      <c:pt idx="84">
                        <c:v>2.8</c:v>
                      </c:pt>
                      <c:pt idx="85">
                        <c:v>3.1</c:v>
                      </c:pt>
                      <c:pt idx="86">
                        <c:v>3.3</c:v>
                      </c:pt>
                      <c:pt idx="87">
                        <c:v>3.3</c:v>
                      </c:pt>
                      <c:pt idx="88">
                        <c:v>3.3</c:v>
                      </c:pt>
                      <c:pt idx="89">
                        <c:v>3.3</c:v>
                      </c:pt>
                      <c:pt idx="90">
                        <c:v>3</c:v>
                      </c:pt>
                      <c:pt idx="91">
                        <c:v>2.8</c:v>
                      </c:pt>
                      <c:pt idx="92">
                        <c:v>2.2999999999999998</c:v>
                      </c:pt>
                      <c:pt idx="93">
                        <c:v>2.1</c:v>
                      </c:pt>
                      <c:pt idx="94">
                        <c:v>1.6</c:v>
                      </c:pt>
                      <c:pt idx="95">
                        <c:v>1.6</c:v>
                      </c:pt>
                      <c:pt idx="96">
                        <c:v>1.4</c:v>
                      </c:pt>
                      <c:pt idx="97">
                        <c:v>1.2</c:v>
                      </c:pt>
                      <c:pt idx="98">
                        <c:v>1.2</c:v>
                      </c:pt>
                      <c:pt idx="99">
                        <c:v>1.4</c:v>
                      </c:pt>
                      <c:pt idx="100">
                        <c:v>1.4</c:v>
                      </c:pt>
                      <c:pt idx="101">
                        <c:v>1.2</c:v>
                      </c:pt>
                      <c:pt idx="102">
                        <c:v>1.4</c:v>
                      </c:pt>
                      <c:pt idx="103">
                        <c:v>1.6</c:v>
                      </c:pt>
                      <c:pt idx="104">
                        <c:v>1.7</c:v>
                      </c:pt>
                      <c:pt idx="105">
                        <c:v>1.5</c:v>
                      </c:pt>
                      <c:pt idx="106">
                        <c:v>1.5</c:v>
                      </c:pt>
                      <c:pt idx="107">
                        <c:v>1.8</c:v>
                      </c:pt>
                      <c:pt idx="108">
                        <c:v>2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2</c:v>
                      </c:pt>
                      <c:pt idx="112">
                        <c:v>2.2000000000000002</c:v>
                      </c:pt>
                      <c:pt idx="113">
                        <c:v>2.4</c:v>
                      </c:pt>
                      <c:pt idx="114">
                        <c:v>2.4</c:v>
                      </c:pt>
                      <c:pt idx="115">
                        <c:v>2.4</c:v>
                      </c:pt>
                      <c:pt idx="116">
                        <c:v>2.2000000000000002</c:v>
                      </c:pt>
                      <c:pt idx="117">
                        <c:v>2.4</c:v>
                      </c:pt>
                      <c:pt idx="118">
                        <c:v>2.6</c:v>
                      </c:pt>
                      <c:pt idx="119">
                        <c:v>2.8</c:v>
                      </c:pt>
                      <c:pt idx="120">
                        <c:v>2.8</c:v>
                      </c:pt>
                      <c:pt idx="121">
                        <c:v>2.8</c:v>
                      </c:pt>
                      <c:pt idx="122">
                        <c:v>2.8</c:v>
                      </c:pt>
                      <c:pt idx="123">
                        <c:v>2.9</c:v>
                      </c:pt>
                      <c:pt idx="124">
                        <c:v>2.9</c:v>
                      </c:pt>
                      <c:pt idx="125">
                        <c:v>2.9</c:v>
                      </c:pt>
                      <c:pt idx="126">
                        <c:v>2.9</c:v>
                      </c:pt>
                      <c:pt idx="127">
                        <c:v>2.9</c:v>
                      </c:pt>
                      <c:pt idx="128">
                        <c:v>2.8</c:v>
                      </c:pt>
                      <c:pt idx="129">
                        <c:v>3</c:v>
                      </c:pt>
                      <c:pt idx="130">
                        <c:v>3.1</c:v>
                      </c:pt>
                      <c:pt idx="131">
                        <c:v>3</c:v>
                      </c:pt>
                      <c:pt idx="132">
                        <c:v>3.1</c:v>
                      </c:pt>
                      <c:pt idx="133">
                        <c:v>3.1</c:v>
                      </c:pt>
                      <c:pt idx="134">
                        <c:v>3.1</c:v>
                      </c:pt>
                      <c:pt idx="135">
                        <c:v>3.1</c:v>
                      </c:pt>
                      <c:pt idx="136">
                        <c:v>3.3</c:v>
                      </c:pt>
                      <c:pt idx="137">
                        <c:v>3.6</c:v>
                      </c:pt>
                      <c:pt idx="138">
                        <c:v>3.8</c:v>
                      </c:pt>
                      <c:pt idx="139">
                        <c:v>3.9</c:v>
                      </c:pt>
                      <c:pt idx="140">
                        <c:v>4</c:v>
                      </c:pt>
                      <c:pt idx="141">
                        <c:v>3.8</c:v>
                      </c:pt>
                      <c:pt idx="142">
                        <c:v>4.0999999999999996</c:v>
                      </c:pt>
                      <c:pt idx="143">
                        <c:v>4.0999999999999996</c:v>
                      </c:pt>
                      <c:pt idx="144">
                        <c:v>4.0999999999999996</c:v>
                      </c:pt>
                      <c:pt idx="145">
                        <c:v>4</c:v>
                      </c:pt>
                      <c:pt idx="146">
                        <c:v>3.8</c:v>
                      </c:pt>
                      <c:pt idx="147">
                        <c:v>3.6</c:v>
                      </c:pt>
                      <c:pt idx="148">
                        <c:v>3.3</c:v>
                      </c:pt>
                      <c:pt idx="149">
                        <c:v>3.3</c:v>
                      </c:pt>
                      <c:pt idx="150">
                        <c:v>3.5</c:v>
                      </c:pt>
                      <c:pt idx="151">
                        <c:v>3.6</c:v>
                      </c:pt>
                      <c:pt idx="152">
                        <c:v>3.7</c:v>
                      </c:pt>
                      <c:pt idx="153">
                        <c:v>3.5</c:v>
                      </c:pt>
                      <c:pt idx="154">
                        <c:v>3.2</c:v>
                      </c:pt>
                      <c:pt idx="155">
                        <c:v>3.2</c:v>
                      </c:pt>
                      <c:pt idx="156">
                        <c:v>3.1</c:v>
                      </c:pt>
                      <c:pt idx="157">
                        <c:v>2.9</c:v>
                      </c:pt>
                      <c:pt idx="158">
                        <c:v>3.1</c:v>
                      </c:pt>
                      <c:pt idx="159">
                        <c:v>3.2</c:v>
                      </c:pt>
                      <c:pt idx="160">
                        <c:v>3.1</c:v>
                      </c:pt>
                      <c:pt idx="161">
                        <c:v>2.4</c:v>
                      </c:pt>
                      <c:pt idx="162">
                        <c:v>2.2999999999999998</c:v>
                      </c:pt>
                      <c:pt idx="163">
                        <c:v>2.1</c:v>
                      </c:pt>
                      <c:pt idx="164">
                        <c:v>1.8</c:v>
                      </c:pt>
                      <c:pt idx="165">
                        <c:v>1.6</c:v>
                      </c:pt>
                      <c:pt idx="166">
                        <c:v>1.5</c:v>
                      </c:pt>
                      <c:pt idx="167">
                        <c:v>1.6</c:v>
                      </c:pt>
                      <c:pt idx="168">
                        <c:v>1.6</c:v>
                      </c:pt>
                      <c:pt idx="169">
                        <c:v>1.6</c:v>
                      </c:pt>
                      <c:pt idx="170">
                        <c:v>1.6</c:v>
                      </c:pt>
                      <c:pt idx="171">
                        <c:v>1.5</c:v>
                      </c:pt>
                      <c:pt idx="172">
                        <c:v>1.5</c:v>
                      </c:pt>
                      <c:pt idx="173">
                        <c:v>1.3</c:v>
                      </c:pt>
                      <c:pt idx="174">
                        <c:v>1.3</c:v>
                      </c:pt>
                      <c:pt idx="175">
                        <c:v>1.1000000000000001</c:v>
                      </c:pt>
                      <c:pt idx="176">
                        <c:v>1.5</c:v>
                      </c:pt>
                      <c:pt idx="177">
                        <c:v>1.3</c:v>
                      </c:pt>
                      <c:pt idx="178">
                        <c:v>1.3</c:v>
                      </c:pt>
                      <c:pt idx="179">
                        <c:v>1.1000000000000001</c:v>
                      </c:pt>
                      <c:pt idx="180">
                        <c:v>1.1000000000000001</c:v>
                      </c:pt>
                      <c:pt idx="181">
                        <c:v>0.9</c:v>
                      </c:pt>
                      <c:pt idx="182">
                        <c:v>1.1000000000000001</c:v>
                      </c:pt>
                      <c:pt idx="183">
                        <c:v>1.3</c:v>
                      </c:pt>
                      <c:pt idx="184">
                        <c:v>1.5</c:v>
                      </c:pt>
                      <c:pt idx="185">
                        <c:v>1.5</c:v>
                      </c:pt>
                      <c:pt idx="186">
                        <c:v>1.6</c:v>
                      </c:pt>
                      <c:pt idx="187">
                        <c:v>1.6</c:v>
                      </c:pt>
                      <c:pt idx="188">
                        <c:v>1.8</c:v>
                      </c:pt>
                      <c:pt idx="189">
                        <c:v>1.8</c:v>
                      </c:pt>
                      <c:pt idx="190">
                        <c:v>1.8</c:v>
                      </c:pt>
                      <c:pt idx="191">
                        <c:v>1.8</c:v>
                      </c:pt>
                      <c:pt idx="192">
                        <c:v>1.8</c:v>
                      </c:pt>
                      <c:pt idx="193">
                        <c:v>1.8</c:v>
                      </c:pt>
                      <c:pt idx="194">
                        <c:v>1.8</c:v>
                      </c:pt>
                      <c:pt idx="195">
                        <c:v>2</c:v>
                      </c:pt>
                      <c:pt idx="196">
                        <c:v>2</c:v>
                      </c:pt>
                      <c:pt idx="197">
                        <c:v>2</c:v>
                      </c:pt>
                      <c:pt idx="198">
                        <c:v>1.8</c:v>
                      </c:pt>
                      <c:pt idx="199">
                        <c:v>1.8</c:v>
                      </c:pt>
                      <c:pt idx="200">
                        <c:v>1.8</c:v>
                      </c:pt>
                      <c:pt idx="201">
                        <c:v>1.8</c:v>
                      </c:pt>
                      <c:pt idx="202">
                        <c:v>1.8</c:v>
                      </c:pt>
                      <c:pt idx="203">
                        <c:v>2</c:v>
                      </c:pt>
                      <c:pt idx="204">
                        <c:v>2.1</c:v>
                      </c:pt>
                      <c:pt idx="205">
                        <c:v>2.2999999999999998</c:v>
                      </c:pt>
                      <c:pt idx="206">
                        <c:v>2.1</c:v>
                      </c:pt>
                      <c:pt idx="207">
                        <c:v>2.2999999999999998</c:v>
                      </c:pt>
                      <c:pt idx="208">
                        <c:v>2.5</c:v>
                      </c:pt>
                      <c:pt idx="209">
                        <c:v>2.5</c:v>
                      </c:pt>
                      <c:pt idx="210">
                        <c:v>2.5</c:v>
                      </c:pt>
                      <c:pt idx="211">
                        <c:v>2.5</c:v>
                      </c:pt>
                      <c:pt idx="212">
                        <c:v>2.4</c:v>
                      </c:pt>
                      <c:pt idx="213">
                        <c:v>2.6</c:v>
                      </c:pt>
                      <c:pt idx="214">
                        <c:v>2.8</c:v>
                      </c:pt>
                      <c:pt idx="215">
                        <c:v>2.8</c:v>
                      </c:pt>
                      <c:pt idx="216">
                        <c:v>2.8</c:v>
                      </c:pt>
                      <c:pt idx="217">
                        <c:v>2.9</c:v>
                      </c:pt>
                      <c:pt idx="218">
                        <c:v>2.9</c:v>
                      </c:pt>
                      <c:pt idx="219">
                        <c:v>2.9</c:v>
                      </c:pt>
                      <c:pt idx="220">
                        <c:v>2.8</c:v>
                      </c:pt>
                      <c:pt idx="221">
                        <c:v>2.8</c:v>
                      </c:pt>
                      <c:pt idx="222">
                        <c:v>2.8</c:v>
                      </c:pt>
                      <c:pt idx="223">
                        <c:v>2.8</c:v>
                      </c:pt>
                      <c:pt idx="224">
                        <c:v>2.8</c:v>
                      </c:pt>
                      <c:pt idx="225">
                        <c:v>2.8</c:v>
                      </c:pt>
                      <c:pt idx="226">
                        <c:v>2.2999999999999998</c:v>
                      </c:pt>
                      <c:pt idx="227">
                        <c:v>1.5</c:v>
                      </c:pt>
                      <c:pt idx="228">
                        <c:v>0.6</c:v>
                      </c:pt>
                      <c:pt idx="229">
                        <c:v>0.6</c:v>
                      </c:pt>
                      <c:pt idx="230">
                        <c:v>0.6</c:v>
                      </c:pt>
                      <c:pt idx="231">
                        <c:v>0.8</c:v>
                      </c:pt>
                      <c:pt idx="232">
                        <c:v>0.9</c:v>
                      </c:pt>
                      <c:pt idx="233">
                        <c:v>1.1000000000000001</c:v>
                      </c:pt>
                      <c:pt idx="234">
                        <c:v>1.5</c:v>
                      </c:pt>
                      <c:pt idx="235">
                        <c:v>1.7</c:v>
                      </c:pt>
                      <c:pt idx="236">
                        <c:v>2.1</c:v>
                      </c:pt>
                      <c:pt idx="237">
                        <c:v>2.1</c:v>
                      </c:pt>
                      <c:pt idx="238">
                        <c:v>2.2999999999999998</c:v>
                      </c:pt>
                      <c:pt idx="239">
                        <c:v>2.2999999999999998</c:v>
                      </c:pt>
                      <c:pt idx="240">
                        <c:v>2.5</c:v>
                      </c:pt>
                      <c:pt idx="241">
                        <c:v>2.5</c:v>
                      </c:pt>
                      <c:pt idx="242">
                        <c:v>2.7</c:v>
                      </c:pt>
                      <c:pt idx="243">
                        <c:v>2.9</c:v>
                      </c:pt>
                      <c:pt idx="244">
                        <c:v>3.1</c:v>
                      </c:pt>
                      <c:pt idx="245">
                        <c:v>3.1</c:v>
                      </c:pt>
                      <c:pt idx="246">
                        <c:v>3.3</c:v>
                      </c:pt>
                      <c:pt idx="247">
                        <c:v>3.3</c:v>
                      </c:pt>
                      <c:pt idx="248">
                        <c:v>3.5</c:v>
                      </c:pt>
                      <c:pt idx="249">
                        <c:v>3.7</c:v>
                      </c:pt>
                      <c:pt idx="250">
                        <c:v>3.7</c:v>
                      </c:pt>
                      <c:pt idx="251">
                        <c:v>3.7</c:v>
                      </c:pt>
                      <c:pt idx="252">
                        <c:v>3.9</c:v>
                      </c:pt>
                      <c:pt idx="253">
                        <c:v>3.9</c:v>
                      </c:pt>
                      <c:pt idx="254">
                        <c:v>3.9</c:v>
                      </c:pt>
                      <c:pt idx="255">
                        <c:v>3.5</c:v>
                      </c:pt>
                      <c:pt idx="256">
                        <c:v>3.3</c:v>
                      </c:pt>
                      <c:pt idx="257">
                        <c:v>3.5</c:v>
                      </c:pt>
                      <c:pt idx="258">
                        <c:v>3.7</c:v>
                      </c:pt>
                      <c:pt idx="259">
                        <c:v>3.7</c:v>
                      </c:pt>
                      <c:pt idx="260">
                        <c:v>3.4</c:v>
                      </c:pt>
                      <c:pt idx="261">
                        <c:v>3.2</c:v>
                      </c:pt>
                      <c:pt idx="262">
                        <c:v>3.4</c:v>
                      </c:pt>
                      <c:pt idx="263">
                        <c:v>3.6</c:v>
                      </c:pt>
                      <c:pt idx="264">
                        <c:v>3.6</c:v>
                      </c:pt>
                      <c:pt idx="265">
                        <c:v>3.6</c:v>
                      </c:pt>
                      <c:pt idx="266">
                        <c:v>3.6</c:v>
                      </c:pt>
                      <c:pt idx="267">
                        <c:v>4</c:v>
                      </c:pt>
                      <c:pt idx="268">
                        <c:v>3.8</c:v>
                      </c:pt>
                      <c:pt idx="269">
                        <c:v>3.8</c:v>
                      </c:pt>
                      <c:pt idx="270">
                        <c:v>3.4</c:v>
                      </c:pt>
                      <c:pt idx="271">
                        <c:v>3.6</c:v>
                      </c:pt>
                      <c:pt idx="272">
                        <c:v>3.4</c:v>
                      </c:pt>
                      <c:pt idx="273">
                        <c:v>3.4</c:v>
                      </c:pt>
                      <c:pt idx="274">
                        <c:v>3.4</c:v>
                      </c:pt>
                      <c:pt idx="275">
                        <c:v>3.2</c:v>
                      </c:pt>
                      <c:pt idx="276">
                        <c:v>3.2</c:v>
                      </c:pt>
                      <c:pt idx="277">
                        <c:v>3</c:v>
                      </c:pt>
                      <c:pt idx="278">
                        <c:v>2.8</c:v>
                      </c:pt>
                      <c:pt idx="279">
                        <c:v>2.6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0705-489D-96A8-539D70F89971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ratios!$D$3</c15:sqref>
                        </c15:formulaRef>
                      </c:ext>
                    </c:extLst>
                    <c:strCache>
                      <c:ptCount val="1"/>
                      <c:pt idx="0">
                        <c:v>Manufacturing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ratios!$D$4:$D$283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2.2000000000000002</c:v>
                      </c:pt>
                      <c:pt idx="1">
                        <c:v>2.2000000000000002</c:v>
                      </c:pt>
                      <c:pt idx="2">
                        <c:v>2.2000000000000002</c:v>
                      </c:pt>
                      <c:pt idx="3">
                        <c:v>2.1</c:v>
                      </c:pt>
                      <c:pt idx="4">
                        <c:v>2</c:v>
                      </c:pt>
                      <c:pt idx="5">
                        <c:v>2</c:v>
                      </c:pt>
                      <c:pt idx="6">
                        <c:v>1.8</c:v>
                      </c:pt>
                      <c:pt idx="7">
                        <c:v>1.9</c:v>
                      </c:pt>
                      <c:pt idx="8">
                        <c:v>1.9</c:v>
                      </c:pt>
                      <c:pt idx="9">
                        <c:v>1.9</c:v>
                      </c:pt>
                      <c:pt idx="10">
                        <c:v>1.9</c:v>
                      </c:pt>
                      <c:pt idx="11">
                        <c:v>1.9</c:v>
                      </c:pt>
                      <c:pt idx="12">
                        <c:v>1.9</c:v>
                      </c:pt>
                      <c:pt idx="13">
                        <c:v>1.9</c:v>
                      </c:pt>
                      <c:pt idx="14">
                        <c:v>1.8</c:v>
                      </c:pt>
                      <c:pt idx="15">
                        <c:v>1.8</c:v>
                      </c:pt>
                      <c:pt idx="16">
                        <c:v>1.9</c:v>
                      </c:pt>
                      <c:pt idx="17">
                        <c:v>1.8</c:v>
                      </c:pt>
                      <c:pt idx="18">
                        <c:v>1.8</c:v>
                      </c:pt>
                      <c:pt idx="19">
                        <c:v>1.7</c:v>
                      </c:pt>
                      <c:pt idx="20">
                        <c:v>1.8</c:v>
                      </c:pt>
                      <c:pt idx="21">
                        <c:v>1.8</c:v>
                      </c:pt>
                      <c:pt idx="22">
                        <c:v>1.7</c:v>
                      </c:pt>
                      <c:pt idx="23">
                        <c:v>1.7</c:v>
                      </c:pt>
                      <c:pt idx="24">
                        <c:v>1.7</c:v>
                      </c:pt>
                      <c:pt idx="25">
                        <c:v>1.7</c:v>
                      </c:pt>
                      <c:pt idx="26">
                        <c:v>1.7</c:v>
                      </c:pt>
                      <c:pt idx="27">
                        <c:v>1.8</c:v>
                      </c:pt>
                      <c:pt idx="28">
                        <c:v>1.8</c:v>
                      </c:pt>
                      <c:pt idx="29">
                        <c:v>1.8</c:v>
                      </c:pt>
                      <c:pt idx="30">
                        <c:v>1.8</c:v>
                      </c:pt>
                      <c:pt idx="31">
                        <c:v>1.8</c:v>
                      </c:pt>
                      <c:pt idx="32">
                        <c:v>1.9</c:v>
                      </c:pt>
                      <c:pt idx="33">
                        <c:v>1.9</c:v>
                      </c:pt>
                      <c:pt idx="34">
                        <c:v>2</c:v>
                      </c:pt>
                      <c:pt idx="35">
                        <c:v>2</c:v>
                      </c:pt>
                      <c:pt idx="36">
                        <c:v>2.1</c:v>
                      </c:pt>
                      <c:pt idx="37">
                        <c:v>2.2000000000000002</c:v>
                      </c:pt>
                      <c:pt idx="38">
                        <c:v>2.2000000000000002</c:v>
                      </c:pt>
                      <c:pt idx="39">
                        <c:v>2.1</c:v>
                      </c:pt>
                      <c:pt idx="40">
                        <c:v>2.1</c:v>
                      </c:pt>
                      <c:pt idx="41">
                        <c:v>2.1</c:v>
                      </c:pt>
                      <c:pt idx="42">
                        <c:v>2.1</c:v>
                      </c:pt>
                      <c:pt idx="43">
                        <c:v>2.1</c:v>
                      </c:pt>
                      <c:pt idx="44">
                        <c:v>2.1</c:v>
                      </c:pt>
                      <c:pt idx="45">
                        <c:v>2</c:v>
                      </c:pt>
                      <c:pt idx="46">
                        <c:v>2</c:v>
                      </c:pt>
                      <c:pt idx="47">
                        <c:v>1.9</c:v>
                      </c:pt>
                      <c:pt idx="48">
                        <c:v>1.8</c:v>
                      </c:pt>
                      <c:pt idx="49">
                        <c:v>1.8</c:v>
                      </c:pt>
                      <c:pt idx="50">
                        <c:v>1.8</c:v>
                      </c:pt>
                      <c:pt idx="51">
                        <c:v>1.7</c:v>
                      </c:pt>
                      <c:pt idx="52">
                        <c:v>1.7</c:v>
                      </c:pt>
                      <c:pt idx="53">
                        <c:v>1.8</c:v>
                      </c:pt>
                      <c:pt idx="54">
                        <c:v>1.7</c:v>
                      </c:pt>
                      <c:pt idx="55">
                        <c:v>1.8</c:v>
                      </c:pt>
                      <c:pt idx="56">
                        <c:v>1.8</c:v>
                      </c:pt>
                      <c:pt idx="57">
                        <c:v>1.8</c:v>
                      </c:pt>
                      <c:pt idx="58">
                        <c:v>1.8</c:v>
                      </c:pt>
                      <c:pt idx="59">
                        <c:v>1.8</c:v>
                      </c:pt>
                      <c:pt idx="60">
                        <c:v>1.8</c:v>
                      </c:pt>
                      <c:pt idx="61">
                        <c:v>1.8</c:v>
                      </c:pt>
                      <c:pt idx="62">
                        <c:v>1.8</c:v>
                      </c:pt>
                      <c:pt idx="63">
                        <c:v>1.8</c:v>
                      </c:pt>
                      <c:pt idx="64">
                        <c:v>1.8</c:v>
                      </c:pt>
                      <c:pt idx="65">
                        <c:v>1.8</c:v>
                      </c:pt>
                      <c:pt idx="66">
                        <c:v>1.8</c:v>
                      </c:pt>
                      <c:pt idx="67">
                        <c:v>1.9</c:v>
                      </c:pt>
                      <c:pt idx="68">
                        <c:v>2</c:v>
                      </c:pt>
                      <c:pt idx="69">
                        <c:v>2.1</c:v>
                      </c:pt>
                      <c:pt idx="70">
                        <c:v>2</c:v>
                      </c:pt>
                      <c:pt idx="71">
                        <c:v>2</c:v>
                      </c:pt>
                      <c:pt idx="72">
                        <c:v>1.9</c:v>
                      </c:pt>
                      <c:pt idx="73">
                        <c:v>2</c:v>
                      </c:pt>
                      <c:pt idx="74">
                        <c:v>2.1</c:v>
                      </c:pt>
                      <c:pt idx="75">
                        <c:v>2.1</c:v>
                      </c:pt>
                      <c:pt idx="76">
                        <c:v>2.2000000000000002</c:v>
                      </c:pt>
                      <c:pt idx="77">
                        <c:v>2.2000000000000002</c:v>
                      </c:pt>
                      <c:pt idx="78">
                        <c:v>2.2000000000000002</c:v>
                      </c:pt>
                      <c:pt idx="79">
                        <c:v>2.2000000000000002</c:v>
                      </c:pt>
                      <c:pt idx="80">
                        <c:v>2.2000000000000002</c:v>
                      </c:pt>
                      <c:pt idx="81">
                        <c:v>2.2000000000000002</c:v>
                      </c:pt>
                      <c:pt idx="82">
                        <c:v>2.1</c:v>
                      </c:pt>
                      <c:pt idx="83">
                        <c:v>2.1</c:v>
                      </c:pt>
                      <c:pt idx="84">
                        <c:v>2.1</c:v>
                      </c:pt>
                      <c:pt idx="85">
                        <c:v>2</c:v>
                      </c:pt>
                      <c:pt idx="86">
                        <c:v>1.9</c:v>
                      </c:pt>
                      <c:pt idx="87">
                        <c:v>1.7</c:v>
                      </c:pt>
                      <c:pt idx="88">
                        <c:v>1.7</c:v>
                      </c:pt>
                      <c:pt idx="89">
                        <c:v>1.5</c:v>
                      </c:pt>
                      <c:pt idx="90">
                        <c:v>1.3</c:v>
                      </c:pt>
                      <c:pt idx="91">
                        <c:v>1.2</c:v>
                      </c:pt>
                      <c:pt idx="92">
                        <c:v>1.2</c:v>
                      </c:pt>
                      <c:pt idx="93">
                        <c:v>1.1000000000000001</c:v>
                      </c:pt>
                      <c:pt idx="94">
                        <c:v>1.1000000000000001</c:v>
                      </c:pt>
                      <c:pt idx="95">
                        <c:v>1.1000000000000001</c:v>
                      </c:pt>
                      <c:pt idx="96">
                        <c:v>1.1000000000000001</c:v>
                      </c:pt>
                      <c:pt idx="97">
                        <c:v>1.1000000000000001</c:v>
                      </c:pt>
                      <c:pt idx="98">
                        <c:v>1.1000000000000001</c:v>
                      </c:pt>
                      <c:pt idx="99">
                        <c:v>1.1000000000000001</c:v>
                      </c:pt>
                      <c:pt idx="100">
                        <c:v>1.1000000000000001</c:v>
                      </c:pt>
                      <c:pt idx="101">
                        <c:v>1.2</c:v>
                      </c:pt>
                      <c:pt idx="102">
                        <c:v>1.2</c:v>
                      </c:pt>
                      <c:pt idx="103">
                        <c:v>1.3</c:v>
                      </c:pt>
                      <c:pt idx="104">
                        <c:v>1.1000000000000001</c:v>
                      </c:pt>
                      <c:pt idx="105">
                        <c:v>1.1000000000000001</c:v>
                      </c:pt>
                      <c:pt idx="106">
                        <c:v>1.1000000000000001</c:v>
                      </c:pt>
                      <c:pt idx="107">
                        <c:v>1.3</c:v>
                      </c:pt>
                      <c:pt idx="108">
                        <c:v>1.3</c:v>
                      </c:pt>
                      <c:pt idx="109">
                        <c:v>1.4</c:v>
                      </c:pt>
                      <c:pt idx="110">
                        <c:v>1.4</c:v>
                      </c:pt>
                      <c:pt idx="111">
                        <c:v>1.4</c:v>
                      </c:pt>
                      <c:pt idx="112">
                        <c:v>1.4</c:v>
                      </c:pt>
                      <c:pt idx="113">
                        <c:v>1.4</c:v>
                      </c:pt>
                      <c:pt idx="114">
                        <c:v>1.4</c:v>
                      </c:pt>
                      <c:pt idx="115">
                        <c:v>1.5</c:v>
                      </c:pt>
                      <c:pt idx="116">
                        <c:v>1.6</c:v>
                      </c:pt>
                      <c:pt idx="117">
                        <c:v>1.7</c:v>
                      </c:pt>
                      <c:pt idx="118">
                        <c:v>1.7</c:v>
                      </c:pt>
                      <c:pt idx="119">
                        <c:v>1.6</c:v>
                      </c:pt>
                      <c:pt idx="120">
                        <c:v>1.6</c:v>
                      </c:pt>
                      <c:pt idx="121">
                        <c:v>1.5</c:v>
                      </c:pt>
                      <c:pt idx="122">
                        <c:v>1.5</c:v>
                      </c:pt>
                      <c:pt idx="123">
                        <c:v>1.5</c:v>
                      </c:pt>
                      <c:pt idx="124">
                        <c:v>1.5</c:v>
                      </c:pt>
                      <c:pt idx="125">
                        <c:v>1.5</c:v>
                      </c:pt>
                      <c:pt idx="126">
                        <c:v>1.6</c:v>
                      </c:pt>
                      <c:pt idx="127">
                        <c:v>1.8</c:v>
                      </c:pt>
                      <c:pt idx="128">
                        <c:v>1.7</c:v>
                      </c:pt>
                      <c:pt idx="129">
                        <c:v>1.7</c:v>
                      </c:pt>
                      <c:pt idx="130">
                        <c:v>1.7</c:v>
                      </c:pt>
                      <c:pt idx="131">
                        <c:v>1.6</c:v>
                      </c:pt>
                      <c:pt idx="132">
                        <c:v>1.6</c:v>
                      </c:pt>
                      <c:pt idx="133">
                        <c:v>1.5</c:v>
                      </c:pt>
                      <c:pt idx="134">
                        <c:v>1.5</c:v>
                      </c:pt>
                      <c:pt idx="135">
                        <c:v>1.5</c:v>
                      </c:pt>
                      <c:pt idx="136">
                        <c:v>1.6</c:v>
                      </c:pt>
                      <c:pt idx="137">
                        <c:v>1.5</c:v>
                      </c:pt>
                      <c:pt idx="138">
                        <c:v>1.5</c:v>
                      </c:pt>
                      <c:pt idx="139">
                        <c:v>1.5</c:v>
                      </c:pt>
                      <c:pt idx="140">
                        <c:v>1.6</c:v>
                      </c:pt>
                      <c:pt idx="141">
                        <c:v>1.6</c:v>
                      </c:pt>
                      <c:pt idx="142">
                        <c:v>1.6</c:v>
                      </c:pt>
                      <c:pt idx="143">
                        <c:v>1.6</c:v>
                      </c:pt>
                      <c:pt idx="144">
                        <c:v>1.6</c:v>
                      </c:pt>
                      <c:pt idx="145">
                        <c:v>1.6</c:v>
                      </c:pt>
                      <c:pt idx="146">
                        <c:v>1.5</c:v>
                      </c:pt>
                      <c:pt idx="147">
                        <c:v>1.6</c:v>
                      </c:pt>
                      <c:pt idx="148">
                        <c:v>1.6</c:v>
                      </c:pt>
                      <c:pt idx="149">
                        <c:v>1.7</c:v>
                      </c:pt>
                      <c:pt idx="150">
                        <c:v>1.7</c:v>
                      </c:pt>
                      <c:pt idx="151">
                        <c:v>1.7</c:v>
                      </c:pt>
                      <c:pt idx="152">
                        <c:v>1.6</c:v>
                      </c:pt>
                      <c:pt idx="153">
                        <c:v>1.8</c:v>
                      </c:pt>
                      <c:pt idx="154">
                        <c:v>1.9</c:v>
                      </c:pt>
                      <c:pt idx="155">
                        <c:v>2</c:v>
                      </c:pt>
                      <c:pt idx="156">
                        <c:v>1.9</c:v>
                      </c:pt>
                      <c:pt idx="157">
                        <c:v>2.1</c:v>
                      </c:pt>
                      <c:pt idx="158">
                        <c:v>2.1</c:v>
                      </c:pt>
                      <c:pt idx="159">
                        <c:v>2.2000000000000002</c:v>
                      </c:pt>
                      <c:pt idx="160">
                        <c:v>2</c:v>
                      </c:pt>
                      <c:pt idx="161">
                        <c:v>2</c:v>
                      </c:pt>
                      <c:pt idx="162">
                        <c:v>2</c:v>
                      </c:pt>
                      <c:pt idx="163">
                        <c:v>1.9</c:v>
                      </c:pt>
                      <c:pt idx="164">
                        <c:v>2</c:v>
                      </c:pt>
                      <c:pt idx="165">
                        <c:v>2</c:v>
                      </c:pt>
                      <c:pt idx="166">
                        <c:v>1.9</c:v>
                      </c:pt>
                      <c:pt idx="167">
                        <c:v>1.9</c:v>
                      </c:pt>
                      <c:pt idx="168">
                        <c:v>2</c:v>
                      </c:pt>
                      <c:pt idx="169">
                        <c:v>2.1</c:v>
                      </c:pt>
                      <c:pt idx="170">
                        <c:v>2.1</c:v>
                      </c:pt>
                      <c:pt idx="171">
                        <c:v>2.1</c:v>
                      </c:pt>
                      <c:pt idx="172">
                        <c:v>2</c:v>
                      </c:pt>
                      <c:pt idx="173">
                        <c:v>2</c:v>
                      </c:pt>
                      <c:pt idx="174">
                        <c:v>2</c:v>
                      </c:pt>
                      <c:pt idx="175">
                        <c:v>2</c:v>
                      </c:pt>
                      <c:pt idx="176">
                        <c:v>1.9</c:v>
                      </c:pt>
                      <c:pt idx="177">
                        <c:v>1.9</c:v>
                      </c:pt>
                      <c:pt idx="178">
                        <c:v>1.8</c:v>
                      </c:pt>
                      <c:pt idx="179">
                        <c:v>1.9</c:v>
                      </c:pt>
                      <c:pt idx="180">
                        <c:v>1.9</c:v>
                      </c:pt>
                      <c:pt idx="181">
                        <c:v>2</c:v>
                      </c:pt>
                      <c:pt idx="182">
                        <c:v>2</c:v>
                      </c:pt>
                      <c:pt idx="183">
                        <c:v>2.1</c:v>
                      </c:pt>
                      <c:pt idx="184">
                        <c:v>2.1</c:v>
                      </c:pt>
                      <c:pt idx="185">
                        <c:v>2.2000000000000002</c:v>
                      </c:pt>
                      <c:pt idx="186">
                        <c:v>2.2000000000000002</c:v>
                      </c:pt>
                      <c:pt idx="187">
                        <c:v>2.1</c:v>
                      </c:pt>
                      <c:pt idx="188">
                        <c:v>2.1</c:v>
                      </c:pt>
                      <c:pt idx="189">
                        <c:v>2</c:v>
                      </c:pt>
                      <c:pt idx="190">
                        <c:v>2.2000000000000002</c:v>
                      </c:pt>
                      <c:pt idx="191">
                        <c:v>2.2000000000000002</c:v>
                      </c:pt>
                      <c:pt idx="192">
                        <c:v>2.2000000000000002</c:v>
                      </c:pt>
                      <c:pt idx="193">
                        <c:v>2.1</c:v>
                      </c:pt>
                      <c:pt idx="194">
                        <c:v>2.1</c:v>
                      </c:pt>
                      <c:pt idx="195">
                        <c:v>2.1</c:v>
                      </c:pt>
                      <c:pt idx="196">
                        <c:v>2.2000000000000002</c:v>
                      </c:pt>
                      <c:pt idx="197">
                        <c:v>2.2999999999999998</c:v>
                      </c:pt>
                      <c:pt idx="198">
                        <c:v>2.4</c:v>
                      </c:pt>
                      <c:pt idx="199">
                        <c:v>2.2999999999999998</c:v>
                      </c:pt>
                      <c:pt idx="200">
                        <c:v>2.2999999999999998</c:v>
                      </c:pt>
                      <c:pt idx="201">
                        <c:v>2.2999999999999998</c:v>
                      </c:pt>
                      <c:pt idx="202">
                        <c:v>2.4</c:v>
                      </c:pt>
                      <c:pt idx="203">
                        <c:v>2.4</c:v>
                      </c:pt>
                      <c:pt idx="204">
                        <c:v>2.4</c:v>
                      </c:pt>
                      <c:pt idx="205">
                        <c:v>2.4</c:v>
                      </c:pt>
                      <c:pt idx="206">
                        <c:v>2.4</c:v>
                      </c:pt>
                      <c:pt idx="207">
                        <c:v>2.5</c:v>
                      </c:pt>
                      <c:pt idx="208">
                        <c:v>2.5</c:v>
                      </c:pt>
                      <c:pt idx="209">
                        <c:v>2.5</c:v>
                      </c:pt>
                      <c:pt idx="210">
                        <c:v>2.5</c:v>
                      </c:pt>
                      <c:pt idx="211">
                        <c:v>2.6</c:v>
                      </c:pt>
                      <c:pt idx="212">
                        <c:v>2.4</c:v>
                      </c:pt>
                      <c:pt idx="213">
                        <c:v>2.4</c:v>
                      </c:pt>
                      <c:pt idx="214">
                        <c:v>2.2999999999999998</c:v>
                      </c:pt>
                      <c:pt idx="215">
                        <c:v>2.2999999999999998</c:v>
                      </c:pt>
                      <c:pt idx="216">
                        <c:v>2.2000000000000002</c:v>
                      </c:pt>
                      <c:pt idx="217">
                        <c:v>2.2000000000000002</c:v>
                      </c:pt>
                      <c:pt idx="218">
                        <c:v>2.2000000000000002</c:v>
                      </c:pt>
                      <c:pt idx="219">
                        <c:v>2.1</c:v>
                      </c:pt>
                      <c:pt idx="220">
                        <c:v>2.1</c:v>
                      </c:pt>
                      <c:pt idx="221">
                        <c:v>2.1</c:v>
                      </c:pt>
                      <c:pt idx="222">
                        <c:v>2.1</c:v>
                      </c:pt>
                      <c:pt idx="223">
                        <c:v>2.2999999999999998</c:v>
                      </c:pt>
                      <c:pt idx="224">
                        <c:v>2.2999999999999998</c:v>
                      </c:pt>
                      <c:pt idx="225">
                        <c:v>2.1</c:v>
                      </c:pt>
                      <c:pt idx="226">
                        <c:v>1.7</c:v>
                      </c:pt>
                      <c:pt idx="227">
                        <c:v>1.3</c:v>
                      </c:pt>
                      <c:pt idx="228">
                        <c:v>1</c:v>
                      </c:pt>
                      <c:pt idx="229">
                        <c:v>1.1000000000000001</c:v>
                      </c:pt>
                      <c:pt idx="230">
                        <c:v>1.3</c:v>
                      </c:pt>
                      <c:pt idx="231">
                        <c:v>1.5</c:v>
                      </c:pt>
                      <c:pt idx="232">
                        <c:v>1.7</c:v>
                      </c:pt>
                      <c:pt idx="233">
                        <c:v>1.7</c:v>
                      </c:pt>
                      <c:pt idx="234">
                        <c:v>1.8</c:v>
                      </c:pt>
                      <c:pt idx="235">
                        <c:v>2</c:v>
                      </c:pt>
                      <c:pt idx="236">
                        <c:v>2.1</c:v>
                      </c:pt>
                      <c:pt idx="237">
                        <c:v>2.2000000000000002</c:v>
                      </c:pt>
                      <c:pt idx="238">
                        <c:v>2.4</c:v>
                      </c:pt>
                      <c:pt idx="239">
                        <c:v>2.5</c:v>
                      </c:pt>
                      <c:pt idx="240">
                        <c:v>2.7</c:v>
                      </c:pt>
                      <c:pt idx="241">
                        <c:v>2.9</c:v>
                      </c:pt>
                      <c:pt idx="242">
                        <c:v>3.1</c:v>
                      </c:pt>
                      <c:pt idx="243">
                        <c:v>3.5</c:v>
                      </c:pt>
                      <c:pt idx="244">
                        <c:v>3.8</c:v>
                      </c:pt>
                      <c:pt idx="245">
                        <c:v>3.9</c:v>
                      </c:pt>
                      <c:pt idx="246">
                        <c:v>4</c:v>
                      </c:pt>
                      <c:pt idx="247">
                        <c:v>4</c:v>
                      </c:pt>
                      <c:pt idx="248">
                        <c:v>3.9</c:v>
                      </c:pt>
                      <c:pt idx="249">
                        <c:v>3.9</c:v>
                      </c:pt>
                      <c:pt idx="250">
                        <c:v>3.9</c:v>
                      </c:pt>
                      <c:pt idx="251">
                        <c:v>3.9</c:v>
                      </c:pt>
                      <c:pt idx="252">
                        <c:v>3.9</c:v>
                      </c:pt>
                      <c:pt idx="253">
                        <c:v>3.8</c:v>
                      </c:pt>
                      <c:pt idx="254">
                        <c:v>3.7</c:v>
                      </c:pt>
                      <c:pt idx="255">
                        <c:v>3.5</c:v>
                      </c:pt>
                      <c:pt idx="256">
                        <c:v>3.5</c:v>
                      </c:pt>
                      <c:pt idx="257">
                        <c:v>3.4</c:v>
                      </c:pt>
                      <c:pt idx="258">
                        <c:v>3.2</c:v>
                      </c:pt>
                      <c:pt idx="259">
                        <c:v>3.2</c:v>
                      </c:pt>
                      <c:pt idx="260">
                        <c:v>3.2</c:v>
                      </c:pt>
                      <c:pt idx="261">
                        <c:v>3.3</c:v>
                      </c:pt>
                      <c:pt idx="262">
                        <c:v>3.1</c:v>
                      </c:pt>
                      <c:pt idx="263">
                        <c:v>3</c:v>
                      </c:pt>
                      <c:pt idx="264">
                        <c:v>2.9</c:v>
                      </c:pt>
                      <c:pt idx="265">
                        <c:v>2.9</c:v>
                      </c:pt>
                      <c:pt idx="266">
                        <c:v>2.9</c:v>
                      </c:pt>
                      <c:pt idx="267">
                        <c:v>2.9</c:v>
                      </c:pt>
                      <c:pt idx="268">
                        <c:v>2.8</c:v>
                      </c:pt>
                      <c:pt idx="269">
                        <c:v>2.7</c:v>
                      </c:pt>
                      <c:pt idx="270">
                        <c:v>2.7</c:v>
                      </c:pt>
                      <c:pt idx="271">
                        <c:v>2.8</c:v>
                      </c:pt>
                      <c:pt idx="272">
                        <c:v>2.7</c:v>
                      </c:pt>
                      <c:pt idx="273">
                        <c:v>2.6</c:v>
                      </c:pt>
                      <c:pt idx="274">
                        <c:v>2.5</c:v>
                      </c:pt>
                      <c:pt idx="275">
                        <c:v>2.5</c:v>
                      </c:pt>
                      <c:pt idx="276">
                        <c:v>2.6</c:v>
                      </c:pt>
                      <c:pt idx="277">
                        <c:v>2.5</c:v>
                      </c:pt>
                      <c:pt idx="278">
                        <c:v>2.5</c:v>
                      </c:pt>
                      <c:pt idx="279">
                        <c:v>2.4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705-489D-96A8-539D70F89971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ratios!$E$3</c15:sqref>
                        </c15:formulaRef>
                      </c:ext>
                    </c:extLst>
                    <c:strCache>
                      <c:ptCount val="1"/>
                      <c:pt idx="0">
                        <c:v>Electricity, gas, steam &amp; air conditioning supply2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ratios!$E$4:$E$283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2</c:v>
                      </c:pt>
                      <c:pt idx="1">
                        <c:v>2.1</c:v>
                      </c:pt>
                      <c:pt idx="2">
                        <c:v>2.9</c:v>
                      </c:pt>
                      <c:pt idx="3">
                        <c:v>2.9</c:v>
                      </c:pt>
                      <c:pt idx="4">
                        <c:v>2.8</c:v>
                      </c:pt>
                      <c:pt idx="5">
                        <c:v>1.9</c:v>
                      </c:pt>
                      <c:pt idx="6">
                        <c:v>1.9</c:v>
                      </c:pt>
                      <c:pt idx="7">
                        <c:v>1.8</c:v>
                      </c:pt>
                      <c:pt idx="8">
                        <c:v>1.8</c:v>
                      </c:pt>
                      <c:pt idx="9">
                        <c:v>1.7</c:v>
                      </c:pt>
                      <c:pt idx="10">
                        <c:v>1.7</c:v>
                      </c:pt>
                      <c:pt idx="11">
                        <c:v>1.6</c:v>
                      </c:pt>
                      <c:pt idx="12">
                        <c:v>1.6</c:v>
                      </c:pt>
                      <c:pt idx="13">
                        <c:v>1.7</c:v>
                      </c:pt>
                      <c:pt idx="14">
                        <c:v>1.7</c:v>
                      </c:pt>
                      <c:pt idx="15">
                        <c:v>1.6</c:v>
                      </c:pt>
                      <c:pt idx="16">
                        <c:v>1.5</c:v>
                      </c:pt>
                      <c:pt idx="17">
                        <c:v>1.5</c:v>
                      </c:pt>
                      <c:pt idx="18">
                        <c:v>1.5</c:v>
                      </c:pt>
                      <c:pt idx="19">
                        <c:v>1.5</c:v>
                      </c:pt>
                      <c:pt idx="20">
                        <c:v>1.6</c:v>
                      </c:pt>
                      <c:pt idx="21">
                        <c:v>1.8</c:v>
                      </c:pt>
                      <c:pt idx="22">
                        <c:v>1.9</c:v>
                      </c:pt>
                      <c:pt idx="23">
                        <c:v>1.8</c:v>
                      </c:pt>
                      <c:pt idx="24">
                        <c:v>1.8</c:v>
                      </c:pt>
                      <c:pt idx="25">
                        <c:v>1.7</c:v>
                      </c:pt>
                      <c:pt idx="26">
                        <c:v>1.7</c:v>
                      </c:pt>
                      <c:pt idx="27">
                        <c:v>1.8</c:v>
                      </c:pt>
                      <c:pt idx="28">
                        <c:v>1.8</c:v>
                      </c:pt>
                      <c:pt idx="29">
                        <c:v>1.8</c:v>
                      </c:pt>
                      <c:pt idx="30">
                        <c:v>1.8</c:v>
                      </c:pt>
                      <c:pt idx="31">
                        <c:v>1.7</c:v>
                      </c:pt>
                      <c:pt idx="32">
                        <c:v>1.6</c:v>
                      </c:pt>
                      <c:pt idx="33">
                        <c:v>1.6</c:v>
                      </c:pt>
                      <c:pt idx="34">
                        <c:v>1.8</c:v>
                      </c:pt>
                      <c:pt idx="35">
                        <c:v>1.8</c:v>
                      </c:pt>
                      <c:pt idx="36">
                        <c:v>1.9</c:v>
                      </c:pt>
                      <c:pt idx="37">
                        <c:v>1.9</c:v>
                      </c:pt>
                      <c:pt idx="38">
                        <c:v>2</c:v>
                      </c:pt>
                      <c:pt idx="39">
                        <c:v>2.1</c:v>
                      </c:pt>
                      <c:pt idx="40">
                        <c:v>2.2999999999999998</c:v>
                      </c:pt>
                      <c:pt idx="41">
                        <c:v>2.4</c:v>
                      </c:pt>
                      <c:pt idx="42">
                        <c:v>2.4</c:v>
                      </c:pt>
                      <c:pt idx="43">
                        <c:v>2.5</c:v>
                      </c:pt>
                      <c:pt idx="44">
                        <c:v>2.7</c:v>
                      </c:pt>
                      <c:pt idx="45">
                        <c:v>2.5</c:v>
                      </c:pt>
                      <c:pt idx="46">
                        <c:v>2.5</c:v>
                      </c:pt>
                      <c:pt idx="47">
                        <c:v>2.5</c:v>
                      </c:pt>
                      <c:pt idx="48">
                        <c:v>2.4</c:v>
                      </c:pt>
                      <c:pt idx="49">
                        <c:v>2.1</c:v>
                      </c:pt>
                      <c:pt idx="50">
                        <c:v>2.1</c:v>
                      </c:pt>
                      <c:pt idx="51">
                        <c:v>2.1</c:v>
                      </c:pt>
                      <c:pt idx="52">
                        <c:v>2.2000000000000002</c:v>
                      </c:pt>
                      <c:pt idx="53">
                        <c:v>2.2000000000000002</c:v>
                      </c:pt>
                      <c:pt idx="54">
                        <c:v>2.2000000000000002</c:v>
                      </c:pt>
                      <c:pt idx="55">
                        <c:v>2.4</c:v>
                      </c:pt>
                      <c:pt idx="56">
                        <c:v>2.2000000000000002</c:v>
                      </c:pt>
                      <c:pt idx="57">
                        <c:v>2.4</c:v>
                      </c:pt>
                      <c:pt idx="58">
                        <c:v>2.6</c:v>
                      </c:pt>
                      <c:pt idx="59">
                        <c:v>2.9</c:v>
                      </c:pt>
                      <c:pt idx="60">
                        <c:v>3</c:v>
                      </c:pt>
                      <c:pt idx="61">
                        <c:v>3.2</c:v>
                      </c:pt>
                      <c:pt idx="62">
                        <c:v>3</c:v>
                      </c:pt>
                      <c:pt idx="63">
                        <c:v>3</c:v>
                      </c:pt>
                      <c:pt idx="64">
                        <c:v>3</c:v>
                      </c:pt>
                      <c:pt idx="65">
                        <c:v>2.9</c:v>
                      </c:pt>
                      <c:pt idx="66">
                        <c:v>2.9</c:v>
                      </c:pt>
                      <c:pt idx="67">
                        <c:v>2.9</c:v>
                      </c:pt>
                      <c:pt idx="68">
                        <c:v>2.5</c:v>
                      </c:pt>
                      <c:pt idx="69">
                        <c:v>2.7</c:v>
                      </c:pt>
                      <c:pt idx="70">
                        <c:v>2.8</c:v>
                      </c:pt>
                      <c:pt idx="71">
                        <c:v>2.9</c:v>
                      </c:pt>
                      <c:pt idx="72">
                        <c:v>3</c:v>
                      </c:pt>
                      <c:pt idx="73">
                        <c:v>3</c:v>
                      </c:pt>
                      <c:pt idx="74">
                        <c:v>2.9</c:v>
                      </c:pt>
                      <c:pt idx="75">
                        <c:v>2.8</c:v>
                      </c:pt>
                      <c:pt idx="76">
                        <c:v>2.7</c:v>
                      </c:pt>
                      <c:pt idx="77">
                        <c:v>2.9</c:v>
                      </c:pt>
                      <c:pt idx="78">
                        <c:v>3.1</c:v>
                      </c:pt>
                      <c:pt idx="79">
                        <c:v>3.5</c:v>
                      </c:pt>
                      <c:pt idx="80">
                        <c:v>3.8</c:v>
                      </c:pt>
                      <c:pt idx="81">
                        <c:v>3.6</c:v>
                      </c:pt>
                      <c:pt idx="82">
                        <c:v>3.8</c:v>
                      </c:pt>
                      <c:pt idx="83">
                        <c:v>3.4</c:v>
                      </c:pt>
                      <c:pt idx="84">
                        <c:v>3.5</c:v>
                      </c:pt>
                      <c:pt idx="85">
                        <c:v>3.4</c:v>
                      </c:pt>
                      <c:pt idx="86">
                        <c:v>3.6</c:v>
                      </c:pt>
                      <c:pt idx="87">
                        <c:v>3.4</c:v>
                      </c:pt>
                      <c:pt idx="88">
                        <c:v>3.3</c:v>
                      </c:pt>
                      <c:pt idx="89">
                        <c:v>3</c:v>
                      </c:pt>
                      <c:pt idx="90">
                        <c:v>2.9</c:v>
                      </c:pt>
                      <c:pt idx="91">
                        <c:v>3</c:v>
                      </c:pt>
                      <c:pt idx="92">
                        <c:v>2.4</c:v>
                      </c:pt>
                      <c:pt idx="93">
                        <c:v>2.4</c:v>
                      </c:pt>
                      <c:pt idx="94">
                        <c:v>2.2000000000000002</c:v>
                      </c:pt>
                      <c:pt idx="95">
                        <c:v>2.1</c:v>
                      </c:pt>
                      <c:pt idx="96">
                        <c:v>2.2000000000000002</c:v>
                      </c:pt>
                      <c:pt idx="97">
                        <c:v>2.4</c:v>
                      </c:pt>
                      <c:pt idx="98">
                        <c:v>2.6</c:v>
                      </c:pt>
                      <c:pt idx="99">
                        <c:v>2.6</c:v>
                      </c:pt>
                      <c:pt idx="100">
                        <c:v>2.4</c:v>
                      </c:pt>
                      <c:pt idx="101">
                        <c:v>2.2999999999999998</c:v>
                      </c:pt>
                      <c:pt idx="102">
                        <c:v>2.5</c:v>
                      </c:pt>
                      <c:pt idx="103">
                        <c:v>2.6</c:v>
                      </c:pt>
                      <c:pt idx="104">
                        <c:v>2.5</c:v>
                      </c:pt>
                      <c:pt idx="105">
                        <c:v>2.6</c:v>
                      </c:pt>
                      <c:pt idx="106">
                        <c:v>2.5</c:v>
                      </c:pt>
                      <c:pt idx="107">
                        <c:v>2.5</c:v>
                      </c:pt>
                      <c:pt idx="108">
                        <c:v>2.5</c:v>
                      </c:pt>
                      <c:pt idx="109">
                        <c:v>2.5</c:v>
                      </c:pt>
                      <c:pt idx="110">
                        <c:v>2.5</c:v>
                      </c:pt>
                      <c:pt idx="111">
                        <c:v>2.6</c:v>
                      </c:pt>
                      <c:pt idx="112">
                        <c:v>2.6</c:v>
                      </c:pt>
                      <c:pt idx="113">
                        <c:v>2.5</c:v>
                      </c:pt>
                      <c:pt idx="114">
                        <c:v>2.2999999999999998</c:v>
                      </c:pt>
                      <c:pt idx="115">
                        <c:v>2.2999999999999998</c:v>
                      </c:pt>
                      <c:pt idx="116">
                        <c:v>2.4</c:v>
                      </c:pt>
                      <c:pt idx="117">
                        <c:v>2.5</c:v>
                      </c:pt>
                      <c:pt idx="118">
                        <c:v>2.4</c:v>
                      </c:pt>
                      <c:pt idx="119">
                        <c:v>2.5</c:v>
                      </c:pt>
                      <c:pt idx="120">
                        <c:v>2.5</c:v>
                      </c:pt>
                      <c:pt idx="121">
                        <c:v>2.4</c:v>
                      </c:pt>
                      <c:pt idx="122">
                        <c:v>2.5</c:v>
                      </c:pt>
                      <c:pt idx="123">
                        <c:v>2.6</c:v>
                      </c:pt>
                      <c:pt idx="124">
                        <c:v>2.8</c:v>
                      </c:pt>
                      <c:pt idx="125">
                        <c:v>2.8</c:v>
                      </c:pt>
                      <c:pt idx="126">
                        <c:v>2.7</c:v>
                      </c:pt>
                      <c:pt idx="127">
                        <c:v>2.4</c:v>
                      </c:pt>
                      <c:pt idx="128">
                        <c:v>2.2000000000000002</c:v>
                      </c:pt>
                      <c:pt idx="129">
                        <c:v>2.5</c:v>
                      </c:pt>
                      <c:pt idx="130">
                        <c:v>2.7</c:v>
                      </c:pt>
                      <c:pt idx="131">
                        <c:v>2.8</c:v>
                      </c:pt>
                      <c:pt idx="132">
                        <c:v>2.8</c:v>
                      </c:pt>
                      <c:pt idx="133">
                        <c:v>3</c:v>
                      </c:pt>
                      <c:pt idx="134">
                        <c:v>2.9</c:v>
                      </c:pt>
                      <c:pt idx="135">
                        <c:v>2.8</c:v>
                      </c:pt>
                      <c:pt idx="136">
                        <c:v>2.7</c:v>
                      </c:pt>
                      <c:pt idx="137">
                        <c:v>2.8</c:v>
                      </c:pt>
                      <c:pt idx="138">
                        <c:v>2.7</c:v>
                      </c:pt>
                      <c:pt idx="139">
                        <c:v>2.7</c:v>
                      </c:pt>
                      <c:pt idx="140">
                        <c:v>2.6</c:v>
                      </c:pt>
                      <c:pt idx="141">
                        <c:v>2.8</c:v>
                      </c:pt>
                      <c:pt idx="142">
                        <c:v>3</c:v>
                      </c:pt>
                      <c:pt idx="143">
                        <c:v>3.2</c:v>
                      </c:pt>
                      <c:pt idx="144">
                        <c:v>3.2</c:v>
                      </c:pt>
                      <c:pt idx="145">
                        <c:v>3.2</c:v>
                      </c:pt>
                      <c:pt idx="146">
                        <c:v>3.2</c:v>
                      </c:pt>
                      <c:pt idx="147">
                        <c:v>3.1</c:v>
                      </c:pt>
                      <c:pt idx="148">
                        <c:v>3.2</c:v>
                      </c:pt>
                      <c:pt idx="149">
                        <c:v>3.4</c:v>
                      </c:pt>
                      <c:pt idx="150">
                        <c:v>3.4</c:v>
                      </c:pt>
                      <c:pt idx="151">
                        <c:v>3.5</c:v>
                      </c:pt>
                      <c:pt idx="152">
                        <c:v>3.3</c:v>
                      </c:pt>
                      <c:pt idx="153">
                        <c:v>3.4</c:v>
                      </c:pt>
                      <c:pt idx="154">
                        <c:v>3.5</c:v>
                      </c:pt>
                      <c:pt idx="155">
                        <c:v>3.5</c:v>
                      </c:pt>
                      <c:pt idx="156">
                        <c:v>3.6</c:v>
                      </c:pt>
                      <c:pt idx="157">
                        <c:v>3.7</c:v>
                      </c:pt>
                      <c:pt idx="158">
                        <c:v>3.7</c:v>
                      </c:pt>
                      <c:pt idx="159">
                        <c:v>3.8</c:v>
                      </c:pt>
                      <c:pt idx="160">
                        <c:v>3.6</c:v>
                      </c:pt>
                      <c:pt idx="161">
                        <c:v>3.4</c:v>
                      </c:pt>
                      <c:pt idx="162">
                        <c:v>3.2</c:v>
                      </c:pt>
                      <c:pt idx="163">
                        <c:v>3.4</c:v>
                      </c:pt>
                      <c:pt idx="164">
                        <c:v>3.1</c:v>
                      </c:pt>
                      <c:pt idx="165">
                        <c:v>3</c:v>
                      </c:pt>
                      <c:pt idx="166">
                        <c:v>3</c:v>
                      </c:pt>
                      <c:pt idx="167">
                        <c:v>3</c:v>
                      </c:pt>
                      <c:pt idx="168">
                        <c:v>3</c:v>
                      </c:pt>
                      <c:pt idx="169">
                        <c:v>2.8</c:v>
                      </c:pt>
                      <c:pt idx="170">
                        <c:v>3</c:v>
                      </c:pt>
                      <c:pt idx="171">
                        <c:v>3</c:v>
                      </c:pt>
                      <c:pt idx="172">
                        <c:v>3.3</c:v>
                      </c:pt>
                      <c:pt idx="173">
                        <c:v>3.4</c:v>
                      </c:pt>
                      <c:pt idx="174">
                        <c:v>3.3</c:v>
                      </c:pt>
                      <c:pt idx="175">
                        <c:v>3.2</c:v>
                      </c:pt>
                      <c:pt idx="176">
                        <c:v>2.9</c:v>
                      </c:pt>
                      <c:pt idx="177">
                        <c:v>3</c:v>
                      </c:pt>
                      <c:pt idx="178">
                        <c:v>3.1</c:v>
                      </c:pt>
                      <c:pt idx="179">
                        <c:v>3.2</c:v>
                      </c:pt>
                      <c:pt idx="180">
                        <c:v>3</c:v>
                      </c:pt>
                      <c:pt idx="181">
                        <c:v>3</c:v>
                      </c:pt>
                      <c:pt idx="182">
                        <c:v>3.1</c:v>
                      </c:pt>
                      <c:pt idx="183">
                        <c:v>3.4</c:v>
                      </c:pt>
                      <c:pt idx="184">
                        <c:v>3.3</c:v>
                      </c:pt>
                      <c:pt idx="185">
                        <c:v>3.3</c:v>
                      </c:pt>
                      <c:pt idx="186">
                        <c:v>3.3</c:v>
                      </c:pt>
                      <c:pt idx="187">
                        <c:v>3.3</c:v>
                      </c:pt>
                      <c:pt idx="188">
                        <c:v>3.2</c:v>
                      </c:pt>
                      <c:pt idx="189">
                        <c:v>3.1</c:v>
                      </c:pt>
                      <c:pt idx="190">
                        <c:v>3.1</c:v>
                      </c:pt>
                      <c:pt idx="191">
                        <c:v>3.1</c:v>
                      </c:pt>
                      <c:pt idx="192">
                        <c:v>3.2</c:v>
                      </c:pt>
                      <c:pt idx="193">
                        <c:v>3.2</c:v>
                      </c:pt>
                      <c:pt idx="194">
                        <c:v>3.1</c:v>
                      </c:pt>
                      <c:pt idx="195">
                        <c:v>3.1</c:v>
                      </c:pt>
                      <c:pt idx="196">
                        <c:v>3.1</c:v>
                      </c:pt>
                      <c:pt idx="197">
                        <c:v>3</c:v>
                      </c:pt>
                      <c:pt idx="198">
                        <c:v>3</c:v>
                      </c:pt>
                      <c:pt idx="199">
                        <c:v>3.1</c:v>
                      </c:pt>
                      <c:pt idx="200">
                        <c:v>3</c:v>
                      </c:pt>
                      <c:pt idx="201">
                        <c:v>2.6</c:v>
                      </c:pt>
                      <c:pt idx="202">
                        <c:v>2.2999999999999998</c:v>
                      </c:pt>
                      <c:pt idx="203">
                        <c:v>2.2000000000000002</c:v>
                      </c:pt>
                      <c:pt idx="204">
                        <c:v>2.5</c:v>
                      </c:pt>
                      <c:pt idx="205">
                        <c:v>2.5</c:v>
                      </c:pt>
                      <c:pt idx="206">
                        <c:v>2.5</c:v>
                      </c:pt>
                      <c:pt idx="207">
                        <c:v>2.2999999999999998</c:v>
                      </c:pt>
                      <c:pt idx="208">
                        <c:v>2.2999999999999998</c:v>
                      </c:pt>
                      <c:pt idx="209">
                        <c:v>2.2999999999999998</c:v>
                      </c:pt>
                      <c:pt idx="210">
                        <c:v>2.2000000000000002</c:v>
                      </c:pt>
                      <c:pt idx="211">
                        <c:v>2.2000000000000002</c:v>
                      </c:pt>
                      <c:pt idx="212">
                        <c:v>2.6</c:v>
                      </c:pt>
                      <c:pt idx="213">
                        <c:v>2.6</c:v>
                      </c:pt>
                      <c:pt idx="214">
                        <c:v>2.7</c:v>
                      </c:pt>
                      <c:pt idx="215">
                        <c:v>2.6</c:v>
                      </c:pt>
                      <c:pt idx="216">
                        <c:v>2.8</c:v>
                      </c:pt>
                      <c:pt idx="217">
                        <c:v>2.6</c:v>
                      </c:pt>
                      <c:pt idx="218">
                        <c:v>2.5</c:v>
                      </c:pt>
                      <c:pt idx="219">
                        <c:v>2.2999999999999998</c:v>
                      </c:pt>
                      <c:pt idx="220">
                        <c:v>2.2999999999999998</c:v>
                      </c:pt>
                      <c:pt idx="221">
                        <c:v>2.2999999999999998</c:v>
                      </c:pt>
                      <c:pt idx="222">
                        <c:v>2.2999999999999998</c:v>
                      </c:pt>
                      <c:pt idx="223">
                        <c:v>2.2999999999999998</c:v>
                      </c:pt>
                      <c:pt idx="224">
                        <c:v>2.2999999999999998</c:v>
                      </c:pt>
                      <c:pt idx="225">
                        <c:v>2.4</c:v>
                      </c:pt>
                      <c:pt idx="226">
                        <c:v>2.2000000000000002</c:v>
                      </c:pt>
                      <c:pt idx="227">
                        <c:v>1.7</c:v>
                      </c:pt>
                      <c:pt idx="228">
                        <c:v>1.5</c:v>
                      </c:pt>
                      <c:pt idx="229">
                        <c:v>1.8</c:v>
                      </c:pt>
                      <c:pt idx="230">
                        <c:v>2</c:v>
                      </c:pt>
                      <c:pt idx="231">
                        <c:v>2.4</c:v>
                      </c:pt>
                      <c:pt idx="232">
                        <c:v>2.5</c:v>
                      </c:pt>
                      <c:pt idx="233">
                        <c:v>2.6</c:v>
                      </c:pt>
                      <c:pt idx="234">
                        <c:v>2.2999999999999998</c:v>
                      </c:pt>
                      <c:pt idx="235">
                        <c:v>2.8</c:v>
                      </c:pt>
                      <c:pt idx="236">
                        <c:v>3.2</c:v>
                      </c:pt>
                      <c:pt idx="237">
                        <c:v>3.8</c:v>
                      </c:pt>
                      <c:pt idx="238">
                        <c:v>4.0999999999999996</c:v>
                      </c:pt>
                      <c:pt idx="239">
                        <c:v>4.2</c:v>
                      </c:pt>
                      <c:pt idx="240">
                        <c:v>4.2</c:v>
                      </c:pt>
                      <c:pt idx="241">
                        <c:v>4.2</c:v>
                      </c:pt>
                      <c:pt idx="242">
                        <c:v>4.3</c:v>
                      </c:pt>
                      <c:pt idx="243">
                        <c:v>4.4000000000000004</c:v>
                      </c:pt>
                      <c:pt idx="244">
                        <c:v>4.5</c:v>
                      </c:pt>
                      <c:pt idx="245">
                        <c:v>4.3</c:v>
                      </c:pt>
                      <c:pt idx="246">
                        <c:v>4.2</c:v>
                      </c:pt>
                      <c:pt idx="247">
                        <c:v>3.8</c:v>
                      </c:pt>
                      <c:pt idx="248">
                        <c:v>4.2</c:v>
                      </c:pt>
                      <c:pt idx="249">
                        <c:v>4.2</c:v>
                      </c:pt>
                      <c:pt idx="250">
                        <c:v>4.4000000000000004</c:v>
                      </c:pt>
                      <c:pt idx="251">
                        <c:v>4.5</c:v>
                      </c:pt>
                      <c:pt idx="252">
                        <c:v>4.8</c:v>
                      </c:pt>
                      <c:pt idx="253">
                        <c:v>4.8</c:v>
                      </c:pt>
                      <c:pt idx="254">
                        <c:v>4.9000000000000004</c:v>
                      </c:pt>
                      <c:pt idx="255">
                        <c:v>4.5999999999999996</c:v>
                      </c:pt>
                      <c:pt idx="256">
                        <c:v>4.8</c:v>
                      </c:pt>
                      <c:pt idx="257">
                        <c:v>4.5999999999999996</c:v>
                      </c:pt>
                      <c:pt idx="258">
                        <c:v>4.2</c:v>
                      </c:pt>
                      <c:pt idx="259">
                        <c:v>4.2</c:v>
                      </c:pt>
                      <c:pt idx="260">
                        <c:v>4.8</c:v>
                      </c:pt>
                      <c:pt idx="261">
                        <c:v>5.0999999999999996</c:v>
                      </c:pt>
                      <c:pt idx="262">
                        <c:v>5.3</c:v>
                      </c:pt>
                      <c:pt idx="263">
                        <c:v>5.6</c:v>
                      </c:pt>
                      <c:pt idx="264">
                        <c:v>5.7</c:v>
                      </c:pt>
                      <c:pt idx="265">
                        <c:v>5.9</c:v>
                      </c:pt>
                      <c:pt idx="266">
                        <c:v>5.6</c:v>
                      </c:pt>
                      <c:pt idx="267">
                        <c:v>5.2</c:v>
                      </c:pt>
                      <c:pt idx="268">
                        <c:v>4.9000000000000004</c:v>
                      </c:pt>
                      <c:pt idx="269">
                        <c:v>4.5</c:v>
                      </c:pt>
                      <c:pt idx="270">
                        <c:v>4.3</c:v>
                      </c:pt>
                      <c:pt idx="271">
                        <c:v>4.2</c:v>
                      </c:pt>
                      <c:pt idx="272">
                        <c:v>4.5999999999999996</c:v>
                      </c:pt>
                      <c:pt idx="273">
                        <c:v>4.7</c:v>
                      </c:pt>
                      <c:pt idx="274">
                        <c:v>4.4000000000000004</c:v>
                      </c:pt>
                      <c:pt idx="275">
                        <c:v>4.0999999999999996</c:v>
                      </c:pt>
                      <c:pt idx="276">
                        <c:v>4</c:v>
                      </c:pt>
                      <c:pt idx="277">
                        <c:v>4.0999999999999996</c:v>
                      </c:pt>
                      <c:pt idx="278">
                        <c:v>3.9</c:v>
                      </c:pt>
                      <c:pt idx="279">
                        <c:v>3.8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705-489D-96A8-539D70F89971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ratios!$F$3</c15:sqref>
                        </c15:formulaRef>
                      </c:ext>
                    </c:extLst>
                    <c:strCache>
                      <c:ptCount val="1"/>
                      <c:pt idx="0">
                        <c:v>Water supply, sewerage, waste &amp; remediation activities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ratios!$F$4:$F$283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1.6</c:v>
                      </c:pt>
                      <c:pt idx="1">
                        <c:v>1.6</c:v>
                      </c:pt>
                      <c:pt idx="2">
                        <c:v>1.5</c:v>
                      </c:pt>
                      <c:pt idx="3">
                        <c:v>1.6</c:v>
                      </c:pt>
                      <c:pt idx="4">
                        <c:v>1.5</c:v>
                      </c:pt>
                      <c:pt idx="5">
                        <c:v>1.4</c:v>
                      </c:pt>
                      <c:pt idx="6">
                        <c:v>1.3</c:v>
                      </c:pt>
                      <c:pt idx="7">
                        <c:v>1.3</c:v>
                      </c:pt>
                      <c:pt idx="8">
                        <c:v>1.3</c:v>
                      </c:pt>
                      <c:pt idx="9">
                        <c:v>1.4</c:v>
                      </c:pt>
                      <c:pt idx="10">
                        <c:v>1.4</c:v>
                      </c:pt>
                      <c:pt idx="11">
                        <c:v>1.3</c:v>
                      </c:pt>
                      <c:pt idx="12">
                        <c:v>1.3</c:v>
                      </c:pt>
                      <c:pt idx="13">
                        <c:v>1.3</c:v>
                      </c:pt>
                      <c:pt idx="14">
                        <c:v>1.4</c:v>
                      </c:pt>
                      <c:pt idx="15">
                        <c:v>1.4</c:v>
                      </c:pt>
                      <c:pt idx="16">
                        <c:v>1.3</c:v>
                      </c:pt>
                      <c:pt idx="17">
                        <c:v>1.3</c:v>
                      </c:pt>
                      <c:pt idx="18">
                        <c:v>1.3</c:v>
                      </c:pt>
                      <c:pt idx="19">
                        <c:v>1.3</c:v>
                      </c:pt>
                      <c:pt idx="20">
                        <c:v>1.4</c:v>
                      </c:pt>
                      <c:pt idx="21">
                        <c:v>1.5</c:v>
                      </c:pt>
                      <c:pt idx="22">
                        <c:v>1.3</c:v>
                      </c:pt>
                      <c:pt idx="23">
                        <c:v>1.3</c:v>
                      </c:pt>
                      <c:pt idx="24">
                        <c:v>1.3</c:v>
                      </c:pt>
                      <c:pt idx="25">
                        <c:v>1.2</c:v>
                      </c:pt>
                      <c:pt idx="26">
                        <c:v>1.2</c:v>
                      </c:pt>
                      <c:pt idx="27">
                        <c:v>1.3</c:v>
                      </c:pt>
                      <c:pt idx="28">
                        <c:v>1.3</c:v>
                      </c:pt>
                      <c:pt idx="29">
                        <c:v>1.5</c:v>
                      </c:pt>
                      <c:pt idx="30">
                        <c:v>1.5</c:v>
                      </c:pt>
                      <c:pt idx="31">
                        <c:v>1.4</c:v>
                      </c:pt>
                      <c:pt idx="32">
                        <c:v>1.3</c:v>
                      </c:pt>
                      <c:pt idx="33">
                        <c:v>1.3</c:v>
                      </c:pt>
                      <c:pt idx="34">
                        <c:v>1.5</c:v>
                      </c:pt>
                      <c:pt idx="35">
                        <c:v>1.5</c:v>
                      </c:pt>
                      <c:pt idx="36">
                        <c:v>1.5</c:v>
                      </c:pt>
                      <c:pt idx="37">
                        <c:v>1.5</c:v>
                      </c:pt>
                      <c:pt idx="38">
                        <c:v>1.5</c:v>
                      </c:pt>
                      <c:pt idx="39">
                        <c:v>1.5</c:v>
                      </c:pt>
                      <c:pt idx="40">
                        <c:v>1.4</c:v>
                      </c:pt>
                      <c:pt idx="41">
                        <c:v>1.5</c:v>
                      </c:pt>
                      <c:pt idx="42">
                        <c:v>1.5</c:v>
                      </c:pt>
                      <c:pt idx="43">
                        <c:v>1.5</c:v>
                      </c:pt>
                      <c:pt idx="44">
                        <c:v>1.3</c:v>
                      </c:pt>
                      <c:pt idx="45">
                        <c:v>1.3</c:v>
                      </c:pt>
                      <c:pt idx="46">
                        <c:v>1.2</c:v>
                      </c:pt>
                      <c:pt idx="47">
                        <c:v>1.2</c:v>
                      </c:pt>
                      <c:pt idx="48">
                        <c:v>1.3</c:v>
                      </c:pt>
                      <c:pt idx="49">
                        <c:v>1.3</c:v>
                      </c:pt>
                      <c:pt idx="50">
                        <c:v>1.3</c:v>
                      </c:pt>
                      <c:pt idx="51">
                        <c:v>1.2</c:v>
                      </c:pt>
                      <c:pt idx="52">
                        <c:v>1.2</c:v>
                      </c:pt>
                      <c:pt idx="53">
                        <c:v>1.3</c:v>
                      </c:pt>
                      <c:pt idx="54">
                        <c:v>1.3</c:v>
                      </c:pt>
                      <c:pt idx="55">
                        <c:v>1.3</c:v>
                      </c:pt>
                      <c:pt idx="56">
                        <c:v>1.4</c:v>
                      </c:pt>
                      <c:pt idx="57">
                        <c:v>1.4</c:v>
                      </c:pt>
                      <c:pt idx="58">
                        <c:v>1.3</c:v>
                      </c:pt>
                      <c:pt idx="59">
                        <c:v>1.2</c:v>
                      </c:pt>
                      <c:pt idx="60">
                        <c:v>1.2</c:v>
                      </c:pt>
                      <c:pt idx="61">
                        <c:v>1.2</c:v>
                      </c:pt>
                      <c:pt idx="62">
                        <c:v>1.2</c:v>
                      </c:pt>
                      <c:pt idx="63">
                        <c:v>1.2</c:v>
                      </c:pt>
                      <c:pt idx="64">
                        <c:v>1.2</c:v>
                      </c:pt>
                      <c:pt idx="65">
                        <c:v>1.2</c:v>
                      </c:pt>
                      <c:pt idx="66">
                        <c:v>1.2</c:v>
                      </c:pt>
                      <c:pt idx="67">
                        <c:v>1.1000000000000001</c:v>
                      </c:pt>
                      <c:pt idx="68">
                        <c:v>1.1000000000000001</c:v>
                      </c:pt>
                      <c:pt idx="69">
                        <c:v>1.2</c:v>
                      </c:pt>
                      <c:pt idx="70">
                        <c:v>1.2</c:v>
                      </c:pt>
                      <c:pt idx="71">
                        <c:v>1.3</c:v>
                      </c:pt>
                      <c:pt idx="72">
                        <c:v>1.3</c:v>
                      </c:pt>
                      <c:pt idx="73">
                        <c:v>1.3</c:v>
                      </c:pt>
                      <c:pt idx="74">
                        <c:v>1.2</c:v>
                      </c:pt>
                      <c:pt idx="75">
                        <c:v>1.3</c:v>
                      </c:pt>
                      <c:pt idx="76">
                        <c:v>1.4</c:v>
                      </c:pt>
                      <c:pt idx="77">
                        <c:v>1.5</c:v>
                      </c:pt>
                      <c:pt idx="78">
                        <c:v>1.4</c:v>
                      </c:pt>
                      <c:pt idx="79">
                        <c:v>1.4</c:v>
                      </c:pt>
                      <c:pt idx="80">
                        <c:v>1.2</c:v>
                      </c:pt>
                      <c:pt idx="81">
                        <c:v>1.2</c:v>
                      </c:pt>
                      <c:pt idx="82">
                        <c:v>1.4</c:v>
                      </c:pt>
                      <c:pt idx="83">
                        <c:v>1.5</c:v>
                      </c:pt>
                      <c:pt idx="84">
                        <c:v>1.6</c:v>
                      </c:pt>
                      <c:pt idx="85">
                        <c:v>1.6</c:v>
                      </c:pt>
                      <c:pt idx="86">
                        <c:v>1.5</c:v>
                      </c:pt>
                      <c:pt idx="87">
                        <c:v>1.5</c:v>
                      </c:pt>
                      <c:pt idx="88">
                        <c:v>1.2</c:v>
                      </c:pt>
                      <c:pt idx="89">
                        <c:v>1.2</c:v>
                      </c:pt>
                      <c:pt idx="90">
                        <c:v>1.2</c:v>
                      </c:pt>
                      <c:pt idx="91">
                        <c:v>1.1000000000000001</c:v>
                      </c:pt>
                      <c:pt idx="92">
                        <c:v>0.9</c:v>
                      </c:pt>
                      <c:pt idx="93">
                        <c:v>0.9</c:v>
                      </c:pt>
                      <c:pt idx="94">
                        <c:v>0.8</c:v>
                      </c:pt>
                      <c:pt idx="95">
                        <c:v>0.7</c:v>
                      </c:pt>
                      <c:pt idx="96">
                        <c:v>0.7</c:v>
                      </c:pt>
                      <c:pt idx="97">
                        <c:v>0.6</c:v>
                      </c:pt>
                      <c:pt idx="98">
                        <c:v>0.6</c:v>
                      </c:pt>
                      <c:pt idx="99">
                        <c:v>0.6</c:v>
                      </c:pt>
                      <c:pt idx="100">
                        <c:v>0.7</c:v>
                      </c:pt>
                      <c:pt idx="101">
                        <c:v>0.7</c:v>
                      </c:pt>
                      <c:pt idx="102">
                        <c:v>0.7</c:v>
                      </c:pt>
                      <c:pt idx="103">
                        <c:v>0.7</c:v>
                      </c:pt>
                      <c:pt idx="104">
                        <c:v>0.9</c:v>
                      </c:pt>
                      <c:pt idx="105">
                        <c:v>0.8</c:v>
                      </c:pt>
                      <c:pt idx="106">
                        <c:v>0.8</c:v>
                      </c:pt>
                      <c:pt idx="107">
                        <c:v>0.7</c:v>
                      </c:pt>
                      <c:pt idx="108">
                        <c:v>0.9</c:v>
                      </c:pt>
                      <c:pt idx="109">
                        <c:v>0.9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0.9</c:v>
                      </c:pt>
                      <c:pt idx="113">
                        <c:v>0.8</c:v>
                      </c:pt>
                      <c:pt idx="114">
                        <c:v>0.8</c:v>
                      </c:pt>
                      <c:pt idx="115">
                        <c:v>0.9</c:v>
                      </c:pt>
                      <c:pt idx="116">
                        <c:v>0.8</c:v>
                      </c:pt>
                      <c:pt idx="117">
                        <c:v>1</c:v>
                      </c:pt>
                      <c:pt idx="118">
                        <c:v>1.1000000000000001</c:v>
                      </c:pt>
                      <c:pt idx="119">
                        <c:v>1.1000000000000001</c:v>
                      </c:pt>
                      <c:pt idx="120">
                        <c:v>0.8</c:v>
                      </c:pt>
                      <c:pt idx="121">
                        <c:v>0.8</c:v>
                      </c:pt>
                      <c:pt idx="122">
                        <c:v>0.8</c:v>
                      </c:pt>
                      <c:pt idx="123">
                        <c:v>0.8</c:v>
                      </c:pt>
                      <c:pt idx="124">
                        <c:v>0.7</c:v>
                      </c:pt>
                      <c:pt idx="125">
                        <c:v>0.9</c:v>
                      </c:pt>
                      <c:pt idx="126">
                        <c:v>0.9</c:v>
                      </c:pt>
                      <c:pt idx="127">
                        <c:v>1.1000000000000001</c:v>
                      </c:pt>
                      <c:pt idx="128">
                        <c:v>1</c:v>
                      </c:pt>
                      <c:pt idx="129">
                        <c:v>0.9</c:v>
                      </c:pt>
                      <c:pt idx="130">
                        <c:v>0.7</c:v>
                      </c:pt>
                      <c:pt idx="131">
                        <c:v>0.8</c:v>
                      </c:pt>
                      <c:pt idx="132">
                        <c:v>0.9</c:v>
                      </c:pt>
                      <c:pt idx="133">
                        <c:v>1.1000000000000001</c:v>
                      </c:pt>
                      <c:pt idx="134">
                        <c:v>0.9</c:v>
                      </c:pt>
                      <c:pt idx="135">
                        <c:v>1.1000000000000001</c:v>
                      </c:pt>
                      <c:pt idx="136">
                        <c:v>1</c:v>
                      </c:pt>
                      <c:pt idx="137">
                        <c:v>1</c:v>
                      </c:pt>
                      <c:pt idx="138">
                        <c:v>0.9</c:v>
                      </c:pt>
                      <c:pt idx="139">
                        <c:v>0.9</c:v>
                      </c:pt>
                      <c:pt idx="140">
                        <c:v>0.8</c:v>
                      </c:pt>
                      <c:pt idx="141">
                        <c:v>0.9</c:v>
                      </c:pt>
                      <c:pt idx="142">
                        <c:v>0.9</c:v>
                      </c:pt>
                      <c:pt idx="143">
                        <c:v>0.9</c:v>
                      </c:pt>
                      <c:pt idx="144">
                        <c:v>1</c:v>
                      </c:pt>
                      <c:pt idx="145">
                        <c:v>0.9</c:v>
                      </c:pt>
                      <c:pt idx="146">
                        <c:v>0.9</c:v>
                      </c:pt>
                      <c:pt idx="147">
                        <c:v>0.7</c:v>
                      </c:pt>
                      <c:pt idx="148">
                        <c:v>0.9</c:v>
                      </c:pt>
                      <c:pt idx="149">
                        <c:v>0.9</c:v>
                      </c:pt>
                      <c:pt idx="150">
                        <c:v>1</c:v>
                      </c:pt>
                      <c:pt idx="151">
                        <c:v>0.8</c:v>
                      </c:pt>
                      <c:pt idx="152">
                        <c:v>0.8</c:v>
                      </c:pt>
                      <c:pt idx="153">
                        <c:v>1.1000000000000001</c:v>
                      </c:pt>
                      <c:pt idx="154">
                        <c:v>1.1000000000000001</c:v>
                      </c:pt>
                      <c:pt idx="155">
                        <c:v>1.1000000000000001</c:v>
                      </c:pt>
                      <c:pt idx="156">
                        <c:v>0.8</c:v>
                      </c:pt>
                      <c:pt idx="157">
                        <c:v>0.9</c:v>
                      </c:pt>
                      <c:pt idx="158">
                        <c:v>1</c:v>
                      </c:pt>
                      <c:pt idx="159">
                        <c:v>1</c:v>
                      </c:pt>
                      <c:pt idx="160">
                        <c:v>1.2</c:v>
                      </c:pt>
                      <c:pt idx="161">
                        <c:v>1.2</c:v>
                      </c:pt>
                      <c:pt idx="162">
                        <c:v>1.2</c:v>
                      </c:pt>
                      <c:pt idx="163">
                        <c:v>1.3</c:v>
                      </c:pt>
                      <c:pt idx="164">
                        <c:v>1.3</c:v>
                      </c:pt>
                      <c:pt idx="165">
                        <c:v>1.2</c:v>
                      </c:pt>
                      <c:pt idx="166">
                        <c:v>1.3</c:v>
                      </c:pt>
                      <c:pt idx="167">
                        <c:v>1.3</c:v>
                      </c:pt>
                      <c:pt idx="168">
                        <c:v>1.4</c:v>
                      </c:pt>
                      <c:pt idx="169">
                        <c:v>1.4</c:v>
                      </c:pt>
                      <c:pt idx="170">
                        <c:v>1.5</c:v>
                      </c:pt>
                      <c:pt idx="171">
                        <c:v>1.6</c:v>
                      </c:pt>
                      <c:pt idx="172">
                        <c:v>1.6</c:v>
                      </c:pt>
                      <c:pt idx="173">
                        <c:v>1.8</c:v>
                      </c:pt>
                      <c:pt idx="174">
                        <c:v>2.2000000000000002</c:v>
                      </c:pt>
                      <c:pt idx="175">
                        <c:v>1.9</c:v>
                      </c:pt>
                      <c:pt idx="176">
                        <c:v>1.6</c:v>
                      </c:pt>
                      <c:pt idx="177">
                        <c:v>1.3</c:v>
                      </c:pt>
                      <c:pt idx="178">
                        <c:v>1.3</c:v>
                      </c:pt>
                      <c:pt idx="179">
                        <c:v>1.4</c:v>
                      </c:pt>
                      <c:pt idx="180">
                        <c:v>1.6</c:v>
                      </c:pt>
                      <c:pt idx="181">
                        <c:v>1.8</c:v>
                      </c:pt>
                      <c:pt idx="182">
                        <c:v>1.9</c:v>
                      </c:pt>
                      <c:pt idx="183">
                        <c:v>1.8</c:v>
                      </c:pt>
                      <c:pt idx="184">
                        <c:v>1.7</c:v>
                      </c:pt>
                      <c:pt idx="185">
                        <c:v>1.6</c:v>
                      </c:pt>
                      <c:pt idx="186">
                        <c:v>1.5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2.1</c:v>
                      </c:pt>
                      <c:pt idx="190">
                        <c:v>1.7</c:v>
                      </c:pt>
                      <c:pt idx="191">
                        <c:v>1.8</c:v>
                      </c:pt>
                      <c:pt idx="192">
                        <c:v>1.6</c:v>
                      </c:pt>
                      <c:pt idx="193">
                        <c:v>1.5</c:v>
                      </c:pt>
                      <c:pt idx="194">
                        <c:v>1.5</c:v>
                      </c:pt>
                      <c:pt idx="195">
                        <c:v>1.6</c:v>
                      </c:pt>
                      <c:pt idx="196">
                        <c:v>1.7</c:v>
                      </c:pt>
                      <c:pt idx="197">
                        <c:v>1.8</c:v>
                      </c:pt>
                      <c:pt idx="198">
                        <c:v>1.9</c:v>
                      </c:pt>
                      <c:pt idx="199">
                        <c:v>1.8</c:v>
                      </c:pt>
                      <c:pt idx="200">
                        <c:v>2</c:v>
                      </c:pt>
                      <c:pt idx="201">
                        <c:v>2</c:v>
                      </c:pt>
                      <c:pt idx="202">
                        <c:v>2</c:v>
                      </c:pt>
                      <c:pt idx="203">
                        <c:v>1.9</c:v>
                      </c:pt>
                      <c:pt idx="204">
                        <c:v>2</c:v>
                      </c:pt>
                      <c:pt idx="205">
                        <c:v>2</c:v>
                      </c:pt>
                      <c:pt idx="206">
                        <c:v>2</c:v>
                      </c:pt>
                      <c:pt idx="207">
                        <c:v>1.9</c:v>
                      </c:pt>
                      <c:pt idx="208">
                        <c:v>1.8</c:v>
                      </c:pt>
                      <c:pt idx="209">
                        <c:v>1.8</c:v>
                      </c:pt>
                      <c:pt idx="210">
                        <c:v>1.9</c:v>
                      </c:pt>
                      <c:pt idx="211">
                        <c:v>2</c:v>
                      </c:pt>
                      <c:pt idx="212">
                        <c:v>2</c:v>
                      </c:pt>
                      <c:pt idx="213">
                        <c:v>1.9</c:v>
                      </c:pt>
                      <c:pt idx="214">
                        <c:v>1.7</c:v>
                      </c:pt>
                      <c:pt idx="215">
                        <c:v>1.8</c:v>
                      </c:pt>
                      <c:pt idx="216">
                        <c:v>2.1</c:v>
                      </c:pt>
                      <c:pt idx="217">
                        <c:v>2.1</c:v>
                      </c:pt>
                      <c:pt idx="218">
                        <c:v>1.9</c:v>
                      </c:pt>
                      <c:pt idx="219">
                        <c:v>1.5</c:v>
                      </c:pt>
                      <c:pt idx="220">
                        <c:v>1.6</c:v>
                      </c:pt>
                      <c:pt idx="221">
                        <c:v>1.8</c:v>
                      </c:pt>
                      <c:pt idx="222">
                        <c:v>1.7</c:v>
                      </c:pt>
                      <c:pt idx="223">
                        <c:v>1.8</c:v>
                      </c:pt>
                      <c:pt idx="224">
                        <c:v>1.6</c:v>
                      </c:pt>
                      <c:pt idx="225">
                        <c:v>1.8</c:v>
                      </c:pt>
                      <c:pt idx="226">
                        <c:v>1.5</c:v>
                      </c:pt>
                      <c:pt idx="227">
                        <c:v>1.4</c:v>
                      </c:pt>
                      <c:pt idx="228">
                        <c:v>1</c:v>
                      </c:pt>
                      <c:pt idx="229">
                        <c:v>1</c:v>
                      </c:pt>
                      <c:pt idx="230">
                        <c:v>1.2</c:v>
                      </c:pt>
                      <c:pt idx="231">
                        <c:v>1.5</c:v>
                      </c:pt>
                      <c:pt idx="232">
                        <c:v>1.7</c:v>
                      </c:pt>
                      <c:pt idx="233">
                        <c:v>1.6</c:v>
                      </c:pt>
                      <c:pt idx="234">
                        <c:v>1.5</c:v>
                      </c:pt>
                      <c:pt idx="235">
                        <c:v>1.5</c:v>
                      </c:pt>
                      <c:pt idx="236">
                        <c:v>1.5</c:v>
                      </c:pt>
                      <c:pt idx="237">
                        <c:v>1.8</c:v>
                      </c:pt>
                      <c:pt idx="238">
                        <c:v>1.9</c:v>
                      </c:pt>
                      <c:pt idx="239">
                        <c:v>2.7</c:v>
                      </c:pt>
                      <c:pt idx="240">
                        <c:v>2.6</c:v>
                      </c:pt>
                      <c:pt idx="241">
                        <c:v>3</c:v>
                      </c:pt>
                      <c:pt idx="242">
                        <c:v>2.8</c:v>
                      </c:pt>
                      <c:pt idx="243">
                        <c:v>3.4</c:v>
                      </c:pt>
                      <c:pt idx="244">
                        <c:v>3.9</c:v>
                      </c:pt>
                      <c:pt idx="245">
                        <c:v>3.9</c:v>
                      </c:pt>
                      <c:pt idx="246">
                        <c:v>3.9</c:v>
                      </c:pt>
                      <c:pt idx="247">
                        <c:v>3.5</c:v>
                      </c:pt>
                      <c:pt idx="248">
                        <c:v>3.6</c:v>
                      </c:pt>
                      <c:pt idx="249">
                        <c:v>3.6</c:v>
                      </c:pt>
                      <c:pt idx="250">
                        <c:v>3.7</c:v>
                      </c:pt>
                      <c:pt idx="251">
                        <c:v>3.6</c:v>
                      </c:pt>
                      <c:pt idx="252">
                        <c:v>3.9</c:v>
                      </c:pt>
                      <c:pt idx="253">
                        <c:v>3.6</c:v>
                      </c:pt>
                      <c:pt idx="254">
                        <c:v>3.7</c:v>
                      </c:pt>
                      <c:pt idx="255">
                        <c:v>3.3</c:v>
                      </c:pt>
                      <c:pt idx="256">
                        <c:v>3.4</c:v>
                      </c:pt>
                      <c:pt idx="257">
                        <c:v>2.9</c:v>
                      </c:pt>
                      <c:pt idx="258">
                        <c:v>2.9</c:v>
                      </c:pt>
                      <c:pt idx="259">
                        <c:v>3</c:v>
                      </c:pt>
                      <c:pt idx="260">
                        <c:v>2.7</c:v>
                      </c:pt>
                      <c:pt idx="261">
                        <c:v>2.7</c:v>
                      </c:pt>
                      <c:pt idx="262">
                        <c:v>2.6</c:v>
                      </c:pt>
                      <c:pt idx="263">
                        <c:v>2.7</c:v>
                      </c:pt>
                      <c:pt idx="264">
                        <c:v>2.6</c:v>
                      </c:pt>
                      <c:pt idx="265">
                        <c:v>2.9</c:v>
                      </c:pt>
                      <c:pt idx="266">
                        <c:v>2.7</c:v>
                      </c:pt>
                      <c:pt idx="267">
                        <c:v>2.6</c:v>
                      </c:pt>
                      <c:pt idx="268">
                        <c:v>2.4</c:v>
                      </c:pt>
                      <c:pt idx="269">
                        <c:v>2.5</c:v>
                      </c:pt>
                      <c:pt idx="270">
                        <c:v>2.2999999999999998</c:v>
                      </c:pt>
                      <c:pt idx="271">
                        <c:v>2.6</c:v>
                      </c:pt>
                      <c:pt idx="272">
                        <c:v>2.5</c:v>
                      </c:pt>
                      <c:pt idx="273">
                        <c:v>2.6</c:v>
                      </c:pt>
                      <c:pt idx="274">
                        <c:v>2.2999999999999998</c:v>
                      </c:pt>
                      <c:pt idx="275">
                        <c:v>2.7</c:v>
                      </c:pt>
                      <c:pt idx="276">
                        <c:v>2.8</c:v>
                      </c:pt>
                      <c:pt idx="277">
                        <c:v>2.9</c:v>
                      </c:pt>
                      <c:pt idx="278">
                        <c:v>2.6</c:v>
                      </c:pt>
                      <c:pt idx="279">
                        <c:v>2.6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0705-489D-96A8-539D70F89971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ratios!$G$3</c15:sqref>
                        </c15:formulaRef>
                      </c:ext>
                    </c:extLst>
                    <c:strCache>
                      <c:ptCount val="1"/>
                      <c:pt idx="0">
                        <c:v>Construction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ratios!$G$4:$G$283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2.4</c:v>
                      </c:pt>
                      <c:pt idx="1">
                        <c:v>2.2999999999999998</c:v>
                      </c:pt>
                      <c:pt idx="2">
                        <c:v>2.2000000000000002</c:v>
                      </c:pt>
                      <c:pt idx="3">
                        <c:v>2.4</c:v>
                      </c:pt>
                      <c:pt idx="4">
                        <c:v>2.2000000000000002</c:v>
                      </c:pt>
                      <c:pt idx="5">
                        <c:v>2.1</c:v>
                      </c:pt>
                      <c:pt idx="6">
                        <c:v>1.9</c:v>
                      </c:pt>
                      <c:pt idx="7">
                        <c:v>1.6</c:v>
                      </c:pt>
                      <c:pt idx="8">
                        <c:v>1.9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1.9</c:v>
                      </c:pt>
                      <c:pt idx="12">
                        <c:v>2.1</c:v>
                      </c:pt>
                      <c:pt idx="13">
                        <c:v>2.1</c:v>
                      </c:pt>
                      <c:pt idx="14">
                        <c:v>2.2000000000000002</c:v>
                      </c:pt>
                      <c:pt idx="15">
                        <c:v>1.8</c:v>
                      </c:pt>
                      <c:pt idx="16">
                        <c:v>1.8</c:v>
                      </c:pt>
                      <c:pt idx="17">
                        <c:v>1.9</c:v>
                      </c:pt>
                      <c:pt idx="18">
                        <c:v>1.9</c:v>
                      </c:pt>
                      <c:pt idx="19">
                        <c:v>2.1</c:v>
                      </c:pt>
                      <c:pt idx="20">
                        <c:v>2.2000000000000002</c:v>
                      </c:pt>
                      <c:pt idx="21">
                        <c:v>2</c:v>
                      </c:pt>
                      <c:pt idx="22">
                        <c:v>2</c:v>
                      </c:pt>
                      <c:pt idx="23">
                        <c:v>2.1</c:v>
                      </c:pt>
                      <c:pt idx="24">
                        <c:v>2.1</c:v>
                      </c:pt>
                      <c:pt idx="25">
                        <c:v>2.2000000000000002</c:v>
                      </c:pt>
                      <c:pt idx="26">
                        <c:v>2.2000000000000002</c:v>
                      </c:pt>
                      <c:pt idx="27">
                        <c:v>2.2000000000000002</c:v>
                      </c:pt>
                      <c:pt idx="28">
                        <c:v>2.1</c:v>
                      </c:pt>
                      <c:pt idx="29">
                        <c:v>2.2000000000000002</c:v>
                      </c:pt>
                      <c:pt idx="30">
                        <c:v>2.2000000000000002</c:v>
                      </c:pt>
                      <c:pt idx="31">
                        <c:v>2.1</c:v>
                      </c:pt>
                      <c:pt idx="32">
                        <c:v>1.9</c:v>
                      </c:pt>
                      <c:pt idx="33">
                        <c:v>2</c:v>
                      </c:pt>
                      <c:pt idx="34">
                        <c:v>1.9</c:v>
                      </c:pt>
                      <c:pt idx="35">
                        <c:v>1.9</c:v>
                      </c:pt>
                      <c:pt idx="36">
                        <c:v>1.8</c:v>
                      </c:pt>
                      <c:pt idx="37">
                        <c:v>1.9</c:v>
                      </c:pt>
                      <c:pt idx="38">
                        <c:v>1.9</c:v>
                      </c:pt>
                      <c:pt idx="39">
                        <c:v>2</c:v>
                      </c:pt>
                      <c:pt idx="40">
                        <c:v>1.9</c:v>
                      </c:pt>
                      <c:pt idx="41">
                        <c:v>1.9</c:v>
                      </c:pt>
                      <c:pt idx="42">
                        <c:v>1.8</c:v>
                      </c:pt>
                      <c:pt idx="43">
                        <c:v>1.7</c:v>
                      </c:pt>
                      <c:pt idx="44">
                        <c:v>1.7</c:v>
                      </c:pt>
                      <c:pt idx="45">
                        <c:v>1.8</c:v>
                      </c:pt>
                      <c:pt idx="46">
                        <c:v>1.9</c:v>
                      </c:pt>
                      <c:pt idx="47">
                        <c:v>1.9</c:v>
                      </c:pt>
                      <c:pt idx="48">
                        <c:v>1.8</c:v>
                      </c:pt>
                      <c:pt idx="49">
                        <c:v>1.6</c:v>
                      </c:pt>
                      <c:pt idx="50">
                        <c:v>1.5</c:v>
                      </c:pt>
                      <c:pt idx="51">
                        <c:v>1.6</c:v>
                      </c:pt>
                      <c:pt idx="52">
                        <c:v>1.6</c:v>
                      </c:pt>
                      <c:pt idx="53">
                        <c:v>1.8</c:v>
                      </c:pt>
                      <c:pt idx="54">
                        <c:v>1.8</c:v>
                      </c:pt>
                      <c:pt idx="55">
                        <c:v>1.9</c:v>
                      </c:pt>
                      <c:pt idx="56">
                        <c:v>1.8</c:v>
                      </c:pt>
                      <c:pt idx="57">
                        <c:v>1.6</c:v>
                      </c:pt>
                      <c:pt idx="58">
                        <c:v>1.5</c:v>
                      </c:pt>
                      <c:pt idx="59">
                        <c:v>1.5</c:v>
                      </c:pt>
                      <c:pt idx="60">
                        <c:v>1.5</c:v>
                      </c:pt>
                      <c:pt idx="61">
                        <c:v>1.5</c:v>
                      </c:pt>
                      <c:pt idx="62">
                        <c:v>1.6</c:v>
                      </c:pt>
                      <c:pt idx="63">
                        <c:v>1.6</c:v>
                      </c:pt>
                      <c:pt idx="64">
                        <c:v>1.7</c:v>
                      </c:pt>
                      <c:pt idx="65">
                        <c:v>1.6</c:v>
                      </c:pt>
                      <c:pt idx="66">
                        <c:v>1.6</c:v>
                      </c:pt>
                      <c:pt idx="67">
                        <c:v>1.6</c:v>
                      </c:pt>
                      <c:pt idx="68">
                        <c:v>1.6</c:v>
                      </c:pt>
                      <c:pt idx="69">
                        <c:v>1.7</c:v>
                      </c:pt>
                      <c:pt idx="70">
                        <c:v>1.6</c:v>
                      </c:pt>
                      <c:pt idx="71">
                        <c:v>1.5</c:v>
                      </c:pt>
                      <c:pt idx="72">
                        <c:v>1.6</c:v>
                      </c:pt>
                      <c:pt idx="73">
                        <c:v>1.9</c:v>
                      </c:pt>
                      <c:pt idx="74">
                        <c:v>1.9</c:v>
                      </c:pt>
                      <c:pt idx="75">
                        <c:v>2</c:v>
                      </c:pt>
                      <c:pt idx="76">
                        <c:v>2</c:v>
                      </c:pt>
                      <c:pt idx="77">
                        <c:v>2</c:v>
                      </c:pt>
                      <c:pt idx="78">
                        <c:v>2</c:v>
                      </c:pt>
                      <c:pt idx="79">
                        <c:v>1.8</c:v>
                      </c:pt>
                      <c:pt idx="80">
                        <c:v>1.9</c:v>
                      </c:pt>
                      <c:pt idx="81">
                        <c:v>1.9</c:v>
                      </c:pt>
                      <c:pt idx="82">
                        <c:v>1.9</c:v>
                      </c:pt>
                      <c:pt idx="83">
                        <c:v>1.9</c:v>
                      </c:pt>
                      <c:pt idx="84">
                        <c:v>1.8</c:v>
                      </c:pt>
                      <c:pt idx="85">
                        <c:v>1.7</c:v>
                      </c:pt>
                      <c:pt idx="86">
                        <c:v>1.7</c:v>
                      </c:pt>
                      <c:pt idx="87">
                        <c:v>1.7</c:v>
                      </c:pt>
                      <c:pt idx="88">
                        <c:v>1.5</c:v>
                      </c:pt>
                      <c:pt idx="89">
                        <c:v>1.2</c:v>
                      </c:pt>
                      <c:pt idx="90">
                        <c:v>1.1000000000000001</c:v>
                      </c:pt>
                      <c:pt idx="91">
                        <c:v>1.1000000000000001</c:v>
                      </c:pt>
                      <c:pt idx="92">
                        <c:v>1</c:v>
                      </c:pt>
                      <c:pt idx="93">
                        <c:v>1</c:v>
                      </c:pt>
                      <c:pt idx="94">
                        <c:v>0.9</c:v>
                      </c:pt>
                      <c:pt idx="95">
                        <c:v>0.8</c:v>
                      </c:pt>
                      <c:pt idx="96">
                        <c:v>0.8</c:v>
                      </c:pt>
                      <c:pt idx="97">
                        <c:v>0.8</c:v>
                      </c:pt>
                      <c:pt idx="98">
                        <c:v>0.8</c:v>
                      </c:pt>
                      <c:pt idx="99">
                        <c:v>0.8</c:v>
                      </c:pt>
                      <c:pt idx="100">
                        <c:v>0.7</c:v>
                      </c:pt>
                      <c:pt idx="101">
                        <c:v>0.6</c:v>
                      </c:pt>
                      <c:pt idx="102">
                        <c:v>0.6</c:v>
                      </c:pt>
                      <c:pt idx="103">
                        <c:v>0.6</c:v>
                      </c:pt>
                      <c:pt idx="104">
                        <c:v>0.7</c:v>
                      </c:pt>
                      <c:pt idx="105">
                        <c:v>0.7</c:v>
                      </c:pt>
                      <c:pt idx="106">
                        <c:v>0.7</c:v>
                      </c:pt>
                      <c:pt idx="107">
                        <c:v>0.8</c:v>
                      </c:pt>
                      <c:pt idx="108">
                        <c:v>0.8</c:v>
                      </c:pt>
                      <c:pt idx="109">
                        <c:v>0.9</c:v>
                      </c:pt>
                      <c:pt idx="110">
                        <c:v>0.8</c:v>
                      </c:pt>
                      <c:pt idx="111">
                        <c:v>0.8</c:v>
                      </c:pt>
                      <c:pt idx="112">
                        <c:v>0.8</c:v>
                      </c:pt>
                      <c:pt idx="113">
                        <c:v>0.9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0.9</c:v>
                      </c:pt>
                      <c:pt idx="119">
                        <c:v>0.9</c:v>
                      </c:pt>
                      <c:pt idx="120">
                        <c:v>0.8</c:v>
                      </c:pt>
                      <c:pt idx="121">
                        <c:v>0.8</c:v>
                      </c:pt>
                      <c:pt idx="122">
                        <c:v>0.8</c:v>
                      </c:pt>
                      <c:pt idx="123">
                        <c:v>0.9</c:v>
                      </c:pt>
                      <c:pt idx="124">
                        <c:v>0.8</c:v>
                      </c:pt>
                      <c:pt idx="125">
                        <c:v>0.8</c:v>
                      </c:pt>
                      <c:pt idx="126">
                        <c:v>0.7</c:v>
                      </c:pt>
                      <c:pt idx="127">
                        <c:v>0.8</c:v>
                      </c:pt>
                      <c:pt idx="128">
                        <c:v>0.9</c:v>
                      </c:pt>
                      <c:pt idx="129">
                        <c:v>1</c:v>
                      </c:pt>
                      <c:pt idx="130">
                        <c:v>1.1000000000000001</c:v>
                      </c:pt>
                      <c:pt idx="131">
                        <c:v>1.1000000000000001</c:v>
                      </c:pt>
                      <c:pt idx="132">
                        <c:v>1.2</c:v>
                      </c:pt>
                      <c:pt idx="133">
                        <c:v>1.1000000000000001</c:v>
                      </c:pt>
                      <c:pt idx="134">
                        <c:v>1</c:v>
                      </c:pt>
                      <c:pt idx="135">
                        <c:v>1.1000000000000001</c:v>
                      </c:pt>
                      <c:pt idx="136">
                        <c:v>1.2</c:v>
                      </c:pt>
                      <c:pt idx="137">
                        <c:v>1.2</c:v>
                      </c:pt>
                      <c:pt idx="138">
                        <c:v>1</c:v>
                      </c:pt>
                      <c:pt idx="139">
                        <c:v>1</c:v>
                      </c:pt>
                      <c:pt idx="140">
                        <c:v>1</c:v>
                      </c:pt>
                      <c:pt idx="141">
                        <c:v>1</c:v>
                      </c:pt>
                      <c:pt idx="142">
                        <c:v>1</c:v>
                      </c:pt>
                      <c:pt idx="143">
                        <c:v>1.1000000000000001</c:v>
                      </c:pt>
                      <c:pt idx="144">
                        <c:v>1.2</c:v>
                      </c:pt>
                      <c:pt idx="145">
                        <c:v>1.2</c:v>
                      </c:pt>
                      <c:pt idx="146">
                        <c:v>1.1000000000000001</c:v>
                      </c:pt>
                      <c:pt idx="147">
                        <c:v>1.1000000000000001</c:v>
                      </c:pt>
                      <c:pt idx="148">
                        <c:v>1.1000000000000001</c:v>
                      </c:pt>
                      <c:pt idx="149">
                        <c:v>1.2</c:v>
                      </c:pt>
                      <c:pt idx="150">
                        <c:v>1.3</c:v>
                      </c:pt>
                      <c:pt idx="151">
                        <c:v>1.4</c:v>
                      </c:pt>
                      <c:pt idx="152">
                        <c:v>1.4</c:v>
                      </c:pt>
                      <c:pt idx="153">
                        <c:v>1.5</c:v>
                      </c:pt>
                      <c:pt idx="154">
                        <c:v>1.7</c:v>
                      </c:pt>
                      <c:pt idx="155">
                        <c:v>1.5</c:v>
                      </c:pt>
                      <c:pt idx="156">
                        <c:v>1.5</c:v>
                      </c:pt>
                      <c:pt idx="157">
                        <c:v>1.5</c:v>
                      </c:pt>
                      <c:pt idx="158">
                        <c:v>1.7</c:v>
                      </c:pt>
                      <c:pt idx="159">
                        <c:v>1.8</c:v>
                      </c:pt>
                      <c:pt idx="160">
                        <c:v>1.7</c:v>
                      </c:pt>
                      <c:pt idx="161">
                        <c:v>1.7</c:v>
                      </c:pt>
                      <c:pt idx="162">
                        <c:v>1.7</c:v>
                      </c:pt>
                      <c:pt idx="163">
                        <c:v>1.9</c:v>
                      </c:pt>
                      <c:pt idx="164">
                        <c:v>2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1.9</c:v>
                      </c:pt>
                      <c:pt idx="168">
                        <c:v>1.9</c:v>
                      </c:pt>
                      <c:pt idx="169">
                        <c:v>2</c:v>
                      </c:pt>
                      <c:pt idx="170">
                        <c:v>1.9</c:v>
                      </c:pt>
                      <c:pt idx="171">
                        <c:v>1.8</c:v>
                      </c:pt>
                      <c:pt idx="172">
                        <c:v>1.7</c:v>
                      </c:pt>
                      <c:pt idx="173">
                        <c:v>1.7</c:v>
                      </c:pt>
                      <c:pt idx="174">
                        <c:v>1.6</c:v>
                      </c:pt>
                      <c:pt idx="175">
                        <c:v>1.6</c:v>
                      </c:pt>
                      <c:pt idx="176">
                        <c:v>1.5</c:v>
                      </c:pt>
                      <c:pt idx="177">
                        <c:v>1.5</c:v>
                      </c:pt>
                      <c:pt idx="178">
                        <c:v>1.6</c:v>
                      </c:pt>
                      <c:pt idx="179">
                        <c:v>1.6</c:v>
                      </c:pt>
                      <c:pt idx="180">
                        <c:v>1.6</c:v>
                      </c:pt>
                      <c:pt idx="181">
                        <c:v>1.5</c:v>
                      </c:pt>
                      <c:pt idx="182">
                        <c:v>1.5</c:v>
                      </c:pt>
                      <c:pt idx="183">
                        <c:v>1.6</c:v>
                      </c:pt>
                      <c:pt idx="184">
                        <c:v>1.8</c:v>
                      </c:pt>
                      <c:pt idx="185">
                        <c:v>2</c:v>
                      </c:pt>
                      <c:pt idx="186">
                        <c:v>2.1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1.9</c:v>
                      </c:pt>
                      <c:pt idx="190">
                        <c:v>1.9</c:v>
                      </c:pt>
                      <c:pt idx="191">
                        <c:v>1.8</c:v>
                      </c:pt>
                      <c:pt idx="192">
                        <c:v>1.9</c:v>
                      </c:pt>
                      <c:pt idx="193">
                        <c:v>2</c:v>
                      </c:pt>
                      <c:pt idx="194">
                        <c:v>2.1</c:v>
                      </c:pt>
                      <c:pt idx="195">
                        <c:v>2.1</c:v>
                      </c:pt>
                      <c:pt idx="196">
                        <c:v>2.1</c:v>
                      </c:pt>
                      <c:pt idx="197">
                        <c:v>1.9</c:v>
                      </c:pt>
                      <c:pt idx="198">
                        <c:v>1.8</c:v>
                      </c:pt>
                      <c:pt idx="199">
                        <c:v>1.7</c:v>
                      </c:pt>
                      <c:pt idx="200">
                        <c:v>1.5</c:v>
                      </c:pt>
                      <c:pt idx="201">
                        <c:v>1.5</c:v>
                      </c:pt>
                      <c:pt idx="202">
                        <c:v>1.6</c:v>
                      </c:pt>
                      <c:pt idx="203">
                        <c:v>1.6</c:v>
                      </c:pt>
                      <c:pt idx="204">
                        <c:v>1.8</c:v>
                      </c:pt>
                      <c:pt idx="205">
                        <c:v>1.8</c:v>
                      </c:pt>
                      <c:pt idx="206">
                        <c:v>2</c:v>
                      </c:pt>
                      <c:pt idx="207">
                        <c:v>1.8</c:v>
                      </c:pt>
                      <c:pt idx="208">
                        <c:v>1.8</c:v>
                      </c:pt>
                      <c:pt idx="209">
                        <c:v>1.8</c:v>
                      </c:pt>
                      <c:pt idx="210">
                        <c:v>1.9</c:v>
                      </c:pt>
                      <c:pt idx="211">
                        <c:v>2</c:v>
                      </c:pt>
                      <c:pt idx="212">
                        <c:v>1.9</c:v>
                      </c:pt>
                      <c:pt idx="213">
                        <c:v>1.9</c:v>
                      </c:pt>
                      <c:pt idx="214">
                        <c:v>1.8</c:v>
                      </c:pt>
                      <c:pt idx="215">
                        <c:v>1.8</c:v>
                      </c:pt>
                      <c:pt idx="216">
                        <c:v>1.8</c:v>
                      </c:pt>
                      <c:pt idx="217">
                        <c:v>1.7</c:v>
                      </c:pt>
                      <c:pt idx="218">
                        <c:v>1.7</c:v>
                      </c:pt>
                      <c:pt idx="219">
                        <c:v>1.7</c:v>
                      </c:pt>
                      <c:pt idx="220">
                        <c:v>1.6</c:v>
                      </c:pt>
                      <c:pt idx="221">
                        <c:v>1.7</c:v>
                      </c:pt>
                      <c:pt idx="222">
                        <c:v>1.7</c:v>
                      </c:pt>
                      <c:pt idx="223">
                        <c:v>1.8</c:v>
                      </c:pt>
                      <c:pt idx="224">
                        <c:v>1.9</c:v>
                      </c:pt>
                      <c:pt idx="225">
                        <c:v>1.8</c:v>
                      </c:pt>
                      <c:pt idx="226">
                        <c:v>1.4</c:v>
                      </c:pt>
                      <c:pt idx="227">
                        <c:v>0.8</c:v>
                      </c:pt>
                      <c:pt idx="228">
                        <c:v>0.5</c:v>
                      </c:pt>
                      <c:pt idx="229">
                        <c:v>0.8</c:v>
                      </c:pt>
                      <c:pt idx="230">
                        <c:v>1.2</c:v>
                      </c:pt>
                      <c:pt idx="231">
                        <c:v>1.5</c:v>
                      </c:pt>
                      <c:pt idx="232">
                        <c:v>1.7</c:v>
                      </c:pt>
                      <c:pt idx="233">
                        <c:v>1.7</c:v>
                      </c:pt>
                      <c:pt idx="234">
                        <c:v>1.9</c:v>
                      </c:pt>
                      <c:pt idx="235">
                        <c:v>2</c:v>
                      </c:pt>
                      <c:pt idx="236">
                        <c:v>1.9</c:v>
                      </c:pt>
                      <c:pt idx="237">
                        <c:v>2</c:v>
                      </c:pt>
                      <c:pt idx="238">
                        <c:v>1.8</c:v>
                      </c:pt>
                      <c:pt idx="239">
                        <c:v>2.2000000000000002</c:v>
                      </c:pt>
                      <c:pt idx="240">
                        <c:v>2</c:v>
                      </c:pt>
                      <c:pt idx="241">
                        <c:v>2.4</c:v>
                      </c:pt>
                      <c:pt idx="242">
                        <c:v>2.5</c:v>
                      </c:pt>
                      <c:pt idx="243">
                        <c:v>2.9</c:v>
                      </c:pt>
                      <c:pt idx="244">
                        <c:v>3</c:v>
                      </c:pt>
                      <c:pt idx="245">
                        <c:v>2.7</c:v>
                      </c:pt>
                      <c:pt idx="246">
                        <c:v>2.6</c:v>
                      </c:pt>
                      <c:pt idx="247">
                        <c:v>2.6</c:v>
                      </c:pt>
                      <c:pt idx="248">
                        <c:v>3.1</c:v>
                      </c:pt>
                      <c:pt idx="249">
                        <c:v>3.1</c:v>
                      </c:pt>
                      <c:pt idx="250">
                        <c:v>3.2</c:v>
                      </c:pt>
                      <c:pt idx="251">
                        <c:v>3.1</c:v>
                      </c:pt>
                      <c:pt idx="252">
                        <c:v>3</c:v>
                      </c:pt>
                      <c:pt idx="253">
                        <c:v>2.9</c:v>
                      </c:pt>
                      <c:pt idx="254">
                        <c:v>3</c:v>
                      </c:pt>
                      <c:pt idx="255">
                        <c:v>3</c:v>
                      </c:pt>
                      <c:pt idx="256">
                        <c:v>3.1</c:v>
                      </c:pt>
                      <c:pt idx="257">
                        <c:v>3</c:v>
                      </c:pt>
                      <c:pt idx="258">
                        <c:v>2.8</c:v>
                      </c:pt>
                      <c:pt idx="259">
                        <c:v>2.7</c:v>
                      </c:pt>
                      <c:pt idx="260">
                        <c:v>2.6</c:v>
                      </c:pt>
                      <c:pt idx="261">
                        <c:v>2.7</c:v>
                      </c:pt>
                      <c:pt idx="262">
                        <c:v>2.7</c:v>
                      </c:pt>
                      <c:pt idx="263">
                        <c:v>2.5</c:v>
                      </c:pt>
                      <c:pt idx="264">
                        <c:v>2.6</c:v>
                      </c:pt>
                      <c:pt idx="265">
                        <c:v>2.6</c:v>
                      </c:pt>
                      <c:pt idx="266">
                        <c:v>2.4</c:v>
                      </c:pt>
                      <c:pt idx="267">
                        <c:v>2.2000000000000002</c:v>
                      </c:pt>
                      <c:pt idx="268">
                        <c:v>2.2000000000000002</c:v>
                      </c:pt>
                      <c:pt idx="269">
                        <c:v>2.2999999999999998</c:v>
                      </c:pt>
                      <c:pt idx="270">
                        <c:v>2.4</c:v>
                      </c:pt>
                      <c:pt idx="271">
                        <c:v>2.2999999999999998</c:v>
                      </c:pt>
                      <c:pt idx="272">
                        <c:v>2.4</c:v>
                      </c:pt>
                      <c:pt idx="273">
                        <c:v>2.4</c:v>
                      </c:pt>
                      <c:pt idx="274">
                        <c:v>2.4</c:v>
                      </c:pt>
                      <c:pt idx="275">
                        <c:v>2.5</c:v>
                      </c:pt>
                      <c:pt idx="276">
                        <c:v>2.2999999999999998</c:v>
                      </c:pt>
                      <c:pt idx="277">
                        <c:v>2.4</c:v>
                      </c:pt>
                      <c:pt idx="278">
                        <c:v>2.5</c:v>
                      </c:pt>
                      <c:pt idx="279">
                        <c:v>2.5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0705-489D-96A8-539D70F89971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ratios!$H$3</c15:sqref>
                        </c15:formulaRef>
                      </c:ext>
                    </c:extLst>
                    <c:strCache>
                      <c:ptCount val="1"/>
                      <c:pt idx="0">
                        <c:v>Wholesale &amp; retail trade; repair of motor vehicles and motor cycles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ratios!$H$4:$H$283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2.9</c:v>
                      </c:pt>
                      <c:pt idx="1">
                        <c:v>2.8</c:v>
                      </c:pt>
                      <c:pt idx="2">
                        <c:v>2.8</c:v>
                      </c:pt>
                      <c:pt idx="3">
                        <c:v>2.7</c:v>
                      </c:pt>
                      <c:pt idx="4">
                        <c:v>2.6</c:v>
                      </c:pt>
                      <c:pt idx="5">
                        <c:v>2.6</c:v>
                      </c:pt>
                      <c:pt idx="6">
                        <c:v>2.6</c:v>
                      </c:pt>
                      <c:pt idx="7">
                        <c:v>2.7</c:v>
                      </c:pt>
                      <c:pt idx="8">
                        <c:v>2.7</c:v>
                      </c:pt>
                      <c:pt idx="9">
                        <c:v>2.7</c:v>
                      </c:pt>
                      <c:pt idx="10">
                        <c:v>2.7</c:v>
                      </c:pt>
                      <c:pt idx="11">
                        <c:v>2.6</c:v>
                      </c:pt>
                      <c:pt idx="12">
                        <c:v>2.6</c:v>
                      </c:pt>
                      <c:pt idx="13">
                        <c:v>2.6</c:v>
                      </c:pt>
                      <c:pt idx="14">
                        <c:v>2.6</c:v>
                      </c:pt>
                      <c:pt idx="15">
                        <c:v>2.7</c:v>
                      </c:pt>
                      <c:pt idx="16">
                        <c:v>2.8</c:v>
                      </c:pt>
                      <c:pt idx="17">
                        <c:v>2.8</c:v>
                      </c:pt>
                      <c:pt idx="18">
                        <c:v>2.6</c:v>
                      </c:pt>
                      <c:pt idx="19">
                        <c:v>2.5</c:v>
                      </c:pt>
                      <c:pt idx="20">
                        <c:v>2.4</c:v>
                      </c:pt>
                      <c:pt idx="21">
                        <c:v>2.5</c:v>
                      </c:pt>
                      <c:pt idx="22">
                        <c:v>2.5</c:v>
                      </c:pt>
                      <c:pt idx="23">
                        <c:v>2.4</c:v>
                      </c:pt>
                      <c:pt idx="24">
                        <c:v>2.4</c:v>
                      </c:pt>
                      <c:pt idx="25">
                        <c:v>2.4</c:v>
                      </c:pt>
                      <c:pt idx="26">
                        <c:v>2.5</c:v>
                      </c:pt>
                      <c:pt idx="27">
                        <c:v>2.5</c:v>
                      </c:pt>
                      <c:pt idx="28">
                        <c:v>2.6</c:v>
                      </c:pt>
                      <c:pt idx="29">
                        <c:v>2.6</c:v>
                      </c:pt>
                      <c:pt idx="30">
                        <c:v>2.7</c:v>
                      </c:pt>
                      <c:pt idx="31">
                        <c:v>2.8</c:v>
                      </c:pt>
                      <c:pt idx="32">
                        <c:v>2.8</c:v>
                      </c:pt>
                      <c:pt idx="33">
                        <c:v>2.8</c:v>
                      </c:pt>
                      <c:pt idx="34">
                        <c:v>2.8</c:v>
                      </c:pt>
                      <c:pt idx="35">
                        <c:v>2.9</c:v>
                      </c:pt>
                      <c:pt idx="36">
                        <c:v>2.9</c:v>
                      </c:pt>
                      <c:pt idx="37">
                        <c:v>2.9</c:v>
                      </c:pt>
                      <c:pt idx="38">
                        <c:v>2.9</c:v>
                      </c:pt>
                      <c:pt idx="39">
                        <c:v>2.9</c:v>
                      </c:pt>
                      <c:pt idx="40">
                        <c:v>2.9</c:v>
                      </c:pt>
                      <c:pt idx="41">
                        <c:v>3</c:v>
                      </c:pt>
                      <c:pt idx="42">
                        <c:v>3</c:v>
                      </c:pt>
                      <c:pt idx="43">
                        <c:v>3</c:v>
                      </c:pt>
                      <c:pt idx="44">
                        <c:v>3</c:v>
                      </c:pt>
                      <c:pt idx="45">
                        <c:v>3</c:v>
                      </c:pt>
                      <c:pt idx="46">
                        <c:v>2.9</c:v>
                      </c:pt>
                      <c:pt idx="47">
                        <c:v>2.9</c:v>
                      </c:pt>
                      <c:pt idx="48">
                        <c:v>2.8</c:v>
                      </c:pt>
                      <c:pt idx="49">
                        <c:v>2.9</c:v>
                      </c:pt>
                      <c:pt idx="50">
                        <c:v>2.8</c:v>
                      </c:pt>
                      <c:pt idx="51">
                        <c:v>2.8</c:v>
                      </c:pt>
                      <c:pt idx="52">
                        <c:v>2.7</c:v>
                      </c:pt>
                      <c:pt idx="53">
                        <c:v>2.6</c:v>
                      </c:pt>
                      <c:pt idx="54">
                        <c:v>2.6</c:v>
                      </c:pt>
                      <c:pt idx="55">
                        <c:v>2.6</c:v>
                      </c:pt>
                      <c:pt idx="56">
                        <c:v>2.5</c:v>
                      </c:pt>
                      <c:pt idx="57">
                        <c:v>2.4</c:v>
                      </c:pt>
                      <c:pt idx="58">
                        <c:v>2.5</c:v>
                      </c:pt>
                      <c:pt idx="59">
                        <c:v>2.5</c:v>
                      </c:pt>
                      <c:pt idx="60">
                        <c:v>2.6</c:v>
                      </c:pt>
                      <c:pt idx="61">
                        <c:v>2.6</c:v>
                      </c:pt>
                      <c:pt idx="62">
                        <c:v>2.6</c:v>
                      </c:pt>
                      <c:pt idx="63">
                        <c:v>2.6</c:v>
                      </c:pt>
                      <c:pt idx="64">
                        <c:v>2.6</c:v>
                      </c:pt>
                      <c:pt idx="65">
                        <c:v>2.6</c:v>
                      </c:pt>
                      <c:pt idx="66">
                        <c:v>2.5</c:v>
                      </c:pt>
                      <c:pt idx="67">
                        <c:v>2.5</c:v>
                      </c:pt>
                      <c:pt idx="68">
                        <c:v>2.6</c:v>
                      </c:pt>
                      <c:pt idx="69">
                        <c:v>2.6</c:v>
                      </c:pt>
                      <c:pt idx="70">
                        <c:v>2.7</c:v>
                      </c:pt>
                      <c:pt idx="71">
                        <c:v>2.7</c:v>
                      </c:pt>
                      <c:pt idx="72">
                        <c:v>2.8</c:v>
                      </c:pt>
                      <c:pt idx="73">
                        <c:v>2.7</c:v>
                      </c:pt>
                      <c:pt idx="74">
                        <c:v>2.8</c:v>
                      </c:pt>
                      <c:pt idx="75">
                        <c:v>2.8</c:v>
                      </c:pt>
                      <c:pt idx="76">
                        <c:v>2.8</c:v>
                      </c:pt>
                      <c:pt idx="77">
                        <c:v>2.8</c:v>
                      </c:pt>
                      <c:pt idx="78">
                        <c:v>2.8</c:v>
                      </c:pt>
                      <c:pt idx="79">
                        <c:v>2.8</c:v>
                      </c:pt>
                      <c:pt idx="80">
                        <c:v>2.8</c:v>
                      </c:pt>
                      <c:pt idx="81">
                        <c:v>2.9</c:v>
                      </c:pt>
                      <c:pt idx="82">
                        <c:v>2.9</c:v>
                      </c:pt>
                      <c:pt idx="83">
                        <c:v>2.7</c:v>
                      </c:pt>
                      <c:pt idx="84">
                        <c:v>2.6</c:v>
                      </c:pt>
                      <c:pt idx="85">
                        <c:v>2.5</c:v>
                      </c:pt>
                      <c:pt idx="86">
                        <c:v>2.4</c:v>
                      </c:pt>
                      <c:pt idx="87">
                        <c:v>2.2999999999999998</c:v>
                      </c:pt>
                      <c:pt idx="88">
                        <c:v>2.2999999999999998</c:v>
                      </c:pt>
                      <c:pt idx="89">
                        <c:v>2.2000000000000002</c:v>
                      </c:pt>
                      <c:pt idx="90">
                        <c:v>2</c:v>
                      </c:pt>
                      <c:pt idx="91">
                        <c:v>1.8</c:v>
                      </c:pt>
                      <c:pt idx="92">
                        <c:v>1.8</c:v>
                      </c:pt>
                      <c:pt idx="93">
                        <c:v>1.8</c:v>
                      </c:pt>
                      <c:pt idx="94">
                        <c:v>1.7</c:v>
                      </c:pt>
                      <c:pt idx="95">
                        <c:v>1.7</c:v>
                      </c:pt>
                      <c:pt idx="96">
                        <c:v>1.7</c:v>
                      </c:pt>
                      <c:pt idx="97">
                        <c:v>1.7</c:v>
                      </c:pt>
                      <c:pt idx="98">
                        <c:v>1.7</c:v>
                      </c:pt>
                      <c:pt idx="99">
                        <c:v>1.7</c:v>
                      </c:pt>
                      <c:pt idx="100">
                        <c:v>1.8</c:v>
                      </c:pt>
                      <c:pt idx="101">
                        <c:v>1.8</c:v>
                      </c:pt>
                      <c:pt idx="102">
                        <c:v>1.9</c:v>
                      </c:pt>
                      <c:pt idx="103">
                        <c:v>1.9</c:v>
                      </c:pt>
                      <c:pt idx="104">
                        <c:v>1.9</c:v>
                      </c:pt>
                      <c:pt idx="105">
                        <c:v>1.9</c:v>
                      </c:pt>
                      <c:pt idx="106">
                        <c:v>2</c:v>
                      </c:pt>
                      <c:pt idx="107">
                        <c:v>2.1</c:v>
                      </c:pt>
                      <c:pt idx="108">
                        <c:v>2.1</c:v>
                      </c:pt>
                      <c:pt idx="109">
                        <c:v>2.1</c:v>
                      </c:pt>
                      <c:pt idx="110">
                        <c:v>2</c:v>
                      </c:pt>
                      <c:pt idx="111">
                        <c:v>2</c:v>
                      </c:pt>
                      <c:pt idx="112">
                        <c:v>2.1</c:v>
                      </c:pt>
                      <c:pt idx="113">
                        <c:v>2.1</c:v>
                      </c:pt>
                      <c:pt idx="114">
                        <c:v>2.1</c:v>
                      </c:pt>
                      <c:pt idx="115">
                        <c:v>2.1</c:v>
                      </c:pt>
                      <c:pt idx="116">
                        <c:v>2.1</c:v>
                      </c:pt>
                      <c:pt idx="117">
                        <c:v>2.1</c:v>
                      </c:pt>
                      <c:pt idx="118">
                        <c:v>2.1</c:v>
                      </c:pt>
                      <c:pt idx="119">
                        <c:v>2.1</c:v>
                      </c:pt>
                      <c:pt idx="120">
                        <c:v>2.1</c:v>
                      </c:pt>
                      <c:pt idx="121">
                        <c:v>2.1</c:v>
                      </c:pt>
                      <c:pt idx="122">
                        <c:v>2</c:v>
                      </c:pt>
                      <c:pt idx="123">
                        <c:v>2.1</c:v>
                      </c:pt>
                      <c:pt idx="124">
                        <c:v>2.1</c:v>
                      </c:pt>
                      <c:pt idx="125">
                        <c:v>2.1</c:v>
                      </c:pt>
                      <c:pt idx="126">
                        <c:v>2</c:v>
                      </c:pt>
                      <c:pt idx="127">
                        <c:v>2</c:v>
                      </c:pt>
                      <c:pt idx="128">
                        <c:v>2.1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2</c:v>
                      </c:pt>
                      <c:pt idx="132">
                        <c:v>2</c:v>
                      </c:pt>
                      <c:pt idx="133">
                        <c:v>2</c:v>
                      </c:pt>
                      <c:pt idx="134">
                        <c:v>2.1</c:v>
                      </c:pt>
                      <c:pt idx="135">
                        <c:v>2.1</c:v>
                      </c:pt>
                      <c:pt idx="136">
                        <c:v>2.1</c:v>
                      </c:pt>
                      <c:pt idx="137">
                        <c:v>2.1</c:v>
                      </c:pt>
                      <c:pt idx="138">
                        <c:v>2.1</c:v>
                      </c:pt>
                      <c:pt idx="139">
                        <c:v>2.1</c:v>
                      </c:pt>
                      <c:pt idx="140">
                        <c:v>2</c:v>
                      </c:pt>
                      <c:pt idx="141">
                        <c:v>2.1</c:v>
                      </c:pt>
                      <c:pt idx="142">
                        <c:v>2.2000000000000002</c:v>
                      </c:pt>
                      <c:pt idx="143">
                        <c:v>2.2000000000000002</c:v>
                      </c:pt>
                      <c:pt idx="144">
                        <c:v>2.2999999999999998</c:v>
                      </c:pt>
                      <c:pt idx="145">
                        <c:v>2.2999999999999998</c:v>
                      </c:pt>
                      <c:pt idx="146">
                        <c:v>2.2000000000000002</c:v>
                      </c:pt>
                      <c:pt idx="147">
                        <c:v>2.4</c:v>
                      </c:pt>
                      <c:pt idx="148">
                        <c:v>2.4</c:v>
                      </c:pt>
                      <c:pt idx="149">
                        <c:v>2.5</c:v>
                      </c:pt>
                      <c:pt idx="150">
                        <c:v>2.4</c:v>
                      </c:pt>
                      <c:pt idx="151">
                        <c:v>2.4</c:v>
                      </c:pt>
                      <c:pt idx="152">
                        <c:v>2.5</c:v>
                      </c:pt>
                      <c:pt idx="153">
                        <c:v>2.5</c:v>
                      </c:pt>
                      <c:pt idx="154">
                        <c:v>2.5</c:v>
                      </c:pt>
                      <c:pt idx="155">
                        <c:v>2.6</c:v>
                      </c:pt>
                      <c:pt idx="156">
                        <c:v>2.7</c:v>
                      </c:pt>
                      <c:pt idx="157">
                        <c:v>2.7</c:v>
                      </c:pt>
                      <c:pt idx="158">
                        <c:v>2.7</c:v>
                      </c:pt>
                      <c:pt idx="159">
                        <c:v>2.8</c:v>
                      </c:pt>
                      <c:pt idx="160">
                        <c:v>2.8</c:v>
                      </c:pt>
                      <c:pt idx="161">
                        <c:v>2.8</c:v>
                      </c:pt>
                      <c:pt idx="162">
                        <c:v>2.8</c:v>
                      </c:pt>
                      <c:pt idx="163">
                        <c:v>2.8</c:v>
                      </c:pt>
                      <c:pt idx="164">
                        <c:v>2.8</c:v>
                      </c:pt>
                      <c:pt idx="165">
                        <c:v>2.8</c:v>
                      </c:pt>
                      <c:pt idx="166">
                        <c:v>2.8</c:v>
                      </c:pt>
                      <c:pt idx="167">
                        <c:v>2.8</c:v>
                      </c:pt>
                      <c:pt idx="168">
                        <c:v>2.8</c:v>
                      </c:pt>
                      <c:pt idx="169">
                        <c:v>2.8</c:v>
                      </c:pt>
                      <c:pt idx="170">
                        <c:v>2.8</c:v>
                      </c:pt>
                      <c:pt idx="171">
                        <c:v>2.7</c:v>
                      </c:pt>
                      <c:pt idx="172">
                        <c:v>2.7</c:v>
                      </c:pt>
                      <c:pt idx="173">
                        <c:v>2.8</c:v>
                      </c:pt>
                      <c:pt idx="174">
                        <c:v>2.9</c:v>
                      </c:pt>
                      <c:pt idx="175">
                        <c:v>2.9</c:v>
                      </c:pt>
                      <c:pt idx="176">
                        <c:v>3</c:v>
                      </c:pt>
                      <c:pt idx="177">
                        <c:v>3</c:v>
                      </c:pt>
                      <c:pt idx="178">
                        <c:v>3</c:v>
                      </c:pt>
                      <c:pt idx="179">
                        <c:v>3</c:v>
                      </c:pt>
                      <c:pt idx="180">
                        <c:v>3</c:v>
                      </c:pt>
                      <c:pt idx="181">
                        <c:v>3</c:v>
                      </c:pt>
                      <c:pt idx="182">
                        <c:v>3</c:v>
                      </c:pt>
                      <c:pt idx="183">
                        <c:v>2.9</c:v>
                      </c:pt>
                      <c:pt idx="184">
                        <c:v>3</c:v>
                      </c:pt>
                      <c:pt idx="185">
                        <c:v>2.9</c:v>
                      </c:pt>
                      <c:pt idx="186">
                        <c:v>2.9</c:v>
                      </c:pt>
                      <c:pt idx="187">
                        <c:v>2.9</c:v>
                      </c:pt>
                      <c:pt idx="188">
                        <c:v>3</c:v>
                      </c:pt>
                      <c:pt idx="189">
                        <c:v>2.9</c:v>
                      </c:pt>
                      <c:pt idx="190">
                        <c:v>2.9</c:v>
                      </c:pt>
                      <c:pt idx="191">
                        <c:v>3</c:v>
                      </c:pt>
                      <c:pt idx="192">
                        <c:v>3</c:v>
                      </c:pt>
                      <c:pt idx="193">
                        <c:v>3</c:v>
                      </c:pt>
                      <c:pt idx="194">
                        <c:v>3.1</c:v>
                      </c:pt>
                      <c:pt idx="195">
                        <c:v>3.1</c:v>
                      </c:pt>
                      <c:pt idx="196">
                        <c:v>3.2</c:v>
                      </c:pt>
                      <c:pt idx="197">
                        <c:v>3.1</c:v>
                      </c:pt>
                      <c:pt idx="198">
                        <c:v>3</c:v>
                      </c:pt>
                      <c:pt idx="199">
                        <c:v>2.9</c:v>
                      </c:pt>
                      <c:pt idx="200">
                        <c:v>2.8</c:v>
                      </c:pt>
                      <c:pt idx="201">
                        <c:v>2.8</c:v>
                      </c:pt>
                      <c:pt idx="202">
                        <c:v>2.8</c:v>
                      </c:pt>
                      <c:pt idx="203">
                        <c:v>2.8</c:v>
                      </c:pt>
                      <c:pt idx="204">
                        <c:v>2.7</c:v>
                      </c:pt>
                      <c:pt idx="205">
                        <c:v>2.8</c:v>
                      </c:pt>
                      <c:pt idx="206">
                        <c:v>2.9</c:v>
                      </c:pt>
                      <c:pt idx="207">
                        <c:v>3</c:v>
                      </c:pt>
                      <c:pt idx="208">
                        <c:v>3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2.9</c:v>
                      </c:pt>
                      <c:pt idx="214">
                        <c:v>2.9</c:v>
                      </c:pt>
                      <c:pt idx="215">
                        <c:v>2.9</c:v>
                      </c:pt>
                      <c:pt idx="216">
                        <c:v>2.8</c:v>
                      </c:pt>
                      <c:pt idx="217">
                        <c:v>2.9</c:v>
                      </c:pt>
                      <c:pt idx="218">
                        <c:v>2.8</c:v>
                      </c:pt>
                      <c:pt idx="219">
                        <c:v>2.9</c:v>
                      </c:pt>
                      <c:pt idx="220">
                        <c:v>2.8</c:v>
                      </c:pt>
                      <c:pt idx="221">
                        <c:v>2.9</c:v>
                      </c:pt>
                      <c:pt idx="222">
                        <c:v>2.8</c:v>
                      </c:pt>
                      <c:pt idx="223">
                        <c:v>2.8</c:v>
                      </c:pt>
                      <c:pt idx="224">
                        <c:v>2.9</c:v>
                      </c:pt>
                      <c:pt idx="225">
                        <c:v>2.8</c:v>
                      </c:pt>
                      <c:pt idx="226">
                        <c:v>2.1</c:v>
                      </c:pt>
                      <c:pt idx="227">
                        <c:v>1.4</c:v>
                      </c:pt>
                      <c:pt idx="228">
                        <c:v>0.8</c:v>
                      </c:pt>
                      <c:pt idx="229">
                        <c:v>0.9</c:v>
                      </c:pt>
                      <c:pt idx="230">
                        <c:v>1.1000000000000001</c:v>
                      </c:pt>
                      <c:pt idx="231">
                        <c:v>1.3</c:v>
                      </c:pt>
                      <c:pt idx="232">
                        <c:v>1.4</c:v>
                      </c:pt>
                      <c:pt idx="233">
                        <c:v>1.5</c:v>
                      </c:pt>
                      <c:pt idx="234">
                        <c:v>1.6</c:v>
                      </c:pt>
                      <c:pt idx="235">
                        <c:v>1.7</c:v>
                      </c:pt>
                      <c:pt idx="236">
                        <c:v>1.7</c:v>
                      </c:pt>
                      <c:pt idx="237">
                        <c:v>1.7</c:v>
                      </c:pt>
                      <c:pt idx="238">
                        <c:v>1.8</c:v>
                      </c:pt>
                      <c:pt idx="239">
                        <c:v>2.1</c:v>
                      </c:pt>
                      <c:pt idx="240">
                        <c:v>2.4</c:v>
                      </c:pt>
                      <c:pt idx="241">
                        <c:v>2.7</c:v>
                      </c:pt>
                      <c:pt idx="242">
                        <c:v>3.1</c:v>
                      </c:pt>
                      <c:pt idx="243">
                        <c:v>3.3</c:v>
                      </c:pt>
                      <c:pt idx="244">
                        <c:v>3.4</c:v>
                      </c:pt>
                      <c:pt idx="245">
                        <c:v>3.5</c:v>
                      </c:pt>
                      <c:pt idx="246">
                        <c:v>3.5</c:v>
                      </c:pt>
                      <c:pt idx="247">
                        <c:v>3.7</c:v>
                      </c:pt>
                      <c:pt idx="248">
                        <c:v>3.7</c:v>
                      </c:pt>
                      <c:pt idx="249">
                        <c:v>3.8</c:v>
                      </c:pt>
                      <c:pt idx="250">
                        <c:v>3.7</c:v>
                      </c:pt>
                      <c:pt idx="251">
                        <c:v>3.7</c:v>
                      </c:pt>
                      <c:pt idx="252">
                        <c:v>3.7</c:v>
                      </c:pt>
                      <c:pt idx="253">
                        <c:v>3.7</c:v>
                      </c:pt>
                      <c:pt idx="254">
                        <c:v>3.6</c:v>
                      </c:pt>
                      <c:pt idx="255">
                        <c:v>3.5</c:v>
                      </c:pt>
                      <c:pt idx="256">
                        <c:v>3.4</c:v>
                      </c:pt>
                      <c:pt idx="257">
                        <c:v>3.3</c:v>
                      </c:pt>
                      <c:pt idx="258">
                        <c:v>3.3</c:v>
                      </c:pt>
                      <c:pt idx="259">
                        <c:v>3.3</c:v>
                      </c:pt>
                      <c:pt idx="260">
                        <c:v>3.3</c:v>
                      </c:pt>
                      <c:pt idx="261">
                        <c:v>3.2</c:v>
                      </c:pt>
                      <c:pt idx="262">
                        <c:v>3.1</c:v>
                      </c:pt>
                      <c:pt idx="263">
                        <c:v>3.1</c:v>
                      </c:pt>
                      <c:pt idx="264">
                        <c:v>3.2</c:v>
                      </c:pt>
                      <c:pt idx="265">
                        <c:v>3.1</c:v>
                      </c:pt>
                      <c:pt idx="266">
                        <c:v>3.1</c:v>
                      </c:pt>
                      <c:pt idx="267">
                        <c:v>3.1</c:v>
                      </c:pt>
                      <c:pt idx="268">
                        <c:v>3</c:v>
                      </c:pt>
                      <c:pt idx="269">
                        <c:v>2.9</c:v>
                      </c:pt>
                      <c:pt idx="270">
                        <c:v>2.8</c:v>
                      </c:pt>
                      <c:pt idx="271">
                        <c:v>2.7</c:v>
                      </c:pt>
                      <c:pt idx="272">
                        <c:v>2.7</c:v>
                      </c:pt>
                      <c:pt idx="273">
                        <c:v>2.6</c:v>
                      </c:pt>
                      <c:pt idx="274">
                        <c:v>2.6</c:v>
                      </c:pt>
                      <c:pt idx="275">
                        <c:v>2.5</c:v>
                      </c:pt>
                      <c:pt idx="276">
                        <c:v>2.4</c:v>
                      </c:pt>
                      <c:pt idx="277">
                        <c:v>2.4</c:v>
                      </c:pt>
                      <c:pt idx="278">
                        <c:v>2.4</c:v>
                      </c:pt>
                      <c:pt idx="279">
                        <c:v>2.4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0705-489D-96A8-539D70F89971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ratios!$I$3</c15:sqref>
                        </c15:formulaRef>
                      </c:ext>
                    </c:extLst>
                    <c:strCache>
                      <c:ptCount val="1"/>
                      <c:pt idx="0">
                        <c:v>Transport &amp; storage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ratios!$I$4:$I$283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2.4</c:v>
                      </c:pt>
                      <c:pt idx="1">
                        <c:v>2.4</c:v>
                      </c:pt>
                      <c:pt idx="2">
                        <c:v>2.5</c:v>
                      </c:pt>
                      <c:pt idx="3">
                        <c:v>2.5</c:v>
                      </c:pt>
                      <c:pt idx="4">
                        <c:v>2.4</c:v>
                      </c:pt>
                      <c:pt idx="5">
                        <c:v>2.2999999999999998</c:v>
                      </c:pt>
                      <c:pt idx="6">
                        <c:v>2.1</c:v>
                      </c:pt>
                      <c:pt idx="7">
                        <c:v>2.1</c:v>
                      </c:pt>
                      <c:pt idx="8">
                        <c:v>2.2000000000000002</c:v>
                      </c:pt>
                      <c:pt idx="9">
                        <c:v>2.2000000000000002</c:v>
                      </c:pt>
                      <c:pt idx="10">
                        <c:v>2.4</c:v>
                      </c:pt>
                      <c:pt idx="11">
                        <c:v>2.5</c:v>
                      </c:pt>
                      <c:pt idx="12">
                        <c:v>2.7</c:v>
                      </c:pt>
                      <c:pt idx="13">
                        <c:v>2.7</c:v>
                      </c:pt>
                      <c:pt idx="14">
                        <c:v>2.7</c:v>
                      </c:pt>
                      <c:pt idx="15">
                        <c:v>2.6</c:v>
                      </c:pt>
                      <c:pt idx="16">
                        <c:v>2.7</c:v>
                      </c:pt>
                      <c:pt idx="17">
                        <c:v>2.9</c:v>
                      </c:pt>
                      <c:pt idx="18">
                        <c:v>2.8</c:v>
                      </c:pt>
                      <c:pt idx="19">
                        <c:v>2.7</c:v>
                      </c:pt>
                      <c:pt idx="20">
                        <c:v>2.6</c:v>
                      </c:pt>
                      <c:pt idx="21">
                        <c:v>2.6</c:v>
                      </c:pt>
                      <c:pt idx="22">
                        <c:v>2.6</c:v>
                      </c:pt>
                      <c:pt idx="23">
                        <c:v>2.5</c:v>
                      </c:pt>
                      <c:pt idx="24">
                        <c:v>2.4</c:v>
                      </c:pt>
                      <c:pt idx="25">
                        <c:v>2.2999999999999998</c:v>
                      </c:pt>
                      <c:pt idx="26">
                        <c:v>2.4</c:v>
                      </c:pt>
                      <c:pt idx="27">
                        <c:v>2.5</c:v>
                      </c:pt>
                      <c:pt idx="28">
                        <c:v>2.6</c:v>
                      </c:pt>
                      <c:pt idx="29">
                        <c:v>2.5</c:v>
                      </c:pt>
                      <c:pt idx="30">
                        <c:v>2.6</c:v>
                      </c:pt>
                      <c:pt idx="31">
                        <c:v>2.6</c:v>
                      </c:pt>
                      <c:pt idx="32">
                        <c:v>2.6</c:v>
                      </c:pt>
                      <c:pt idx="33">
                        <c:v>2.6</c:v>
                      </c:pt>
                      <c:pt idx="34">
                        <c:v>2.5</c:v>
                      </c:pt>
                      <c:pt idx="35">
                        <c:v>2.6</c:v>
                      </c:pt>
                      <c:pt idx="36">
                        <c:v>2.5</c:v>
                      </c:pt>
                      <c:pt idx="37">
                        <c:v>2.5</c:v>
                      </c:pt>
                      <c:pt idx="38">
                        <c:v>2.4</c:v>
                      </c:pt>
                      <c:pt idx="39">
                        <c:v>2.2999999999999998</c:v>
                      </c:pt>
                      <c:pt idx="40">
                        <c:v>2.2999999999999998</c:v>
                      </c:pt>
                      <c:pt idx="41">
                        <c:v>2.2999999999999998</c:v>
                      </c:pt>
                      <c:pt idx="42">
                        <c:v>2.5</c:v>
                      </c:pt>
                      <c:pt idx="43">
                        <c:v>2.5</c:v>
                      </c:pt>
                      <c:pt idx="44">
                        <c:v>2.5</c:v>
                      </c:pt>
                      <c:pt idx="45">
                        <c:v>2.2999999999999998</c:v>
                      </c:pt>
                      <c:pt idx="46">
                        <c:v>2.2999999999999998</c:v>
                      </c:pt>
                      <c:pt idx="47">
                        <c:v>2.2999999999999998</c:v>
                      </c:pt>
                      <c:pt idx="48">
                        <c:v>2.4</c:v>
                      </c:pt>
                      <c:pt idx="49">
                        <c:v>2.2999999999999998</c:v>
                      </c:pt>
                      <c:pt idx="50">
                        <c:v>2.2000000000000002</c:v>
                      </c:pt>
                      <c:pt idx="51">
                        <c:v>2.2000000000000002</c:v>
                      </c:pt>
                      <c:pt idx="52">
                        <c:v>2.1</c:v>
                      </c:pt>
                      <c:pt idx="53">
                        <c:v>2.1</c:v>
                      </c:pt>
                      <c:pt idx="54">
                        <c:v>2</c:v>
                      </c:pt>
                      <c:pt idx="55">
                        <c:v>2.1</c:v>
                      </c:pt>
                      <c:pt idx="56">
                        <c:v>2.1</c:v>
                      </c:pt>
                      <c:pt idx="57">
                        <c:v>2.1</c:v>
                      </c:pt>
                      <c:pt idx="58">
                        <c:v>2.1</c:v>
                      </c:pt>
                      <c:pt idx="59">
                        <c:v>2.1</c:v>
                      </c:pt>
                      <c:pt idx="60">
                        <c:v>2.1</c:v>
                      </c:pt>
                      <c:pt idx="61">
                        <c:v>2.2000000000000002</c:v>
                      </c:pt>
                      <c:pt idx="62">
                        <c:v>1.9</c:v>
                      </c:pt>
                      <c:pt idx="63">
                        <c:v>1.9</c:v>
                      </c:pt>
                      <c:pt idx="64">
                        <c:v>2.2000000000000002</c:v>
                      </c:pt>
                      <c:pt idx="65">
                        <c:v>2.6</c:v>
                      </c:pt>
                      <c:pt idx="66">
                        <c:v>2.6</c:v>
                      </c:pt>
                      <c:pt idx="67">
                        <c:v>2.2999999999999998</c:v>
                      </c:pt>
                      <c:pt idx="68">
                        <c:v>2.2999999999999998</c:v>
                      </c:pt>
                      <c:pt idx="69">
                        <c:v>2.2000000000000002</c:v>
                      </c:pt>
                      <c:pt idx="70">
                        <c:v>2.2000000000000002</c:v>
                      </c:pt>
                      <c:pt idx="71">
                        <c:v>2.2000000000000002</c:v>
                      </c:pt>
                      <c:pt idx="72">
                        <c:v>2.2000000000000002</c:v>
                      </c:pt>
                      <c:pt idx="73">
                        <c:v>2.2999999999999998</c:v>
                      </c:pt>
                      <c:pt idx="74">
                        <c:v>2.4</c:v>
                      </c:pt>
                      <c:pt idx="75">
                        <c:v>2.4</c:v>
                      </c:pt>
                      <c:pt idx="76">
                        <c:v>2.4</c:v>
                      </c:pt>
                      <c:pt idx="77">
                        <c:v>2.4</c:v>
                      </c:pt>
                      <c:pt idx="78">
                        <c:v>2.4</c:v>
                      </c:pt>
                      <c:pt idx="79">
                        <c:v>2.4</c:v>
                      </c:pt>
                      <c:pt idx="80">
                        <c:v>2.5</c:v>
                      </c:pt>
                      <c:pt idx="81">
                        <c:v>2.6</c:v>
                      </c:pt>
                      <c:pt idx="82">
                        <c:v>2.7</c:v>
                      </c:pt>
                      <c:pt idx="83">
                        <c:v>2.7</c:v>
                      </c:pt>
                      <c:pt idx="84">
                        <c:v>2.6</c:v>
                      </c:pt>
                      <c:pt idx="85">
                        <c:v>2.4</c:v>
                      </c:pt>
                      <c:pt idx="86">
                        <c:v>2.2999999999999998</c:v>
                      </c:pt>
                      <c:pt idx="87">
                        <c:v>2.1</c:v>
                      </c:pt>
                      <c:pt idx="88">
                        <c:v>2</c:v>
                      </c:pt>
                      <c:pt idx="89">
                        <c:v>1.8</c:v>
                      </c:pt>
                      <c:pt idx="90">
                        <c:v>1.7</c:v>
                      </c:pt>
                      <c:pt idx="91">
                        <c:v>1.7</c:v>
                      </c:pt>
                      <c:pt idx="92">
                        <c:v>1.6</c:v>
                      </c:pt>
                      <c:pt idx="93">
                        <c:v>1.5</c:v>
                      </c:pt>
                      <c:pt idx="94">
                        <c:v>1.4</c:v>
                      </c:pt>
                      <c:pt idx="95">
                        <c:v>1.4</c:v>
                      </c:pt>
                      <c:pt idx="96">
                        <c:v>1.3</c:v>
                      </c:pt>
                      <c:pt idx="97">
                        <c:v>1.3</c:v>
                      </c:pt>
                      <c:pt idx="98">
                        <c:v>1.4</c:v>
                      </c:pt>
                      <c:pt idx="99">
                        <c:v>1.5</c:v>
                      </c:pt>
                      <c:pt idx="100">
                        <c:v>1.4</c:v>
                      </c:pt>
                      <c:pt idx="101">
                        <c:v>1.4</c:v>
                      </c:pt>
                      <c:pt idx="102">
                        <c:v>1.4</c:v>
                      </c:pt>
                      <c:pt idx="103">
                        <c:v>1.3</c:v>
                      </c:pt>
                      <c:pt idx="104">
                        <c:v>1.4</c:v>
                      </c:pt>
                      <c:pt idx="105">
                        <c:v>1.5</c:v>
                      </c:pt>
                      <c:pt idx="106">
                        <c:v>1.5</c:v>
                      </c:pt>
                      <c:pt idx="107">
                        <c:v>1.5</c:v>
                      </c:pt>
                      <c:pt idx="108">
                        <c:v>1.5</c:v>
                      </c:pt>
                      <c:pt idx="109">
                        <c:v>1.5</c:v>
                      </c:pt>
                      <c:pt idx="110">
                        <c:v>1.4</c:v>
                      </c:pt>
                      <c:pt idx="111">
                        <c:v>1.6</c:v>
                      </c:pt>
                      <c:pt idx="112">
                        <c:v>1.5</c:v>
                      </c:pt>
                      <c:pt idx="113">
                        <c:v>1.8</c:v>
                      </c:pt>
                      <c:pt idx="114">
                        <c:v>1.8</c:v>
                      </c:pt>
                      <c:pt idx="115">
                        <c:v>2</c:v>
                      </c:pt>
                      <c:pt idx="116">
                        <c:v>1.6</c:v>
                      </c:pt>
                      <c:pt idx="117">
                        <c:v>1.6</c:v>
                      </c:pt>
                      <c:pt idx="118">
                        <c:v>1.5</c:v>
                      </c:pt>
                      <c:pt idx="119">
                        <c:v>1.6</c:v>
                      </c:pt>
                      <c:pt idx="120">
                        <c:v>1.6</c:v>
                      </c:pt>
                      <c:pt idx="121">
                        <c:v>1.6</c:v>
                      </c:pt>
                      <c:pt idx="122">
                        <c:v>1.6</c:v>
                      </c:pt>
                      <c:pt idx="123">
                        <c:v>1.5</c:v>
                      </c:pt>
                      <c:pt idx="124">
                        <c:v>1.6</c:v>
                      </c:pt>
                      <c:pt idx="125">
                        <c:v>1.6</c:v>
                      </c:pt>
                      <c:pt idx="126">
                        <c:v>1.6</c:v>
                      </c:pt>
                      <c:pt idx="127">
                        <c:v>1.5</c:v>
                      </c:pt>
                      <c:pt idx="128">
                        <c:v>1.5</c:v>
                      </c:pt>
                      <c:pt idx="129">
                        <c:v>1.5</c:v>
                      </c:pt>
                      <c:pt idx="130">
                        <c:v>1.6</c:v>
                      </c:pt>
                      <c:pt idx="131">
                        <c:v>1.6</c:v>
                      </c:pt>
                      <c:pt idx="132">
                        <c:v>1.5</c:v>
                      </c:pt>
                      <c:pt idx="133">
                        <c:v>1.6</c:v>
                      </c:pt>
                      <c:pt idx="134">
                        <c:v>1.7</c:v>
                      </c:pt>
                      <c:pt idx="135">
                        <c:v>1.7</c:v>
                      </c:pt>
                      <c:pt idx="136">
                        <c:v>1.7</c:v>
                      </c:pt>
                      <c:pt idx="137">
                        <c:v>1.6</c:v>
                      </c:pt>
                      <c:pt idx="138">
                        <c:v>1.7</c:v>
                      </c:pt>
                      <c:pt idx="139">
                        <c:v>1.4</c:v>
                      </c:pt>
                      <c:pt idx="140">
                        <c:v>1.5</c:v>
                      </c:pt>
                      <c:pt idx="141">
                        <c:v>1.5</c:v>
                      </c:pt>
                      <c:pt idx="142">
                        <c:v>1.6</c:v>
                      </c:pt>
                      <c:pt idx="143">
                        <c:v>1.5</c:v>
                      </c:pt>
                      <c:pt idx="144">
                        <c:v>1.6</c:v>
                      </c:pt>
                      <c:pt idx="145">
                        <c:v>1.6</c:v>
                      </c:pt>
                      <c:pt idx="146">
                        <c:v>1.6</c:v>
                      </c:pt>
                      <c:pt idx="147">
                        <c:v>1.6</c:v>
                      </c:pt>
                      <c:pt idx="148">
                        <c:v>1.7</c:v>
                      </c:pt>
                      <c:pt idx="149">
                        <c:v>1.7</c:v>
                      </c:pt>
                      <c:pt idx="150">
                        <c:v>1.8</c:v>
                      </c:pt>
                      <c:pt idx="151">
                        <c:v>1.8</c:v>
                      </c:pt>
                      <c:pt idx="152">
                        <c:v>1.6</c:v>
                      </c:pt>
                      <c:pt idx="153">
                        <c:v>1.7</c:v>
                      </c:pt>
                      <c:pt idx="154">
                        <c:v>1.7</c:v>
                      </c:pt>
                      <c:pt idx="155">
                        <c:v>1.8</c:v>
                      </c:pt>
                      <c:pt idx="156">
                        <c:v>1.7</c:v>
                      </c:pt>
                      <c:pt idx="157">
                        <c:v>1.7</c:v>
                      </c:pt>
                      <c:pt idx="158">
                        <c:v>1.8</c:v>
                      </c:pt>
                      <c:pt idx="159">
                        <c:v>1.9</c:v>
                      </c:pt>
                      <c:pt idx="160">
                        <c:v>2.1</c:v>
                      </c:pt>
                      <c:pt idx="161">
                        <c:v>2.2000000000000002</c:v>
                      </c:pt>
                      <c:pt idx="162">
                        <c:v>2.2999999999999998</c:v>
                      </c:pt>
                      <c:pt idx="163">
                        <c:v>2.2999999999999998</c:v>
                      </c:pt>
                      <c:pt idx="164">
                        <c:v>2.2999999999999998</c:v>
                      </c:pt>
                      <c:pt idx="165">
                        <c:v>2.4</c:v>
                      </c:pt>
                      <c:pt idx="166">
                        <c:v>2.4</c:v>
                      </c:pt>
                      <c:pt idx="167">
                        <c:v>2.5</c:v>
                      </c:pt>
                      <c:pt idx="168">
                        <c:v>2.4</c:v>
                      </c:pt>
                      <c:pt idx="169">
                        <c:v>2.2999999999999998</c:v>
                      </c:pt>
                      <c:pt idx="170">
                        <c:v>2.2000000000000002</c:v>
                      </c:pt>
                      <c:pt idx="171">
                        <c:v>2.2000000000000002</c:v>
                      </c:pt>
                      <c:pt idx="172">
                        <c:v>2.2999999999999998</c:v>
                      </c:pt>
                      <c:pt idx="173">
                        <c:v>2.2999999999999998</c:v>
                      </c:pt>
                      <c:pt idx="174">
                        <c:v>2.2000000000000002</c:v>
                      </c:pt>
                      <c:pt idx="175">
                        <c:v>2.2000000000000002</c:v>
                      </c:pt>
                      <c:pt idx="176">
                        <c:v>2.1</c:v>
                      </c:pt>
                      <c:pt idx="177">
                        <c:v>2.1</c:v>
                      </c:pt>
                      <c:pt idx="178">
                        <c:v>2.2000000000000002</c:v>
                      </c:pt>
                      <c:pt idx="179">
                        <c:v>2.2999999999999998</c:v>
                      </c:pt>
                      <c:pt idx="180">
                        <c:v>2.5</c:v>
                      </c:pt>
                      <c:pt idx="181">
                        <c:v>2.4</c:v>
                      </c:pt>
                      <c:pt idx="182">
                        <c:v>2.4</c:v>
                      </c:pt>
                      <c:pt idx="183">
                        <c:v>2.2999999999999998</c:v>
                      </c:pt>
                      <c:pt idx="184">
                        <c:v>2.1</c:v>
                      </c:pt>
                      <c:pt idx="185">
                        <c:v>2.1</c:v>
                      </c:pt>
                      <c:pt idx="186">
                        <c:v>2.1</c:v>
                      </c:pt>
                      <c:pt idx="187">
                        <c:v>2</c:v>
                      </c:pt>
                      <c:pt idx="188">
                        <c:v>2</c:v>
                      </c:pt>
                      <c:pt idx="189">
                        <c:v>2</c:v>
                      </c:pt>
                      <c:pt idx="190">
                        <c:v>2.2000000000000002</c:v>
                      </c:pt>
                      <c:pt idx="191">
                        <c:v>2.1</c:v>
                      </c:pt>
                      <c:pt idx="192">
                        <c:v>2.1</c:v>
                      </c:pt>
                      <c:pt idx="193">
                        <c:v>2.2000000000000002</c:v>
                      </c:pt>
                      <c:pt idx="194">
                        <c:v>2.4</c:v>
                      </c:pt>
                      <c:pt idx="195">
                        <c:v>2.2999999999999998</c:v>
                      </c:pt>
                      <c:pt idx="196">
                        <c:v>2.2999999999999998</c:v>
                      </c:pt>
                      <c:pt idx="197">
                        <c:v>2.4</c:v>
                      </c:pt>
                      <c:pt idx="198">
                        <c:v>2.5</c:v>
                      </c:pt>
                      <c:pt idx="199">
                        <c:v>2.8</c:v>
                      </c:pt>
                      <c:pt idx="200">
                        <c:v>2.9</c:v>
                      </c:pt>
                      <c:pt idx="201">
                        <c:v>2.9</c:v>
                      </c:pt>
                      <c:pt idx="202">
                        <c:v>2.9</c:v>
                      </c:pt>
                      <c:pt idx="203">
                        <c:v>2.7</c:v>
                      </c:pt>
                      <c:pt idx="204">
                        <c:v>2.8</c:v>
                      </c:pt>
                      <c:pt idx="205">
                        <c:v>2.8</c:v>
                      </c:pt>
                      <c:pt idx="206">
                        <c:v>2.8</c:v>
                      </c:pt>
                      <c:pt idx="207">
                        <c:v>2.8</c:v>
                      </c:pt>
                      <c:pt idx="208">
                        <c:v>2.8</c:v>
                      </c:pt>
                      <c:pt idx="209">
                        <c:v>2.8</c:v>
                      </c:pt>
                      <c:pt idx="210">
                        <c:v>2.7</c:v>
                      </c:pt>
                      <c:pt idx="211">
                        <c:v>2.8</c:v>
                      </c:pt>
                      <c:pt idx="212">
                        <c:v>2.9</c:v>
                      </c:pt>
                      <c:pt idx="213">
                        <c:v>2.9</c:v>
                      </c:pt>
                      <c:pt idx="214">
                        <c:v>2.8</c:v>
                      </c:pt>
                      <c:pt idx="215">
                        <c:v>2.8</c:v>
                      </c:pt>
                      <c:pt idx="216">
                        <c:v>2.7</c:v>
                      </c:pt>
                      <c:pt idx="217">
                        <c:v>2.6</c:v>
                      </c:pt>
                      <c:pt idx="218">
                        <c:v>2.2999999999999998</c:v>
                      </c:pt>
                      <c:pt idx="219">
                        <c:v>2</c:v>
                      </c:pt>
                      <c:pt idx="220">
                        <c:v>2.1</c:v>
                      </c:pt>
                      <c:pt idx="221">
                        <c:v>2.2000000000000002</c:v>
                      </c:pt>
                      <c:pt idx="222">
                        <c:v>2.2999999999999998</c:v>
                      </c:pt>
                      <c:pt idx="223">
                        <c:v>2.4</c:v>
                      </c:pt>
                      <c:pt idx="224">
                        <c:v>2.4</c:v>
                      </c:pt>
                      <c:pt idx="225">
                        <c:v>2.4</c:v>
                      </c:pt>
                      <c:pt idx="226">
                        <c:v>1.9</c:v>
                      </c:pt>
                      <c:pt idx="227">
                        <c:v>1.2</c:v>
                      </c:pt>
                      <c:pt idx="228">
                        <c:v>0.7</c:v>
                      </c:pt>
                      <c:pt idx="229">
                        <c:v>0.8</c:v>
                      </c:pt>
                      <c:pt idx="230">
                        <c:v>1.3</c:v>
                      </c:pt>
                      <c:pt idx="231">
                        <c:v>1.4</c:v>
                      </c:pt>
                      <c:pt idx="232">
                        <c:v>1.9</c:v>
                      </c:pt>
                      <c:pt idx="233">
                        <c:v>1.9</c:v>
                      </c:pt>
                      <c:pt idx="234">
                        <c:v>2</c:v>
                      </c:pt>
                      <c:pt idx="235">
                        <c:v>1.6</c:v>
                      </c:pt>
                      <c:pt idx="236">
                        <c:v>1.4</c:v>
                      </c:pt>
                      <c:pt idx="237">
                        <c:v>1.4</c:v>
                      </c:pt>
                      <c:pt idx="238">
                        <c:v>1.6</c:v>
                      </c:pt>
                      <c:pt idx="239">
                        <c:v>1.8</c:v>
                      </c:pt>
                      <c:pt idx="240">
                        <c:v>2.2000000000000002</c:v>
                      </c:pt>
                      <c:pt idx="241">
                        <c:v>2.5</c:v>
                      </c:pt>
                      <c:pt idx="242">
                        <c:v>2.9</c:v>
                      </c:pt>
                      <c:pt idx="243">
                        <c:v>3</c:v>
                      </c:pt>
                      <c:pt idx="244">
                        <c:v>3.4</c:v>
                      </c:pt>
                      <c:pt idx="245">
                        <c:v>3.6</c:v>
                      </c:pt>
                      <c:pt idx="246">
                        <c:v>3.8</c:v>
                      </c:pt>
                      <c:pt idx="247">
                        <c:v>3.8</c:v>
                      </c:pt>
                      <c:pt idx="248">
                        <c:v>3.7</c:v>
                      </c:pt>
                      <c:pt idx="249">
                        <c:v>3.7</c:v>
                      </c:pt>
                      <c:pt idx="250">
                        <c:v>3.6</c:v>
                      </c:pt>
                      <c:pt idx="251">
                        <c:v>3.7</c:v>
                      </c:pt>
                      <c:pt idx="252">
                        <c:v>3.4</c:v>
                      </c:pt>
                      <c:pt idx="253">
                        <c:v>3.3</c:v>
                      </c:pt>
                      <c:pt idx="254">
                        <c:v>3.2</c:v>
                      </c:pt>
                      <c:pt idx="255">
                        <c:v>3.3</c:v>
                      </c:pt>
                      <c:pt idx="256">
                        <c:v>3.2</c:v>
                      </c:pt>
                      <c:pt idx="257">
                        <c:v>3.1</c:v>
                      </c:pt>
                      <c:pt idx="258">
                        <c:v>3</c:v>
                      </c:pt>
                      <c:pt idx="259">
                        <c:v>3</c:v>
                      </c:pt>
                      <c:pt idx="260">
                        <c:v>3</c:v>
                      </c:pt>
                      <c:pt idx="261">
                        <c:v>2.7</c:v>
                      </c:pt>
                      <c:pt idx="262">
                        <c:v>2.6</c:v>
                      </c:pt>
                      <c:pt idx="263">
                        <c:v>2.4</c:v>
                      </c:pt>
                      <c:pt idx="264">
                        <c:v>2.4</c:v>
                      </c:pt>
                      <c:pt idx="265">
                        <c:v>2.2999999999999998</c:v>
                      </c:pt>
                      <c:pt idx="266">
                        <c:v>2.2999999999999998</c:v>
                      </c:pt>
                      <c:pt idx="267">
                        <c:v>2.4</c:v>
                      </c:pt>
                      <c:pt idx="268">
                        <c:v>2.1</c:v>
                      </c:pt>
                      <c:pt idx="269">
                        <c:v>2</c:v>
                      </c:pt>
                      <c:pt idx="270">
                        <c:v>1.9</c:v>
                      </c:pt>
                      <c:pt idx="271">
                        <c:v>2</c:v>
                      </c:pt>
                      <c:pt idx="272">
                        <c:v>1.9</c:v>
                      </c:pt>
                      <c:pt idx="273">
                        <c:v>2.1</c:v>
                      </c:pt>
                      <c:pt idx="274">
                        <c:v>2.1</c:v>
                      </c:pt>
                      <c:pt idx="275">
                        <c:v>2.1</c:v>
                      </c:pt>
                      <c:pt idx="276">
                        <c:v>2.1</c:v>
                      </c:pt>
                      <c:pt idx="277">
                        <c:v>2.2000000000000002</c:v>
                      </c:pt>
                      <c:pt idx="278">
                        <c:v>2</c:v>
                      </c:pt>
                      <c:pt idx="279">
                        <c:v>1.9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0705-489D-96A8-539D70F89971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ratios!$J$3</c15:sqref>
                        </c15:formulaRef>
                      </c:ext>
                    </c:extLst>
                    <c:strCache>
                      <c:ptCount val="1"/>
                      <c:pt idx="0">
                        <c:v>Accommodation &amp; food service activities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ratios!$J$4:$J$283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3.3</c:v>
                      </c:pt>
                      <c:pt idx="1">
                        <c:v>3.4</c:v>
                      </c:pt>
                      <c:pt idx="2">
                        <c:v>3.2</c:v>
                      </c:pt>
                      <c:pt idx="3">
                        <c:v>3.5</c:v>
                      </c:pt>
                      <c:pt idx="4">
                        <c:v>3.3</c:v>
                      </c:pt>
                      <c:pt idx="5">
                        <c:v>3.3</c:v>
                      </c:pt>
                      <c:pt idx="6">
                        <c:v>3</c:v>
                      </c:pt>
                      <c:pt idx="7">
                        <c:v>3</c:v>
                      </c:pt>
                      <c:pt idx="8">
                        <c:v>3.1</c:v>
                      </c:pt>
                      <c:pt idx="9">
                        <c:v>3.1</c:v>
                      </c:pt>
                      <c:pt idx="10">
                        <c:v>3.1</c:v>
                      </c:pt>
                      <c:pt idx="11">
                        <c:v>3.1</c:v>
                      </c:pt>
                      <c:pt idx="12">
                        <c:v>3.1</c:v>
                      </c:pt>
                      <c:pt idx="13">
                        <c:v>3</c:v>
                      </c:pt>
                      <c:pt idx="14">
                        <c:v>3.1</c:v>
                      </c:pt>
                      <c:pt idx="15">
                        <c:v>3</c:v>
                      </c:pt>
                      <c:pt idx="16">
                        <c:v>3.1</c:v>
                      </c:pt>
                      <c:pt idx="17">
                        <c:v>3</c:v>
                      </c:pt>
                      <c:pt idx="18">
                        <c:v>3</c:v>
                      </c:pt>
                      <c:pt idx="19">
                        <c:v>3</c:v>
                      </c:pt>
                      <c:pt idx="20">
                        <c:v>2.8</c:v>
                      </c:pt>
                      <c:pt idx="21">
                        <c:v>2.7</c:v>
                      </c:pt>
                      <c:pt idx="22">
                        <c:v>2.9</c:v>
                      </c:pt>
                      <c:pt idx="23">
                        <c:v>3.1</c:v>
                      </c:pt>
                      <c:pt idx="24">
                        <c:v>3.2</c:v>
                      </c:pt>
                      <c:pt idx="25">
                        <c:v>3.4</c:v>
                      </c:pt>
                      <c:pt idx="26">
                        <c:v>3.1</c:v>
                      </c:pt>
                      <c:pt idx="27">
                        <c:v>3</c:v>
                      </c:pt>
                      <c:pt idx="28">
                        <c:v>2.9</c:v>
                      </c:pt>
                      <c:pt idx="29">
                        <c:v>3</c:v>
                      </c:pt>
                      <c:pt idx="30">
                        <c:v>3</c:v>
                      </c:pt>
                      <c:pt idx="31">
                        <c:v>3</c:v>
                      </c:pt>
                      <c:pt idx="32">
                        <c:v>3</c:v>
                      </c:pt>
                      <c:pt idx="33">
                        <c:v>3.1</c:v>
                      </c:pt>
                      <c:pt idx="34">
                        <c:v>3.1</c:v>
                      </c:pt>
                      <c:pt idx="35">
                        <c:v>3</c:v>
                      </c:pt>
                      <c:pt idx="36">
                        <c:v>2.8</c:v>
                      </c:pt>
                      <c:pt idx="37">
                        <c:v>3</c:v>
                      </c:pt>
                      <c:pt idx="38">
                        <c:v>3</c:v>
                      </c:pt>
                      <c:pt idx="39">
                        <c:v>3.1</c:v>
                      </c:pt>
                      <c:pt idx="40">
                        <c:v>3</c:v>
                      </c:pt>
                      <c:pt idx="41">
                        <c:v>3</c:v>
                      </c:pt>
                      <c:pt idx="42">
                        <c:v>3</c:v>
                      </c:pt>
                      <c:pt idx="43">
                        <c:v>3.1</c:v>
                      </c:pt>
                      <c:pt idx="44">
                        <c:v>3</c:v>
                      </c:pt>
                      <c:pt idx="45">
                        <c:v>2.7</c:v>
                      </c:pt>
                      <c:pt idx="46">
                        <c:v>2.8</c:v>
                      </c:pt>
                      <c:pt idx="47">
                        <c:v>2.8</c:v>
                      </c:pt>
                      <c:pt idx="48">
                        <c:v>2.9</c:v>
                      </c:pt>
                      <c:pt idx="49">
                        <c:v>2.8</c:v>
                      </c:pt>
                      <c:pt idx="50">
                        <c:v>2.8</c:v>
                      </c:pt>
                      <c:pt idx="51">
                        <c:v>2.9</c:v>
                      </c:pt>
                      <c:pt idx="52">
                        <c:v>3</c:v>
                      </c:pt>
                      <c:pt idx="53">
                        <c:v>2.9</c:v>
                      </c:pt>
                      <c:pt idx="54">
                        <c:v>2.9</c:v>
                      </c:pt>
                      <c:pt idx="55">
                        <c:v>2.8</c:v>
                      </c:pt>
                      <c:pt idx="56">
                        <c:v>2.8</c:v>
                      </c:pt>
                      <c:pt idx="57">
                        <c:v>2.6</c:v>
                      </c:pt>
                      <c:pt idx="58">
                        <c:v>2.6</c:v>
                      </c:pt>
                      <c:pt idx="59">
                        <c:v>2.5</c:v>
                      </c:pt>
                      <c:pt idx="60">
                        <c:v>2.4</c:v>
                      </c:pt>
                      <c:pt idx="61">
                        <c:v>2.4</c:v>
                      </c:pt>
                      <c:pt idx="62">
                        <c:v>2.6</c:v>
                      </c:pt>
                      <c:pt idx="63">
                        <c:v>2.7</c:v>
                      </c:pt>
                      <c:pt idx="64">
                        <c:v>2.8</c:v>
                      </c:pt>
                      <c:pt idx="65">
                        <c:v>2.8</c:v>
                      </c:pt>
                      <c:pt idx="66">
                        <c:v>2.8</c:v>
                      </c:pt>
                      <c:pt idx="67">
                        <c:v>2.9</c:v>
                      </c:pt>
                      <c:pt idx="68">
                        <c:v>2.9</c:v>
                      </c:pt>
                      <c:pt idx="69">
                        <c:v>3</c:v>
                      </c:pt>
                      <c:pt idx="70">
                        <c:v>2.9</c:v>
                      </c:pt>
                      <c:pt idx="71">
                        <c:v>3</c:v>
                      </c:pt>
                      <c:pt idx="72">
                        <c:v>2.9</c:v>
                      </c:pt>
                      <c:pt idx="73">
                        <c:v>2.9</c:v>
                      </c:pt>
                      <c:pt idx="74">
                        <c:v>2.9</c:v>
                      </c:pt>
                      <c:pt idx="75">
                        <c:v>2.9</c:v>
                      </c:pt>
                      <c:pt idx="76">
                        <c:v>3</c:v>
                      </c:pt>
                      <c:pt idx="77">
                        <c:v>3.1</c:v>
                      </c:pt>
                      <c:pt idx="78">
                        <c:v>3.2</c:v>
                      </c:pt>
                      <c:pt idx="79">
                        <c:v>3.3</c:v>
                      </c:pt>
                      <c:pt idx="80">
                        <c:v>3.4</c:v>
                      </c:pt>
                      <c:pt idx="81">
                        <c:v>3.6</c:v>
                      </c:pt>
                      <c:pt idx="82">
                        <c:v>3.5</c:v>
                      </c:pt>
                      <c:pt idx="83">
                        <c:v>3.4</c:v>
                      </c:pt>
                      <c:pt idx="84">
                        <c:v>3.2</c:v>
                      </c:pt>
                      <c:pt idx="85">
                        <c:v>3.2</c:v>
                      </c:pt>
                      <c:pt idx="86">
                        <c:v>3.1</c:v>
                      </c:pt>
                      <c:pt idx="87">
                        <c:v>3</c:v>
                      </c:pt>
                      <c:pt idx="88">
                        <c:v>2.8</c:v>
                      </c:pt>
                      <c:pt idx="89">
                        <c:v>2.7</c:v>
                      </c:pt>
                      <c:pt idx="90">
                        <c:v>2.5</c:v>
                      </c:pt>
                      <c:pt idx="91">
                        <c:v>2.2999999999999998</c:v>
                      </c:pt>
                      <c:pt idx="92">
                        <c:v>2.2999999999999998</c:v>
                      </c:pt>
                      <c:pt idx="93">
                        <c:v>2.2999999999999998</c:v>
                      </c:pt>
                      <c:pt idx="94">
                        <c:v>2.5</c:v>
                      </c:pt>
                      <c:pt idx="95">
                        <c:v>2.4</c:v>
                      </c:pt>
                      <c:pt idx="96">
                        <c:v>2.2000000000000002</c:v>
                      </c:pt>
                      <c:pt idx="97">
                        <c:v>2.2000000000000002</c:v>
                      </c:pt>
                      <c:pt idx="98">
                        <c:v>2.2000000000000002</c:v>
                      </c:pt>
                      <c:pt idx="99">
                        <c:v>2.2000000000000002</c:v>
                      </c:pt>
                      <c:pt idx="100">
                        <c:v>2.2000000000000002</c:v>
                      </c:pt>
                      <c:pt idx="101">
                        <c:v>2.2000000000000002</c:v>
                      </c:pt>
                      <c:pt idx="102">
                        <c:v>2.4</c:v>
                      </c:pt>
                      <c:pt idx="103">
                        <c:v>2.2999999999999998</c:v>
                      </c:pt>
                      <c:pt idx="104">
                        <c:v>2.4</c:v>
                      </c:pt>
                      <c:pt idx="105">
                        <c:v>2.5</c:v>
                      </c:pt>
                      <c:pt idx="106">
                        <c:v>2.6</c:v>
                      </c:pt>
                      <c:pt idx="107">
                        <c:v>2.6</c:v>
                      </c:pt>
                      <c:pt idx="108">
                        <c:v>2.6</c:v>
                      </c:pt>
                      <c:pt idx="109">
                        <c:v>2.6</c:v>
                      </c:pt>
                      <c:pt idx="110">
                        <c:v>2.5</c:v>
                      </c:pt>
                      <c:pt idx="111">
                        <c:v>2.5</c:v>
                      </c:pt>
                      <c:pt idx="112">
                        <c:v>2.5</c:v>
                      </c:pt>
                      <c:pt idx="113">
                        <c:v>2.4</c:v>
                      </c:pt>
                      <c:pt idx="114">
                        <c:v>2.4</c:v>
                      </c:pt>
                      <c:pt idx="115">
                        <c:v>2.4</c:v>
                      </c:pt>
                      <c:pt idx="116">
                        <c:v>2.6</c:v>
                      </c:pt>
                      <c:pt idx="117">
                        <c:v>2.5</c:v>
                      </c:pt>
                      <c:pt idx="118">
                        <c:v>2.5</c:v>
                      </c:pt>
                      <c:pt idx="119">
                        <c:v>2.4</c:v>
                      </c:pt>
                      <c:pt idx="120">
                        <c:v>2.5</c:v>
                      </c:pt>
                      <c:pt idx="121">
                        <c:v>2.4</c:v>
                      </c:pt>
                      <c:pt idx="122">
                        <c:v>2.4</c:v>
                      </c:pt>
                      <c:pt idx="123">
                        <c:v>2.2999999999999998</c:v>
                      </c:pt>
                      <c:pt idx="124">
                        <c:v>2.2999999999999998</c:v>
                      </c:pt>
                      <c:pt idx="125">
                        <c:v>2.2999999999999998</c:v>
                      </c:pt>
                      <c:pt idx="126">
                        <c:v>2.4</c:v>
                      </c:pt>
                      <c:pt idx="127">
                        <c:v>2.6</c:v>
                      </c:pt>
                      <c:pt idx="128">
                        <c:v>2.5</c:v>
                      </c:pt>
                      <c:pt idx="129">
                        <c:v>2.5</c:v>
                      </c:pt>
                      <c:pt idx="130">
                        <c:v>2.4</c:v>
                      </c:pt>
                      <c:pt idx="131">
                        <c:v>2.5</c:v>
                      </c:pt>
                      <c:pt idx="132">
                        <c:v>2.5</c:v>
                      </c:pt>
                      <c:pt idx="133">
                        <c:v>2.5</c:v>
                      </c:pt>
                      <c:pt idx="134">
                        <c:v>2.6</c:v>
                      </c:pt>
                      <c:pt idx="135">
                        <c:v>2.7</c:v>
                      </c:pt>
                      <c:pt idx="136">
                        <c:v>2.8</c:v>
                      </c:pt>
                      <c:pt idx="137">
                        <c:v>2.8</c:v>
                      </c:pt>
                      <c:pt idx="138">
                        <c:v>2.8</c:v>
                      </c:pt>
                      <c:pt idx="139">
                        <c:v>2.7</c:v>
                      </c:pt>
                      <c:pt idx="140">
                        <c:v>2.6</c:v>
                      </c:pt>
                      <c:pt idx="141">
                        <c:v>2.5</c:v>
                      </c:pt>
                      <c:pt idx="142">
                        <c:v>2.6</c:v>
                      </c:pt>
                      <c:pt idx="143">
                        <c:v>2.7</c:v>
                      </c:pt>
                      <c:pt idx="144">
                        <c:v>2.8</c:v>
                      </c:pt>
                      <c:pt idx="145">
                        <c:v>3</c:v>
                      </c:pt>
                      <c:pt idx="146">
                        <c:v>2.9</c:v>
                      </c:pt>
                      <c:pt idx="147">
                        <c:v>3</c:v>
                      </c:pt>
                      <c:pt idx="148">
                        <c:v>3</c:v>
                      </c:pt>
                      <c:pt idx="149">
                        <c:v>3.3</c:v>
                      </c:pt>
                      <c:pt idx="150">
                        <c:v>3.2</c:v>
                      </c:pt>
                      <c:pt idx="151">
                        <c:v>3.3</c:v>
                      </c:pt>
                      <c:pt idx="152">
                        <c:v>3.1</c:v>
                      </c:pt>
                      <c:pt idx="153">
                        <c:v>3.1</c:v>
                      </c:pt>
                      <c:pt idx="154">
                        <c:v>3.3</c:v>
                      </c:pt>
                      <c:pt idx="155">
                        <c:v>3.4</c:v>
                      </c:pt>
                      <c:pt idx="156">
                        <c:v>3.6</c:v>
                      </c:pt>
                      <c:pt idx="157">
                        <c:v>3.7</c:v>
                      </c:pt>
                      <c:pt idx="158">
                        <c:v>3.7</c:v>
                      </c:pt>
                      <c:pt idx="159">
                        <c:v>3.7</c:v>
                      </c:pt>
                      <c:pt idx="160">
                        <c:v>3.8</c:v>
                      </c:pt>
                      <c:pt idx="161">
                        <c:v>3.8</c:v>
                      </c:pt>
                      <c:pt idx="162">
                        <c:v>3.8</c:v>
                      </c:pt>
                      <c:pt idx="163">
                        <c:v>3.8</c:v>
                      </c:pt>
                      <c:pt idx="164">
                        <c:v>3.7</c:v>
                      </c:pt>
                      <c:pt idx="165">
                        <c:v>3.7</c:v>
                      </c:pt>
                      <c:pt idx="166">
                        <c:v>3.8</c:v>
                      </c:pt>
                      <c:pt idx="167">
                        <c:v>3.8</c:v>
                      </c:pt>
                      <c:pt idx="168">
                        <c:v>3.8</c:v>
                      </c:pt>
                      <c:pt idx="169">
                        <c:v>3.8</c:v>
                      </c:pt>
                      <c:pt idx="170">
                        <c:v>3.9</c:v>
                      </c:pt>
                      <c:pt idx="171">
                        <c:v>4</c:v>
                      </c:pt>
                      <c:pt idx="172">
                        <c:v>4.0999999999999996</c:v>
                      </c:pt>
                      <c:pt idx="173">
                        <c:v>4.0999999999999996</c:v>
                      </c:pt>
                      <c:pt idx="174">
                        <c:v>4</c:v>
                      </c:pt>
                      <c:pt idx="175">
                        <c:v>3.9</c:v>
                      </c:pt>
                      <c:pt idx="176">
                        <c:v>3.6</c:v>
                      </c:pt>
                      <c:pt idx="177">
                        <c:v>3.8</c:v>
                      </c:pt>
                      <c:pt idx="178">
                        <c:v>3.9</c:v>
                      </c:pt>
                      <c:pt idx="179">
                        <c:v>4</c:v>
                      </c:pt>
                      <c:pt idx="180">
                        <c:v>3.7</c:v>
                      </c:pt>
                      <c:pt idx="181">
                        <c:v>3.6</c:v>
                      </c:pt>
                      <c:pt idx="182">
                        <c:v>3.5</c:v>
                      </c:pt>
                      <c:pt idx="183">
                        <c:v>3.5</c:v>
                      </c:pt>
                      <c:pt idx="184">
                        <c:v>3.6</c:v>
                      </c:pt>
                      <c:pt idx="185">
                        <c:v>3.7</c:v>
                      </c:pt>
                      <c:pt idx="186">
                        <c:v>3.8</c:v>
                      </c:pt>
                      <c:pt idx="187">
                        <c:v>4</c:v>
                      </c:pt>
                      <c:pt idx="188">
                        <c:v>4.2</c:v>
                      </c:pt>
                      <c:pt idx="189">
                        <c:v>4.2</c:v>
                      </c:pt>
                      <c:pt idx="190">
                        <c:v>4.0999999999999996</c:v>
                      </c:pt>
                      <c:pt idx="191">
                        <c:v>4.0999999999999996</c:v>
                      </c:pt>
                      <c:pt idx="192">
                        <c:v>4.0999999999999996</c:v>
                      </c:pt>
                      <c:pt idx="193">
                        <c:v>4.2</c:v>
                      </c:pt>
                      <c:pt idx="194">
                        <c:v>4.2</c:v>
                      </c:pt>
                      <c:pt idx="195">
                        <c:v>4.0999999999999996</c:v>
                      </c:pt>
                      <c:pt idx="196">
                        <c:v>4</c:v>
                      </c:pt>
                      <c:pt idx="197">
                        <c:v>4.0999999999999996</c:v>
                      </c:pt>
                      <c:pt idx="198">
                        <c:v>4.2</c:v>
                      </c:pt>
                      <c:pt idx="199">
                        <c:v>4.3</c:v>
                      </c:pt>
                      <c:pt idx="200">
                        <c:v>4.0999999999999996</c:v>
                      </c:pt>
                      <c:pt idx="201">
                        <c:v>3.9</c:v>
                      </c:pt>
                      <c:pt idx="202">
                        <c:v>3.8</c:v>
                      </c:pt>
                      <c:pt idx="203">
                        <c:v>3.8</c:v>
                      </c:pt>
                      <c:pt idx="204">
                        <c:v>4</c:v>
                      </c:pt>
                      <c:pt idx="205">
                        <c:v>4.0999999999999996</c:v>
                      </c:pt>
                      <c:pt idx="206">
                        <c:v>4</c:v>
                      </c:pt>
                      <c:pt idx="207">
                        <c:v>4</c:v>
                      </c:pt>
                      <c:pt idx="208">
                        <c:v>4.0999999999999996</c:v>
                      </c:pt>
                      <c:pt idx="209">
                        <c:v>4.0999999999999996</c:v>
                      </c:pt>
                      <c:pt idx="210">
                        <c:v>4.0999999999999996</c:v>
                      </c:pt>
                      <c:pt idx="211">
                        <c:v>4</c:v>
                      </c:pt>
                      <c:pt idx="212">
                        <c:v>3.8</c:v>
                      </c:pt>
                      <c:pt idx="213">
                        <c:v>3.9</c:v>
                      </c:pt>
                      <c:pt idx="214">
                        <c:v>4.0999999999999996</c:v>
                      </c:pt>
                      <c:pt idx="215">
                        <c:v>4.0999999999999996</c:v>
                      </c:pt>
                      <c:pt idx="216">
                        <c:v>3.9</c:v>
                      </c:pt>
                      <c:pt idx="217">
                        <c:v>3.9</c:v>
                      </c:pt>
                      <c:pt idx="218">
                        <c:v>4</c:v>
                      </c:pt>
                      <c:pt idx="219">
                        <c:v>4.0999999999999996</c:v>
                      </c:pt>
                      <c:pt idx="220">
                        <c:v>3.9</c:v>
                      </c:pt>
                      <c:pt idx="221">
                        <c:v>3.8</c:v>
                      </c:pt>
                      <c:pt idx="222">
                        <c:v>3.7</c:v>
                      </c:pt>
                      <c:pt idx="223">
                        <c:v>3.8</c:v>
                      </c:pt>
                      <c:pt idx="224">
                        <c:v>4.2</c:v>
                      </c:pt>
                      <c:pt idx="225">
                        <c:v>3.9</c:v>
                      </c:pt>
                      <c:pt idx="226">
                        <c:v>2.5</c:v>
                      </c:pt>
                      <c:pt idx="227">
                        <c:v>1.1000000000000001</c:v>
                      </c:pt>
                      <c:pt idx="228">
                        <c:v>0.3</c:v>
                      </c:pt>
                      <c:pt idx="229">
                        <c:v>0.7</c:v>
                      </c:pt>
                      <c:pt idx="230">
                        <c:v>1.1000000000000001</c:v>
                      </c:pt>
                      <c:pt idx="231">
                        <c:v>1.5</c:v>
                      </c:pt>
                      <c:pt idx="232">
                        <c:v>1.4</c:v>
                      </c:pt>
                      <c:pt idx="233">
                        <c:v>1.5</c:v>
                      </c:pt>
                      <c:pt idx="234">
                        <c:v>1.3</c:v>
                      </c:pt>
                      <c:pt idx="235">
                        <c:v>1</c:v>
                      </c:pt>
                      <c:pt idx="236">
                        <c:v>0.9</c:v>
                      </c:pt>
                      <c:pt idx="237">
                        <c:v>1.3</c:v>
                      </c:pt>
                      <c:pt idx="238">
                        <c:v>1.9</c:v>
                      </c:pt>
                      <c:pt idx="239">
                        <c:v>3.3</c:v>
                      </c:pt>
                      <c:pt idx="240">
                        <c:v>4.8</c:v>
                      </c:pt>
                      <c:pt idx="241">
                        <c:v>5.7</c:v>
                      </c:pt>
                      <c:pt idx="242">
                        <c:v>6.5</c:v>
                      </c:pt>
                      <c:pt idx="243">
                        <c:v>6.5</c:v>
                      </c:pt>
                      <c:pt idx="244">
                        <c:v>7.2</c:v>
                      </c:pt>
                      <c:pt idx="245">
                        <c:v>7.5</c:v>
                      </c:pt>
                      <c:pt idx="246">
                        <c:v>7.7</c:v>
                      </c:pt>
                      <c:pt idx="247">
                        <c:v>7.6</c:v>
                      </c:pt>
                      <c:pt idx="248">
                        <c:v>6.7</c:v>
                      </c:pt>
                      <c:pt idx="249">
                        <c:v>6.6</c:v>
                      </c:pt>
                      <c:pt idx="250">
                        <c:v>6.9</c:v>
                      </c:pt>
                      <c:pt idx="251">
                        <c:v>7</c:v>
                      </c:pt>
                      <c:pt idx="252">
                        <c:v>7</c:v>
                      </c:pt>
                      <c:pt idx="253">
                        <c:v>6.9</c:v>
                      </c:pt>
                      <c:pt idx="254">
                        <c:v>6.7</c:v>
                      </c:pt>
                      <c:pt idx="255">
                        <c:v>6.2</c:v>
                      </c:pt>
                      <c:pt idx="256">
                        <c:v>5.9</c:v>
                      </c:pt>
                      <c:pt idx="257">
                        <c:v>5.7</c:v>
                      </c:pt>
                      <c:pt idx="258">
                        <c:v>5.8</c:v>
                      </c:pt>
                      <c:pt idx="259">
                        <c:v>5.9</c:v>
                      </c:pt>
                      <c:pt idx="260">
                        <c:v>5.4</c:v>
                      </c:pt>
                      <c:pt idx="261">
                        <c:v>5.4</c:v>
                      </c:pt>
                      <c:pt idx="262">
                        <c:v>5.0999999999999996</c:v>
                      </c:pt>
                      <c:pt idx="263">
                        <c:v>5</c:v>
                      </c:pt>
                      <c:pt idx="264">
                        <c:v>4.8</c:v>
                      </c:pt>
                      <c:pt idx="265">
                        <c:v>4.7</c:v>
                      </c:pt>
                      <c:pt idx="266">
                        <c:v>4.5</c:v>
                      </c:pt>
                      <c:pt idx="267">
                        <c:v>4.4000000000000004</c:v>
                      </c:pt>
                      <c:pt idx="268">
                        <c:v>4.3</c:v>
                      </c:pt>
                      <c:pt idx="269">
                        <c:v>4.3</c:v>
                      </c:pt>
                      <c:pt idx="270">
                        <c:v>4.0999999999999996</c:v>
                      </c:pt>
                      <c:pt idx="271">
                        <c:v>4</c:v>
                      </c:pt>
                      <c:pt idx="272">
                        <c:v>4.0999999999999996</c:v>
                      </c:pt>
                      <c:pt idx="273">
                        <c:v>4.0999999999999996</c:v>
                      </c:pt>
                      <c:pt idx="274">
                        <c:v>4.0999999999999996</c:v>
                      </c:pt>
                      <c:pt idx="275">
                        <c:v>3.8</c:v>
                      </c:pt>
                      <c:pt idx="276">
                        <c:v>3.7</c:v>
                      </c:pt>
                      <c:pt idx="277">
                        <c:v>3.6</c:v>
                      </c:pt>
                      <c:pt idx="278">
                        <c:v>3.7</c:v>
                      </c:pt>
                      <c:pt idx="279">
                        <c:v>3.6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0705-489D-96A8-539D70F89971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ratios!$K$3</c15:sqref>
                        </c15:formulaRef>
                      </c:ext>
                    </c:extLst>
                    <c:strCache>
                      <c:ptCount val="1"/>
                      <c:pt idx="0">
                        <c:v>Information &amp; communication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ratios!$K$4:$K$283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4.7</c:v>
                      </c:pt>
                      <c:pt idx="1">
                        <c:v>4.5</c:v>
                      </c:pt>
                      <c:pt idx="2">
                        <c:v>4.4000000000000004</c:v>
                      </c:pt>
                      <c:pt idx="3">
                        <c:v>4.4000000000000004</c:v>
                      </c:pt>
                      <c:pt idx="4">
                        <c:v>4.2</c:v>
                      </c:pt>
                      <c:pt idx="5">
                        <c:v>4</c:v>
                      </c:pt>
                      <c:pt idx="6">
                        <c:v>3.8</c:v>
                      </c:pt>
                      <c:pt idx="7">
                        <c:v>3.8</c:v>
                      </c:pt>
                      <c:pt idx="8">
                        <c:v>4</c:v>
                      </c:pt>
                      <c:pt idx="9">
                        <c:v>4.0999999999999996</c:v>
                      </c:pt>
                      <c:pt idx="10">
                        <c:v>4.0999999999999996</c:v>
                      </c:pt>
                      <c:pt idx="11">
                        <c:v>4.2</c:v>
                      </c:pt>
                      <c:pt idx="12">
                        <c:v>4.0999999999999996</c:v>
                      </c:pt>
                      <c:pt idx="13">
                        <c:v>4.3</c:v>
                      </c:pt>
                      <c:pt idx="14">
                        <c:v>4.2</c:v>
                      </c:pt>
                      <c:pt idx="15">
                        <c:v>4</c:v>
                      </c:pt>
                      <c:pt idx="16">
                        <c:v>3.8</c:v>
                      </c:pt>
                      <c:pt idx="17">
                        <c:v>3.8</c:v>
                      </c:pt>
                      <c:pt idx="18">
                        <c:v>3.8</c:v>
                      </c:pt>
                      <c:pt idx="19">
                        <c:v>4</c:v>
                      </c:pt>
                      <c:pt idx="20">
                        <c:v>4</c:v>
                      </c:pt>
                      <c:pt idx="21">
                        <c:v>4</c:v>
                      </c:pt>
                      <c:pt idx="22">
                        <c:v>3.8</c:v>
                      </c:pt>
                      <c:pt idx="23">
                        <c:v>3.8</c:v>
                      </c:pt>
                      <c:pt idx="24">
                        <c:v>3.7</c:v>
                      </c:pt>
                      <c:pt idx="25">
                        <c:v>3.5</c:v>
                      </c:pt>
                      <c:pt idx="26">
                        <c:v>3.5</c:v>
                      </c:pt>
                      <c:pt idx="27">
                        <c:v>3.7</c:v>
                      </c:pt>
                      <c:pt idx="28">
                        <c:v>3.8</c:v>
                      </c:pt>
                      <c:pt idx="29">
                        <c:v>3.8</c:v>
                      </c:pt>
                      <c:pt idx="30">
                        <c:v>3.9</c:v>
                      </c:pt>
                      <c:pt idx="31">
                        <c:v>3.9</c:v>
                      </c:pt>
                      <c:pt idx="32">
                        <c:v>4.0999999999999996</c:v>
                      </c:pt>
                      <c:pt idx="33">
                        <c:v>4.0999999999999996</c:v>
                      </c:pt>
                      <c:pt idx="34">
                        <c:v>4.2</c:v>
                      </c:pt>
                      <c:pt idx="35">
                        <c:v>4.2</c:v>
                      </c:pt>
                      <c:pt idx="36">
                        <c:v>4.3</c:v>
                      </c:pt>
                      <c:pt idx="37">
                        <c:v>4.3</c:v>
                      </c:pt>
                      <c:pt idx="38">
                        <c:v>4.4000000000000004</c:v>
                      </c:pt>
                      <c:pt idx="39">
                        <c:v>4.4000000000000004</c:v>
                      </c:pt>
                      <c:pt idx="40">
                        <c:v>4.5</c:v>
                      </c:pt>
                      <c:pt idx="41">
                        <c:v>4.5999999999999996</c:v>
                      </c:pt>
                      <c:pt idx="42">
                        <c:v>4.5999999999999996</c:v>
                      </c:pt>
                      <c:pt idx="43">
                        <c:v>4.5</c:v>
                      </c:pt>
                      <c:pt idx="44">
                        <c:v>4.2</c:v>
                      </c:pt>
                      <c:pt idx="45">
                        <c:v>4</c:v>
                      </c:pt>
                      <c:pt idx="46">
                        <c:v>4.0999999999999996</c:v>
                      </c:pt>
                      <c:pt idx="47">
                        <c:v>4.0999999999999996</c:v>
                      </c:pt>
                      <c:pt idx="48">
                        <c:v>4</c:v>
                      </c:pt>
                      <c:pt idx="49">
                        <c:v>3.9</c:v>
                      </c:pt>
                      <c:pt idx="50">
                        <c:v>3.8</c:v>
                      </c:pt>
                      <c:pt idx="51">
                        <c:v>3.7</c:v>
                      </c:pt>
                      <c:pt idx="52">
                        <c:v>3.7</c:v>
                      </c:pt>
                      <c:pt idx="53">
                        <c:v>3.8</c:v>
                      </c:pt>
                      <c:pt idx="54">
                        <c:v>3.8</c:v>
                      </c:pt>
                      <c:pt idx="55">
                        <c:v>3.8</c:v>
                      </c:pt>
                      <c:pt idx="56">
                        <c:v>3.7</c:v>
                      </c:pt>
                      <c:pt idx="57">
                        <c:v>3.8</c:v>
                      </c:pt>
                      <c:pt idx="58">
                        <c:v>3.7</c:v>
                      </c:pt>
                      <c:pt idx="59">
                        <c:v>3.8</c:v>
                      </c:pt>
                      <c:pt idx="60">
                        <c:v>3.8</c:v>
                      </c:pt>
                      <c:pt idx="61">
                        <c:v>3.9</c:v>
                      </c:pt>
                      <c:pt idx="62">
                        <c:v>4</c:v>
                      </c:pt>
                      <c:pt idx="63">
                        <c:v>3.8</c:v>
                      </c:pt>
                      <c:pt idx="64">
                        <c:v>3.8</c:v>
                      </c:pt>
                      <c:pt idx="65">
                        <c:v>3.8</c:v>
                      </c:pt>
                      <c:pt idx="66">
                        <c:v>3.7</c:v>
                      </c:pt>
                      <c:pt idx="67">
                        <c:v>3.7</c:v>
                      </c:pt>
                      <c:pt idx="68">
                        <c:v>3.7</c:v>
                      </c:pt>
                      <c:pt idx="69">
                        <c:v>3.8</c:v>
                      </c:pt>
                      <c:pt idx="70">
                        <c:v>4</c:v>
                      </c:pt>
                      <c:pt idx="71">
                        <c:v>4.2</c:v>
                      </c:pt>
                      <c:pt idx="72">
                        <c:v>4.0999999999999996</c:v>
                      </c:pt>
                      <c:pt idx="73">
                        <c:v>4.0999999999999996</c:v>
                      </c:pt>
                      <c:pt idx="74">
                        <c:v>4</c:v>
                      </c:pt>
                      <c:pt idx="75">
                        <c:v>4.0999999999999996</c:v>
                      </c:pt>
                      <c:pt idx="76">
                        <c:v>4.0999999999999996</c:v>
                      </c:pt>
                      <c:pt idx="77">
                        <c:v>4.0999999999999996</c:v>
                      </c:pt>
                      <c:pt idx="78">
                        <c:v>4</c:v>
                      </c:pt>
                      <c:pt idx="79">
                        <c:v>4</c:v>
                      </c:pt>
                      <c:pt idx="80">
                        <c:v>3.7</c:v>
                      </c:pt>
                      <c:pt idx="81">
                        <c:v>3.6</c:v>
                      </c:pt>
                      <c:pt idx="82">
                        <c:v>3.4</c:v>
                      </c:pt>
                      <c:pt idx="83">
                        <c:v>3.2</c:v>
                      </c:pt>
                      <c:pt idx="84">
                        <c:v>3.1</c:v>
                      </c:pt>
                      <c:pt idx="85">
                        <c:v>3.5</c:v>
                      </c:pt>
                      <c:pt idx="86">
                        <c:v>3.6</c:v>
                      </c:pt>
                      <c:pt idx="87">
                        <c:v>3.5</c:v>
                      </c:pt>
                      <c:pt idx="88">
                        <c:v>3.3</c:v>
                      </c:pt>
                      <c:pt idx="89">
                        <c:v>2.9</c:v>
                      </c:pt>
                      <c:pt idx="90">
                        <c:v>2.8</c:v>
                      </c:pt>
                      <c:pt idx="91">
                        <c:v>2.6</c:v>
                      </c:pt>
                      <c:pt idx="92">
                        <c:v>2.6</c:v>
                      </c:pt>
                      <c:pt idx="93">
                        <c:v>2.5</c:v>
                      </c:pt>
                      <c:pt idx="94">
                        <c:v>2.4</c:v>
                      </c:pt>
                      <c:pt idx="95">
                        <c:v>2.2000000000000002</c:v>
                      </c:pt>
                      <c:pt idx="96">
                        <c:v>2.2000000000000002</c:v>
                      </c:pt>
                      <c:pt idx="97">
                        <c:v>2</c:v>
                      </c:pt>
                      <c:pt idx="98">
                        <c:v>2.1</c:v>
                      </c:pt>
                      <c:pt idx="99">
                        <c:v>2.1</c:v>
                      </c:pt>
                      <c:pt idx="100">
                        <c:v>2.2000000000000002</c:v>
                      </c:pt>
                      <c:pt idx="101">
                        <c:v>2.4</c:v>
                      </c:pt>
                      <c:pt idx="102">
                        <c:v>2.4</c:v>
                      </c:pt>
                      <c:pt idx="103">
                        <c:v>2.4</c:v>
                      </c:pt>
                      <c:pt idx="104">
                        <c:v>2.5</c:v>
                      </c:pt>
                      <c:pt idx="105">
                        <c:v>2.4</c:v>
                      </c:pt>
                      <c:pt idx="106">
                        <c:v>2.4</c:v>
                      </c:pt>
                      <c:pt idx="107">
                        <c:v>2.4</c:v>
                      </c:pt>
                      <c:pt idx="108">
                        <c:v>2.6</c:v>
                      </c:pt>
                      <c:pt idx="109">
                        <c:v>2.6</c:v>
                      </c:pt>
                      <c:pt idx="110">
                        <c:v>2.6</c:v>
                      </c:pt>
                      <c:pt idx="111">
                        <c:v>2.7</c:v>
                      </c:pt>
                      <c:pt idx="112">
                        <c:v>2.8</c:v>
                      </c:pt>
                      <c:pt idx="113">
                        <c:v>2.8</c:v>
                      </c:pt>
                      <c:pt idx="114">
                        <c:v>2.8</c:v>
                      </c:pt>
                      <c:pt idx="115">
                        <c:v>2.9</c:v>
                      </c:pt>
                      <c:pt idx="116">
                        <c:v>3</c:v>
                      </c:pt>
                      <c:pt idx="117">
                        <c:v>3.2</c:v>
                      </c:pt>
                      <c:pt idx="118">
                        <c:v>3.1</c:v>
                      </c:pt>
                      <c:pt idx="119">
                        <c:v>3</c:v>
                      </c:pt>
                      <c:pt idx="120">
                        <c:v>3</c:v>
                      </c:pt>
                      <c:pt idx="121">
                        <c:v>3</c:v>
                      </c:pt>
                      <c:pt idx="122">
                        <c:v>3.1</c:v>
                      </c:pt>
                      <c:pt idx="123">
                        <c:v>3.1</c:v>
                      </c:pt>
                      <c:pt idx="124">
                        <c:v>3.1</c:v>
                      </c:pt>
                      <c:pt idx="125">
                        <c:v>3</c:v>
                      </c:pt>
                      <c:pt idx="126">
                        <c:v>3.1</c:v>
                      </c:pt>
                      <c:pt idx="127">
                        <c:v>3.2</c:v>
                      </c:pt>
                      <c:pt idx="128">
                        <c:v>3.1</c:v>
                      </c:pt>
                      <c:pt idx="129">
                        <c:v>3.1</c:v>
                      </c:pt>
                      <c:pt idx="130">
                        <c:v>3.1</c:v>
                      </c:pt>
                      <c:pt idx="131">
                        <c:v>3.1</c:v>
                      </c:pt>
                      <c:pt idx="132">
                        <c:v>2.9</c:v>
                      </c:pt>
                      <c:pt idx="133">
                        <c:v>2.9</c:v>
                      </c:pt>
                      <c:pt idx="134">
                        <c:v>2.8</c:v>
                      </c:pt>
                      <c:pt idx="135">
                        <c:v>2.6</c:v>
                      </c:pt>
                      <c:pt idx="136">
                        <c:v>2.5</c:v>
                      </c:pt>
                      <c:pt idx="137">
                        <c:v>2.5</c:v>
                      </c:pt>
                      <c:pt idx="138">
                        <c:v>2.6</c:v>
                      </c:pt>
                      <c:pt idx="139">
                        <c:v>2.7</c:v>
                      </c:pt>
                      <c:pt idx="140">
                        <c:v>2.6</c:v>
                      </c:pt>
                      <c:pt idx="141">
                        <c:v>2.6</c:v>
                      </c:pt>
                      <c:pt idx="142">
                        <c:v>2.7</c:v>
                      </c:pt>
                      <c:pt idx="143">
                        <c:v>2.7</c:v>
                      </c:pt>
                      <c:pt idx="144">
                        <c:v>2.7</c:v>
                      </c:pt>
                      <c:pt idx="145">
                        <c:v>2.8</c:v>
                      </c:pt>
                      <c:pt idx="146">
                        <c:v>2.8</c:v>
                      </c:pt>
                      <c:pt idx="147">
                        <c:v>2.8</c:v>
                      </c:pt>
                      <c:pt idx="148">
                        <c:v>2.6</c:v>
                      </c:pt>
                      <c:pt idx="149">
                        <c:v>2.9</c:v>
                      </c:pt>
                      <c:pt idx="150">
                        <c:v>3</c:v>
                      </c:pt>
                      <c:pt idx="151">
                        <c:v>3</c:v>
                      </c:pt>
                      <c:pt idx="152">
                        <c:v>2.7</c:v>
                      </c:pt>
                      <c:pt idx="153">
                        <c:v>2.7</c:v>
                      </c:pt>
                      <c:pt idx="154">
                        <c:v>2.7</c:v>
                      </c:pt>
                      <c:pt idx="155">
                        <c:v>2.7</c:v>
                      </c:pt>
                      <c:pt idx="156">
                        <c:v>2.6</c:v>
                      </c:pt>
                      <c:pt idx="157">
                        <c:v>2.5</c:v>
                      </c:pt>
                      <c:pt idx="158">
                        <c:v>2.7</c:v>
                      </c:pt>
                      <c:pt idx="159">
                        <c:v>2.9</c:v>
                      </c:pt>
                      <c:pt idx="160">
                        <c:v>3.3</c:v>
                      </c:pt>
                      <c:pt idx="161">
                        <c:v>3.2</c:v>
                      </c:pt>
                      <c:pt idx="162">
                        <c:v>3</c:v>
                      </c:pt>
                      <c:pt idx="163">
                        <c:v>3</c:v>
                      </c:pt>
                      <c:pt idx="164">
                        <c:v>2.9</c:v>
                      </c:pt>
                      <c:pt idx="165">
                        <c:v>3</c:v>
                      </c:pt>
                      <c:pt idx="166">
                        <c:v>2.9</c:v>
                      </c:pt>
                      <c:pt idx="167">
                        <c:v>3.1</c:v>
                      </c:pt>
                      <c:pt idx="168">
                        <c:v>3</c:v>
                      </c:pt>
                      <c:pt idx="169">
                        <c:v>3.1</c:v>
                      </c:pt>
                      <c:pt idx="170">
                        <c:v>3.1</c:v>
                      </c:pt>
                      <c:pt idx="171">
                        <c:v>3.2</c:v>
                      </c:pt>
                      <c:pt idx="172">
                        <c:v>3.4</c:v>
                      </c:pt>
                      <c:pt idx="173">
                        <c:v>3.3</c:v>
                      </c:pt>
                      <c:pt idx="174">
                        <c:v>3.4</c:v>
                      </c:pt>
                      <c:pt idx="175">
                        <c:v>3.3</c:v>
                      </c:pt>
                      <c:pt idx="176">
                        <c:v>3.3</c:v>
                      </c:pt>
                      <c:pt idx="177">
                        <c:v>3.3</c:v>
                      </c:pt>
                      <c:pt idx="178">
                        <c:v>3.4</c:v>
                      </c:pt>
                      <c:pt idx="179">
                        <c:v>3.3</c:v>
                      </c:pt>
                      <c:pt idx="180">
                        <c:v>3.6</c:v>
                      </c:pt>
                      <c:pt idx="181">
                        <c:v>3.7</c:v>
                      </c:pt>
                      <c:pt idx="182">
                        <c:v>3.6</c:v>
                      </c:pt>
                      <c:pt idx="183">
                        <c:v>3.2</c:v>
                      </c:pt>
                      <c:pt idx="184">
                        <c:v>3.1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3.1</c:v>
                      </c:pt>
                      <c:pt idx="188">
                        <c:v>3</c:v>
                      </c:pt>
                      <c:pt idx="189">
                        <c:v>3</c:v>
                      </c:pt>
                      <c:pt idx="190">
                        <c:v>3.2</c:v>
                      </c:pt>
                      <c:pt idx="191">
                        <c:v>3.2</c:v>
                      </c:pt>
                      <c:pt idx="192">
                        <c:v>3.2</c:v>
                      </c:pt>
                      <c:pt idx="193">
                        <c:v>3.3</c:v>
                      </c:pt>
                      <c:pt idx="194">
                        <c:v>3.4</c:v>
                      </c:pt>
                      <c:pt idx="195">
                        <c:v>3.3</c:v>
                      </c:pt>
                      <c:pt idx="196">
                        <c:v>3.3</c:v>
                      </c:pt>
                      <c:pt idx="197">
                        <c:v>3.1</c:v>
                      </c:pt>
                      <c:pt idx="198">
                        <c:v>3.3</c:v>
                      </c:pt>
                      <c:pt idx="199">
                        <c:v>3.3</c:v>
                      </c:pt>
                      <c:pt idx="200">
                        <c:v>3.4</c:v>
                      </c:pt>
                      <c:pt idx="201">
                        <c:v>3.5</c:v>
                      </c:pt>
                      <c:pt idx="202">
                        <c:v>3.5</c:v>
                      </c:pt>
                      <c:pt idx="203">
                        <c:v>3.6</c:v>
                      </c:pt>
                      <c:pt idx="204">
                        <c:v>3.7</c:v>
                      </c:pt>
                      <c:pt idx="205">
                        <c:v>3.8</c:v>
                      </c:pt>
                      <c:pt idx="206">
                        <c:v>3.7</c:v>
                      </c:pt>
                      <c:pt idx="207">
                        <c:v>3.7</c:v>
                      </c:pt>
                      <c:pt idx="208">
                        <c:v>3.8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4</c:v>
                      </c:pt>
                      <c:pt idx="212">
                        <c:v>3.8</c:v>
                      </c:pt>
                      <c:pt idx="213">
                        <c:v>3.6</c:v>
                      </c:pt>
                      <c:pt idx="214">
                        <c:v>3.5</c:v>
                      </c:pt>
                      <c:pt idx="215">
                        <c:v>3.4</c:v>
                      </c:pt>
                      <c:pt idx="216">
                        <c:v>3.3</c:v>
                      </c:pt>
                      <c:pt idx="217">
                        <c:v>3.2</c:v>
                      </c:pt>
                      <c:pt idx="218">
                        <c:v>3.2</c:v>
                      </c:pt>
                      <c:pt idx="219">
                        <c:v>3.3</c:v>
                      </c:pt>
                      <c:pt idx="220">
                        <c:v>3.3</c:v>
                      </c:pt>
                      <c:pt idx="221">
                        <c:v>3.1</c:v>
                      </c:pt>
                      <c:pt idx="222">
                        <c:v>3.1</c:v>
                      </c:pt>
                      <c:pt idx="223">
                        <c:v>3.2</c:v>
                      </c:pt>
                      <c:pt idx="224">
                        <c:v>3.2</c:v>
                      </c:pt>
                      <c:pt idx="225">
                        <c:v>3.2</c:v>
                      </c:pt>
                      <c:pt idx="226">
                        <c:v>2.2999999999999998</c:v>
                      </c:pt>
                      <c:pt idx="227">
                        <c:v>1.6</c:v>
                      </c:pt>
                      <c:pt idx="228">
                        <c:v>1</c:v>
                      </c:pt>
                      <c:pt idx="229">
                        <c:v>1.2</c:v>
                      </c:pt>
                      <c:pt idx="230">
                        <c:v>1.4</c:v>
                      </c:pt>
                      <c:pt idx="231">
                        <c:v>1.6</c:v>
                      </c:pt>
                      <c:pt idx="232">
                        <c:v>1.9</c:v>
                      </c:pt>
                      <c:pt idx="233">
                        <c:v>2.2000000000000002</c:v>
                      </c:pt>
                      <c:pt idx="234">
                        <c:v>2.5</c:v>
                      </c:pt>
                      <c:pt idx="235">
                        <c:v>2.7</c:v>
                      </c:pt>
                      <c:pt idx="236">
                        <c:v>2.8</c:v>
                      </c:pt>
                      <c:pt idx="237">
                        <c:v>2.9</c:v>
                      </c:pt>
                      <c:pt idx="238">
                        <c:v>3.1</c:v>
                      </c:pt>
                      <c:pt idx="239">
                        <c:v>3.3</c:v>
                      </c:pt>
                      <c:pt idx="240">
                        <c:v>3.5</c:v>
                      </c:pt>
                      <c:pt idx="241">
                        <c:v>4</c:v>
                      </c:pt>
                      <c:pt idx="242">
                        <c:v>4.3</c:v>
                      </c:pt>
                      <c:pt idx="243">
                        <c:v>4.7</c:v>
                      </c:pt>
                      <c:pt idx="244">
                        <c:v>4.9000000000000004</c:v>
                      </c:pt>
                      <c:pt idx="245">
                        <c:v>5.0999999999999996</c:v>
                      </c:pt>
                      <c:pt idx="246">
                        <c:v>5.0999999999999996</c:v>
                      </c:pt>
                      <c:pt idx="247">
                        <c:v>5.6</c:v>
                      </c:pt>
                      <c:pt idx="248">
                        <c:v>5.3</c:v>
                      </c:pt>
                      <c:pt idx="249">
                        <c:v>5.3</c:v>
                      </c:pt>
                      <c:pt idx="250">
                        <c:v>5.5</c:v>
                      </c:pt>
                      <c:pt idx="251">
                        <c:v>5.4</c:v>
                      </c:pt>
                      <c:pt idx="252">
                        <c:v>5.5</c:v>
                      </c:pt>
                      <c:pt idx="253">
                        <c:v>4.9000000000000004</c:v>
                      </c:pt>
                      <c:pt idx="254">
                        <c:v>4.7</c:v>
                      </c:pt>
                      <c:pt idx="255">
                        <c:v>4.5</c:v>
                      </c:pt>
                      <c:pt idx="256">
                        <c:v>4.4000000000000004</c:v>
                      </c:pt>
                      <c:pt idx="257">
                        <c:v>4.2</c:v>
                      </c:pt>
                      <c:pt idx="258">
                        <c:v>4</c:v>
                      </c:pt>
                      <c:pt idx="259">
                        <c:v>3.7</c:v>
                      </c:pt>
                      <c:pt idx="260">
                        <c:v>3.4</c:v>
                      </c:pt>
                      <c:pt idx="261">
                        <c:v>3.5</c:v>
                      </c:pt>
                      <c:pt idx="262">
                        <c:v>3.4</c:v>
                      </c:pt>
                      <c:pt idx="263">
                        <c:v>3.4</c:v>
                      </c:pt>
                      <c:pt idx="264">
                        <c:v>3.2</c:v>
                      </c:pt>
                      <c:pt idx="265">
                        <c:v>3.2</c:v>
                      </c:pt>
                      <c:pt idx="266">
                        <c:v>3.2</c:v>
                      </c:pt>
                      <c:pt idx="267">
                        <c:v>3.1</c:v>
                      </c:pt>
                      <c:pt idx="268">
                        <c:v>2.9</c:v>
                      </c:pt>
                      <c:pt idx="269">
                        <c:v>2.9</c:v>
                      </c:pt>
                      <c:pt idx="270">
                        <c:v>2.8</c:v>
                      </c:pt>
                      <c:pt idx="271">
                        <c:v>3</c:v>
                      </c:pt>
                      <c:pt idx="272">
                        <c:v>2.9</c:v>
                      </c:pt>
                      <c:pt idx="273">
                        <c:v>2.9</c:v>
                      </c:pt>
                      <c:pt idx="274">
                        <c:v>2.6</c:v>
                      </c:pt>
                      <c:pt idx="275">
                        <c:v>2.7</c:v>
                      </c:pt>
                      <c:pt idx="276">
                        <c:v>2.6</c:v>
                      </c:pt>
                      <c:pt idx="277">
                        <c:v>2.6</c:v>
                      </c:pt>
                      <c:pt idx="278">
                        <c:v>2.6</c:v>
                      </c:pt>
                      <c:pt idx="279">
                        <c:v>2.5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0705-489D-96A8-539D70F89971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ratios!$M$3</c15:sqref>
                        </c15:formulaRef>
                      </c:ext>
                    </c:extLst>
                    <c:strCache>
                      <c:ptCount val="1"/>
                      <c:pt idx="0">
                        <c:v>Real estate activities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ratios!$M$4:$M$283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2.8</c:v>
                      </c:pt>
                      <c:pt idx="1">
                        <c:v>2.2999999999999998</c:v>
                      </c:pt>
                      <c:pt idx="2">
                        <c:v>2.2000000000000002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2</c:v>
                      </c:pt>
                      <c:pt idx="6">
                        <c:v>1.8</c:v>
                      </c:pt>
                      <c:pt idx="7">
                        <c:v>1.7</c:v>
                      </c:pt>
                      <c:pt idx="8">
                        <c:v>1.7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2.2999999999999998</c:v>
                      </c:pt>
                      <c:pt idx="12">
                        <c:v>2.4</c:v>
                      </c:pt>
                      <c:pt idx="13">
                        <c:v>2.5</c:v>
                      </c:pt>
                      <c:pt idx="14">
                        <c:v>2.2999999999999998</c:v>
                      </c:pt>
                      <c:pt idx="15">
                        <c:v>2.2999999999999998</c:v>
                      </c:pt>
                      <c:pt idx="16">
                        <c:v>2.2999999999999998</c:v>
                      </c:pt>
                      <c:pt idx="17">
                        <c:v>2.2000000000000002</c:v>
                      </c:pt>
                      <c:pt idx="18">
                        <c:v>1.9</c:v>
                      </c:pt>
                      <c:pt idx="19">
                        <c:v>1.9</c:v>
                      </c:pt>
                      <c:pt idx="20">
                        <c:v>2.2999999999999998</c:v>
                      </c:pt>
                      <c:pt idx="21">
                        <c:v>2.4</c:v>
                      </c:pt>
                      <c:pt idx="22">
                        <c:v>2.5</c:v>
                      </c:pt>
                      <c:pt idx="23">
                        <c:v>2.2000000000000002</c:v>
                      </c:pt>
                      <c:pt idx="24">
                        <c:v>2.2000000000000002</c:v>
                      </c:pt>
                      <c:pt idx="25">
                        <c:v>2.2999999999999998</c:v>
                      </c:pt>
                      <c:pt idx="26">
                        <c:v>2.2999999999999998</c:v>
                      </c:pt>
                      <c:pt idx="27">
                        <c:v>2.4</c:v>
                      </c:pt>
                      <c:pt idx="28">
                        <c:v>2.4</c:v>
                      </c:pt>
                      <c:pt idx="29">
                        <c:v>2.4</c:v>
                      </c:pt>
                      <c:pt idx="30">
                        <c:v>2.4</c:v>
                      </c:pt>
                      <c:pt idx="31">
                        <c:v>2.1</c:v>
                      </c:pt>
                      <c:pt idx="32">
                        <c:v>2.1</c:v>
                      </c:pt>
                      <c:pt idx="33">
                        <c:v>2</c:v>
                      </c:pt>
                      <c:pt idx="34">
                        <c:v>2.2000000000000002</c:v>
                      </c:pt>
                      <c:pt idx="35">
                        <c:v>2.2999999999999998</c:v>
                      </c:pt>
                      <c:pt idx="36">
                        <c:v>2.8</c:v>
                      </c:pt>
                      <c:pt idx="37">
                        <c:v>2.7</c:v>
                      </c:pt>
                      <c:pt idx="38">
                        <c:v>2.5</c:v>
                      </c:pt>
                      <c:pt idx="39">
                        <c:v>2.2999999999999998</c:v>
                      </c:pt>
                      <c:pt idx="40">
                        <c:v>2.2000000000000002</c:v>
                      </c:pt>
                      <c:pt idx="41">
                        <c:v>2.4</c:v>
                      </c:pt>
                      <c:pt idx="42">
                        <c:v>2</c:v>
                      </c:pt>
                      <c:pt idx="43">
                        <c:v>1.9</c:v>
                      </c:pt>
                      <c:pt idx="44">
                        <c:v>1.7</c:v>
                      </c:pt>
                      <c:pt idx="45">
                        <c:v>1.7</c:v>
                      </c:pt>
                      <c:pt idx="46">
                        <c:v>1.8</c:v>
                      </c:pt>
                      <c:pt idx="47">
                        <c:v>1.9</c:v>
                      </c:pt>
                      <c:pt idx="48">
                        <c:v>1.8</c:v>
                      </c:pt>
                      <c:pt idx="49">
                        <c:v>2</c:v>
                      </c:pt>
                      <c:pt idx="50">
                        <c:v>1.9</c:v>
                      </c:pt>
                      <c:pt idx="51">
                        <c:v>2</c:v>
                      </c:pt>
                      <c:pt idx="52">
                        <c:v>2</c:v>
                      </c:pt>
                      <c:pt idx="53">
                        <c:v>2.1</c:v>
                      </c:pt>
                      <c:pt idx="54">
                        <c:v>2</c:v>
                      </c:pt>
                      <c:pt idx="55">
                        <c:v>2.2999999999999998</c:v>
                      </c:pt>
                      <c:pt idx="56">
                        <c:v>2.2999999999999998</c:v>
                      </c:pt>
                      <c:pt idx="57">
                        <c:v>2.7</c:v>
                      </c:pt>
                      <c:pt idx="58">
                        <c:v>2.6</c:v>
                      </c:pt>
                      <c:pt idx="59">
                        <c:v>2.7</c:v>
                      </c:pt>
                      <c:pt idx="60">
                        <c:v>2.5</c:v>
                      </c:pt>
                      <c:pt idx="61">
                        <c:v>2.4</c:v>
                      </c:pt>
                      <c:pt idx="62">
                        <c:v>2.2000000000000002</c:v>
                      </c:pt>
                      <c:pt idx="63">
                        <c:v>2</c:v>
                      </c:pt>
                      <c:pt idx="64">
                        <c:v>2.1</c:v>
                      </c:pt>
                      <c:pt idx="65">
                        <c:v>2.1</c:v>
                      </c:pt>
                      <c:pt idx="66">
                        <c:v>2.1</c:v>
                      </c:pt>
                      <c:pt idx="67">
                        <c:v>1.9</c:v>
                      </c:pt>
                      <c:pt idx="68">
                        <c:v>2.1</c:v>
                      </c:pt>
                      <c:pt idx="69">
                        <c:v>2.1</c:v>
                      </c:pt>
                      <c:pt idx="70">
                        <c:v>2.2999999999999998</c:v>
                      </c:pt>
                      <c:pt idx="71">
                        <c:v>2.2000000000000002</c:v>
                      </c:pt>
                      <c:pt idx="72">
                        <c:v>2.6</c:v>
                      </c:pt>
                      <c:pt idx="73">
                        <c:v>2.8</c:v>
                      </c:pt>
                      <c:pt idx="74">
                        <c:v>2.4</c:v>
                      </c:pt>
                      <c:pt idx="75">
                        <c:v>2.2000000000000002</c:v>
                      </c:pt>
                      <c:pt idx="76">
                        <c:v>2.2999999999999998</c:v>
                      </c:pt>
                      <c:pt idx="77">
                        <c:v>2.4</c:v>
                      </c:pt>
                      <c:pt idx="78">
                        <c:v>2.2999999999999998</c:v>
                      </c:pt>
                      <c:pt idx="79">
                        <c:v>1.9</c:v>
                      </c:pt>
                      <c:pt idx="80">
                        <c:v>1.9</c:v>
                      </c:pt>
                      <c:pt idx="81">
                        <c:v>2.2999999999999998</c:v>
                      </c:pt>
                      <c:pt idx="82">
                        <c:v>2.2000000000000002</c:v>
                      </c:pt>
                      <c:pt idx="83">
                        <c:v>2.4</c:v>
                      </c:pt>
                      <c:pt idx="84">
                        <c:v>2.2000000000000002</c:v>
                      </c:pt>
                      <c:pt idx="85">
                        <c:v>1.9</c:v>
                      </c:pt>
                      <c:pt idx="86">
                        <c:v>1.7</c:v>
                      </c:pt>
                      <c:pt idx="87">
                        <c:v>1.8</c:v>
                      </c:pt>
                      <c:pt idx="88">
                        <c:v>1.8</c:v>
                      </c:pt>
                      <c:pt idx="89">
                        <c:v>1.4</c:v>
                      </c:pt>
                      <c:pt idx="90">
                        <c:v>1.6</c:v>
                      </c:pt>
                      <c:pt idx="91">
                        <c:v>1.6</c:v>
                      </c:pt>
                      <c:pt idx="92">
                        <c:v>1.6</c:v>
                      </c:pt>
                      <c:pt idx="93">
                        <c:v>1.1000000000000001</c:v>
                      </c:pt>
                      <c:pt idx="94">
                        <c:v>1.1000000000000001</c:v>
                      </c:pt>
                      <c:pt idx="95">
                        <c:v>1</c:v>
                      </c:pt>
                      <c:pt idx="96">
                        <c:v>1</c:v>
                      </c:pt>
                      <c:pt idx="97">
                        <c:v>1.4</c:v>
                      </c:pt>
                      <c:pt idx="98">
                        <c:v>1.7</c:v>
                      </c:pt>
                      <c:pt idx="99">
                        <c:v>1.8</c:v>
                      </c:pt>
                      <c:pt idx="100">
                        <c:v>1.3</c:v>
                      </c:pt>
                      <c:pt idx="101">
                        <c:v>1.2</c:v>
                      </c:pt>
                      <c:pt idx="102">
                        <c:v>1.2</c:v>
                      </c:pt>
                      <c:pt idx="103">
                        <c:v>1.5</c:v>
                      </c:pt>
                      <c:pt idx="104">
                        <c:v>1.7</c:v>
                      </c:pt>
                      <c:pt idx="105">
                        <c:v>1.6</c:v>
                      </c:pt>
                      <c:pt idx="106">
                        <c:v>1.5</c:v>
                      </c:pt>
                      <c:pt idx="107">
                        <c:v>1.4</c:v>
                      </c:pt>
                      <c:pt idx="108">
                        <c:v>1.8</c:v>
                      </c:pt>
                      <c:pt idx="109">
                        <c:v>1.6</c:v>
                      </c:pt>
                      <c:pt idx="110">
                        <c:v>1.7</c:v>
                      </c:pt>
                      <c:pt idx="111">
                        <c:v>1.5</c:v>
                      </c:pt>
                      <c:pt idx="112">
                        <c:v>1.5</c:v>
                      </c:pt>
                      <c:pt idx="113">
                        <c:v>1.5</c:v>
                      </c:pt>
                      <c:pt idx="114">
                        <c:v>1.3</c:v>
                      </c:pt>
                      <c:pt idx="115">
                        <c:v>1.3</c:v>
                      </c:pt>
                      <c:pt idx="116">
                        <c:v>1.3</c:v>
                      </c:pt>
                      <c:pt idx="117">
                        <c:v>1.2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1</c:v>
                      </c:pt>
                      <c:pt idx="121">
                        <c:v>1.1000000000000001</c:v>
                      </c:pt>
                      <c:pt idx="122">
                        <c:v>1</c:v>
                      </c:pt>
                      <c:pt idx="123">
                        <c:v>1.1000000000000001</c:v>
                      </c:pt>
                      <c:pt idx="124">
                        <c:v>1.3</c:v>
                      </c:pt>
                      <c:pt idx="125">
                        <c:v>1.4</c:v>
                      </c:pt>
                      <c:pt idx="126">
                        <c:v>1.5</c:v>
                      </c:pt>
                      <c:pt idx="127">
                        <c:v>1.4</c:v>
                      </c:pt>
                      <c:pt idx="128">
                        <c:v>1.2</c:v>
                      </c:pt>
                      <c:pt idx="129">
                        <c:v>1.2</c:v>
                      </c:pt>
                      <c:pt idx="130">
                        <c:v>1.2</c:v>
                      </c:pt>
                      <c:pt idx="131">
                        <c:v>1.7</c:v>
                      </c:pt>
                      <c:pt idx="132">
                        <c:v>1.8</c:v>
                      </c:pt>
                      <c:pt idx="133">
                        <c:v>1.8</c:v>
                      </c:pt>
                      <c:pt idx="134">
                        <c:v>1.5</c:v>
                      </c:pt>
                      <c:pt idx="135">
                        <c:v>1.7</c:v>
                      </c:pt>
                      <c:pt idx="136">
                        <c:v>1.7</c:v>
                      </c:pt>
                      <c:pt idx="137">
                        <c:v>1.6</c:v>
                      </c:pt>
                      <c:pt idx="138">
                        <c:v>1.4</c:v>
                      </c:pt>
                      <c:pt idx="139">
                        <c:v>1.4</c:v>
                      </c:pt>
                      <c:pt idx="140">
                        <c:v>1.2</c:v>
                      </c:pt>
                      <c:pt idx="141">
                        <c:v>1.6</c:v>
                      </c:pt>
                      <c:pt idx="142">
                        <c:v>1.4</c:v>
                      </c:pt>
                      <c:pt idx="143">
                        <c:v>1.5</c:v>
                      </c:pt>
                      <c:pt idx="144">
                        <c:v>1.4</c:v>
                      </c:pt>
                      <c:pt idx="145">
                        <c:v>1.6</c:v>
                      </c:pt>
                      <c:pt idx="146">
                        <c:v>1.7</c:v>
                      </c:pt>
                      <c:pt idx="147">
                        <c:v>1.8</c:v>
                      </c:pt>
                      <c:pt idx="148">
                        <c:v>2.1</c:v>
                      </c:pt>
                      <c:pt idx="149">
                        <c:v>1.9</c:v>
                      </c:pt>
                      <c:pt idx="150">
                        <c:v>1.8</c:v>
                      </c:pt>
                      <c:pt idx="151">
                        <c:v>1.7</c:v>
                      </c:pt>
                      <c:pt idx="152">
                        <c:v>2</c:v>
                      </c:pt>
                      <c:pt idx="153">
                        <c:v>1.8</c:v>
                      </c:pt>
                      <c:pt idx="154">
                        <c:v>2</c:v>
                      </c:pt>
                      <c:pt idx="155">
                        <c:v>2.2999999999999998</c:v>
                      </c:pt>
                      <c:pt idx="156">
                        <c:v>2.5</c:v>
                      </c:pt>
                      <c:pt idx="157">
                        <c:v>2.2999999999999998</c:v>
                      </c:pt>
                      <c:pt idx="158">
                        <c:v>2.1</c:v>
                      </c:pt>
                      <c:pt idx="159">
                        <c:v>1.9</c:v>
                      </c:pt>
                      <c:pt idx="160">
                        <c:v>2.2999999999999998</c:v>
                      </c:pt>
                      <c:pt idx="161">
                        <c:v>2.1</c:v>
                      </c:pt>
                      <c:pt idx="162">
                        <c:v>2.1</c:v>
                      </c:pt>
                      <c:pt idx="163">
                        <c:v>1.6</c:v>
                      </c:pt>
                      <c:pt idx="164">
                        <c:v>1.7</c:v>
                      </c:pt>
                      <c:pt idx="165">
                        <c:v>2.1</c:v>
                      </c:pt>
                      <c:pt idx="166">
                        <c:v>2.2999999999999998</c:v>
                      </c:pt>
                      <c:pt idx="167">
                        <c:v>2</c:v>
                      </c:pt>
                      <c:pt idx="168">
                        <c:v>2.2000000000000002</c:v>
                      </c:pt>
                      <c:pt idx="169">
                        <c:v>2.5</c:v>
                      </c:pt>
                      <c:pt idx="170">
                        <c:v>2.8</c:v>
                      </c:pt>
                      <c:pt idx="171">
                        <c:v>3</c:v>
                      </c:pt>
                      <c:pt idx="172">
                        <c:v>2.8</c:v>
                      </c:pt>
                      <c:pt idx="173">
                        <c:v>2.8</c:v>
                      </c:pt>
                      <c:pt idx="174">
                        <c:v>2.5</c:v>
                      </c:pt>
                      <c:pt idx="175">
                        <c:v>2.2999999999999998</c:v>
                      </c:pt>
                      <c:pt idx="176">
                        <c:v>1.9</c:v>
                      </c:pt>
                      <c:pt idx="177">
                        <c:v>1.8</c:v>
                      </c:pt>
                      <c:pt idx="178">
                        <c:v>1.7</c:v>
                      </c:pt>
                      <c:pt idx="179">
                        <c:v>2</c:v>
                      </c:pt>
                      <c:pt idx="180">
                        <c:v>2.1</c:v>
                      </c:pt>
                      <c:pt idx="181">
                        <c:v>2.2999999999999998</c:v>
                      </c:pt>
                      <c:pt idx="182">
                        <c:v>2.2999999999999998</c:v>
                      </c:pt>
                      <c:pt idx="183">
                        <c:v>2.1</c:v>
                      </c:pt>
                      <c:pt idx="184">
                        <c:v>1.8</c:v>
                      </c:pt>
                      <c:pt idx="185">
                        <c:v>1.6</c:v>
                      </c:pt>
                      <c:pt idx="186">
                        <c:v>1.7</c:v>
                      </c:pt>
                      <c:pt idx="187">
                        <c:v>1.8</c:v>
                      </c:pt>
                      <c:pt idx="188">
                        <c:v>2.2999999999999998</c:v>
                      </c:pt>
                      <c:pt idx="189">
                        <c:v>2.6</c:v>
                      </c:pt>
                      <c:pt idx="190">
                        <c:v>2.7</c:v>
                      </c:pt>
                      <c:pt idx="191">
                        <c:v>2.2000000000000002</c:v>
                      </c:pt>
                      <c:pt idx="192">
                        <c:v>2.1</c:v>
                      </c:pt>
                      <c:pt idx="193">
                        <c:v>2.1</c:v>
                      </c:pt>
                      <c:pt idx="194">
                        <c:v>2.1</c:v>
                      </c:pt>
                      <c:pt idx="195">
                        <c:v>1.9</c:v>
                      </c:pt>
                      <c:pt idx="196">
                        <c:v>1.9</c:v>
                      </c:pt>
                      <c:pt idx="197">
                        <c:v>1.9</c:v>
                      </c:pt>
                      <c:pt idx="198">
                        <c:v>1.8</c:v>
                      </c:pt>
                      <c:pt idx="199">
                        <c:v>1.9</c:v>
                      </c:pt>
                      <c:pt idx="200">
                        <c:v>1.8</c:v>
                      </c:pt>
                      <c:pt idx="201">
                        <c:v>2</c:v>
                      </c:pt>
                      <c:pt idx="202">
                        <c:v>1.9</c:v>
                      </c:pt>
                      <c:pt idx="203">
                        <c:v>2.2000000000000002</c:v>
                      </c:pt>
                      <c:pt idx="204">
                        <c:v>1.9</c:v>
                      </c:pt>
                      <c:pt idx="205">
                        <c:v>2.1</c:v>
                      </c:pt>
                      <c:pt idx="206">
                        <c:v>2</c:v>
                      </c:pt>
                      <c:pt idx="207">
                        <c:v>2.2999999999999998</c:v>
                      </c:pt>
                      <c:pt idx="208">
                        <c:v>2.2000000000000002</c:v>
                      </c:pt>
                      <c:pt idx="209">
                        <c:v>2.4</c:v>
                      </c:pt>
                      <c:pt idx="210">
                        <c:v>2.6</c:v>
                      </c:pt>
                      <c:pt idx="211">
                        <c:v>2.9</c:v>
                      </c:pt>
                      <c:pt idx="212">
                        <c:v>2.8</c:v>
                      </c:pt>
                      <c:pt idx="213">
                        <c:v>2.5</c:v>
                      </c:pt>
                      <c:pt idx="214">
                        <c:v>2.4</c:v>
                      </c:pt>
                      <c:pt idx="215">
                        <c:v>2.2000000000000002</c:v>
                      </c:pt>
                      <c:pt idx="216">
                        <c:v>2.2999999999999998</c:v>
                      </c:pt>
                      <c:pt idx="217">
                        <c:v>2.1</c:v>
                      </c:pt>
                      <c:pt idx="218">
                        <c:v>2.2000000000000002</c:v>
                      </c:pt>
                      <c:pt idx="219">
                        <c:v>2</c:v>
                      </c:pt>
                      <c:pt idx="220">
                        <c:v>2.2000000000000002</c:v>
                      </c:pt>
                      <c:pt idx="221">
                        <c:v>2.1</c:v>
                      </c:pt>
                      <c:pt idx="222">
                        <c:v>2.2999999999999998</c:v>
                      </c:pt>
                      <c:pt idx="223">
                        <c:v>2.2000000000000002</c:v>
                      </c:pt>
                      <c:pt idx="224">
                        <c:v>2.4</c:v>
                      </c:pt>
                      <c:pt idx="225">
                        <c:v>2.6</c:v>
                      </c:pt>
                      <c:pt idx="226">
                        <c:v>2.2999999999999998</c:v>
                      </c:pt>
                      <c:pt idx="227">
                        <c:v>1.6</c:v>
                      </c:pt>
                      <c:pt idx="228">
                        <c:v>0.8</c:v>
                      </c:pt>
                      <c:pt idx="229">
                        <c:v>0.8</c:v>
                      </c:pt>
                      <c:pt idx="230">
                        <c:v>1.2</c:v>
                      </c:pt>
                      <c:pt idx="231">
                        <c:v>1.4</c:v>
                      </c:pt>
                      <c:pt idx="232">
                        <c:v>1.7</c:v>
                      </c:pt>
                      <c:pt idx="233">
                        <c:v>2</c:v>
                      </c:pt>
                      <c:pt idx="234">
                        <c:v>2.1</c:v>
                      </c:pt>
                      <c:pt idx="235">
                        <c:v>1.8</c:v>
                      </c:pt>
                      <c:pt idx="236">
                        <c:v>1.5</c:v>
                      </c:pt>
                      <c:pt idx="237">
                        <c:v>1.5</c:v>
                      </c:pt>
                      <c:pt idx="238">
                        <c:v>2.1</c:v>
                      </c:pt>
                      <c:pt idx="239">
                        <c:v>2.5</c:v>
                      </c:pt>
                      <c:pt idx="240">
                        <c:v>2.9</c:v>
                      </c:pt>
                      <c:pt idx="241">
                        <c:v>2.8</c:v>
                      </c:pt>
                      <c:pt idx="242">
                        <c:v>2.7</c:v>
                      </c:pt>
                      <c:pt idx="243">
                        <c:v>3</c:v>
                      </c:pt>
                      <c:pt idx="244">
                        <c:v>3.1</c:v>
                      </c:pt>
                      <c:pt idx="245">
                        <c:v>3</c:v>
                      </c:pt>
                      <c:pt idx="246">
                        <c:v>2.7</c:v>
                      </c:pt>
                      <c:pt idx="247">
                        <c:v>2.8</c:v>
                      </c:pt>
                      <c:pt idx="248">
                        <c:v>2.7</c:v>
                      </c:pt>
                      <c:pt idx="249">
                        <c:v>2.9</c:v>
                      </c:pt>
                      <c:pt idx="250">
                        <c:v>3</c:v>
                      </c:pt>
                      <c:pt idx="251">
                        <c:v>3.2</c:v>
                      </c:pt>
                      <c:pt idx="252">
                        <c:v>2.9</c:v>
                      </c:pt>
                      <c:pt idx="253">
                        <c:v>2.9</c:v>
                      </c:pt>
                      <c:pt idx="254">
                        <c:v>2.8</c:v>
                      </c:pt>
                      <c:pt idx="255">
                        <c:v>2.9</c:v>
                      </c:pt>
                      <c:pt idx="256">
                        <c:v>2.8</c:v>
                      </c:pt>
                      <c:pt idx="257">
                        <c:v>2.6</c:v>
                      </c:pt>
                      <c:pt idx="258">
                        <c:v>2.5</c:v>
                      </c:pt>
                      <c:pt idx="259">
                        <c:v>2.2999999999999998</c:v>
                      </c:pt>
                      <c:pt idx="260">
                        <c:v>1.9</c:v>
                      </c:pt>
                      <c:pt idx="261">
                        <c:v>2</c:v>
                      </c:pt>
                      <c:pt idx="262">
                        <c:v>2</c:v>
                      </c:pt>
                      <c:pt idx="263">
                        <c:v>2.2999999999999998</c:v>
                      </c:pt>
                      <c:pt idx="264">
                        <c:v>2.4</c:v>
                      </c:pt>
                      <c:pt idx="265">
                        <c:v>2.2999999999999998</c:v>
                      </c:pt>
                      <c:pt idx="266">
                        <c:v>2</c:v>
                      </c:pt>
                      <c:pt idx="267">
                        <c:v>1.7</c:v>
                      </c:pt>
                      <c:pt idx="268">
                        <c:v>1.5</c:v>
                      </c:pt>
                      <c:pt idx="269">
                        <c:v>1.8</c:v>
                      </c:pt>
                      <c:pt idx="270">
                        <c:v>2.1</c:v>
                      </c:pt>
                      <c:pt idx="271">
                        <c:v>2.2000000000000002</c:v>
                      </c:pt>
                      <c:pt idx="272">
                        <c:v>2.4</c:v>
                      </c:pt>
                      <c:pt idx="273">
                        <c:v>2.6</c:v>
                      </c:pt>
                      <c:pt idx="274">
                        <c:v>2.7</c:v>
                      </c:pt>
                      <c:pt idx="275">
                        <c:v>2.5</c:v>
                      </c:pt>
                      <c:pt idx="276">
                        <c:v>2.4</c:v>
                      </c:pt>
                      <c:pt idx="277">
                        <c:v>2.4</c:v>
                      </c:pt>
                      <c:pt idx="278">
                        <c:v>2.2000000000000002</c:v>
                      </c:pt>
                      <c:pt idx="279">
                        <c:v>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0705-489D-96A8-539D70F89971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ratios!$N$3</c15:sqref>
                        </c15:formulaRef>
                      </c:ext>
                    </c:extLst>
                    <c:strCache>
                      <c:ptCount val="1"/>
                      <c:pt idx="0">
                        <c:v>Professional scientific &amp; technical activities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ratios!$N$4:$N$283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3.6</c:v>
                      </c:pt>
                      <c:pt idx="1">
                        <c:v>3.4</c:v>
                      </c:pt>
                      <c:pt idx="2">
                        <c:v>3.4</c:v>
                      </c:pt>
                      <c:pt idx="3">
                        <c:v>3.4</c:v>
                      </c:pt>
                      <c:pt idx="4">
                        <c:v>3.4</c:v>
                      </c:pt>
                      <c:pt idx="5">
                        <c:v>3.2</c:v>
                      </c:pt>
                      <c:pt idx="6">
                        <c:v>3</c:v>
                      </c:pt>
                      <c:pt idx="7">
                        <c:v>2.8</c:v>
                      </c:pt>
                      <c:pt idx="8">
                        <c:v>2.8</c:v>
                      </c:pt>
                      <c:pt idx="9">
                        <c:v>2.8</c:v>
                      </c:pt>
                      <c:pt idx="10">
                        <c:v>2.8</c:v>
                      </c:pt>
                      <c:pt idx="11">
                        <c:v>2.9</c:v>
                      </c:pt>
                      <c:pt idx="12">
                        <c:v>2.9</c:v>
                      </c:pt>
                      <c:pt idx="13">
                        <c:v>2.8</c:v>
                      </c:pt>
                      <c:pt idx="14">
                        <c:v>2.7</c:v>
                      </c:pt>
                      <c:pt idx="15">
                        <c:v>2.6</c:v>
                      </c:pt>
                      <c:pt idx="16">
                        <c:v>2.6</c:v>
                      </c:pt>
                      <c:pt idx="17">
                        <c:v>2.6</c:v>
                      </c:pt>
                      <c:pt idx="18">
                        <c:v>2.6</c:v>
                      </c:pt>
                      <c:pt idx="19">
                        <c:v>2.7</c:v>
                      </c:pt>
                      <c:pt idx="20">
                        <c:v>2.5</c:v>
                      </c:pt>
                      <c:pt idx="21">
                        <c:v>2.5</c:v>
                      </c:pt>
                      <c:pt idx="22">
                        <c:v>2.4</c:v>
                      </c:pt>
                      <c:pt idx="23">
                        <c:v>2.4</c:v>
                      </c:pt>
                      <c:pt idx="24">
                        <c:v>2.2999999999999998</c:v>
                      </c:pt>
                      <c:pt idx="25">
                        <c:v>2.2999999999999998</c:v>
                      </c:pt>
                      <c:pt idx="26">
                        <c:v>2.2999999999999998</c:v>
                      </c:pt>
                      <c:pt idx="27">
                        <c:v>2.4</c:v>
                      </c:pt>
                      <c:pt idx="28">
                        <c:v>2.5</c:v>
                      </c:pt>
                      <c:pt idx="29">
                        <c:v>2.5</c:v>
                      </c:pt>
                      <c:pt idx="30">
                        <c:v>2.6</c:v>
                      </c:pt>
                      <c:pt idx="31">
                        <c:v>2.6</c:v>
                      </c:pt>
                      <c:pt idx="32">
                        <c:v>2.6</c:v>
                      </c:pt>
                      <c:pt idx="33">
                        <c:v>2.6</c:v>
                      </c:pt>
                      <c:pt idx="34">
                        <c:v>2.7</c:v>
                      </c:pt>
                      <c:pt idx="35">
                        <c:v>2.6</c:v>
                      </c:pt>
                      <c:pt idx="36">
                        <c:v>2.7</c:v>
                      </c:pt>
                      <c:pt idx="37">
                        <c:v>2.8</c:v>
                      </c:pt>
                      <c:pt idx="38">
                        <c:v>2.9</c:v>
                      </c:pt>
                      <c:pt idx="39">
                        <c:v>3</c:v>
                      </c:pt>
                      <c:pt idx="40">
                        <c:v>3.1</c:v>
                      </c:pt>
                      <c:pt idx="41">
                        <c:v>3.2</c:v>
                      </c:pt>
                      <c:pt idx="42">
                        <c:v>3.2</c:v>
                      </c:pt>
                      <c:pt idx="43">
                        <c:v>3.2</c:v>
                      </c:pt>
                      <c:pt idx="44">
                        <c:v>2.9</c:v>
                      </c:pt>
                      <c:pt idx="45">
                        <c:v>2.8</c:v>
                      </c:pt>
                      <c:pt idx="46">
                        <c:v>2.9</c:v>
                      </c:pt>
                      <c:pt idx="47">
                        <c:v>2.9</c:v>
                      </c:pt>
                      <c:pt idx="48">
                        <c:v>2.9</c:v>
                      </c:pt>
                      <c:pt idx="49">
                        <c:v>2.8</c:v>
                      </c:pt>
                      <c:pt idx="50">
                        <c:v>2.8</c:v>
                      </c:pt>
                      <c:pt idx="51">
                        <c:v>2.8</c:v>
                      </c:pt>
                      <c:pt idx="52">
                        <c:v>2.8</c:v>
                      </c:pt>
                      <c:pt idx="53">
                        <c:v>2.9</c:v>
                      </c:pt>
                      <c:pt idx="54">
                        <c:v>2.9</c:v>
                      </c:pt>
                      <c:pt idx="55">
                        <c:v>2.9</c:v>
                      </c:pt>
                      <c:pt idx="56">
                        <c:v>2.8</c:v>
                      </c:pt>
                      <c:pt idx="57">
                        <c:v>2.8</c:v>
                      </c:pt>
                      <c:pt idx="58">
                        <c:v>2.7</c:v>
                      </c:pt>
                      <c:pt idx="59">
                        <c:v>2.7</c:v>
                      </c:pt>
                      <c:pt idx="60">
                        <c:v>2.8</c:v>
                      </c:pt>
                      <c:pt idx="61">
                        <c:v>2.9</c:v>
                      </c:pt>
                      <c:pt idx="62">
                        <c:v>3</c:v>
                      </c:pt>
                      <c:pt idx="63">
                        <c:v>3.1</c:v>
                      </c:pt>
                      <c:pt idx="64">
                        <c:v>3.1</c:v>
                      </c:pt>
                      <c:pt idx="65">
                        <c:v>3.1</c:v>
                      </c:pt>
                      <c:pt idx="66">
                        <c:v>3.1</c:v>
                      </c:pt>
                      <c:pt idx="67">
                        <c:v>3.2</c:v>
                      </c:pt>
                      <c:pt idx="68">
                        <c:v>3</c:v>
                      </c:pt>
                      <c:pt idx="69">
                        <c:v>3</c:v>
                      </c:pt>
                      <c:pt idx="70">
                        <c:v>3</c:v>
                      </c:pt>
                      <c:pt idx="71">
                        <c:v>3</c:v>
                      </c:pt>
                      <c:pt idx="72">
                        <c:v>3</c:v>
                      </c:pt>
                      <c:pt idx="73">
                        <c:v>3.1</c:v>
                      </c:pt>
                      <c:pt idx="74">
                        <c:v>3.2</c:v>
                      </c:pt>
                      <c:pt idx="75">
                        <c:v>3.1</c:v>
                      </c:pt>
                      <c:pt idx="76">
                        <c:v>3.1</c:v>
                      </c:pt>
                      <c:pt idx="77">
                        <c:v>3.1</c:v>
                      </c:pt>
                      <c:pt idx="78">
                        <c:v>3.2</c:v>
                      </c:pt>
                      <c:pt idx="79">
                        <c:v>3.1</c:v>
                      </c:pt>
                      <c:pt idx="80">
                        <c:v>3.2</c:v>
                      </c:pt>
                      <c:pt idx="81">
                        <c:v>3.3</c:v>
                      </c:pt>
                      <c:pt idx="82">
                        <c:v>3.4</c:v>
                      </c:pt>
                      <c:pt idx="83">
                        <c:v>3.3</c:v>
                      </c:pt>
                      <c:pt idx="84">
                        <c:v>3.2</c:v>
                      </c:pt>
                      <c:pt idx="85">
                        <c:v>3</c:v>
                      </c:pt>
                      <c:pt idx="86">
                        <c:v>2.7</c:v>
                      </c:pt>
                      <c:pt idx="87">
                        <c:v>2.6</c:v>
                      </c:pt>
                      <c:pt idx="88">
                        <c:v>2.4</c:v>
                      </c:pt>
                      <c:pt idx="89">
                        <c:v>2.2999999999999998</c:v>
                      </c:pt>
                      <c:pt idx="90">
                        <c:v>2</c:v>
                      </c:pt>
                      <c:pt idx="91">
                        <c:v>1.8</c:v>
                      </c:pt>
                      <c:pt idx="92">
                        <c:v>1.7</c:v>
                      </c:pt>
                      <c:pt idx="93">
                        <c:v>1.7</c:v>
                      </c:pt>
                      <c:pt idx="94">
                        <c:v>1.6</c:v>
                      </c:pt>
                      <c:pt idx="95">
                        <c:v>1.6</c:v>
                      </c:pt>
                      <c:pt idx="96">
                        <c:v>1.4</c:v>
                      </c:pt>
                      <c:pt idx="97">
                        <c:v>1.5</c:v>
                      </c:pt>
                      <c:pt idx="98">
                        <c:v>1.4</c:v>
                      </c:pt>
                      <c:pt idx="99">
                        <c:v>1.5</c:v>
                      </c:pt>
                      <c:pt idx="100">
                        <c:v>1.5</c:v>
                      </c:pt>
                      <c:pt idx="101">
                        <c:v>1.6</c:v>
                      </c:pt>
                      <c:pt idx="102">
                        <c:v>1.7</c:v>
                      </c:pt>
                      <c:pt idx="103">
                        <c:v>1.8</c:v>
                      </c:pt>
                      <c:pt idx="104">
                        <c:v>1.8</c:v>
                      </c:pt>
                      <c:pt idx="105">
                        <c:v>1.8</c:v>
                      </c:pt>
                      <c:pt idx="106">
                        <c:v>1.8</c:v>
                      </c:pt>
                      <c:pt idx="107">
                        <c:v>1.8</c:v>
                      </c:pt>
                      <c:pt idx="108">
                        <c:v>1.9</c:v>
                      </c:pt>
                      <c:pt idx="109">
                        <c:v>1.9</c:v>
                      </c:pt>
                      <c:pt idx="110">
                        <c:v>1.9</c:v>
                      </c:pt>
                      <c:pt idx="111">
                        <c:v>1.9</c:v>
                      </c:pt>
                      <c:pt idx="112">
                        <c:v>2</c:v>
                      </c:pt>
                      <c:pt idx="113">
                        <c:v>2.1</c:v>
                      </c:pt>
                      <c:pt idx="114">
                        <c:v>2.1</c:v>
                      </c:pt>
                      <c:pt idx="115">
                        <c:v>2.2000000000000002</c:v>
                      </c:pt>
                      <c:pt idx="116">
                        <c:v>2.1</c:v>
                      </c:pt>
                      <c:pt idx="117">
                        <c:v>2.2000000000000002</c:v>
                      </c:pt>
                      <c:pt idx="118">
                        <c:v>2.2000000000000002</c:v>
                      </c:pt>
                      <c:pt idx="119">
                        <c:v>2.2999999999999998</c:v>
                      </c:pt>
                      <c:pt idx="120">
                        <c:v>2.2999999999999998</c:v>
                      </c:pt>
                      <c:pt idx="121">
                        <c:v>2.1</c:v>
                      </c:pt>
                      <c:pt idx="122">
                        <c:v>2.2999999999999998</c:v>
                      </c:pt>
                      <c:pt idx="123">
                        <c:v>2.2999999999999998</c:v>
                      </c:pt>
                      <c:pt idx="124">
                        <c:v>2.4</c:v>
                      </c:pt>
                      <c:pt idx="125">
                        <c:v>2.2000000000000002</c:v>
                      </c:pt>
                      <c:pt idx="126">
                        <c:v>2.2999999999999998</c:v>
                      </c:pt>
                      <c:pt idx="127">
                        <c:v>2.5</c:v>
                      </c:pt>
                      <c:pt idx="128">
                        <c:v>2.4</c:v>
                      </c:pt>
                      <c:pt idx="129">
                        <c:v>2.2999999999999998</c:v>
                      </c:pt>
                      <c:pt idx="130">
                        <c:v>2.1</c:v>
                      </c:pt>
                      <c:pt idx="131">
                        <c:v>2.2000000000000002</c:v>
                      </c:pt>
                      <c:pt idx="132">
                        <c:v>2.1</c:v>
                      </c:pt>
                      <c:pt idx="133">
                        <c:v>2.1</c:v>
                      </c:pt>
                      <c:pt idx="134">
                        <c:v>2.2000000000000002</c:v>
                      </c:pt>
                      <c:pt idx="135">
                        <c:v>2.2000000000000002</c:v>
                      </c:pt>
                      <c:pt idx="136">
                        <c:v>2.2000000000000002</c:v>
                      </c:pt>
                      <c:pt idx="137">
                        <c:v>2.2000000000000002</c:v>
                      </c:pt>
                      <c:pt idx="138">
                        <c:v>2.2000000000000002</c:v>
                      </c:pt>
                      <c:pt idx="139">
                        <c:v>2.1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2.1</c:v>
                      </c:pt>
                      <c:pt idx="143">
                        <c:v>2.1</c:v>
                      </c:pt>
                      <c:pt idx="144">
                        <c:v>2.2000000000000002</c:v>
                      </c:pt>
                      <c:pt idx="145">
                        <c:v>2.2000000000000002</c:v>
                      </c:pt>
                      <c:pt idx="146">
                        <c:v>2.2000000000000002</c:v>
                      </c:pt>
                      <c:pt idx="147">
                        <c:v>2.2000000000000002</c:v>
                      </c:pt>
                      <c:pt idx="148">
                        <c:v>2.2000000000000002</c:v>
                      </c:pt>
                      <c:pt idx="149">
                        <c:v>2.2999999999999998</c:v>
                      </c:pt>
                      <c:pt idx="150">
                        <c:v>2.4</c:v>
                      </c:pt>
                      <c:pt idx="151">
                        <c:v>2.5</c:v>
                      </c:pt>
                      <c:pt idx="152">
                        <c:v>2.5</c:v>
                      </c:pt>
                      <c:pt idx="153">
                        <c:v>2.6</c:v>
                      </c:pt>
                      <c:pt idx="154">
                        <c:v>2.5</c:v>
                      </c:pt>
                      <c:pt idx="155">
                        <c:v>2.6</c:v>
                      </c:pt>
                      <c:pt idx="156">
                        <c:v>2.5</c:v>
                      </c:pt>
                      <c:pt idx="157">
                        <c:v>2.6</c:v>
                      </c:pt>
                      <c:pt idx="158">
                        <c:v>2.6</c:v>
                      </c:pt>
                      <c:pt idx="159">
                        <c:v>2.8</c:v>
                      </c:pt>
                      <c:pt idx="160">
                        <c:v>2.8</c:v>
                      </c:pt>
                      <c:pt idx="161">
                        <c:v>2.7</c:v>
                      </c:pt>
                      <c:pt idx="162">
                        <c:v>2.7</c:v>
                      </c:pt>
                      <c:pt idx="163">
                        <c:v>2.8</c:v>
                      </c:pt>
                      <c:pt idx="164">
                        <c:v>2.7</c:v>
                      </c:pt>
                      <c:pt idx="165">
                        <c:v>2.7</c:v>
                      </c:pt>
                      <c:pt idx="166">
                        <c:v>2.6</c:v>
                      </c:pt>
                      <c:pt idx="167">
                        <c:v>2.7</c:v>
                      </c:pt>
                      <c:pt idx="168">
                        <c:v>2.8</c:v>
                      </c:pt>
                      <c:pt idx="169">
                        <c:v>2.9</c:v>
                      </c:pt>
                      <c:pt idx="170">
                        <c:v>2.9</c:v>
                      </c:pt>
                      <c:pt idx="171">
                        <c:v>2.9</c:v>
                      </c:pt>
                      <c:pt idx="172">
                        <c:v>2.8</c:v>
                      </c:pt>
                      <c:pt idx="173">
                        <c:v>2.8</c:v>
                      </c:pt>
                      <c:pt idx="174">
                        <c:v>2.7</c:v>
                      </c:pt>
                      <c:pt idx="175">
                        <c:v>2.6</c:v>
                      </c:pt>
                      <c:pt idx="176">
                        <c:v>2.6</c:v>
                      </c:pt>
                      <c:pt idx="177">
                        <c:v>2.6</c:v>
                      </c:pt>
                      <c:pt idx="178">
                        <c:v>2.7</c:v>
                      </c:pt>
                      <c:pt idx="179">
                        <c:v>2.7</c:v>
                      </c:pt>
                      <c:pt idx="180">
                        <c:v>2.7</c:v>
                      </c:pt>
                      <c:pt idx="181">
                        <c:v>2.6</c:v>
                      </c:pt>
                      <c:pt idx="182">
                        <c:v>2.6</c:v>
                      </c:pt>
                      <c:pt idx="183">
                        <c:v>2.5</c:v>
                      </c:pt>
                      <c:pt idx="184">
                        <c:v>2.5</c:v>
                      </c:pt>
                      <c:pt idx="185">
                        <c:v>2.6</c:v>
                      </c:pt>
                      <c:pt idx="186">
                        <c:v>2.6</c:v>
                      </c:pt>
                      <c:pt idx="187">
                        <c:v>2.5</c:v>
                      </c:pt>
                      <c:pt idx="188">
                        <c:v>2.5</c:v>
                      </c:pt>
                      <c:pt idx="189">
                        <c:v>2.6</c:v>
                      </c:pt>
                      <c:pt idx="190">
                        <c:v>2.7</c:v>
                      </c:pt>
                      <c:pt idx="191">
                        <c:v>2.7</c:v>
                      </c:pt>
                      <c:pt idx="192">
                        <c:v>2.7</c:v>
                      </c:pt>
                      <c:pt idx="193">
                        <c:v>2.7</c:v>
                      </c:pt>
                      <c:pt idx="194">
                        <c:v>2.8</c:v>
                      </c:pt>
                      <c:pt idx="195">
                        <c:v>2.7</c:v>
                      </c:pt>
                      <c:pt idx="196">
                        <c:v>2.8</c:v>
                      </c:pt>
                      <c:pt idx="197">
                        <c:v>2.9</c:v>
                      </c:pt>
                      <c:pt idx="198">
                        <c:v>3.1</c:v>
                      </c:pt>
                      <c:pt idx="199">
                        <c:v>3</c:v>
                      </c:pt>
                      <c:pt idx="200">
                        <c:v>2.8</c:v>
                      </c:pt>
                      <c:pt idx="201">
                        <c:v>2.9</c:v>
                      </c:pt>
                      <c:pt idx="202">
                        <c:v>2.9</c:v>
                      </c:pt>
                      <c:pt idx="203">
                        <c:v>3</c:v>
                      </c:pt>
                      <c:pt idx="204">
                        <c:v>2.9</c:v>
                      </c:pt>
                      <c:pt idx="205">
                        <c:v>2.8</c:v>
                      </c:pt>
                      <c:pt idx="206">
                        <c:v>3</c:v>
                      </c:pt>
                      <c:pt idx="207">
                        <c:v>3</c:v>
                      </c:pt>
                      <c:pt idx="208">
                        <c:v>3.2</c:v>
                      </c:pt>
                      <c:pt idx="209">
                        <c:v>3.1</c:v>
                      </c:pt>
                      <c:pt idx="210">
                        <c:v>3</c:v>
                      </c:pt>
                      <c:pt idx="211">
                        <c:v>3.1</c:v>
                      </c:pt>
                      <c:pt idx="212">
                        <c:v>3</c:v>
                      </c:pt>
                      <c:pt idx="213">
                        <c:v>3.1</c:v>
                      </c:pt>
                      <c:pt idx="214">
                        <c:v>3</c:v>
                      </c:pt>
                      <c:pt idx="215">
                        <c:v>3</c:v>
                      </c:pt>
                      <c:pt idx="216">
                        <c:v>3</c:v>
                      </c:pt>
                      <c:pt idx="217">
                        <c:v>3</c:v>
                      </c:pt>
                      <c:pt idx="218">
                        <c:v>3.1</c:v>
                      </c:pt>
                      <c:pt idx="219">
                        <c:v>3.2</c:v>
                      </c:pt>
                      <c:pt idx="220">
                        <c:v>3.2</c:v>
                      </c:pt>
                      <c:pt idx="221">
                        <c:v>3</c:v>
                      </c:pt>
                      <c:pt idx="222">
                        <c:v>2.9</c:v>
                      </c:pt>
                      <c:pt idx="223">
                        <c:v>2.9</c:v>
                      </c:pt>
                      <c:pt idx="224">
                        <c:v>2.9</c:v>
                      </c:pt>
                      <c:pt idx="225">
                        <c:v>2.7</c:v>
                      </c:pt>
                      <c:pt idx="226">
                        <c:v>2.1</c:v>
                      </c:pt>
                      <c:pt idx="227">
                        <c:v>1.6</c:v>
                      </c:pt>
                      <c:pt idx="228">
                        <c:v>1.2</c:v>
                      </c:pt>
                      <c:pt idx="229">
                        <c:v>1.4</c:v>
                      </c:pt>
                      <c:pt idx="230">
                        <c:v>1.6</c:v>
                      </c:pt>
                      <c:pt idx="231">
                        <c:v>1.8</c:v>
                      </c:pt>
                      <c:pt idx="232">
                        <c:v>1.9</c:v>
                      </c:pt>
                      <c:pt idx="233">
                        <c:v>2</c:v>
                      </c:pt>
                      <c:pt idx="234">
                        <c:v>2.5</c:v>
                      </c:pt>
                      <c:pt idx="235">
                        <c:v>2.6</c:v>
                      </c:pt>
                      <c:pt idx="236">
                        <c:v>2.6</c:v>
                      </c:pt>
                      <c:pt idx="237">
                        <c:v>2.4</c:v>
                      </c:pt>
                      <c:pt idx="238">
                        <c:v>2.5</c:v>
                      </c:pt>
                      <c:pt idx="239">
                        <c:v>2.8</c:v>
                      </c:pt>
                      <c:pt idx="240">
                        <c:v>3</c:v>
                      </c:pt>
                      <c:pt idx="241">
                        <c:v>3.3</c:v>
                      </c:pt>
                      <c:pt idx="242">
                        <c:v>3.6</c:v>
                      </c:pt>
                      <c:pt idx="243">
                        <c:v>3.9</c:v>
                      </c:pt>
                      <c:pt idx="244">
                        <c:v>4.2</c:v>
                      </c:pt>
                      <c:pt idx="245">
                        <c:v>4.2</c:v>
                      </c:pt>
                      <c:pt idx="246">
                        <c:v>4.4000000000000004</c:v>
                      </c:pt>
                      <c:pt idx="247">
                        <c:v>4.5999999999999996</c:v>
                      </c:pt>
                      <c:pt idx="248">
                        <c:v>4.4000000000000004</c:v>
                      </c:pt>
                      <c:pt idx="249">
                        <c:v>4.5</c:v>
                      </c:pt>
                      <c:pt idx="250">
                        <c:v>4.5999999999999996</c:v>
                      </c:pt>
                      <c:pt idx="251">
                        <c:v>4.8</c:v>
                      </c:pt>
                      <c:pt idx="252">
                        <c:v>4.7</c:v>
                      </c:pt>
                      <c:pt idx="253">
                        <c:v>4.8</c:v>
                      </c:pt>
                      <c:pt idx="254">
                        <c:v>4.7</c:v>
                      </c:pt>
                      <c:pt idx="255">
                        <c:v>4.5</c:v>
                      </c:pt>
                      <c:pt idx="256">
                        <c:v>4.5</c:v>
                      </c:pt>
                      <c:pt idx="257">
                        <c:v>4.4000000000000004</c:v>
                      </c:pt>
                      <c:pt idx="258">
                        <c:v>4.2</c:v>
                      </c:pt>
                      <c:pt idx="259">
                        <c:v>4</c:v>
                      </c:pt>
                      <c:pt idx="260">
                        <c:v>3.9</c:v>
                      </c:pt>
                      <c:pt idx="261">
                        <c:v>3.9</c:v>
                      </c:pt>
                      <c:pt idx="262">
                        <c:v>3.8</c:v>
                      </c:pt>
                      <c:pt idx="263">
                        <c:v>3.6</c:v>
                      </c:pt>
                      <c:pt idx="264">
                        <c:v>3.4</c:v>
                      </c:pt>
                      <c:pt idx="265">
                        <c:v>3.4</c:v>
                      </c:pt>
                      <c:pt idx="266">
                        <c:v>3.3</c:v>
                      </c:pt>
                      <c:pt idx="267">
                        <c:v>3.2</c:v>
                      </c:pt>
                      <c:pt idx="268">
                        <c:v>3.2</c:v>
                      </c:pt>
                      <c:pt idx="269">
                        <c:v>3.2</c:v>
                      </c:pt>
                      <c:pt idx="270">
                        <c:v>3.2</c:v>
                      </c:pt>
                      <c:pt idx="271">
                        <c:v>3.1</c:v>
                      </c:pt>
                      <c:pt idx="272">
                        <c:v>3.1</c:v>
                      </c:pt>
                      <c:pt idx="273">
                        <c:v>3.1</c:v>
                      </c:pt>
                      <c:pt idx="274">
                        <c:v>3.1</c:v>
                      </c:pt>
                      <c:pt idx="275">
                        <c:v>3.1</c:v>
                      </c:pt>
                      <c:pt idx="276">
                        <c:v>3</c:v>
                      </c:pt>
                      <c:pt idx="277">
                        <c:v>3</c:v>
                      </c:pt>
                      <c:pt idx="278">
                        <c:v>3</c:v>
                      </c:pt>
                      <c:pt idx="279">
                        <c:v>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0705-489D-96A8-539D70F89971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ratios!$O$3</c15:sqref>
                        </c15:formulaRef>
                      </c:ext>
                    </c:extLst>
                    <c:strCache>
                      <c:ptCount val="1"/>
                      <c:pt idx="0">
                        <c:v>Administra-tive &amp; support service activities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ratios!$O$4:$O$283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2</c:v>
                      </c:pt>
                      <c:pt idx="1">
                        <c:v>2</c:v>
                      </c:pt>
                      <c:pt idx="2">
                        <c:v>1.9</c:v>
                      </c:pt>
                      <c:pt idx="3">
                        <c:v>1.9</c:v>
                      </c:pt>
                      <c:pt idx="4">
                        <c:v>1.9</c:v>
                      </c:pt>
                      <c:pt idx="5">
                        <c:v>1.8</c:v>
                      </c:pt>
                      <c:pt idx="6">
                        <c:v>1.7</c:v>
                      </c:pt>
                      <c:pt idx="7">
                        <c:v>1.6</c:v>
                      </c:pt>
                      <c:pt idx="8">
                        <c:v>1.6</c:v>
                      </c:pt>
                      <c:pt idx="9">
                        <c:v>1.6</c:v>
                      </c:pt>
                      <c:pt idx="10">
                        <c:v>1.6</c:v>
                      </c:pt>
                      <c:pt idx="11">
                        <c:v>1.6</c:v>
                      </c:pt>
                      <c:pt idx="12">
                        <c:v>1.6</c:v>
                      </c:pt>
                      <c:pt idx="13">
                        <c:v>1.6</c:v>
                      </c:pt>
                      <c:pt idx="14">
                        <c:v>1.6</c:v>
                      </c:pt>
                      <c:pt idx="15">
                        <c:v>1.5</c:v>
                      </c:pt>
                      <c:pt idx="16">
                        <c:v>1.5</c:v>
                      </c:pt>
                      <c:pt idx="17">
                        <c:v>1.5</c:v>
                      </c:pt>
                      <c:pt idx="18">
                        <c:v>1.5</c:v>
                      </c:pt>
                      <c:pt idx="19">
                        <c:v>1.5</c:v>
                      </c:pt>
                      <c:pt idx="20">
                        <c:v>1.5</c:v>
                      </c:pt>
                      <c:pt idx="21">
                        <c:v>1.5</c:v>
                      </c:pt>
                      <c:pt idx="22">
                        <c:v>1.5</c:v>
                      </c:pt>
                      <c:pt idx="23">
                        <c:v>1.5</c:v>
                      </c:pt>
                      <c:pt idx="24">
                        <c:v>1.4</c:v>
                      </c:pt>
                      <c:pt idx="25">
                        <c:v>1.4</c:v>
                      </c:pt>
                      <c:pt idx="26">
                        <c:v>1.4</c:v>
                      </c:pt>
                      <c:pt idx="27">
                        <c:v>1.4</c:v>
                      </c:pt>
                      <c:pt idx="28">
                        <c:v>1.5</c:v>
                      </c:pt>
                      <c:pt idx="29">
                        <c:v>1.5</c:v>
                      </c:pt>
                      <c:pt idx="30">
                        <c:v>1.5</c:v>
                      </c:pt>
                      <c:pt idx="31">
                        <c:v>1.5</c:v>
                      </c:pt>
                      <c:pt idx="32">
                        <c:v>1.5</c:v>
                      </c:pt>
                      <c:pt idx="33">
                        <c:v>1.6</c:v>
                      </c:pt>
                      <c:pt idx="34">
                        <c:v>1.6</c:v>
                      </c:pt>
                      <c:pt idx="35">
                        <c:v>1.6</c:v>
                      </c:pt>
                      <c:pt idx="36">
                        <c:v>1.6</c:v>
                      </c:pt>
                      <c:pt idx="37">
                        <c:v>1.7</c:v>
                      </c:pt>
                      <c:pt idx="38">
                        <c:v>1.8</c:v>
                      </c:pt>
                      <c:pt idx="39">
                        <c:v>1.8</c:v>
                      </c:pt>
                      <c:pt idx="40">
                        <c:v>1.8</c:v>
                      </c:pt>
                      <c:pt idx="41">
                        <c:v>1.9</c:v>
                      </c:pt>
                      <c:pt idx="42">
                        <c:v>1.9</c:v>
                      </c:pt>
                      <c:pt idx="43">
                        <c:v>1.8</c:v>
                      </c:pt>
                      <c:pt idx="44">
                        <c:v>1.8</c:v>
                      </c:pt>
                      <c:pt idx="45">
                        <c:v>1.7</c:v>
                      </c:pt>
                      <c:pt idx="46">
                        <c:v>1.7</c:v>
                      </c:pt>
                      <c:pt idx="47">
                        <c:v>1.8</c:v>
                      </c:pt>
                      <c:pt idx="48">
                        <c:v>1.7</c:v>
                      </c:pt>
                      <c:pt idx="49">
                        <c:v>1.7</c:v>
                      </c:pt>
                      <c:pt idx="50">
                        <c:v>1.7</c:v>
                      </c:pt>
                      <c:pt idx="51">
                        <c:v>1.7</c:v>
                      </c:pt>
                      <c:pt idx="52">
                        <c:v>1.6</c:v>
                      </c:pt>
                      <c:pt idx="53">
                        <c:v>1.7</c:v>
                      </c:pt>
                      <c:pt idx="54">
                        <c:v>1.7</c:v>
                      </c:pt>
                      <c:pt idx="55">
                        <c:v>1.7</c:v>
                      </c:pt>
                      <c:pt idx="56">
                        <c:v>1.7</c:v>
                      </c:pt>
                      <c:pt idx="57">
                        <c:v>1.7</c:v>
                      </c:pt>
                      <c:pt idx="58">
                        <c:v>1.7</c:v>
                      </c:pt>
                      <c:pt idx="59">
                        <c:v>1.7</c:v>
                      </c:pt>
                      <c:pt idx="60">
                        <c:v>1.8</c:v>
                      </c:pt>
                      <c:pt idx="61">
                        <c:v>1.8</c:v>
                      </c:pt>
                      <c:pt idx="62">
                        <c:v>1.9</c:v>
                      </c:pt>
                      <c:pt idx="63">
                        <c:v>1.9</c:v>
                      </c:pt>
                      <c:pt idx="64">
                        <c:v>1.9</c:v>
                      </c:pt>
                      <c:pt idx="65">
                        <c:v>1.8</c:v>
                      </c:pt>
                      <c:pt idx="66">
                        <c:v>1.9</c:v>
                      </c:pt>
                      <c:pt idx="67">
                        <c:v>1.9</c:v>
                      </c:pt>
                      <c:pt idx="68">
                        <c:v>1.8</c:v>
                      </c:pt>
                      <c:pt idx="69">
                        <c:v>1.8</c:v>
                      </c:pt>
                      <c:pt idx="70">
                        <c:v>1.8</c:v>
                      </c:pt>
                      <c:pt idx="71">
                        <c:v>1.8</c:v>
                      </c:pt>
                      <c:pt idx="72">
                        <c:v>1.9</c:v>
                      </c:pt>
                      <c:pt idx="73">
                        <c:v>1.9</c:v>
                      </c:pt>
                      <c:pt idx="74">
                        <c:v>2</c:v>
                      </c:pt>
                      <c:pt idx="75">
                        <c:v>1.9</c:v>
                      </c:pt>
                      <c:pt idx="76">
                        <c:v>1.8</c:v>
                      </c:pt>
                      <c:pt idx="77">
                        <c:v>1.9</c:v>
                      </c:pt>
                      <c:pt idx="78">
                        <c:v>1.9</c:v>
                      </c:pt>
                      <c:pt idx="79">
                        <c:v>1.8</c:v>
                      </c:pt>
                      <c:pt idx="80">
                        <c:v>1.9</c:v>
                      </c:pt>
                      <c:pt idx="81">
                        <c:v>1.9</c:v>
                      </c:pt>
                      <c:pt idx="82">
                        <c:v>1.8</c:v>
                      </c:pt>
                      <c:pt idx="83">
                        <c:v>1.7</c:v>
                      </c:pt>
                      <c:pt idx="84">
                        <c:v>1.6</c:v>
                      </c:pt>
                      <c:pt idx="85">
                        <c:v>1.6</c:v>
                      </c:pt>
                      <c:pt idx="86">
                        <c:v>1.4</c:v>
                      </c:pt>
                      <c:pt idx="87">
                        <c:v>1.6</c:v>
                      </c:pt>
                      <c:pt idx="88">
                        <c:v>1.5</c:v>
                      </c:pt>
                      <c:pt idx="89">
                        <c:v>1.5</c:v>
                      </c:pt>
                      <c:pt idx="90">
                        <c:v>1.3</c:v>
                      </c:pt>
                      <c:pt idx="91">
                        <c:v>1.3</c:v>
                      </c:pt>
                      <c:pt idx="92">
                        <c:v>1.4</c:v>
                      </c:pt>
                      <c:pt idx="93">
                        <c:v>1.1000000000000001</c:v>
                      </c:pt>
                      <c:pt idx="94">
                        <c:v>1.1000000000000001</c:v>
                      </c:pt>
                      <c:pt idx="95">
                        <c:v>1.1000000000000001</c:v>
                      </c:pt>
                      <c:pt idx="96">
                        <c:v>1</c:v>
                      </c:pt>
                      <c:pt idx="97">
                        <c:v>0.9</c:v>
                      </c:pt>
                      <c:pt idx="98">
                        <c:v>1</c:v>
                      </c:pt>
                      <c:pt idx="99">
                        <c:v>1</c:v>
                      </c:pt>
                      <c:pt idx="100">
                        <c:v>1.1000000000000001</c:v>
                      </c:pt>
                      <c:pt idx="101">
                        <c:v>1.2</c:v>
                      </c:pt>
                      <c:pt idx="102">
                        <c:v>1.3</c:v>
                      </c:pt>
                      <c:pt idx="103">
                        <c:v>1.4</c:v>
                      </c:pt>
                      <c:pt idx="104">
                        <c:v>1.3</c:v>
                      </c:pt>
                      <c:pt idx="105">
                        <c:v>1.3</c:v>
                      </c:pt>
                      <c:pt idx="106">
                        <c:v>1.3</c:v>
                      </c:pt>
                      <c:pt idx="107">
                        <c:v>1.4</c:v>
                      </c:pt>
                      <c:pt idx="108">
                        <c:v>1.4</c:v>
                      </c:pt>
                      <c:pt idx="109">
                        <c:v>1.4</c:v>
                      </c:pt>
                      <c:pt idx="110">
                        <c:v>1.4</c:v>
                      </c:pt>
                      <c:pt idx="111">
                        <c:v>1.4</c:v>
                      </c:pt>
                      <c:pt idx="112">
                        <c:v>1.4</c:v>
                      </c:pt>
                      <c:pt idx="113">
                        <c:v>1.4</c:v>
                      </c:pt>
                      <c:pt idx="114">
                        <c:v>1.3</c:v>
                      </c:pt>
                      <c:pt idx="115">
                        <c:v>1.3</c:v>
                      </c:pt>
                      <c:pt idx="116">
                        <c:v>1.3</c:v>
                      </c:pt>
                      <c:pt idx="117">
                        <c:v>1.4</c:v>
                      </c:pt>
                      <c:pt idx="118">
                        <c:v>1.4</c:v>
                      </c:pt>
                      <c:pt idx="119">
                        <c:v>1.4</c:v>
                      </c:pt>
                      <c:pt idx="120">
                        <c:v>1.4</c:v>
                      </c:pt>
                      <c:pt idx="121">
                        <c:v>1.6</c:v>
                      </c:pt>
                      <c:pt idx="122">
                        <c:v>1.5</c:v>
                      </c:pt>
                      <c:pt idx="123">
                        <c:v>1.6</c:v>
                      </c:pt>
                      <c:pt idx="124">
                        <c:v>1.4</c:v>
                      </c:pt>
                      <c:pt idx="125">
                        <c:v>1.6</c:v>
                      </c:pt>
                      <c:pt idx="126">
                        <c:v>1.6</c:v>
                      </c:pt>
                      <c:pt idx="127">
                        <c:v>1.5</c:v>
                      </c:pt>
                      <c:pt idx="128">
                        <c:v>1.4</c:v>
                      </c:pt>
                      <c:pt idx="129">
                        <c:v>1.4</c:v>
                      </c:pt>
                      <c:pt idx="130">
                        <c:v>1.4</c:v>
                      </c:pt>
                      <c:pt idx="131">
                        <c:v>1.4</c:v>
                      </c:pt>
                      <c:pt idx="132">
                        <c:v>1.4</c:v>
                      </c:pt>
                      <c:pt idx="133">
                        <c:v>1.5</c:v>
                      </c:pt>
                      <c:pt idx="134">
                        <c:v>1.5</c:v>
                      </c:pt>
                      <c:pt idx="135">
                        <c:v>1.4</c:v>
                      </c:pt>
                      <c:pt idx="136">
                        <c:v>1.4</c:v>
                      </c:pt>
                      <c:pt idx="137">
                        <c:v>1.4</c:v>
                      </c:pt>
                      <c:pt idx="138">
                        <c:v>1.5</c:v>
                      </c:pt>
                      <c:pt idx="139">
                        <c:v>1.6</c:v>
                      </c:pt>
                      <c:pt idx="140">
                        <c:v>1.7</c:v>
                      </c:pt>
                      <c:pt idx="141">
                        <c:v>1.6</c:v>
                      </c:pt>
                      <c:pt idx="142">
                        <c:v>1.7</c:v>
                      </c:pt>
                      <c:pt idx="143">
                        <c:v>1.7</c:v>
                      </c:pt>
                      <c:pt idx="144">
                        <c:v>1.7</c:v>
                      </c:pt>
                      <c:pt idx="145">
                        <c:v>1.6</c:v>
                      </c:pt>
                      <c:pt idx="146">
                        <c:v>1.6</c:v>
                      </c:pt>
                      <c:pt idx="147">
                        <c:v>1.6</c:v>
                      </c:pt>
                      <c:pt idx="148">
                        <c:v>1.6</c:v>
                      </c:pt>
                      <c:pt idx="149">
                        <c:v>1.6</c:v>
                      </c:pt>
                      <c:pt idx="150">
                        <c:v>1.6</c:v>
                      </c:pt>
                      <c:pt idx="151">
                        <c:v>1.7</c:v>
                      </c:pt>
                      <c:pt idx="152">
                        <c:v>1.7</c:v>
                      </c:pt>
                      <c:pt idx="153">
                        <c:v>1.8</c:v>
                      </c:pt>
                      <c:pt idx="154">
                        <c:v>1.8</c:v>
                      </c:pt>
                      <c:pt idx="155">
                        <c:v>1.9</c:v>
                      </c:pt>
                      <c:pt idx="156">
                        <c:v>1.9</c:v>
                      </c:pt>
                      <c:pt idx="157">
                        <c:v>1.9</c:v>
                      </c:pt>
                      <c:pt idx="158">
                        <c:v>1.9</c:v>
                      </c:pt>
                      <c:pt idx="159">
                        <c:v>1.8</c:v>
                      </c:pt>
                      <c:pt idx="160">
                        <c:v>1.9</c:v>
                      </c:pt>
                      <c:pt idx="161">
                        <c:v>2</c:v>
                      </c:pt>
                      <c:pt idx="162">
                        <c:v>2.1</c:v>
                      </c:pt>
                      <c:pt idx="163">
                        <c:v>2.1</c:v>
                      </c:pt>
                      <c:pt idx="164">
                        <c:v>2.1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2</c:v>
                      </c:pt>
                      <c:pt idx="168">
                        <c:v>2</c:v>
                      </c:pt>
                      <c:pt idx="169">
                        <c:v>2</c:v>
                      </c:pt>
                      <c:pt idx="170">
                        <c:v>2</c:v>
                      </c:pt>
                      <c:pt idx="171">
                        <c:v>2.1</c:v>
                      </c:pt>
                      <c:pt idx="172">
                        <c:v>2.1</c:v>
                      </c:pt>
                      <c:pt idx="173">
                        <c:v>2.1</c:v>
                      </c:pt>
                      <c:pt idx="174">
                        <c:v>2</c:v>
                      </c:pt>
                      <c:pt idx="175">
                        <c:v>2</c:v>
                      </c:pt>
                      <c:pt idx="176">
                        <c:v>1.9</c:v>
                      </c:pt>
                      <c:pt idx="177">
                        <c:v>1.8</c:v>
                      </c:pt>
                      <c:pt idx="178">
                        <c:v>1.8</c:v>
                      </c:pt>
                      <c:pt idx="179">
                        <c:v>1.8</c:v>
                      </c:pt>
                      <c:pt idx="180">
                        <c:v>1.9</c:v>
                      </c:pt>
                      <c:pt idx="181">
                        <c:v>1.9</c:v>
                      </c:pt>
                      <c:pt idx="182">
                        <c:v>2</c:v>
                      </c:pt>
                      <c:pt idx="183">
                        <c:v>2</c:v>
                      </c:pt>
                      <c:pt idx="184">
                        <c:v>2.1</c:v>
                      </c:pt>
                      <c:pt idx="185">
                        <c:v>2.1</c:v>
                      </c:pt>
                      <c:pt idx="186">
                        <c:v>2.1</c:v>
                      </c:pt>
                      <c:pt idx="187">
                        <c:v>2</c:v>
                      </c:pt>
                      <c:pt idx="188">
                        <c:v>1.9</c:v>
                      </c:pt>
                      <c:pt idx="189">
                        <c:v>2.1</c:v>
                      </c:pt>
                      <c:pt idx="190">
                        <c:v>2.1</c:v>
                      </c:pt>
                      <c:pt idx="191">
                        <c:v>2.1</c:v>
                      </c:pt>
                      <c:pt idx="192">
                        <c:v>2</c:v>
                      </c:pt>
                      <c:pt idx="193">
                        <c:v>2</c:v>
                      </c:pt>
                      <c:pt idx="194">
                        <c:v>2</c:v>
                      </c:pt>
                      <c:pt idx="195">
                        <c:v>1.9</c:v>
                      </c:pt>
                      <c:pt idx="196">
                        <c:v>1.8</c:v>
                      </c:pt>
                      <c:pt idx="197">
                        <c:v>2</c:v>
                      </c:pt>
                      <c:pt idx="198">
                        <c:v>2</c:v>
                      </c:pt>
                      <c:pt idx="199">
                        <c:v>2</c:v>
                      </c:pt>
                      <c:pt idx="200">
                        <c:v>2</c:v>
                      </c:pt>
                      <c:pt idx="201">
                        <c:v>2.1</c:v>
                      </c:pt>
                      <c:pt idx="202">
                        <c:v>2.1</c:v>
                      </c:pt>
                      <c:pt idx="203">
                        <c:v>2.1</c:v>
                      </c:pt>
                      <c:pt idx="204">
                        <c:v>2.1</c:v>
                      </c:pt>
                      <c:pt idx="205">
                        <c:v>2.1</c:v>
                      </c:pt>
                      <c:pt idx="206">
                        <c:v>2.1</c:v>
                      </c:pt>
                      <c:pt idx="207">
                        <c:v>2.1</c:v>
                      </c:pt>
                      <c:pt idx="208">
                        <c:v>2.1</c:v>
                      </c:pt>
                      <c:pt idx="209">
                        <c:v>2</c:v>
                      </c:pt>
                      <c:pt idx="210">
                        <c:v>2</c:v>
                      </c:pt>
                      <c:pt idx="211">
                        <c:v>2</c:v>
                      </c:pt>
                      <c:pt idx="212">
                        <c:v>1.9</c:v>
                      </c:pt>
                      <c:pt idx="213">
                        <c:v>1.9</c:v>
                      </c:pt>
                      <c:pt idx="214">
                        <c:v>2</c:v>
                      </c:pt>
                      <c:pt idx="215">
                        <c:v>1.9</c:v>
                      </c:pt>
                      <c:pt idx="216">
                        <c:v>1.8</c:v>
                      </c:pt>
                      <c:pt idx="217">
                        <c:v>1.8</c:v>
                      </c:pt>
                      <c:pt idx="218">
                        <c:v>1.9</c:v>
                      </c:pt>
                      <c:pt idx="219">
                        <c:v>1.9</c:v>
                      </c:pt>
                      <c:pt idx="220">
                        <c:v>2</c:v>
                      </c:pt>
                      <c:pt idx="221">
                        <c:v>2</c:v>
                      </c:pt>
                      <c:pt idx="222">
                        <c:v>2.2000000000000002</c:v>
                      </c:pt>
                      <c:pt idx="223">
                        <c:v>2</c:v>
                      </c:pt>
                      <c:pt idx="224">
                        <c:v>2.1</c:v>
                      </c:pt>
                      <c:pt idx="225">
                        <c:v>2</c:v>
                      </c:pt>
                      <c:pt idx="226">
                        <c:v>1.7</c:v>
                      </c:pt>
                      <c:pt idx="227">
                        <c:v>1.5</c:v>
                      </c:pt>
                      <c:pt idx="228">
                        <c:v>1.1000000000000001</c:v>
                      </c:pt>
                      <c:pt idx="229">
                        <c:v>1.2</c:v>
                      </c:pt>
                      <c:pt idx="230">
                        <c:v>1</c:v>
                      </c:pt>
                      <c:pt idx="231">
                        <c:v>1.3</c:v>
                      </c:pt>
                      <c:pt idx="232">
                        <c:v>1.3</c:v>
                      </c:pt>
                      <c:pt idx="233">
                        <c:v>1.4</c:v>
                      </c:pt>
                      <c:pt idx="234">
                        <c:v>1.4</c:v>
                      </c:pt>
                      <c:pt idx="235">
                        <c:v>1.5</c:v>
                      </c:pt>
                      <c:pt idx="236">
                        <c:v>1.7</c:v>
                      </c:pt>
                      <c:pt idx="237">
                        <c:v>1.8</c:v>
                      </c:pt>
                      <c:pt idx="238">
                        <c:v>1.9</c:v>
                      </c:pt>
                      <c:pt idx="239">
                        <c:v>2.1</c:v>
                      </c:pt>
                      <c:pt idx="240">
                        <c:v>2.4</c:v>
                      </c:pt>
                      <c:pt idx="241">
                        <c:v>2.6</c:v>
                      </c:pt>
                      <c:pt idx="242">
                        <c:v>2.9</c:v>
                      </c:pt>
                      <c:pt idx="243">
                        <c:v>3.1</c:v>
                      </c:pt>
                      <c:pt idx="244">
                        <c:v>3.2</c:v>
                      </c:pt>
                      <c:pt idx="245">
                        <c:v>3.4</c:v>
                      </c:pt>
                      <c:pt idx="246">
                        <c:v>3.4</c:v>
                      </c:pt>
                      <c:pt idx="247">
                        <c:v>3.4</c:v>
                      </c:pt>
                      <c:pt idx="248">
                        <c:v>3.1</c:v>
                      </c:pt>
                      <c:pt idx="249">
                        <c:v>3</c:v>
                      </c:pt>
                      <c:pt idx="250">
                        <c:v>3</c:v>
                      </c:pt>
                      <c:pt idx="251">
                        <c:v>2.9</c:v>
                      </c:pt>
                      <c:pt idx="252">
                        <c:v>2.9</c:v>
                      </c:pt>
                      <c:pt idx="253">
                        <c:v>2.8</c:v>
                      </c:pt>
                      <c:pt idx="254">
                        <c:v>2.8</c:v>
                      </c:pt>
                      <c:pt idx="255">
                        <c:v>2.7</c:v>
                      </c:pt>
                      <c:pt idx="256">
                        <c:v>2.8</c:v>
                      </c:pt>
                      <c:pt idx="257">
                        <c:v>2.5</c:v>
                      </c:pt>
                      <c:pt idx="258">
                        <c:v>2.5</c:v>
                      </c:pt>
                      <c:pt idx="259">
                        <c:v>2.4</c:v>
                      </c:pt>
                      <c:pt idx="260">
                        <c:v>2.6</c:v>
                      </c:pt>
                      <c:pt idx="261">
                        <c:v>2.6</c:v>
                      </c:pt>
                      <c:pt idx="262">
                        <c:v>2.6</c:v>
                      </c:pt>
                      <c:pt idx="263">
                        <c:v>2.4</c:v>
                      </c:pt>
                      <c:pt idx="264">
                        <c:v>2.2999999999999998</c:v>
                      </c:pt>
                      <c:pt idx="265">
                        <c:v>2.2999999999999998</c:v>
                      </c:pt>
                      <c:pt idx="266">
                        <c:v>2.1</c:v>
                      </c:pt>
                      <c:pt idx="267">
                        <c:v>2</c:v>
                      </c:pt>
                      <c:pt idx="268">
                        <c:v>2.1</c:v>
                      </c:pt>
                      <c:pt idx="269">
                        <c:v>2.2000000000000002</c:v>
                      </c:pt>
                      <c:pt idx="270">
                        <c:v>2.2999999999999998</c:v>
                      </c:pt>
                      <c:pt idx="271">
                        <c:v>2.2999999999999998</c:v>
                      </c:pt>
                      <c:pt idx="272">
                        <c:v>2.4</c:v>
                      </c:pt>
                      <c:pt idx="273">
                        <c:v>2.4</c:v>
                      </c:pt>
                      <c:pt idx="274">
                        <c:v>2.4</c:v>
                      </c:pt>
                      <c:pt idx="275">
                        <c:v>2.4</c:v>
                      </c:pt>
                      <c:pt idx="276">
                        <c:v>2.2000000000000002</c:v>
                      </c:pt>
                      <c:pt idx="277">
                        <c:v>2.1</c:v>
                      </c:pt>
                      <c:pt idx="278">
                        <c:v>2</c:v>
                      </c:pt>
                      <c:pt idx="279">
                        <c:v>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0705-489D-96A8-539D70F89971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ratios!$P$3</c15:sqref>
                        </c15:formulaRef>
                      </c:ext>
                    </c:extLst>
                    <c:strCache>
                      <c:ptCount val="1"/>
                      <c:pt idx="0">
                        <c:v>Public admin &amp; defence; compulsory social security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ratios!$P$4:$P$283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1.1000000000000001</c:v>
                      </c:pt>
                      <c:pt idx="1">
                        <c:v>1.1000000000000001</c:v>
                      </c:pt>
                      <c:pt idx="2">
                        <c:v>1.1000000000000001</c:v>
                      </c:pt>
                      <c:pt idx="3">
                        <c:v>1.1000000000000001</c:v>
                      </c:pt>
                      <c:pt idx="4">
                        <c:v>1</c:v>
                      </c:pt>
                      <c:pt idx="5">
                        <c:v>1.1000000000000001</c:v>
                      </c:pt>
                      <c:pt idx="6">
                        <c:v>1.1000000000000001</c:v>
                      </c:pt>
                      <c:pt idx="7">
                        <c:v>1.2</c:v>
                      </c:pt>
                      <c:pt idx="8">
                        <c:v>1.1000000000000001</c:v>
                      </c:pt>
                      <c:pt idx="9">
                        <c:v>1.1000000000000001</c:v>
                      </c:pt>
                      <c:pt idx="10">
                        <c:v>1.1000000000000001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1.1000000000000001</c:v>
                      </c:pt>
                      <c:pt idx="14">
                        <c:v>1.1000000000000001</c:v>
                      </c:pt>
                      <c:pt idx="15">
                        <c:v>1.2</c:v>
                      </c:pt>
                      <c:pt idx="16">
                        <c:v>1.2</c:v>
                      </c:pt>
                      <c:pt idx="17">
                        <c:v>1.2</c:v>
                      </c:pt>
                      <c:pt idx="18">
                        <c:v>1.1000000000000001</c:v>
                      </c:pt>
                      <c:pt idx="19">
                        <c:v>1.2</c:v>
                      </c:pt>
                      <c:pt idx="20">
                        <c:v>1.2</c:v>
                      </c:pt>
                      <c:pt idx="21">
                        <c:v>1.2</c:v>
                      </c:pt>
                      <c:pt idx="22">
                        <c:v>1.2</c:v>
                      </c:pt>
                      <c:pt idx="23">
                        <c:v>1.2</c:v>
                      </c:pt>
                      <c:pt idx="24">
                        <c:v>1.2</c:v>
                      </c:pt>
                      <c:pt idx="25">
                        <c:v>1.2</c:v>
                      </c:pt>
                      <c:pt idx="26">
                        <c:v>1.2</c:v>
                      </c:pt>
                      <c:pt idx="27">
                        <c:v>1.3</c:v>
                      </c:pt>
                      <c:pt idx="28">
                        <c:v>1.3</c:v>
                      </c:pt>
                      <c:pt idx="29">
                        <c:v>1.3</c:v>
                      </c:pt>
                      <c:pt idx="30">
                        <c:v>1.2</c:v>
                      </c:pt>
                      <c:pt idx="31">
                        <c:v>1.2</c:v>
                      </c:pt>
                      <c:pt idx="32">
                        <c:v>1.1000000000000001</c:v>
                      </c:pt>
                      <c:pt idx="33">
                        <c:v>1.1000000000000001</c:v>
                      </c:pt>
                      <c:pt idx="34">
                        <c:v>1.1000000000000001</c:v>
                      </c:pt>
                      <c:pt idx="35">
                        <c:v>1.1000000000000001</c:v>
                      </c:pt>
                      <c:pt idx="36">
                        <c:v>1.2</c:v>
                      </c:pt>
                      <c:pt idx="37">
                        <c:v>1.2</c:v>
                      </c:pt>
                      <c:pt idx="38">
                        <c:v>1.1000000000000001</c:v>
                      </c:pt>
                      <c:pt idx="39">
                        <c:v>1.1000000000000001</c:v>
                      </c:pt>
                      <c:pt idx="40">
                        <c:v>1.1000000000000001</c:v>
                      </c:pt>
                      <c:pt idx="41">
                        <c:v>1.2</c:v>
                      </c:pt>
                      <c:pt idx="42">
                        <c:v>1.2</c:v>
                      </c:pt>
                      <c:pt idx="43">
                        <c:v>1.2</c:v>
                      </c:pt>
                      <c:pt idx="44">
                        <c:v>1.2</c:v>
                      </c:pt>
                      <c:pt idx="45">
                        <c:v>1.2</c:v>
                      </c:pt>
                      <c:pt idx="46">
                        <c:v>1.2</c:v>
                      </c:pt>
                      <c:pt idx="47">
                        <c:v>1.2</c:v>
                      </c:pt>
                      <c:pt idx="48">
                        <c:v>1.2</c:v>
                      </c:pt>
                      <c:pt idx="49">
                        <c:v>1.2</c:v>
                      </c:pt>
                      <c:pt idx="50">
                        <c:v>1.2</c:v>
                      </c:pt>
                      <c:pt idx="51">
                        <c:v>1.2</c:v>
                      </c:pt>
                      <c:pt idx="52">
                        <c:v>1.2</c:v>
                      </c:pt>
                      <c:pt idx="53">
                        <c:v>1.3</c:v>
                      </c:pt>
                      <c:pt idx="54">
                        <c:v>1.3</c:v>
                      </c:pt>
                      <c:pt idx="55">
                        <c:v>1.3</c:v>
                      </c:pt>
                      <c:pt idx="56">
                        <c:v>1.3</c:v>
                      </c:pt>
                      <c:pt idx="57">
                        <c:v>1.4</c:v>
                      </c:pt>
                      <c:pt idx="58">
                        <c:v>1.4</c:v>
                      </c:pt>
                      <c:pt idx="59">
                        <c:v>1.4</c:v>
                      </c:pt>
                      <c:pt idx="60">
                        <c:v>1.4</c:v>
                      </c:pt>
                      <c:pt idx="61">
                        <c:v>1.4</c:v>
                      </c:pt>
                      <c:pt idx="62">
                        <c:v>1.4</c:v>
                      </c:pt>
                      <c:pt idx="63">
                        <c:v>1.4</c:v>
                      </c:pt>
                      <c:pt idx="64">
                        <c:v>1.4</c:v>
                      </c:pt>
                      <c:pt idx="65">
                        <c:v>1.4</c:v>
                      </c:pt>
                      <c:pt idx="66">
                        <c:v>1.4</c:v>
                      </c:pt>
                      <c:pt idx="67">
                        <c:v>1.4</c:v>
                      </c:pt>
                      <c:pt idx="68">
                        <c:v>1.4</c:v>
                      </c:pt>
                      <c:pt idx="69">
                        <c:v>1.4</c:v>
                      </c:pt>
                      <c:pt idx="70">
                        <c:v>1.4</c:v>
                      </c:pt>
                      <c:pt idx="71">
                        <c:v>1.4</c:v>
                      </c:pt>
                      <c:pt idx="72">
                        <c:v>1.4</c:v>
                      </c:pt>
                      <c:pt idx="73">
                        <c:v>1.5</c:v>
                      </c:pt>
                      <c:pt idx="74">
                        <c:v>1.5</c:v>
                      </c:pt>
                      <c:pt idx="75">
                        <c:v>1.5</c:v>
                      </c:pt>
                      <c:pt idx="76">
                        <c:v>1.5</c:v>
                      </c:pt>
                      <c:pt idx="77">
                        <c:v>1.5</c:v>
                      </c:pt>
                      <c:pt idx="78">
                        <c:v>1.4</c:v>
                      </c:pt>
                      <c:pt idx="79">
                        <c:v>1.4</c:v>
                      </c:pt>
                      <c:pt idx="80">
                        <c:v>1.5</c:v>
                      </c:pt>
                      <c:pt idx="81">
                        <c:v>1.6</c:v>
                      </c:pt>
                      <c:pt idx="82">
                        <c:v>1.6</c:v>
                      </c:pt>
                      <c:pt idx="83">
                        <c:v>1.6</c:v>
                      </c:pt>
                      <c:pt idx="84">
                        <c:v>1.7</c:v>
                      </c:pt>
                      <c:pt idx="85">
                        <c:v>1.7</c:v>
                      </c:pt>
                      <c:pt idx="86">
                        <c:v>1.7</c:v>
                      </c:pt>
                      <c:pt idx="87">
                        <c:v>1.8</c:v>
                      </c:pt>
                      <c:pt idx="88">
                        <c:v>1.8</c:v>
                      </c:pt>
                      <c:pt idx="89">
                        <c:v>1.8</c:v>
                      </c:pt>
                      <c:pt idx="90">
                        <c:v>1.8</c:v>
                      </c:pt>
                      <c:pt idx="91">
                        <c:v>1.8</c:v>
                      </c:pt>
                      <c:pt idx="92">
                        <c:v>1.8</c:v>
                      </c:pt>
                      <c:pt idx="93">
                        <c:v>1.7</c:v>
                      </c:pt>
                      <c:pt idx="94">
                        <c:v>1.7</c:v>
                      </c:pt>
                      <c:pt idx="95">
                        <c:v>1.7</c:v>
                      </c:pt>
                      <c:pt idx="96">
                        <c:v>1.7</c:v>
                      </c:pt>
                      <c:pt idx="97">
                        <c:v>1.7</c:v>
                      </c:pt>
                      <c:pt idx="98">
                        <c:v>1.7</c:v>
                      </c:pt>
                      <c:pt idx="99">
                        <c:v>1.5</c:v>
                      </c:pt>
                      <c:pt idx="100">
                        <c:v>1.3</c:v>
                      </c:pt>
                      <c:pt idx="101">
                        <c:v>1</c:v>
                      </c:pt>
                      <c:pt idx="102">
                        <c:v>1.1000000000000001</c:v>
                      </c:pt>
                      <c:pt idx="103">
                        <c:v>0.9</c:v>
                      </c:pt>
                      <c:pt idx="104">
                        <c:v>0.9</c:v>
                      </c:pt>
                      <c:pt idx="105">
                        <c:v>0.7</c:v>
                      </c:pt>
                      <c:pt idx="106">
                        <c:v>0.7</c:v>
                      </c:pt>
                      <c:pt idx="107">
                        <c:v>0.7</c:v>
                      </c:pt>
                      <c:pt idx="108">
                        <c:v>0.6</c:v>
                      </c:pt>
                      <c:pt idx="109">
                        <c:v>0.5</c:v>
                      </c:pt>
                      <c:pt idx="110">
                        <c:v>0.4</c:v>
                      </c:pt>
                      <c:pt idx="111">
                        <c:v>0.3</c:v>
                      </c:pt>
                      <c:pt idx="112">
                        <c:v>0.4</c:v>
                      </c:pt>
                      <c:pt idx="113">
                        <c:v>1.1000000000000001</c:v>
                      </c:pt>
                      <c:pt idx="114">
                        <c:v>1.9</c:v>
                      </c:pt>
                      <c:pt idx="115">
                        <c:v>2.6</c:v>
                      </c:pt>
                      <c:pt idx="116">
                        <c:v>2.5</c:v>
                      </c:pt>
                      <c:pt idx="117">
                        <c:v>1.7</c:v>
                      </c:pt>
                      <c:pt idx="118">
                        <c:v>1</c:v>
                      </c:pt>
                      <c:pt idx="119">
                        <c:v>0.6</c:v>
                      </c:pt>
                      <c:pt idx="120">
                        <c:v>0.6</c:v>
                      </c:pt>
                      <c:pt idx="121">
                        <c:v>0.5</c:v>
                      </c:pt>
                      <c:pt idx="122">
                        <c:v>0.5</c:v>
                      </c:pt>
                      <c:pt idx="123">
                        <c:v>0.5</c:v>
                      </c:pt>
                      <c:pt idx="124">
                        <c:v>0.5</c:v>
                      </c:pt>
                      <c:pt idx="125">
                        <c:v>0.5</c:v>
                      </c:pt>
                      <c:pt idx="126">
                        <c:v>0.5</c:v>
                      </c:pt>
                      <c:pt idx="127">
                        <c:v>0.5</c:v>
                      </c:pt>
                      <c:pt idx="128">
                        <c:v>0.5</c:v>
                      </c:pt>
                      <c:pt idx="129">
                        <c:v>0.5</c:v>
                      </c:pt>
                      <c:pt idx="130">
                        <c:v>0.6</c:v>
                      </c:pt>
                      <c:pt idx="131">
                        <c:v>0.6</c:v>
                      </c:pt>
                      <c:pt idx="132">
                        <c:v>0.6</c:v>
                      </c:pt>
                      <c:pt idx="133">
                        <c:v>0.6</c:v>
                      </c:pt>
                      <c:pt idx="134">
                        <c:v>0.5</c:v>
                      </c:pt>
                      <c:pt idx="135">
                        <c:v>0.5</c:v>
                      </c:pt>
                      <c:pt idx="136">
                        <c:v>0.5</c:v>
                      </c:pt>
                      <c:pt idx="137">
                        <c:v>0.5</c:v>
                      </c:pt>
                      <c:pt idx="138">
                        <c:v>0.6</c:v>
                      </c:pt>
                      <c:pt idx="139">
                        <c:v>0.6</c:v>
                      </c:pt>
                      <c:pt idx="140">
                        <c:v>0.6</c:v>
                      </c:pt>
                      <c:pt idx="141">
                        <c:v>0.6</c:v>
                      </c:pt>
                      <c:pt idx="142">
                        <c:v>0.6</c:v>
                      </c:pt>
                      <c:pt idx="143">
                        <c:v>0.6</c:v>
                      </c:pt>
                      <c:pt idx="144">
                        <c:v>0.6</c:v>
                      </c:pt>
                      <c:pt idx="145">
                        <c:v>0.6</c:v>
                      </c:pt>
                      <c:pt idx="146">
                        <c:v>0.6</c:v>
                      </c:pt>
                      <c:pt idx="147">
                        <c:v>0.6</c:v>
                      </c:pt>
                      <c:pt idx="148">
                        <c:v>0.6</c:v>
                      </c:pt>
                      <c:pt idx="149">
                        <c:v>0.7</c:v>
                      </c:pt>
                      <c:pt idx="150">
                        <c:v>0.7</c:v>
                      </c:pt>
                      <c:pt idx="151">
                        <c:v>0.7</c:v>
                      </c:pt>
                      <c:pt idx="152">
                        <c:v>0.7</c:v>
                      </c:pt>
                      <c:pt idx="153">
                        <c:v>0.8</c:v>
                      </c:pt>
                      <c:pt idx="154">
                        <c:v>0.8</c:v>
                      </c:pt>
                      <c:pt idx="155">
                        <c:v>0.8</c:v>
                      </c:pt>
                      <c:pt idx="156">
                        <c:v>0.8</c:v>
                      </c:pt>
                      <c:pt idx="157">
                        <c:v>0.8</c:v>
                      </c:pt>
                      <c:pt idx="158">
                        <c:v>0.8</c:v>
                      </c:pt>
                      <c:pt idx="159">
                        <c:v>0.8</c:v>
                      </c:pt>
                      <c:pt idx="160">
                        <c:v>0.8</c:v>
                      </c:pt>
                      <c:pt idx="161">
                        <c:v>0.9</c:v>
                      </c:pt>
                      <c:pt idx="162">
                        <c:v>0.9</c:v>
                      </c:pt>
                      <c:pt idx="163">
                        <c:v>0.8</c:v>
                      </c:pt>
                      <c:pt idx="164">
                        <c:v>0.9</c:v>
                      </c:pt>
                      <c:pt idx="165">
                        <c:v>0.9</c:v>
                      </c:pt>
                      <c:pt idx="166">
                        <c:v>0.9</c:v>
                      </c:pt>
                      <c:pt idx="167">
                        <c:v>0.9</c:v>
                      </c:pt>
                      <c:pt idx="168">
                        <c:v>0.9</c:v>
                      </c:pt>
                      <c:pt idx="169">
                        <c:v>0.9</c:v>
                      </c:pt>
                      <c:pt idx="170">
                        <c:v>0.9</c:v>
                      </c:pt>
                      <c:pt idx="171">
                        <c:v>1</c:v>
                      </c:pt>
                      <c:pt idx="172">
                        <c:v>1</c:v>
                      </c:pt>
                      <c:pt idx="173">
                        <c:v>1</c:v>
                      </c:pt>
                      <c:pt idx="174">
                        <c:v>0.9</c:v>
                      </c:pt>
                      <c:pt idx="175">
                        <c:v>0.9</c:v>
                      </c:pt>
                      <c:pt idx="176">
                        <c:v>0.9</c:v>
                      </c:pt>
                      <c:pt idx="177">
                        <c:v>0.9</c:v>
                      </c:pt>
                      <c:pt idx="178">
                        <c:v>0.8</c:v>
                      </c:pt>
                      <c:pt idx="179">
                        <c:v>0.9</c:v>
                      </c:pt>
                      <c:pt idx="180">
                        <c:v>1</c:v>
                      </c:pt>
                      <c:pt idx="181">
                        <c:v>1.1000000000000001</c:v>
                      </c:pt>
                      <c:pt idx="182">
                        <c:v>1.1000000000000001</c:v>
                      </c:pt>
                      <c:pt idx="183">
                        <c:v>1.1000000000000001</c:v>
                      </c:pt>
                      <c:pt idx="184">
                        <c:v>1</c:v>
                      </c:pt>
                      <c:pt idx="185">
                        <c:v>1.1000000000000001</c:v>
                      </c:pt>
                      <c:pt idx="186">
                        <c:v>1</c:v>
                      </c:pt>
                      <c:pt idx="187">
                        <c:v>1</c:v>
                      </c:pt>
                      <c:pt idx="188">
                        <c:v>1.1000000000000001</c:v>
                      </c:pt>
                      <c:pt idx="189">
                        <c:v>1.3</c:v>
                      </c:pt>
                      <c:pt idx="190">
                        <c:v>1.3</c:v>
                      </c:pt>
                      <c:pt idx="191">
                        <c:v>1.3</c:v>
                      </c:pt>
                      <c:pt idx="192">
                        <c:v>1.3</c:v>
                      </c:pt>
                      <c:pt idx="193">
                        <c:v>1.3</c:v>
                      </c:pt>
                      <c:pt idx="194">
                        <c:v>1.3</c:v>
                      </c:pt>
                      <c:pt idx="195">
                        <c:v>1.3</c:v>
                      </c:pt>
                      <c:pt idx="196">
                        <c:v>1.4</c:v>
                      </c:pt>
                      <c:pt idx="197">
                        <c:v>1.3</c:v>
                      </c:pt>
                      <c:pt idx="198">
                        <c:v>1.3</c:v>
                      </c:pt>
                      <c:pt idx="199">
                        <c:v>1.4</c:v>
                      </c:pt>
                      <c:pt idx="200">
                        <c:v>1.4</c:v>
                      </c:pt>
                      <c:pt idx="201">
                        <c:v>1.4</c:v>
                      </c:pt>
                      <c:pt idx="202">
                        <c:v>1.5</c:v>
                      </c:pt>
                      <c:pt idx="203">
                        <c:v>1.6</c:v>
                      </c:pt>
                      <c:pt idx="204">
                        <c:v>1.6</c:v>
                      </c:pt>
                      <c:pt idx="205">
                        <c:v>1.6</c:v>
                      </c:pt>
                      <c:pt idx="206">
                        <c:v>1.6</c:v>
                      </c:pt>
                      <c:pt idx="207">
                        <c:v>1.7</c:v>
                      </c:pt>
                      <c:pt idx="208">
                        <c:v>1.8</c:v>
                      </c:pt>
                      <c:pt idx="209">
                        <c:v>1.9</c:v>
                      </c:pt>
                      <c:pt idx="210">
                        <c:v>1.8</c:v>
                      </c:pt>
                      <c:pt idx="211">
                        <c:v>1.6</c:v>
                      </c:pt>
                      <c:pt idx="212">
                        <c:v>1.5</c:v>
                      </c:pt>
                      <c:pt idx="213">
                        <c:v>1.5</c:v>
                      </c:pt>
                      <c:pt idx="214">
                        <c:v>1.6</c:v>
                      </c:pt>
                      <c:pt idx="215">
                        <c:v>1.7</c:v>
                      </c:pt>
                      <c:pt idx="216">
                        <c:v>1.7</c:v>
                      </c:pt>
                      <c:pt idx="217">
                        <c:v>1.7</c:v>
                      </c:pt>
                      <c:pt idx="218">
                        <c:v>1.7</c:v>
                      </c:pt>
                      <c:pt idx="219">
                        <c:v>1.7</c:v>
                      </c:pt>
                      <c:pt idx="220">
                        <c:v>1.8</c:v>
                      </c:pt>
                      <c:pt idx="221">
                        <c:v>1.8</c:v>
                      </c:pt>
                      <c:pt idx="222">
                        <c:v>1.8</c:v>
                      </c:pt>
                      <c:pt idx="223">
                        <c:v>1.7</c:v>
                      </c:pt>
                      <c:pt idx="224">
                        <c:v>1.6</c:v>
                      </c:pt>
                      <c:pt idx="225">
                        <c:v>1.6</c:v>
                      </c:pt>
                      <c:pt idx="226">
                        <c:v>1.5</c:v>
                      </c:pt>
                      <c:pt idx="227">
                        <c:v>1.3</c:v>
                      </c:pt>
                      <c:pt idx="228">
                        <c:v>1.1000000000000001</c:v>
                      </c:pt>
                      <c:pt idx="229">
                        <c:v>1.2</c:v>
                      </c:pt>
                      <c:pt idx="230">
                        <c:v>1.3</c:v>
                      </c:pt>
                      <c:pt idx="231">
                        <c:v>1.4</c:v>
                      </c:pt>
                      <c:pt idx="232">
                        <c:v>1.4</c:v>
                      </c:pt>
                      <c:pt idx="233">
                        <c:v>1.6</c:v>
                      </c:pt>
                      <c:pt idx="234">
                        <c:v>1.8</c:v>
                      </c:pt>
                      <c:pt idx="235">
                        <c:v>2.6</c:v>
                      </c:pt>
                      <c:pt idx="236">
                        <c:v>2.5</c:v>
                      </c:pt>
                      <c:pt idx="237">
                        <c:v>2.2999999999999998</c:v>
                      </c:pt>
                      <c:pt idx="238">
                        <c:v>1.7</c:v>
                      </c:pt>
                      <c:pt idx="239">
                        <c:v>1.6</c:v>
                      </c:pt>
                      <c:pt idx="240">
                        <c:v>1.7</c:v>
                      </c:pt>
                      <c:pt idx="241">
                        <c:v>1.8</c:v>
                      </c:pt>
                      <c:pt idx="242">
                        <c:v>2</c:v>
                      </c:pt>
                      <c:pt idx="243">
                        <c:v>2.1</c:v>
                      </c:pt>
                      <c:pt idx="244">
                        <c:v>2.2000000000000002</c:v>
                      </c:pt>
                      <c:pt idx="245">
                        <c:v>2.2000000000000002</c:v>
                      </c:pt>
                      <c:pt idx="246">
                        <c:v>2.2999999999999998</c:v>
                      </c:pt>
                      <c:pt idx="247">
                        <c:v>2.2999999999999998</c:v>
                      </c:pt>
                      <c:pt idx="248">
                        <c:v>2.2999999999999998</c:v>
                      </c:pt>
                      <c:pt idx="249">
                        <c:v>2.5</c:v>
                      </c:pt>
                      <c:pt idx="250">
                        <c:v>2.6</c:v>
                      </c:pt>
                      <c:pt idx="251">
                        <c:v>2.6</c:v>
                      </c:pt>
                      <c:pt idx="252">
                        <c:v>2.7</c:v>
                      </c:pt>
                      <c:pt idx="253">
                        <c:v>2.9</c:v>
                      </c:pt>
                      <c:pt idx="254">
                        <c:v>2.9</c:v>
                      </c:pt>
                      <c:pt idx="255">
                        <c:v>2.8</c:v>
                      </c:pt>
                      <c:pt idx="256">
                        <c:v>2.8</c:v>
                      </c:pt>
                      <c:pt idx="257">
                        <c:v>2.8</c:v>
                      </c:pt>
                      <c:pt idx="258">
                        <c:v>2.8</c:v>
                      </c:pt>
                      <c:pt idx="259">
                        <c:v>2.7</c:v>
                      </c:pt>
                      <c:pt idx="260">
                        <c:v>2.7</c:v>
                      </c:pt>
                      <c:pt idx="261">
                        <c:v>2.7</c:v>
                      </c:pt>
                      <c:pt idx="262">
                        <c:v>2.7</c:v>
                      </c:pt>
                      <c:pt idx="263">
                        <c:v>2.6</c:v>
                      </c:pt>
                      <c:pt idx="264">
                        <c:v>2.7</c:v>
                      </c:pt>
                      <c:pt idx="265">
                        <c:v>2.6</c:v>
                      </c:pt>
                      <c:pt idx="266">
                        <c:v>2.6</c:v>
                      </c:pt>
                      <c:pt idx="267">
                        <c:v>2.5</c:v>
                      </c:pt>
                      <c:pt idx="268">
                        <c:v>2.5</c:v>
                      </c:pt>
                      <c:pt idx="269">
                        <c:v>2.6</c:v>
                      </c:pt>
                      <c:pt idx="270">
                        <c:v>2.6</c:v>
                      </c:pt>
                      <c:pt idx="271">
                        <c:v>2.5</c:v>
                      </c:pt>
                      <c:pt idx="272">
                        <c:v>2.4</c:v>
                      </c:pt>
                      <c:pt idx="273">
                        <c:v>2.5</c:v>
                      </c:pt>
                      <c:pt idx="274">
                        <c:v>2.4</c:v>
                      </c:pt>
                      <c:pt idx="275">
                        <c:v>2.5</c:v>
                      </c:pt>
                      <c:pt idx="276">
                        <c:v>2.4</c:v>
                      </c:pt>
                      <c:pt idx="277">
                        <c:v>2.5</c:v>
                      </c:pt>
                      <c:pt idx="278">
                        <c:v>2.2999999999999998</c:v>
                      </c:pt>
                      <c:pt idx="279">
                        <c:v>2.2999999999999998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0705-489D-96A8-539D70F89971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ratios!$Q$3</c15:sqref>
                        </c15:formulaRef>
                      </c:ext>
                    </c:extLst>
                    <c:strCache>
                      <c:ptCount val="1"/>
                      <c:pt idx="0">
                        <c:v>Education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ratios!$Q$4:$Q$283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1.5</c:v>
                      </c:pt>
                      <c:pt idx="1">
                        <c:v>1.5</c:v>
                      </c:pt>
                      <c:pt idx="2">
                        <c:v>1.4</c:v>
                      </c:pt>
                      <c:pt idx="3">
                        <c:v>1.4</c:v>
                      </c:pt>
                      <c:pt idx="4">
                        <c:v>1.4</c:v>
                      </c:pt>
                      <c:pt idx="5">
                        <c:v>1.5</c:v>
                      </c:pt>
                      <c:pt idx="6">
                        <c:v>1.5</c:v>
                      </c:pt>
                      <c:pt idx="7">
                        <c:v>1.5</c:v>
                      </c:pt>
                      <c:pt idx="8">
                        <c:v>1.5</c:v>
                      </c:pt>
                      <c:pt idx="9">
                        <c:v>1.6</c:v>
                      </c:pt>
                      <c:pt idx="10">
                        <c:v>1.5</c:v>
                      </c:pt>
                      <c:pt idx="11">
                        <c:v>1.5</c:v>
                      </c:pt>
                      <c:pt idx="12">
                        <c:v>1.4</c:v>
                      </c:pt>
                      <c:pt idx="13">
                        <c:v>1.5</c:v>
                      </c:pt>
                      <c:pt idx="14">
                        <c:v>1.5</c:v>
                      </c:pt>
                      <c:pt idx="15">
                        <c:v>1.6</c:v>
                      </c:pt>
                      <c:pt idx="16">
                        <c:v>1.6</c:v>
                      </c:pt>
                      <c:pt idx="17">
                        <c:v>1.6</c:v>
                      </c:pt>
                      <c:pt idx="18">
                        <c:v>1.7</c:v>
                      </c:pt>
                      <c:pt idx="19">
                        <c:v>1.7</c:v>
                      </c:pt>
                      <c:pt idx="20">
                        <c:v>1.7</c:v>
                      </c:pt>
                      <c:pt idx="21">
                        <c:v>1.7</c:v>
                      </c:pt>
                      <c:pt idx="22">
                        <c:v>1.7</c:v>
                      </c:pt>
                      <c:pt idx="23">
                        <c:v>1.7</c:v>
                      </c:pt>
                      <c:pt idx="24">
                        <c:v>1.7</c:v>
                      </c:pt>
                      <c:pt idx="25">
                        <c:v>1.7</c:v>
                      </c:pt>
                      <c:pt idx="26">
                        <c:v>1.7</c:v>
                      </c:pt>
                      <c:pt idx="27">
                        <c:v>1.7</c:v>
                      </c:pt>
                      <c:pt idx="28">
                        <c:v>1.7</c:v>
                      </c:pt>
                      <c:pt idx="29">
                        <c:v>1.7</c:v>
                      </c:pt>
                      <c:pt idx="30">
                        <c:v>1.7</c:v>
                      </c:pt>
                      <c:pt idx="31">
                        <c:v>1.7</c:v>
                      </c:pt>
                      <c:pt idx="32">
                        <c:v>1.6</c:v>
                      </c:pt>
                      <c:pt idx="33">
                        <c:v>1.6</c:v>
                      </c:pt>
                      <c:pt idx="34">
                        <c:v>1.6</c:v>
                      </c:pt>
                      <c:pt idx="35">
                        <c:v>1.6</c:v>
                      </c:pt>
                      <c:pt idx="36">
                        <c:v>1.6</c:v>
                      </c:pt>
                      <c:pt idx="37">
                        <c:v>1.7</c:v>
                      </c:pt>
                      <c:pt idx="38">
                        <c:v>1.7</c:v>
                      </c:pt>
                      <c:pt idx="39">
                        <c:v>1.7</c:v>
                      </c:pt>
                      <c:pt idx="40">
                        <c:v>1.7</c:v>
                      </c:pt>
                      <c:pt idx="41">
                        <c:v>1.7</c:v>
                      </c:pt>
                      <c:pt idx="42">
                        <c:v>1.7</c:v>
                      </c:pt>
                      <c:pt idx="43">
                        <c:v>1.8</c:v>
                      </c:pt>
                      <c:pt idx="44">
                        <c:v>1.8</c:v>
                      </c:pt>
                      <c:pt idx="45">
                        <c:v>1.7</c:v>
                      </c:pt>
                      <c:pt idx="46">
                        <c:v>1.8</c:v>
                      </c:pt>
                      <c:pt idx="47">
                        <c:v>1.8</c:v>
                      </c:pt>
                      <c:pt idx="48">
                        <c:v>1.8</c:v>
                      </c:pt>
                      <c:pt idx="49">
                        <c:v>1.7</c:v>
                      </c:pt>
                      <c:pt idx="50">
                        <c:v>1.7</c:v>
                      </c:pt>
                      <c:pt idx="51">
                        <c:v>1.7</c:v>
                      </c:pt>
                      <c:pt idx="52">
                        <c:v>1.7</c:v>
                      </c:pt>
                      <c:pt idx="53">
                        <c:v>1.7</c:v>
                      </c:pt>
                      <c:pt idx="54">
                        <c:v>1.8</c:v>
                      </c:pt>
                      <c:pt idx="55">
                        <c:v>1.8</c:v>
                      </c:pt>
                      <c:pt idx="56">
                        <c:v>1.8</c:v>
                      </c:pt>
                      <c:pt idx="57">
                        <c:v>1.8</c:v>
                      </c:pt>
                      <c:pt idx="58">
                        <c:v>1.7</c:v>
                      </c:pt>
                      <c:pt idx="59">
                        <c:v>1.7</c:v>
                      </c:pt>
                      <c:pt idx="60">
                        <c:v>1.8</c:v>
                      </c:pt>
                      <c:pt idx="61">
                        <c:v>1.8</c:v>
                      </c:pt>
                      <c:pt idx="62">
                        <c:v>1.8</c:v>
                      </c:pt>
                      <c:pt idx="63">
                        <c:v>1.8</c:v>
                      </c:pt>
                      <c:pt idx="64">
                        <c:v>1.8</c:v>
                      </c:pt>
                      <c:pt idx="65">
                        <c:v>1.8</c:v>
                      </c:pt>
                      <c:pt idx="66">
                        <c:v>1.7</c:v>
                      </c:pt>
                      <c:pt idx="67">
                        <c:v>1.8</c:v>
                      </c:pt>
                      <c:pt idx="68">
                        <c:v>1.8</c:v>
                      </c:pt>
                      <c:pt idx="69">
                        <c:v>1.9</c:v>
                      </c:pt>
                      <c:pt idx="70">
                        <c:v>2</c:v>
                      </c:pt>
                      <c:pt idx="71">
                        <c:v>2</c:v>
                      </c:pt>
                      <c:pt idx="72">
                        <c:v>2</c:v>
                      </c:pt>
                      <c:pt idx="73">
                        <c:v>2</c:v>
                      </c:pt>
                      <c:pt idx="74">
                        <c:v>2</c:v>
                      </c:pt>
                      <c:pt idx="75">
                        <c:v>2</c:v>
                      </c:pt>
                      <c:pt idx="76">
                        <c:v>2.1</c:v>
                      </c:pt>
                      <c:pt idx="77">
                        <c:v>2.1</c:v>
                      </c:pt>
                      <c:pt idx="78">
                        <c:v>2.1</c:v>
                      </c:pt>
                      <c:pt idx="79">
                        <c:v>2</c:v>
                      </c:pt>
                      <c:pt idx="80">
                        <c:v>2</c:v>
                      </c:pt>
                      <c:pt idx="81">
                        <c:v>2</c:v>
                      </c:pt>
                      <c:pt idx="82">
                        <c:v>2</c:v>
                      </c:pt>
                      <c:pt idx="83">
                        <c:v>2</c:v>
                      </c:pt>
                      <c:pt idx="84">
                        <c:v>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2.1</c:v>
                      </c:pt>
                      <c:pt idx="88">
                        <c:v>2</c:v>
                      </c:pt>
                      <c:pt idx="89">
                        <c:v>2.1</c:v>
                      </c:pt>
                      <c:pt idx="90">
                        <c:v>2.1</c:v>
                      </c:pt>
                      <c:pt idx="91">
                        <c:v>2.1</c:v>
                      </c:pt>
                      <c:pt idx="92">
                        <c:v>2</c:v>
                      </c:pt>
                      <c:pt idx="93">
                        <c:v>2</c:v>
                      </c:pt>
                      <c:pt idx="94">
                        <c:v>2</c:v>
                      </c:pt>
                      <c:pt idx="95">
                        <c:v>2</c:v>
                      </c:pt>
                      <c:pt idx="96">
                        <c:v>2</c:v>
                      </c:pt>
                      <c:pt idx="97">
                        <c:v>2</c:v>
                      </c:pt>
                      <c:pt idx="98">
                        <c:v>2</c:v>
                      </c:pt>
                      <c:pt idx="99">
                        <c:v>2.1</c:v>
                      </c:pt>
                      <c:pt idx="100">
                        <c:v>2</c:v>
                      </c:pt>
                      <c:pt idx="101">
                        <c:v>2</c:v>
                      </c:pt>
                      <c:pt idx="102">
                        <c:v>2</c:v>
                      </c:pt>
                      <c:pt idx="103">
                        <c:v>2.1</c:v>
                      </c:pt>
                      <c:pt idx="104">
                        <c:v>2.2000000000000002</c:v>
                      </c:pt>
                      <c:pt idx="105">
                        <c:v>2.1</c:v>
                      </c:pt>
                      <c:pt idx="106">
                        <c:v>2.1</c:v>
                      </c:pt>
                      <c:pt idx="107">
                        <c:v>2</c:v>
                      </c:pt>
                      <c:pt idx="108">
                        <c:v>1.9</c:v>
                      </c:pt>
                      <c:pt idx="109">
                        <c:v>1.6</c:v>
                      </c:pt>
                      <c:pt idx="110">
                        <c:v>1.4</c:v>
                      </c:pt>
                      <c:pt idx="111">
                        <c:v>1.1000000000000001</c:v>
                      </c:pt>
                      <c:pt idx="112">
                        <c:v>1.1000000000000001</c:v>
                      </c:pt>
                      <c:pt idx="113">
                        <c:v>1.1000000000000001</c:v>
                      </c:pt>
                      <c:pt idx="114">
                        <c:v>1.2</c:v>
                      </c:pt>
                      <c:pt idx="115">
                        <c:v>1.1000000000000001</c:v>
                      </c:pt>
                      <c:pt idx="116">
                        <c:v>1.1000000000000001</c:v>
                      </c:pt>
                      <c:pt idx="117">
                        <c:v>1.1000000000000001</c:v>
                      </c:pt>
                      <c:pt idx="118">
                        <c:v>1.1000000000000001</c:v>
                      </c:pt>
                      <c:pt idx="119">
                        <c:v>1.1000000000000001</c:v>
                      </c:pt>
                      <c:pt idx="120">
                        <c:v>1.2</c:v>
                      </c:pt>
                      <c:pt idx="121">
                        <c:v>1.2</c:v>
                      </c:pt>
                      <c:pt idx="122">
                        <c:v>1.2</c:v>
                      </c:pt>
                      <c:pt idx="123">
                        <c:v>1.2</c:v>
                      </c:pt>
                      <c:pt idx="124">
                        <c:v>1.2</c:v>
                      </c:pt>
                      <c:pt idx="125">
                        <c:v>1.2</c:v>
                      </c:pt>
                      <c:pt idx="126">
                        <c:v>1.2</c:v>
                      </c:pt>
                      <c:pt idx="127">
                        <c:v>1.3</c:v>
                      </c:pt>
                      <c:pt idx="128">
                        <c:v>1.3</c:v>
                      </c:pt>
                      <c:pt idx="129">
                        <c:v>1.3</c:v>
                      </c:pt>
                      <c:pt idx="130">
                        <c:v>1.3</c:v>
                      </c:pt>
                      <c:pt idx="131">
                        <c:v>1.4</c:v>
                      </c:pt>
                      <c:pt idx="132">
                        <c:v>1.4</c:v>
                      </c:pt>
                      <c:pt idx="133">
                        <c:v>1.4</c:v>
                      </c:pt>
                      <c:pt idx="134">
                        <c:v>1.4</c:v>
                      </c:pt>
                      <c:pt idx="135">
                        <c:v>1.4</c:v>
                      </c:pt>
                      <c:pt idx="136">
                        <c:v>1.4</c:v>
                      </c:pt>
                      <c:pt idx="137">
                        <c:v>1.4</c:v>
                      </c:pt>
                      <c:pt idx="138">
                        <c:v>1.5</c:v>
                      </c:pt>
                      <c:pt idx="139">
                        <c:v>1.5</c:v>
                      </c:pt>
                      <c:pt idx="140">
                        <c:v>1.5</c:v>
                      </c:pt>
                      <c:pt idx="141">
                        <c:v>1.5</c:v>
                      </c:pt>
                      <c:pt idx="142">
                        <c:v>1.5</c:v>
                      </c:pt>
                      <c:pt idx="143">
                        <c:v>1.5</c:v>
                      </c:pt>
                      <c:pt idx="144">
                        <c:v>1.5</c:v>
                      </c:pt>
                      <c:pt idx="145">
                        <c:v>1.6</c:v>
                      </c:pt>
                      <c:pt idx="146">
                        <c:v>1.5</c:v>
                      </c:pt>
                      <c:pt idx="147">
                        <c:v>1.5</c:v>
                      </c:pt>
                      <c:pt idx="148">
                        <c:v>1.5</c:v>
                      </c:pt>
                      <c:pt idx="149">
                        <c:v>1.5</c:v>
                      </c:pt>
                      <c:pt idx="150">
                        <c:v>1.6</c:v>
                      </c:pt>
                      <c:pt idx="151">
                        <c:v>1.6</c:v>
                      </c:pt>
                      <c:pt idx="152">
                        <c:v>1.7</c:v>
                      </c:pt>
                      <c:pt idx="153">
                        <c:v>1.8</c:v>
                      </c:pt>
                      <c:pt idx="154">
                        <c:v>1.9</c:v>
                      </c:pt>
                      <c:pt idx="155">
                        <c:v>1.9</c:v>
                      </c:pt>
                      <c:pt idx="156">
                        <c:v>1.9</c:v>
                      </c:pt>
                      <c:pt idx="157">
                        <c:v>1.9</c:v>
                      </c:pt>
                      <c:pt idx="158">
                        <c:v>2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2</c:v>
                      </c:pt>
                      <c:pt idx="162">
                        <c:v>2</c:v>
                      </c:pt>
                      <c:pt idx="163">
                        <c:v>1.9</c:v>
                      </c:pt>
                      <c:pt idx="164">
                        <c:v>1.9</c:v>
                      </c:pt>
                      <c:pt idx="165">
                        <c:v>1.9</c:v>
                      </c:pt>
                      <c:pt idx="166">
                        <c:v>1.9</c:v>
                      </c:pt>
                      <c:pt idx="167">
                        <c:v>1.9</c:v>
                      </c:pt>
                      <c:pt idx="168">
                        <c:v>1.9</c:v>
                      </c:pt>
                      <c:pt idx="169">
                        <c:v>1.9</c:v>
                      </c:pt>
                      <c:pt idx="170">
                        <c:v>1.9</c:v>
                      </c:pt>
                      <c:pt idx="171">
                        <c:v>1.8</c:v>
                      </c:pt>
                      <c:pt idx="172">
                        <c:v>1.8</c:v>
                      </c:pt>
                      <c:pt idx="173">
                        <c:v>1.8</c:v>
                      </c:pt>
                      <c:pt idx="174">
                        <c:v>1.8</c:v>
                      </c:pt>
                      <c:pt idx="175">
                        <c:v>1.9</c:v>
                      </c:pt>
                      <c:pt idx="176">
                        <c:v>1.9</c:v>
                      </c:pt>
                      <c:pt idx="177">
                        <c:v>1.9</c:v>
                      </c:pt>
                      <c:pt idx="178">
                        <c:v>1.9</c:v>
                      </c:pt>
                      <c:pt idx="179">
                        <c:v>1.8</c:v>
                      </c:pt>
                      <c:pt idx="180">
                        <c:v>1.8</c:v>
                      </c:pt>
                      <c:pt idx="181">
                        <c:v>1.7</c:v>
                      </c:pt>
                      <c:pt idx="182">
                        <c:v>1.8</c:v>
                      </c:pt>
                      <c:pt idx="183">
                        <c:v>1.8</c:v>
                      </c:pt>
                      <c:pt idx="184">
                        <c:v>1.9</c:v>
                      </c:pt>
                      <c:pt idx="185">
                        <c:v>1.8</c:v>
                      </c:pt>
                      <c:pt idx="186">
                        <c:v>1.8</c:v>
                      </c:pt>
                      <c:pt idx="187">
                        <c:v>1.8</c:v>
                      </c:pt>
                      <c:pt idx="188">
                        <c:v>1.9</c:v>
                      </c:pt>
                      <c:pt idx="189">
                        <c:v>2</c:v>
                      </c:pt>
                      <c:pt idx="190">
                        <c:v>2</c:v>
                      </c:pt>
                      <c:pt idx="191">
                        <c:v>1.9</c:v>
                      </c:pt>
                      <c:pt idx="192">
                        <c:v>1.8</c:v>
                      </c:pt>
                      <c:pt idx="193">
                        <c:v>1.8</c:v>
                      </c:pt>
                      <c:pt idx="194">
                        <c:v>1.9</c:v>
                      </c:pt>
                      <c:pt idx="195">
                        <c:v>2</c:v>
                      </c:pt>
                      <c:pt idx="196">
                        <c:v>2</c:v>
                      </c:pt>
                      <c:pt idx="197">
                        <c:v>2</c:v>
                      </c:pt>
                      <c:pt idx="198">
                        <c:v>1.9</c:v>
                      </c:pt>
                      <c:pt idx="199">
                        <c:v>1.9</c:v>
                      </c:pt>
                      <c:pt idx="200">
                        <c:v>1.8</c:v>
                      </c:pt>
                      <c:pt idx="201">
                        <c:v>1.8</c:v>
                      </c:pt>
                      <c:pt idx="202">
                        <c:v>1.7</c:v>
                      </c:pt>
                      <c:pt idx="203">
                        <c:v>1.8</c:v>
                      </c:pt>
                      <c:pt idx="204">
                        <c:v>1.8</c:v>
                      </c:pt>
                      <c:pt idx="205">
                        <c:v>1.9</c:v>
                      </c:pt>
                      <c:pt idx="206">
                        <c:v>1.9</c:v>
                      </c:pt>
                      <c:pt idx="207">
                        <c:v>1.9</c:v>
                      </c:pt>
                      <c:pt idx="208">
                        <c:v>2</c:v>
                      </c:pt>
                      <c:pt idx="209">
                        <c:v>1.9</c:v>
                      </c:pt>
                      <c:pt idx="210">
                        <c:v>1.9</c:v>
                      </c:pt>
                      <c:pt idx="211">
                        <c:v>1.8</c:v>
                      </c:pt>
                      <c:pt idx="212">
                        <c:v>1.9</c:v>
                      </c:pt>
                      <c:pt idx="213">
                        <c:v>1.9</c:v>
                      </c:pt>
                      <c:pt idx="214">
                        <c:v>1.9</c:v>
                      </c:pt>
                      <c:pt idx="215">
                        <c:v>1.9</c:v>
                      </c:pt>
                      <c:pt idx="216">
                        <c:v>1.9</c:v>
                      </c:pt>
                      <c:pt idx="217">
                        <c:v>2</c:v>
                      </c:pt>
                      <c:pt idx="218">
                        <c:v>1.9</c:v>
                      </c:pt>
                      <c:pt idx="219">
                        <c:v>1.9</c:v>
                      </c:pt>
                      <c:pt idx="220">
                        <c:v>1.9</c:v>
                      </c:pt>
                      <c:pt idx="221">
                        <c:v>2</c:v>
                      </c:pt>
                      <c:pt idx="222">
                        <c:v>1.9</c:v>
                      </c:pt>
                      <c:pt idx="223">
                        <c:v>2</c:v>
                      </c:pt>
                      <c:pt idx="224">
                        <c:v>1.9</c:v>
                      </c:pt>
                      <c:pt idx="225">
                        <c:v>1.9</c:v>
                      </c:pt>
                      <c:pt idx="226">
                        <c:v>1.6</c:v>
                      </c:pt>
                      <c:pt idx="227">
                        <c:v>1.2</c:v>
                      </c:pt>
                      <c:pt idx="228">
                        <c:v>0.8</c:v>
                      </c:pt>
                      <c:pt idx="229">
                        <c:v>0.9</c:v>
                      </c:pt>
                      <c:pt idx="230">
                        <c:v>1.1000000000000001</c:v>
                      </c:pt>
                      <c:pt idx="231">
                        <c:v>1.3</c:v>
                      </c:pt>
                      <c:pt idx="232">
                        <c:v>1.5</c:v>
                      </c:pt>
                      <c:pt idx="233">
                        <c:v>1.5</c:v>
                      </c:pt>
                      <c:pt idx="234">
                        <c:v>1.5</c:v>
                      </c:pt>
                      <c:pt idx="235">
                        <c:v>1.6</c:v>
                      </c:pt>
                      <c:pt idx="236">
                        <c:v>1.6</c:v>
                      </c:pt>
                      <c:pt idx="237">
                        <c:v>1.5</c:v>
                      </c:pt>
                      <c:pt idx="238">
                        <c:v>1.6</c:v>
                      </c:pt>
                      <c:pt idx="239">
                        <c:v>1.7</c:v>
                      </c:pt>
                      <c:pt idx="240">
                        <c:v>1.9</c:v>
                      </c:pt>
                      <c:pt idx="241">
                        <c:v>2</c:v>
                      </c:pt>
                      <c:pt idx="242">
                        <c:v>2.1</c:v>
                      </c:pt>
                      <c:pt idx="243">
                        <c:v>2.2999999999999998</c:v>
                      </c:pt>
                      <c:pt idx="244">
                        <c:v>2.2999999999999998</c:v>
                      </c:pt>
                      <c:pt idx="245">
                        <c:v>2.4</c:v>
                      </c:pt>
                      <c:pt idx="246">
                        <c:v>2.5</c:v>
                      </c:pt>
                      <c:pt idx="247">
                        <c:v>2.7</c:v>
                      </c:pt>
                      <c:pt idx="248">
                        <c:v>2.7</c:v>
                      </c:pt>
                      <c:pt idx="249">
                        <c:v>2.7</c:v>
                      </c:pt>
                      <c:pt idx="250">
                        <c:v>2.7</c:v>
                      </c:pt>
                      <c:pt idx="251">
                        <c:v>2.7</c:v>
                      </c:pt>
                      <c:pt idx="252">
                        <c:v>2.7</c:v>
                      </c:pt>
                      <c:pt idx="253">
                        <c:v>2.6</c:v>
                      </c:pt>
                      <c:pt idx="254">
                        <c:v>2.8</c:v>
                      </c:pt>
                      <c:pt idx="255">
                        <c:v>2.8</c:v>
                      </c:pt>
                      <c:pt idx="256">
                        <c:v>3</c:v>
                      </c:pt>
                      <c:pt idx="257">
                        <c:v>2.8</c:v>
                      </c:pt>
                      <c:pt idx="258">
                        <c:v>2.8</c:v>
                      </c:pt>
                      <c:pt idx="259">
                        <c:v>2.7</c:v>
                      </c:pt>
                      <c:pt idx="260">
                        <c:v>2.7</c:v>
                      </c:pt>
                      <c:pt idx="261">
                        <c:v>2.7</c:v>
                      </c:pt>
                      <c:pt idx="262">
                        <c:v>2.6</c:v>
                      </c:pt>
                      <c:pt idx="263">
                        <c:v>2.5</c:v>
                      </c:pt>
                      <c:pt idx="264">
                        <c:v>2.5</c:v>
                      </c:pt>
                      <c:pt idx="265">
                        <c:v>2.5</c:v>
                      </c:pt>
                      <c:pt idx="266">
                        <c:v>2.4</c:v>
                      </c:pt>
                      <c:pt idx="267">
                        <c:v>2.4</c:v>
                      </c:pt>
                      <c:pt idx="268">
                        <c:v>2.4</c:v>
                      </c:pt>
                      <c:pt idx="269">
                        <c:v>2.4</c:v>
                      </c:pt>
                      <c:pt idx="270">
                        <c:v>2.2999999999999998</c:v>
                      </c:pt>
                      <c:pt idx="271">
                        <c:v>2.2999999999999998</c:v>
                      </c:pt>
                      <c:pt idx="272">
                        <c:v>2.2999999999999998</c:v>
                      </c:pt>
                      <c:pt idx="273">
                        <c:v>2.2999999999999998</c:v>
                      </c:pt>
                      <c:pt idx="274">
                        <c:v>2.2999999999999998</c:v>
                      </c:pt>
                      <c:pt idx="275">
                        <c:v>2.2999999999999998</c:v>
                      </c:pt>
                      <c:pt idx="276">
                        <c:v>2.2999999999999998</c:v>
                      </c:pt>
                      <c:pt idx="277">
                        <c:v>2.2000000000000002</c:v>
                      </c:pt>
                      <c:pt idx="278">
                        <c:v>2.2000000000000002</c:v>
                      </c:pt>
                      <c:pt idx="279">
                        <c:v>2.2000000000000002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0705-489D-96A8-539D70F89971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ratios!$R$3</c15:sqref>
                        </c15:formulaRef>
                      </c:ext>
                    </c:extLst>
                    <c:strCache>
                      <c:ptCount val="1"/>
                      <c:pt idx="0">
                        <c:v>Human health &amp; social work activities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ratios!$R$4:$R$283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2.7</c:v>
                      </c:pt>
                      <c:pt idx="1">
                        <c:v>2.8</c:v>
                      </c:pt>
                      <c:pt idx="2">
                        <c:v>2.8</c:v>
                      </c:pt>
                      <c:pt idx="3">
                        <c:v>2.9</c:v>
                      </c:pt>
                      <c:pt idx="4">
                        <c:v>2.8</c:v>
                      </c:pt>
                      <c:pt idx="5">
                        <c:v>2.7</c:v>
                      </c:pt>
                      <c:pt idx="6">
                        <c:v>2.7</c:v>
                      </c:pt>
                      <c:pt idx="7">
                        <c:v>2.7</c:v>
                      </c:pt>
                      <c:pt idx="8">
                        <c:v>2.9</c:v>
                      </c:pt>
                      <c:pt idx="9">
                        <c:v>2.8</c:v>
                      </c:pt>
                      <c:pt idx="10">
                        <c:v>2.8</c:v>
                      </c:pt>
                      <c:pt idx="11">
                        <c:v>2.8</c:v>
                      </c:pt>
                      <c:pt idx="12">
                        <c:v>2.8</c:v>
                      </c:pt>
                      <c:pt idx="13">
                        <c:v>2.7</c:v>
                      </c:pt>
                      <c:pt idx="14">
                        <c:v>2.7</c:v>
                      </c:pt>
                      <c:pt idx="15">
                        <c:v>2.7</c:v>
                      </c:pt>
                      <c:pt idx="16">
                        <c:v>2.7</c:v>
                      </c:pt>
                      <c:pt idx="17">
                        <c:v>2.8</c:v>
                      </c:pt>
                      <c:pt idx="18">
                        <c:v>2.8</c:v>
                      </c:pt>
                      <c:pt idx="19">
                        <c:v>2.8</c:v>
                      </c:pt>
                      <c:pt idx="20">
                        <c:v>2.6</c:v>
                      </c:pt>
                      <c:pt idx="21">
                        <c:v>2.5</c:v>
                      </c:pt>
                      <c:pt idx="22">
                        <c:v>2.5</c:v>
                      </c:pt>
                      <c:pt idx="23">
                        <c:v>2.5</c:v>
                      </c:pt>
                      <c:pt idx="24">
                        <c:v>2.5</c:v>
                      </c:pt>
                      <c:pt idx="25">
                        <c:v>2.4</c:v>
                      </c:pt>
                      <c:pt idx="26">
                        <c:v>2.4</c:v>
                      </c:pt>
                      <c:pt idx="27">
                        <c:v>2.5</c:v>
                      </c:pt>
                      <c:pt idx="28">
                        <c:v>2.5</c:v>
                      </c:pt>
                      <c:pt idx="29">
                        <c:v>2.6</c:v>
                      </c:pt>
                      <c:pt idx="30">
                        <c:v>2.5</c:v>
                      </c:pt>
                      <c:pt idx="31">
                        <c:v>2.4</c:v>
                      </c:pt>
                      <c:pt idx="32">
                        <c:v>2.4</c:v>
                      </c:pt>
                      <c:pt idx="33">
                        <c:v>2.4</c:v>
                      </c:pt>
                      <c:pt idx="34">
                        <c:v>2.5</c:v>
                      </c:pt>
                      <c:pt idx="35">
                        <c:v>2.4</c:v>
                      </c:pt>
                      <c:pt idx="36">
                        <c:v>2.5</c:v>
                      </c:pt>
                      <c:pt idx="37">
                        <c:v>2.5</c:v>
                      </c:pt>
                      <c:pt idx="38">
                        <c:v>2.5</c:v>
                      </c:pt>
                      <c:pt idx="39">
                        <c:v>2.5</c:v>
                      </c:pt>
                      <c:pt idx="40">
                        <c:v>2.5</c:v>
                      </c:pt>
                      <c:pt idx="41">
                        <c:v>2.4</c:v>
                      </c:pt>
                      <c:pt idx="42">
                        <c:v>2.2999999999999998</c:v>
                      </c:pt>
                      <c:pt idx="43">
                        <c:v>2.4</c:v>
                      </c:pt>
                      <c:pt idx="44">
                        <c:v>2.2999999999999998</c:v>
                      </c:pt>
                      <c:pt idx="45">
                        <c:v>2.4</c:v>
                      </c:pt>
                      <c:pt idx="46">
                        <c:v>2.2999999999999998</c:v>
                      </c:pt>
                      <c:pt idx="47">
                        <c:v>2.5</c:v>
                      </c:pt>
                      <c:pt idx="48">
                        <c:v>2.5</c:v>
                      </c:pt>
                      <c:pt idx="49">
                        <c:v>2.4</c:v>
                      </c:pt>
                      <c:pt idx="50">
                        <c:v>2.4</c:v>
                      </c:pt>
                      <c:pt idx="51">
                        <c:v>2.4</c:v>
                      </c:pt>
                      <c:pt idx="52">
                        <c:v>2.2000000000000002</c:v>
                      </c:pt>
                      <c:pt idx="53">
                        <c:v>2.1</c:v>
                      </c:pt>
                      <c:pt idx="54">
                        <c:v>2.1</c:v>
                      </c:pt>
                      <c:pt idx="55">
                        <c:v>2.1</c:v>
                      </c:pt>
                      <c:pt idx="56">
                        <c:v>1.9</c:v>
                      </c:pt>
                      <c:pt idx="57">
                        <c:v>1.9</c:v>
                      </c:pt>
                      <c:pt idx="58">
                        <c:v>1.9</c:v>
                      </c:pt>
                      <c:pt idx="59">
                        <c:v>1.8</c:v>
                      </c:pt>
                      <c:pt idx="60">
                        <c:v>1.8</c:v>
                      </c:pt>
                      <c:pt idx="61">
                        <c:v>1.8</c:v>
                      </c:pt>
                      <c:pt idx="62">
                        <c:v>1.9</c:v>
                      </c:pt>
                      <c:pt idx="63">
                        <c:v>1.8</c:v>
                      </c:pt>
                      <c:pt idx="64">
                        <c:v>1.7</c:v>
                      </c:pt>
                      <c:pt idx="65">
                        <c:v>1.8</c:v>
                      </c:pt>
                      <c:pt idx="66">
                        <c:v>1.8</c:v>
                      </c:pt>
                      <c:pt idx="67">
                        <c:v>1.9</c:v>
                      </c:pt>
                      <c:pt idx="68">
                        <c:v>1.9</c:v>
                      </c:pt>
                      <c:pt idx="69">
                        <c:v>1.9</c:v>
                      </c:pt>
                      <c:pt idx="70">
                        <c:v>1.9</c:v>
                      </c:pt>
                      <c:pt idx="71">
                        <c:v>1.9</c:v>
                      </c:pt>
                      <c:pt idx="72">
                        <c:v>1.9</c:v>
                      </c:pt>
                      <c:pt idx="73">
                        <c:v>2</c:v>
                      </c:pt>
                      <c:pt idx="74">
                        <c:v>2</c:v>
                      </c:pt>
                      <c:pt idx="75">
                        <c:v>2</c:v>
                      </c:pt>
                      <c:pt idx="76">
                        <c:v>2.1</c:v>
                      </c:pt>
                      <c:pt idx="77">
                        <c:v>2.2000000000000002</c:v>
                      </c:pt>
                      <c:pt idx="78">
                        <c:v>2.2000000000000002</c:v>
                      </c:pt>
                      <c:pt idx="79">
                        <c:v>2.2000000000000002</c:v>
                      </c:pt>
                      <c:pt idx="80">
                        <c:v>2.1</c:v>
                      </c:pt>
                      <c:pt idx="81">
                        <c:v>2.1</c:v>
                      </c:pt>
                      <c:pt idx="82">
                        <c:v>2.1</c:v>
                      </c:pt>
                      <c:pt idx="83">
                        <c:v>2.1</c:v>
                      </c:pt>
                      <c:pt idx="84">
                        <c:v>2.1</c:v>
                      </c:pt>
                      <c:pt idx="85">
                        <c:v>2.1</c:v>
                      </c:pt>
                      <c:pt idx="86">
                        <c:v>2.1</c:v>
                      </c:pt>
                      <c:pt idx="87">
                        <c:v>2.1</c:v>
                      </c:pt>
                      <c:pt idx="88">
                        <c:v>2.1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2</c:v>
                      </c:pt>
                      <c:pt idx="92">
                        <c:v>1.9</c:v>
                      </c:pt>
                      <c:pt idx="93">
                        <c:v>1.9</c:v>
                      </c:pt>
                      <c:pt idx="94">
                        <c:v>1.9</c:v>
                      </c:pt>
                      <c:pt idx="95">
                        <c:v>1.9</c:v>
                      </c:pt>
                      <c:pt idx="96">
                        <c:v>1.8</c:v>
                      </c:pt>
                      <c:pt idx="97">
                        <c:v>1.7</c:v>
                      </c:pt>
                      <c:pt idx="98">
                        <c:v>1.8</c:v>
                      </c:pt>
                      <c:pt idx="99">
                        <c:v>1.6</c:v>
                      </c:pt>
                      <c:pt idx="100">
                        <c:v>1.6</c:v>
                      </c:pt>
                      <c:pt idx="101">
                        <c:v>1.6</c:v>
                      </c:pt>
                      <c:pt idx="102">
                        <c:v>1.7</c:v>
                      </c:pt>
                      <c:pt idx="103">
                        <c:v>1.7</c:v>
                      </c:pt>
                      <c:pt idx="104">
                        <c:v>1.7</c:v>
                      </c:pt>
                      <c:pt idx="105">
                        <c:v>1.8</c:v>
                      </c:pt>
                      <c:pt idx="106">
                        <c:v>1.7</c:v>
                      </c:pt>
                      <c:pt idx="107">
                        <c:v>1.7</c:v>
                      </c:pt>
                      <c:pt idx="108">
                        <c:v>1.7</c:v>
                      </c:pt>
                      <c:pt idx="109">
                        <c:v>1.7</c:v>
                      </c:pt>
                      <c:pt idx="110">
                        <c:v>1.7</c:v>
                      </c:pt>
                      <c:pt idx="111">
                        <c:v>1.7</c:v>
                      </c:pt>
                      <c:pt idx="112">
                        <c:v>1.6</c:v>
                      </c:pt>
                      <c:pt idx="113">
                        <c:v>1.6</c:v>
                      </c:pt>
                      <c:pt idx="114">
                        <c:v>1.5</c:v>
                      </c:pt>
                      <c:pt idx="115">
                        <c:v>1.4</c:v>
                      </c:pt>
                      <c:pt idx="116">
                        <c:v>1.4</c:v>
                      </c:pt>
                      <c:pt idx="117">
                        <c:v>1.4</c:v>
                      </c:pt>
                      <c:pt idx="118">
                        <c:v>1.4</c:v>
                      </c:pt>
                      <c:pt idx="119">
                        <c:v>1.4</c:v>
                      </c:pt>
                      <c:pt idx="120">
                        <c:v>1.4</c:v>
                      </c:pt>
                      <c:pt idx="121">
                        <c:v>1.4</c:v>
                      </c:pt>
                      <c:pt idx="122">
                        <c:v>1.5</c:v>
                      </c:pt>
                      <c:pt idx="123">
                        <c:v>1.4</c:v>
                      </c:pt>
                      <c:pt idx="124">
                        <c:v>1.5</c:v>
                      </c:pt>
                      <c:pt idx="125">
                        <c:v>1.5</c:v>
                      </c:pt>
                      <c:pt idx="126">
                        <c:v>1.5</c:v>
                      </c:pt>
                      <c:pt idx="127">
                        <c:v>1.5</c:v>
                      </c:pt>
                      <c:pt idx="128">
                        <c:v>1.4</c:v>
                      </c:pt>
                      <c:pt idx="129">
                        <c:v>1.4</c:v>
                      </c:pt>
                      <c:pt idx="130">
                        <c:v>1.5</c:v>
                      </c:pt>
                      <c:pt idx="131">
                        <c:v>1.6</c:v>
                      </c:pt>
                      <c:pt idx="132">
                        <c:v>1.6</c:v>
                      </c:pt>
                      <c:pt idx="133">
                        <c:v>1.6</c:v>
                      </c:pt>
                      <c:pt idx="134">
                        <c:v>1.6</c:v>
                      </c:pt>
                      <c:pt idx="135">
                        <c:v>1.6</c:v>
                      </c:pt>
                      <c:pt idx="136">
                        <c:v>1.6</c:v>
                      </c:pt>
                      <c:pt idx="137">
                        <c:v>1.7</c:v>
                      </c:pt>
                      <c:pt idx="138">
                        <c:v>1.7</c:v>
                      </c:pt>
                      <c:pt idx="139">
                        <c:v>1.8</c:v>
                      </c:pt>
                      <c:pt idx="140">
                        <c:v>1.8</c:v>
                      </c:pt>
                      <c:pt idx="141">
                        <c:v>1.8</c:v>
                      </c:pt>
                      <c:pt idx="142">
                        <c:v>1.8</c:v>
                      </c:pt>
                      <c:pt idx="143">
                        <c:v>1.9</c:v>
                      </c:pt>
                      <c:pt idx="144">
                        <c:v>1.9</c:v>
                      </c:pt>
                      <c:pt idx="145">
                        <c:v>1.9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2.1</c:v>
                      </c:pt>
                      <c:pt idx="150">
                        <c:v>2.1</c:v>
                      </c:pt>
                      <c:pt idx="151">
                        <c:v>2.2000000000000002</c:v>
                      </c:pt>
                      <c:pt idx="152">
                        <c:v>2.2000000000000002</c:v>
                      </c:pt>
                      <c:pt idx="153">
                        <c:v>2.2999999999999998</c:v>
                      </c:pt>
                      <c:pt idx="154">
                        <c:v>2.2999999999999998</c:v>
                      </c:pt>
                      <c:pt idx="155">
                        <c:v>2.2999999999999998</c:v>
                      </c:pt>
                      <c:pt idx="156">
                        <c:v>2.4</c:v>
                      </c:pt>
                      <c:pt idx="157">
                        <c:v>2.4</c:v>
                      </c:pt>
                      <c:pt idx="158">
                        <c:v>2.5</c:v>
                      </c:pt>
                      <c:pt idx="159">
                        <c:v>2.5</c:v>
                      </c:pt>
                      <c:pt idx="160">
                        <c:v>2.6</c:v>
                      </c:pt>
                      <c:pt idx="161">
                        <c:v>2.7</c:v>
                      </c:pt>
                      <c:pt idx="162">
                        <c:v>2.7</c:v>
                      </c:pt>
                      <c:pt idx="163">
                        <c:v>2.7</c:v>
                      </c:pt>
                      <c:pt idx="164">
                        <c:v>2.7</c:v>
                      </c:pt>
                      <c:pt idx="165">
                        <c:v>2.8</c:v>
                      </c:pt>
                      <c:pt idx="166">
                        <c:v>2.8</c:v>
                      </c:pt>
                      <c:pt idx="167">
                        <c:v>2.9</c:v>
                      </c:pt>
                      <c:pt idx="168">
                        <c:v>2.9</c:v>
                      </c:pt>
                      <c:pt idx="169">
                        <c:v>3</c:v>
                      </c:pt>
                      <c:pt idx="170">
                        <c:v>3.1</c:v>
                      </c:pt>
                      <c:pt idx="171">
                        <c:v>3.1</c:v>
                      </c:pt>
                      <c:pt idx="172">
                        <c:v>3</c:v>
                      </c:pt>
                      <c:pt idx="173">
                        <c:v>3.1</c:v>
                      </c:pt>
                      <c:pt idx="174">
                        <c:v>3.1</c:v>
                      </c:pt>
                      <c:pt idx="175">
                        <c:v>3.2</c:v>
                      </c:pt>
                      <c:pt idx="176">
                        <c:v>3.2</c:v>
                      </c:pt>
                      <c:pt idx="177">
                        <c:v>3.2</c:v>
                      </c:pt>
                      <c:pt idx="178">
                        <c:v>3</c:v>
                      </c:pt>
                      <c:pt idx="179">
                        <c:v>3</c:v>
                      </c:pt>
                      <c:pt idx="180">
                        <c:v>3</c:v>
                      </c:pt>
                      <c:pt idx="181">
                        <c:v>3</c:v>
                      </c:pt>
                      <c:pt idx="182">
                        <c:v>3</c:v>
                      </c:pt>
                      <c:pt idx="183">
                        <c:v>3.1</c:v>
                      </c:pt>
                      <c:pt idx="184">
                        <c:v>3.1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3</c:v>
                      </c:pt>
                      <c:pt idx="188">
                        <c:v>3</c:v>
                      </c:pt>
                      <c:pt idx="189">
                        <c:v>3</c:v>
                      </c:pt>
                      <c:pt idx="190">
                        <c:v>3.1</c:v>
                      </c:pt>
                      <c:pt idx="191">
                        <c:v>3.1</c:v>
                      </c:pt>
                      <c:pt idx="192">
                        <c:v>3.1</c:v>
                      </c:pt>
                      <c:pt idx="193">
                        <c:v>3</c:v>
                      </c:pt>
                      <c:pt idx="194">
                        <c:v>3</c:v>
                      </c:pt>
                      <c:pt idx="195">
                        <c:v>3</c:v>
                      </c:pt>
                      <c:pt idx="196">
                        <c:v>3.1</c:v>
                      </c:pt>
                      <c:pt idx="197">
                        <c:v>3.2</c:v>
                      </c:pt>
                      <c:pt idx="198">
                        <c:v>3.2</c:v>
                      </c:pt>
                      <c:pt idx="199">
                        <c:v>3.3</c:v>
                      </c:pt>
                      <c:pt idx="200">
                        <c:v>3.3</c:v>
                      </c:pt>
                      <c:pt idx="201">
                        <c:v>3.2</c:v>
                      </c:pt>
                      <c:pt idx="202">
                        <c:v>3.2</c:v>
                      </c:pt>
                      <c:pt idx="203">
                        <c:v>3.3</c:v>
                      </c:pt>
                      <c:pt idx="204">
                        <c:v>3.3</c:v>
                      </c:pt>
                      <c:pt idx="205">
                        <c:v>3.3</c:v>
                      </c:pt>
                      <c:pt idx="206">
                        <c:v>3.4</c:v>
                      </c:pt>
                      <c:pt idx="207">
                        <c:v>3.3</c:v>
                      </c:pt>
                      <c:pt idx="208">
                        <c:v>3.3</c:v>
                      </c:pt>
                      <c:pt idx="209">
                        <c:v>3.3</c:v>
                      </c:pt>
                      <c:pt idx="210">
                        <c:v>3.3</c:v>
                      </c:pt>
                      <c:pt idx="211">
                        <c:v>3.3</c:v>
                      </c:pt>
                      <c:pt idx="212">
                        <c:v>3.3</c:v>
                      </c:pt>
                      <c:pt idx="213">
                        <c:v>3.4</c:v>
                      </c:pt>
                      <c:pt idx="214">
                        <c:v>3.4</c:v>
                      </c:pt>
                      <c:pt idx="215">
                        <c:v>3.4</c:v>
                      </c:pt>
                      <c:pt idx="216">
                        <c:v>3.4</c:v>
                      </c:pt>
                      <c:pt idx="217">
                        <c:v>3.5</c:v>
                      </c:pt>
                      <c:pt idx="218">
                        <c:v>3.4</c:v>
                      </c:pt>
                      <c:pt idx="219">
                        <c:v>3.5</c:v>
                      </c:pt>
                      <c:pt idx="220">
                        <c:v>3.4</c:v>
                      </c:pt>
                      <c:pt idx="221">
                        <c:v>3.5</c:v>
                      </c:pt>
                      <c:pt idx="222">
                        <c:v>3.4</c:v>
                      </c:pt>
                      <c:pt idx="223">
                        <c:v>3.4</c:v>
                      </c:pt>
                      <c:pt idx="224">
                        <c:v>3.3</c:v>
                      </c:pt>
                      <c:pt idx="225">
                        <c:v>3.3</c:v>
                      </c:pt>
                      <c:pt idx="226">
                        <c:v>3.1</c:v>
                      </c:pt>
                      <c:pt idx="227">
                        <c:v>2.8</c:v>
                      </c:pt>
                      <c:pt idx="228">
                        <c:v>2.5</c:v>
                      </c:pt>
                      <c:pt idx="229">
                        <c:v>2.5</c:v>
                      </c:pt>
                      <c:pt idx="230">
                        <c:v>2.7</c:v>
                      </c:pt>
                      <c:pt idx="231">
                        <c:v>2.8</c:v>
                      </c:pt>
                      <c:pt idx="232">
                        <c:v>2.9</c:v>
                      </c:pt>
                      <c:pt idx="233">
                        <c:v>3</c:v>
                      </c:pt>
                      <c:pt idx="234">
                        <c:v>3.1</c:v>
                      </c:pt>
                      <c:pt idx="235">
                        <c:v>3.1</c:v>
                      </c:pt>
                      <c:pt idx="236">
                        <c:v>3</c:v>
                      </c:pt>
                      <c:pt idx="237">
                        <c:v>3</c:v>
                      </c:pt>
                      <c:pt idx="238">
                        <c:v>3.1</c:v>
                      </c:pt>
                      <c:pt idx="239">
                        <c:v>3.3</c:v>
                      </c:pt>
                      <c:pt idx="240">
                        <c:v>3.6</c:v>
                      </c:pt>
                      <c:pt idx="241">
                        <c:v>3.8</c:v>
                      </c:pt>
                      <c:pt idx="242">
                        <c:v>4</c:v>
                      </c:pt>
                      <c:pt idx="243">
                        <c:v>4.2</c:v>
                      </c:pt>
                      <c:pt idx="244">
                        <c:v>4.5</c:v>
                      </c:pt>
                      <c:pt idx="245">
                        <c:v>4.5999999999999996</c:v>
                      </c:pt>
                      <c:pt idx="246">
                        <c:v>4.8</c:v>
                      </c:pt>
                      <c:pt idx="247">
                        <c:v>4.8</c:v>
                      </c:pt>
                      <c:pt idx="248">
                        <c:v>4.9000000000000004</c:v>
                      </c:pt>
                      <c:pt idx="249">
                        <c:v>4.9000000000000004</c:v>
                      </c:pt>
                      <c:pt idx="250">
                        <c:v>4.9000000000000004</c:v>
                      </c:pt>
                      <c:pt idx="251">
                        <c:v>4.9000000000000004</c:v>
                      </c:pt>
                      <c:pt idx="252">
                        <c:v>4.9000000000000004</c:v>
                      </c:pt>
                      <c:pt idx="253">
                        <c:v>5</c:v>
                      </c:pt>
                      <c:pt idx="254">
                        <c:v>5</c:v>
                      </c:pt>
                      <c:pt idx="255">
                        <c:v>5.0999999999999996</c:v>
                      </c:pt>
                      <c:pt idx="256">
                        <c:v>4.9000000000000004</c:v>
                      </c:pt>
                      <c:pt idx="257">
                        <c:v>4.8</c:v>
                      </c:pt>
                      <c:pt idx="258">
                        <c:v>4.8</c:v>
                      </c:pt>
                      <c:pt idx="259">
                        <c:v>4.8</c:v>
                      </c:pt>
                      <c:pt idx="260">
                        <c:v>4.5</c:v>
                      </c:pt>
                      <c:pt idx="261">
                        <c:v>4.4000000000000004</c:v>
                      </c:pt>
                      <c:pt idx="262">
                        <c:v>4.3</c:v>
                      </c:pt>
                      <c:pt idx="263">
                        <c:v>4.2</c:v>
                      </c:pt>
                      <c:pt idx="264">
                        <c:v>4.0999999999999996</c:v>
                      </c:pt>
                      <c:pt idx="265">
                        <c:v>4</c:v>
                      </c:pt>
                      <c:pt idx="266">
                        <c:v>4</c:v>
                      </c:pt>
                      <c:pt idx="267">
                        <c:v>4</c:v>
                      </c:pt>
                      <c:pt idx="268">
                        <c:v>4</c:v>
                      </c:pt>
                      <c:pt idx="269">
                        <c:v>3.8</c:v>
                      </c:pt>
                      <c:pt idx="270">
                        <c:v>3.7</c:v>
                      </c:pt>
                      <c:pt idx="271">
                        <c:v>3.7</c:v>
                      </c:pt>
                      <c:pt idx="272">
                        <c:v>3.5</c:v>
                      </c:pt>
                      <c:pt idx="273">
                        <c:v>3.6</c:v>
                      </c:pt>
                      <c:pt idx="274">
                        <c:v>3.6</c:v>
                      </c:pt>
                      <c:pt idx="275">
                        <c:v>3.6</c:v>
                      </c:pt>
                      <c:pt idx="276">
                        <c:v>3.6</c:v>
                      </c:pt>
                      <c:pt idx="277">
                        <c:v>3.5</c:v>
                      </c:pt>
                      <c:pt idx="278">
                        <c:v>3.4</c:v>
                      </c:pt>
                      <c:pt idx="279">
                        <c:v>3.3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0705-489D-96A8-539D70F89971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ratios!$S$3</c15:sqref>
                        </c15:formulaRef>
                      </c:ext>
                    </c:extLst>
                    <c:strCache>
                      <c:ptCount val="1"/>
                      <c:pt idx="0">
                        <c:v>Arts, entertainment &amp; recreation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ratios!$S$4:$S$283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2.8</c:v>
                      </c:pt>
                      <c:pt idx="1">
                        <c:v>2.7</c:v>
                      </c:pt>
                      <c:pt idx="2">
                        <c:v>2.5</c:v>
                      </c:pt>
                      <c:pt idx="3">
                        <c:v>2.5</c:v>
                      </c:pt>
                      <c:pt idx="4">
                        <c:v>2.2999999999999998</c:v>
                      </c:pt>
                      <c:pt idx="5">
                        <c:v>2.2999999999999998</c:v>
                      </c:pt>
                      <c:pt idx="6">
                        <c:v>2.2000000000000002</c:v>
                      </c:pt>
                      <c:pt idx="7">
                        <c:v>2.1</c:v>
                      </c:pt>
                      <c:pt idx="8">
                        <c:v>2.2999999999999998</c:v>
                      </c:pt>
                      <c:pt idx="9">
                        <c:v>2.2999999999999998</c:v>
                      </c:pt>
                      <c:pt idx="10">
                        <c:v>2.5</c:v>
                      </c:pt>
                      <c:pt idx="11">
                        <c:v>2.2000000000000002</c:v>
                      </c:pt>
                      <c:pt idx="12">
                        <c:v>2.2000000000000002</c:v>
                      </c:pt>
                      <c:pt idx="13">
                        <c:v>2.2000000000000002</c:v>
                      </c:pt>
                      <c:pt idx="14">
                        <c:v>2.4</c:v>
                      </c:pt>
                      <c:pt idx="15">
                        <c:v>2.2999999999999998</c:v>
                      </c:pt>
                      <c:pt idx="16">
                        <c:v>2.1</c:v>
                      </c:pt>
                      <c:pt idx="17">
                        <c:v>1.9</c:v>
                      </c:pt>
                      <c:pt idx="18">
                        <c:v>2.1</c:v>
                      </c:pt>
                      <c:pt idx="19">
                        <c:v>2.2999999999999998</c:v>
                      </c:pt>
                      <c:pt idx="20">
                        <c:v>2.2000000000000002</c:v>
                      </c:pt>
                      <c:pt idx="21">
                        <c:v>2.2999999999999998</c:v>
                      </c:pt>
                      <c:pt idx="22">
                        <c:v>2.1</c:v>
                      </c:pt>
                      <c:pt idx="23">
                        <c:v>2.1</c:v>
                      </c:pt>
                      <c:pt idx="24">
                        <c:v>1.9</c:v>
                      </c:pt>
                      <c:pt idx="25">
                        <c:v>1.9</c:v>
                      </c:pt>
                      <c:pt idx="26">
                        <c:v>1.9</c:v>
                      </c:pt>
                      <c:pt idx="27">
                        <c:v>2</c:v>
                      </c:pt>
                      <c:pt idx="28">
                        <c:v>2.1</c:v>
                      </c:pt>
                      <c:pt idx="29">
                        <c:v>2.2999999999999998</c:v>
                      </c:pt>
                      <c:pt idx="30">
                        <c:v>2.4</c:v>
                      </c:pt>
                      <c:pt idx="31">
                        <c:v>2.2000000000000002</c:v>
                      </c:pt>
                      <c:pt idx="32">
                        <c:v>1.9</c:v>
                      </c:pt>
                      <c:pt idx="33">
                        <c:v>1.9</c:v>
                      </c:pt>
                      <c:pt idx="34">
                        <c:v>2.1</c:v>
                      </c:pt>
                      <c:pt idx="35">
                        <c:v>2.4</c:v>
                      </c:pt>
                      <c:pt idx="36">
                        <c:v>2.2000000000000002</c:v>
                      </c:pt>
                      <c:pt idx="37">
                        <c:v>2.2000000000000002</c:v>
                      </c:pt>
                      <c:pt idx="38">
                        <c:v>2.2000000000000002</c:v>
                      </c:pt>
                      <c:pt idx="39">
                        <c:v>2.2000000000000002</c:v>
                      </c:pt>
                      <c:pt idx="40">
                        <c:v>2.2000000000000002</c:v>
                      </c:pt>
                      <c:pt idx="41">
                        <c:v>2.2000000000000002</c:v>
                      </c:pt>
                      <c:pt idx="42">
                        <c:v>2.2000000000000002</c:v>
                      </c:pt>
                      <c:pt idx="43">
                        <c:v>2.2000000000000002</c:v>
                      </c:pt>
                      <c:pt idx="44">
                        <c:v>2</c:v>
                      </c:pt>
                      <c:pt idx="45">
                        <c:v>1.8</c:v>
                      </c:pt>
                      <c:pt idx="46">
                        <c:v>1.7</c:v>
                      </c:pt>
                      <c:pt idx="47">
                        <c:v>1.7</c:v>
                      </c:pt>
                      <c:pt idx="48">
                        <c:v>1.8</c:v>
                      </c:pt>
                      <c:pt idx="49">
                        <c:v>1.9</c:v>
                      </c:pt>
                      <c:pt idx="50">
                        <c:v>2</c:v>
                      </c:pt>
                      <c:pt idx="51">
                        <c:v>1.8</c:v>
                      </c:pt>
                      <c:pt idx="52">
                        <c:v>1.8</c:v>
                      </c:pt>
                      <c:pt idx="53">
                        <c:v>1.7</c:v>
                      </c:pt>
                      <c:pt idx="54">
                        <c:v>1.9</c:v>
                      </c:pt>
                      <c:pt idx="55">
                        <c:v>2</c:v>
                      </c:pt>
                      <c:pt idx="56">
                        <c:v>1.9</c:v>
                      </c:pt>
                      <c:pt idx="57">
                        <c:v>1.9</c:v>
                      </c:pt>
                      <c:pt idx="58">
                        <c:v>1.9</c:v>
                      </c:pt>
                      <c:pt idx="59">
                        <c:v>1.8</c:v>
                      </c:pt>
                      <c:pt idx="60">
                        <c:v>1.8</c:v>
                      </c:pt>
                      <c:pt idx="61">
                        <c:v>1.9</c:v>
                      </c:pt>
                      <c:pt idx="62">
                        <c:v>1.8</c:v>
                      </c:pt>
                      <c:pt idx="63">
                        <c:v>1.8</c:v>
                      </c:pt>
                      <c:pt idx="64">
                        <c:v>1.8</c:v>
                      </c:pt>
                      <c:pt idx="65">
                        <c:v>1.7</c:v>
                      </c:pt>
                      <c:pt idx="66">
                        <c:v>1.6</c:v>
                      </c:pt>
                      <c:pt idx="67">
                        <c:v>1.4</c:v>
                      </c:pt>
                      <c:pt idx="68">
                        <c:v>1.4</c:v>
                      </c:pt>
                      <c:pt idx="69">
                        <c:v>1.6</c:v>
                      </c:pt>
                      <c:pt idx="70">
                        <c:v>1.7</c:v>
                      </c:pt>
                      <c:pt idx="71">
                        <c:v>1.9</c:v>
                      </c:pt>
                      <c:pt idx="72">
                        <c:v>2</c:v>
                      </c:pt>
                      <c:pt idx="73">
                        <c:v>2</c:v>
                      </c:pt>
                      <c:pt idx="74">
                        <c:v>1.8</c:v>
                      </c:pt>
                      <c:pt idx="75">
                        <c:v>1.9</c:v>
                      </c:pt>
                      <c:pt idx="76">
                        <c:v>1.9</c:v>
                      </c:pt>
                      <c:pt idx="77">
                        <c:v>2.1</c:v>
                      </c:pt>
                      <c:pt idx="78">
                        <c:v>1.8</c:v>
                      </c:pt>
                      <c:pt idx="79">
                        <c:v>1.8</c:v>
                      </c:pt>
                      <c:pt idx="80">
                        <c:v>1.9</c:v>
                      </c:pt>
                      <c:pt idx="81">
                        <c:v>2.2000000000000002</c:v>
                      </c:pt>
                      <c:pt idx="82">
                        <c:v>2.1</c:v>
                      </c:pt>
                      <c:pt idx="83">
                        <c:v>1.9</c:v>
                      </c:pt>
                      <c:pt idx="84">
                        <c:v>1.5</c:v>
                      </c:pt>
                      <c:pt idx="85">
                        <c:v>1.2</c:v>
                      </c:pt>
                      <c:pt idx="86">
                        <c:v>1.5</c:v>
                      </c:pt>
                      <c:pt idx="87">
                        <c:v>1.5</c:v>
                      </c:pt>
                      <c:pt idx="88">
                        <c:v>1.7</c:v>
                      </c:pt>
                      <c:pt idx="89">
                        <c:v>1.8</c:v>
                      </c:pt>
                      <c:pt idx="90">
                        <c:v>1.6</c:v>
                      </c:pt>
                      <c:pt idx="91">
                        <c:v>1.6</c:v>
                      </c:pt>
                      <c:pt idx="92">
                        <c:v>1.3</c:v>
                      </c:pt>
                      <c:pt idx="93">
                        <c:v>1.5</c:v>
                      </c:pt>
                      <c:pt idx="94">
                        <c:v>1.5</c:v>
                      </c:pt>
                      <c:pt idx="95">
                        <c:v>1.7</c:v>
                      </c:pt>
                      <c:pt idx="96">
                        <c:v>1.7</c:v>
                      </c:pt>
                      <c:pt idx="97">
                        <c:v>1.6</c:v>
                      </c:pt>
                      <c:pt idx="98">
                        <c:v>1.4</c:v>
                      </c:pt>
                      <c:pt idx="99">
                        <c:v>1.4</c:v>
                      </c:pt>
                      <c:pt idx="100">
                        <c:v>1.4</c:v>
                      </c:pt>
                      <c:pt idx="101">
                        <c:v>1.6</c:v>
                      </c:pt>
                      <c:pt idx="102">
                        <c:v>2.1</c:v>
                      </c:pt>
                      <c:pt idx="103">
                        <c:v>2.2999999999999998</c:v>
                      </c:pt>
                      <c:pt idx="104">
                        <c:v>2</c:v>
                      </c:pt>
                      <c:pt idx="105">
                        <c:v>1.6</c:v>
                      </c:pt>
                      <c:pt idx="106">
                        <c:v>1.5</c:v>
                      </c:pt>
                      <c:pt idx="107">
                        <c:v>1.5</c:v>
                      </c:pt>
                      <c:pt idx="108">
                        <c:v>1.6</c:v>
                      </c:pt>
                      <c:pt idx="109">
                        <c:v>1.6</c:v>
                      </c:pt>
                      <c:pt idx="110">
                        <c:v>1.6</c:v>
                      </c:pt>
                      <c:pt idx="111">
                        <c:v>1.6</c:v>
                      </c:pt>
                      <c:pt idx="112">
                        <c:v>1.5</c:v>
                      </c:pt>
                      <c:pt idx="113">
                        <c:v>1.4</c:v>
                      </c:pt>
                      <c:pt idx="114">
                        <c:v>1.3</c:v>
                      </c:pt>
                      <c:pt idx="115">
                        <c:v>1.3</c:v>
                      </c:pt>
                      <c:pt idx="116">
                        <c:v>1.3</c:v>
                      </c:pt>
                      <c:pt idx="117">
                        <c:v>1.3</c:v>
                      </c:pt>
                      <c:pt idx="118">
                        <c:v>1.3</c:v>
                      </c:pt>
                      <c:pt idx="119">
                        <c:v>1.3</c:v>
                      </c:pt>
                      <c:pt idx="120">
                        <c:v>1.4</c:v>
                      </c:pt>
                      <c:pt idx="121">
                        <c:v>1.6</c:v>
                      </c:pt>
                      <c:pt idx="122">
                        <c:v>1.8</c:v>
                      </c:pt>
                      <c:pt idx="123">
                        <c:v>2</c:v>
                      </c:pt>
                      <c:pt idx="124">
                        <c:v>1.9</c:v>
                      </c:pt>
                      <c:pt idx="125">
                        <c:v>1.8</c:v>
                      </c:pt>
                      <c:pt idx="126">
                        <c:v>1.7</c:v>
                      </c:pt>
                      <c:pt idx="127">
                        <c:v>1.5</c:v>
                      </c:pt>
                      <c:pt idx="128">
                        <c:v>1.4</c:v>
                      </c:pt>
                      <c:pt idx="129">
                        <c:v>1.2</c:v>
                      </c:pt>
                      <c:pt idx="130">
                        <c:v>1.4</c:v>
                      </c:pt>
                      <c:pt idx="131">
                        <c:v>1.6</c:v>
                      </c:pt>
                      <c:pt idx="132">
                        <c:v>1.8</c:v>
                      </c:pt>
                      <c:pt idx="133">
                        <c:v>1.6</c:v>
                      </c:pt>
                      <c:pt idx="134">
                        <c:v>1.5</c:v>
                      </c:pt>
                      <c:pt idx="135">
                        <c:v>1.5</c:v>
                      </c:pt>
                      <c:pt idx="136">
                        <c:v>1.7</c:v>
                      </c:pt>
                      <c:pt idx="137">
                        <c:v>1.9</c:v>
                      </c:pt>
                      <c:pt idx="138">
                        <c:v>2</c:v>
                      </c:pt>
                      <c:pt idx="139">
                        <c:v>1.9</c:v>
                      </c:pt>
                      <c:pt idx="140">
                        <c:v>1.9</c:v>
                      </c:pt>
                      <c:pt idx="141">
                        <c:v>1.9</c:v>
                      </c:pt>
                      <c:pt idx="142">
                        <c:v>2</c:v>
                      </c:pt>
                      <c:pt idx="143">
                        <c:v>1.7</c:v>
                      </c:pt>
                      <c:pt idx="144">
                        <c:v>1.7</c:v>
                      </c:pt>
                      <c:pt idx="145">
                        <c:v>1.7</c:v>
                      </c:pt>
                      <c:pt idx="146">
                        <c:v>1.7</c:v>
                      </c:pt>
                      <c:pt idx="147">
                        <c:v>1.8</c:v>
                      </c:pt>
                      <c:pt idx="148">
                        <c:v>1.6</c:v>
                      </c:pt>
                      <c:pt idx="149">
                        <c:v>1.6</c:v>
                      </c:pt>
                      <c:pt idx="150">
                        <c:v>1.5</c:v>
                      </c:pt>
                      <c:pt idx="151">
                        <c:v>1.6</c:v>
                      </c:pt>
                      <c:pt idx="152">
                        <c:v>1.9</c:v>
                      </c:pt>
                      <c:pt idx="153">
                        <c:v>1.9</c:v>
                      </c:pt>
                      <c:pt idx="154">
                        <c:v>2.1</c:v>
                      </c:pt>
                      <c:pt idx="155">
                        <c:v>2.1</c:v>
                      </c:pt>
                      <c:pt idx="156">
                        <c:v>2.2000000000000002</c:v>
                      </c:pt>
                      <c:pt idx="157">
                        <c:v>2.2999999999999998</c:v>
                      </c:pt>
                      <c:pt idx="158">
                        <c:v>2.2000000000000002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1.8</c:v>
                      </c:pt>
                      <c:pt idx="162">
                        <c:v>2</c:v>
                      </c:pt>
                      <c:pt idx="163">
                        <c:v>1.9</c:v>
                      </c:pt>
                      <c:pt idx="164">
                        <c:v>2.2999999999999998</c:v>
                      </c:pt>
                      <c:pt idx="165">
                        <c:v>2.4</c:v>
                      </c:pt>
                      <c:pt idx="166">
                        <c:v>2.4</c:v>
                      </c:pt>
                      <c:pt idx="167">
                        <c:v>2.2000000000000002</c:v>
                      </c:pt>
                      <c:pt idx="168">
                        <c:v>2.2000000000000002</c:v>
                      </c:pt>
                      <c:pt idx="169">
                        <c:v>2.2000000000000002</c:v>
                      </c:pt>
                      <c:pt idx="170">
                        <c:v>2.2000000000000002</c:v>
                      </c:pt>
                      <c:pt idx="171">
                        <c:v>2</c:v>
                      </c:pt>
                      <c:pt idx="172">
                        <c:v>2</c:v>
                      </c:pt>
                      <c:pt idx="173">
                        <c:v>2</c:v>
                      </c:pt>
                      <c:pt idx="174">
                        <c:v>2.2000000000000002</c:v>
                      </c:pt>
                      <c:pt idx="175">
                        <c:v>2.4</c:v>
                      </c:pt>
                      <c:pt idx="176">
                        <c:v>2.4</c:v>
                      </c:pt>
                      <c:pt idx="177">
                        <c:v>2.5</c:v>
                      </c:pt>
                      <c:pt idx="178">
                        <c:v>2.4</c:v>
                      </c:pt>
                      <c:pt idx="179">
                        <c:v>2.2999999999999998</c:v>
                      </c:pt>
                      <c:pt idx="180">
                        <c:v>2.1</c:v>
                      </c:pt>
                      <c:pt idx="181">
                        <c:v>2.5</c:v>
                      </c:pt>
                      <c:pt idx="182">
                        <c:v>2.9</c:v>
                      </c:pt>
                      <c:pt idx="183">
                        <c:v>3.2</c:v>
                      </c:pt>
                      <c:pt idx="184">
                        <c:v>3</c:v>
                      </c:pt>
                      <c:pt idx="185">
                        <c:v>2.8</c:v>
                      </c:pt>
                      <c:pt idx="186">
                        <c:v>2.5</c:v>
                      </c:pt>
                      <c:pt idx="187">
                        <c:v>2.2999999999999998</c:v>
                      </c:pt>
                      <c:pt idx="188">
                        <c:v>2.2000000000000002</c:v>
                      </c:pt>
                      <c:pt idx="189">
                        <c:v>2</c:v>
                      </c:pt>
                      <c:pt idx="190">
                        <c:v>2.2000000000000002</c:v>
                      </c:pt>
                      <c:pt idx="191">
                        <c:v>2.2999999999999998</c:v>
                      </c:pt>
                      <c:pt idx="192">
                        <c:v>2.4</c:v>
                      </c:pt>
                      <c:pt idx="193">
                        <c:v>2.1</c:v>
                      </c:pt>
                      <c:pt idx="194">
                        <c:v>1.8</c:v>
                      </c:pt>
                      <c:pt idx="195">
                        <c:v>2.2999999999999998</c:v>
                      </c:pt>
                      <c:pt idx="196">
                        <c:v>2.4</c:v>
                      </c:pt>
                      <c:pt idx="197">
                        <c:v>2.8</c:v>
                      </c:pt>
                      <c:pt idx="198">
                        <c:v>2.6</c:v>
                      </c:pt>
                      <c:pt idx="199">
                        <c:v>2.8</c:v>
                      </c:pt>
                      <c:pt idx="200">
                        <c:v>2.8</c:v>
                      </c:pt>
                      <c:pt idx="201">
                        <c:v>2.9</c:v>
                      </c:pt>
                      <c:pt idx="202">
                        <c:v>2.9</c:v>
                      </c:pt>
                      <c:pt idx="203">
                        <c:v>3</c:v>
                      </c:pt>
                      <c:pt idx="204">
                        <c:v>3.1</c:v>
                      </c:pt>
                      <c:pt idx="205">
                        <c:v>2.8</c:v>
                      </c:pt>
                      <c:pt idx="206">
                        <c:v>2.5</c:v>
                      </c:pt>
                      <c:pt idx="207">
                        <c:v>2.2999999999999998</c:v>
                      </c:pt>
                      <c:pt idx="208">
                        <c:v>2.6</c:v>
                      </c:pt>
                      <c:pt idx="209">
                        <c:v>3.1</c:v>
                      </c:pt>
                      <c:pt idx="210">
                        <c:v>3</c:v>
                      </c:pt>
                      <c:pt idx="211">
                        <c:v>3.1</c:v>
                      </c:pt>
                      <c:pt idx="212">
                        <c:v>2.9</c:v>
                      </c:pt>
                      <c:pt idx="213">
                        <c:v>3.1</c:v>
                      </c:pt>
                      <c:pt idx="214">
                        <c:v>3</c:v>
                      </c:pt>
                      <c:pt idx="215">
                        <c:v>2.8</c:v>
                      </c:pt>
                      <c:pt idx="216">
                        <c:v>2.6</c:v>
                      </c:pt>
                      <c:pt idx="217">
                        <c:v>3.1</c:v>
                      </c:pt>
                      <c:pt idx="218">
                        <c:v>3</c:v>
                      </c:pt>
                      <c:pt idx="219">
                        <c:v>2.6</c:v>
                      </c:pt>
                      <c:pt idx="220">
                        <c:v>2.1</c:v>
                      </c:pt>
                      <c:pt idx="221">
                        <c:v>2.1</c:v>
                      </c:pt>
                      <c:pt idx="222">
                        <c:v>2.2999999999999998</c:v>
                      </c:pt>
                      <c:pt idx="223">
                        <c:v>2.9</c:v>
                      </c:pt>
                      <c:pt idx="224">
                        <c:v>3.3</c:v>
                      </c:pt>
                      <c:pt idx="225">
                        <c:v>3.3</c:v>
                      </c:pt>
                      <c:pt idx="226">
                        <c:v>2.2000000000000002</c:v>
                      </c:pt>
                      <c:pt idx="227">
                        <c:v>1.4</c:v>
                      </c:pt>
                      <c:pt idx="228">
                        <c:v>0.3</c:v>
                      </c:pt>
                      <c:pt idx="229">
                        <c:v>0.4</c:v>
                      </c:pt>
                      <c:pt idx="230">
                        <c:v>0.5</c:v>
                      </c:pt>
                      <c:pt idx="231">
                        <c:v>0.6</c:v>
                      </c:pt>
                      <c:pt idx="232">
                        <c:v>1</c:v>
                      </c:pt>
                      <c:pt idx="233">
                        <c:v>1.4</c:v>
                      </c:pt>
                      <c:pt idx="234">
                        <c:v>1.6</c:v>
                      </c:pt>
                      <c:pt idx="235">
                        <c:v>1.5</c:v>
                      </c:pt>
                      <c:pt idx="236">
                        <c:v>1.1000000000000001</c:v>
                      </c:pt>
                      <c:pt idx="237">
                        <c:v>0.9</c:v>
                      </c:pt>
                      <c:pt idx="238">
                        <c:v>1.3</c:v>
                      </c:pt>
                      <c:pt idx="239">
                        <c:v>2.8</c:v>
                      </c:pt>
                      <c:pt idx="240">
                        <c:v>3.6</c:v>
                      </c:pt>
                      <c:pt idx="241">
                        <c:v>4.5</c:v>
                      </c:pt>
                      <c:pt idx="242">
                        <c:v>4.3</c:v>
                      </c:pt>
                      <c:pt idx="243">
                        <c:v>4.5</c:v>
                      </c:pt>
                      <c:pt idx="244">
                        <c:v>4.7</c:v>
                      </c:pt>
                      <c:pt idx="245">
                        <c:v>4.7</c:v>
                      </c:pt>
                      <c:pt idx="246">
                        <c:v>4.5</c:v>
                      </c:pt>
                      <c:pt idx="247">
                        <c:v>4</c:v>
                      </c:pt>
                      <c:pt idx="248">
                        <c:v>4.2</c:v>
                      </c:pt>
                      <c:pt idx="249">
                        <c:v>4.5999999999999996</c:v>
                      </c:pt>
                      <c:pt idx="250">
                        <c:v>5.2</c:v>
                      </c:pt>
                      <c:pt idx="251">
                        <c:v>4.5999999999999996</c:v>
                      </c:pt>
                      <c:pt idx="252">
                        <c:v>4.5</c:v>
                      </c:pt>
                      <c:pt idx="253">
                        <c:v>4.3</c:v>
                      </c:pt>
                      <c:pt idx="254">
                        <c:v>4.4000000000000004</c:v>
                      </c:pt>
                      <c:pt idx="255">
                        <c:v>4.2</c:v>
                      </c:pt>
                      <c:pt idx="256">
                        <c:v>3.8</c:v>
                      </c:pt>
                      <c:pt idx="257">
                        <c:v>3.5</c:v>
                      </c:pt>
                      <c:pt idx="258">
                        <c:v>3.2</c:v>
                      </c:pt>
                      <c:pt idx="259">
                        <c:v>3.4</c:v>
                      </c:pt>
                      <c:pt idx="260">
                        <c:v>3.6</c:v>
                      </c:pt>
                      <c:pt idx="261">
                        <c:v>3.6</c:v>
                      </c:pt>
                      <c:pt idx="262">
                        <c:v>3.3</c:v>
                      </c:pt>
                      <c:pt idx="263">
                        <c:v>3.1</c:v>
                      </c:pt>
                      <c:pt idx="264">
                        <c:v>3</c:v>
                      </c:pt>
                      <c:pt idx="265">
                        <c:v>3.3</c:v>
                      </c:pt>
                      <c:pt idx="266">
                        <c:v>3.2</c:v>
                      </c:pt>
                      <c:pt idx="267">
                        <c:v>3.3</c:v>
                      </c:pt>
                      <c:pt idx="268">
                        <c:v>2.6</c:v>
                      </c:pt>
                      <c:pt idx="269">
                        <c:v>2.4</c:v>
                      </c:pt>
                      <c:pt idx="270">
                        <c:v>2.1</c:v>
                      </c:pt>
                      <c:pt idx="271">
                        <c:v>2.2999999999999998</c:v>
                      </c:pt>
                      <c:pt idx="272">
                        <c:v>2</c:v>
                      </c:pt>
                      <c:pt idx="273">
                        <c:v>1.7</c:v>
                      </c:pt>
                      <c:pt idx="274">
                        <c:v>2.1</c:v>
                      </c:pt>
                      <c:pt idx="275">
                        <c:v>2.4</c:v>
                      </c:pt>
                      <c:pt idx="276">
                        <c:v>2.5</c:v>
                      </c:pt>
                      <c:pt idx="277">
                        <c:v>2.2000000000000002</c:v>
                      </c:pt>
                      <c:pt idx="278">
                        <c:v>2.1</c:v>
                      </c:pt>
                      <c:pt idx="279">
                        <c:v>2.2000000000000002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0705-489D-96A8-539D70F89971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ratios!$T$3</c15:sqref>
                        </c15:formulaRef>
                      </c:ext>
                    </c:extLst>
                    <c:strCache>
                      <c:ptCount val="1"/>
                      <c:pt idx="0">
                        <c:v>Other service activities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ratios!$T$4:$T$283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3</c:v>
                      </c:pt>
                      <c:pt idx="1">
                        <c:v>2.9</c:v>
                      </c:pt>
                      <c:pt idx="2">
                        <c:v>2.7</c:v>
                      </c:pt>
                      <c:pt idx="3">
                        <c:v>2.7</c:v>
                      </c:pt>
                      <c:pt idx="4">
                        <c:v>2.5</c:v>
                      </c:pt>
                      <c:pt idx="5">
                        <c:v>2.2999999999999998</c:v>
                      </c:pt>
                      <c:pt idx="6">
                        <c:v>2.2999999999999998</c:v>
                      </c:pt>
                      <c:pt idx="7">
                        <c:v>2.2000000000000002</c:v>
                      </c:pt>
                      <c:pt idx="8">
                        <c:v>2.4</c:v>
                      </c:pt>
                      <c:pt idx="9">
                        <c:v>2.4</c:v>
                      </c:pt>
                      <c:pt idx="10">
                        <c:v>2.7</c:v>
                      </c:pt>
                      <c:pt idx="11">
                        <c:v>2.2999999999999998</c:v>
                      </c:pt>
                      <c:pt idx="12">
                        <c:v>2.2999999999999998</c:v>
                      </c:pt>
                      <c:pt idx="13">
                        <c:v>2.4</c:v>
                      </c:pt>
                      <c:pt idx="14">
                        <c:v>2.6</c:v>
                      </c:pt>
                      <c:pt idx="15">
                        <c:v>2.4</c:v>
                      </c:pt>
                      <c:pt idx="16">
                        <c:v>2.2000000000000002</c:v>
                      </c:pt>
                      <c:pt idx="17">
                        <c:v>2</c:v>
                      </c:pt>
                      <c:pt idx="18">
                        <c:v>2.2000000000000002</c:v>
                      </c:pt>
                      <c:pt idx="19">
                        <c:v>2.2999999999999998</c:v>
                      </c:pt>
                      <c:pt idx="20">
                        <c:v>2.2999999999999998</c:v>
                      </c:pt>
                      <c:pt idx="21">
                        <c:v>2.5</c:v>
                      </c:pt>
                      <c:pt idx="22">
                        <c:v>2.2999999999999998</c:v>
                      </c:pt>
                      <c:pt idx="23">
                        <c:v>2.2999999999999998</c:v>
                      </c:pt>
                      <c:pt idx="24">
                        <c:v>2.1</c:v>
                      </c:pt>
                      <c:pt idx="25">
                        <c:v>2</c:v>
                      </c:pt>
                      <c:pt idx="26">
                        <c:v>2.1</c:v>
                      </c:pt>
                      <c:pt idx="27">
                        <c:v>2.1</c:v>
                      </c:pt>
                      <c:pt idx="28">
                        <c:v>2.2999999999999998</c:v>
                      </c:pt>
                      <c:pt idx="29">
                        <c:v>2.4</c:v>
                      </c:pt>
                      <c:pt idx="30">
                        <c:v>2.5</c:v>
                      </c:pt>
                      <c:pt idx="31">
                        <c:v>2.2999999999999998</c:v>
                      </c:pt>
                      <c:pt idx="32">
                        <c:v>2.2000000000000002</c:v>
                      </c:pt>
                      <c:pt idx="33">
                        <c:v>2.2999999999999998</c:v>
                      </c:pt>
                      <c:pt idx="34">
                        <c:v>2.5</c:v>
                      </c:pt>
                      <c:pt idx="35">
                        <c:v>2.7</c:v>
                      </c:pt>
                      <c:pt idx="36">
                        <c:v>2.5</c:v>
                      </c:pt>
                      <c:pt idx="37">
                        <c:v>2.5</c:v>
                      </c:pt>
                      <c:pt idx="38">
                        <c:v>2.5</c:v>
                      </c:pt>
                      <c:pt idx="39">
                        <c:v>2.5</c:v>
                      </c:pt>
                      <c:pt idx="40">
                        <c:v>2.5</c:v>
                      </c:pt>
                      <c:pt idx="41">
                        <c:v>2.4</c:v>
                      </c:pt>
                      <c:pt idx="42">
                        <c:v>2.5</c:v>
                      </c:pt>
                      <c:pt idx="43">
                        <c:v>2.4</c:v>
                      </c:pt>
                      <c:pt idx="44">
                        <c:v>2.2999999999999998</c:v>
                      </c:pt>
                      <c:pt idx="45">
                        <c:v>2.2000000000000002</c:v>
                      </c:pt>
                      <c:pt idx="46">
                        <c:v>2.1</c:v>
                      </c:pt>
                      <c:pt idx="47">
                        <c:v>2</c:v>
                      </c:pt>
                      <c:pt idx="48">
                        <c:v>2.1</c:v>
                      </c:pt>
                      <c:pt idx="49">
                        <c:v>2.2000000000000002</c:v>
                      </c:pt>
                      <c:pt idx="50">
                        <c:v>2.2999999999999998</c:v>
                      </c:pt>
                      <c:pt idx="51">
                        <c:v>2.1</c:v>
                      </c:pt>
                      <c:pt idx="52">
                        <c:v>2.1</c:v>
                      </c:pt>
                      <c:pt idx="53">
                        <c:v>1.9</c:v>
                      </c:pt>
                      <c:pt idx="54">
                        <c:v>2.2000000000000002</c:v>
                      </c:pt>
                      <c:pt idx="55">
                        <c:v>2.2999999999999998</c:v>
                      </c:pt>
                      <c:pt idx="56">
                        <c:v>2.4</c:v>
                      </c:pt>
                      <c:pt idx="57">
                        <c:v>2.4</c:v>
                      </c:pt>
                      <c:pt idx="58">
                        <c:v>2.4</c:v>
                      </c:pt>
                      <c:pt idx="59">
                        <c:v>2.1</c:v>
                      </c:pt>
                      <c:pt idx="60">
                        <c:v>2.1</c:v>
                      </c:pt>
                      <c:pt idx="61">
                        <c:v>2.1</c:v>
                      </c:pt>
                      <c:pt idx="62">
                        <c:v>2.1</c:v>
                      </c:pt>
                      <c:pt idx="63">
                        <c:v>2.1</c:v>
                      </c:pt>
                      <c:pt idx="64">
                        <c:v>2.1</c:v>
                      </c:pt>
                      <c:pt idx="65">
                        <c:v>1.9</c:v>
                      </c:pt>
                      <c:pt idx="66">
                        <c:v>1.8</c:v>
                      </c:pt>
                      <c:pt idx="67">
                        <c:v>1.7</c:v>
                      </c:pt>
                      <c:pt idx="68">
                        <c:v>1.9</c:v>
                      </c:pt>
                      <c:pt idx="69">
                        <c:v>2</c:v>
                      </c:pt>
                      <c:pt idx="70">
                        <c:v>2.2000000000000002</c:v>
                      </c:pt>
                      <c:pt idx="71">
                        <c:v>2.2999999999999998</c:v>
                      </c:pt>
                      <c:pt idx="72">
                        <c:v>2.2999999999999998</c:v>
                      </c:pt>
                      <c:pt idx="73">
                        <c:v>2.2000000000000002</c:v>
                      </c:pt>
                      <c:pt idx="74">
                        <c:v>2.2000000000000002</c:v>
                      </c:pt>
                      <c:pt idx="75">
                        <c:v>2.2000000000000002</c:v>
                      </c:pt>
                      <c:pt idx="76">
                        <c:v>2.2999999999999998</c:v>
                      </c:pt>
                      <c:pt idx="77">
                        <c:v>2.2999999999999998</c:v>
                      </c:pt>
                      <c:pt idx="78">
                        <c:v>2.1</c:v>
                      </c:pt>
                      <c:pt idx="79">
                        <c:v>2</c:v>
                      </c:pt>
                      <c:pt idx="80">
                        <c:v>2.4</c:v>
                      </c:pt>
                      <c:pt idx="81">
                        <c:v>2.5</c:v>
                      </c:pt>
                      <c:pt idx="82">
                        <c:v>2.7</c:v>
                      </c:pt>
                      <c:pt idx="83">
                        <c:v>2.7</c:v>
                      </c:pt>
                      <c:pt idx="84">
                        <c:v>2.7</c:v>
                      </c:pt>
                      <c:pt idx="85">
                        <c:v>2.6</c:v>
                      </c:pt>
                      <c:pt idx="86">
                        <c:v>2.4</c:v>
                      </c:pt>
                      <c:pt idx="87">
                        <c:v>2.1</c:v>
                      </c:pt>
                      <c:pt idx="88">
                        <c:v>2.1</c:v>
                      </c:pt>
                      <c:pt idx="89">
                        <c:v>2.1</c:v>
                      </c:pt>
                      <c:pt idx="90">
                        <c:v>2.1</c:v>
                      </c:pt>
                      <c:pt idx="91">
                        <c:v>1.9</c:v>
                      </c:pt>
                      <c:pt idx="92">
                        <c:v>1.7</c:v>
                      </c:pt>
                      <c:pt idx="93">
                        <c:v>1.7</c:v>
                      </c:pt>
                      <c:pt idx="94">
                        <c:v>1.5</c:v>
                      </c:pt>
                      <c:pt idx="95">
                        <c:v>1.5</c:v>
                      </c:pt>
                      <c:pt idx="96">
                        <c:v>1.5</c:v>
                      </c:pt>
                      <c:pt idx="97">
                        <c:v>1.3</c:v>
                      </c:pt>
                      <c:pt idx="98">
                        <c:v>1.6</c:v>
                      </c:pt>
                      <c:pt idx="99">
                        <c:v>1.5</c:v>
                      </c:pt>
                      <c:pt idx="100">
                        <c:v>1.8</c:v>
                      </c:pt>
                      <c:pt idx="101">
                        <c:v>1.5</c:v>
                      </c:pt>
                      <c:pt idx="102">
                        <c:v>1.6</c:v>
                      </c:pt>
                      <c:pt idx="103">
                        <c:v>1.6</c:v>
                      </c:pt>
                      <c:pt idx="104">
                        <c:v>1.5</c:v>
                      </c:pt>
                      <c:pt idx="105">
                        <c:v>1.8</c:v>
                      </c:pt>
                      <c:pt idx="106">
                        <c:v>2.1</c:v>
                      </c:pt>
                      <c:pt idx="107">
                        <c:v>2.5</c:v>
                      </c:pt>
                      <c:pt idx="108">
                        <c:v>2.4</c:v>
                      </c:pt>
                      <c:pt idx="109">
                        <c:v>2.5</c:v>
                      </c:pt>
                      <c:pt idx="110">
                        <c:v>2.2000000000000002</c:v>
                      </c:pt>
                      <c:pt idx="111">
                        <c:v>2.2000000000000002</c:v>
                      </c:pt>
                      <c:pt idx="112">
                        <c:v>2.1</c:v>
                      </c:pt>
                      <c:pt idx="113">
                        <c:v>2.5</c:v>
                      </c:pt>
                      <c:pt idx="114">
                        <c:v>2.2999999999999998</c:v>
                      </c:pt>
                      <c:pt idx="115">
                        <c:v>2.2000000000000002</c:v>
                      </c:pt>
                      <c:pt idx="116">
                        <c:v>2</c:v>
                      </c:pt>
                      <c:pt idx="117">
                        <c:v>1.9</c:v>
                      </c:pt>
                      <c:pt idx="118">
                        <c:v>1.8</c:v>
                      </c:pt>
                      <c:pt idx="119">
                        <c:v>1.6</c:v>
                      </c:pt>
                      <c:pt idx="120">
                        <c:v>1.7</c:v>
                      </c:pt>
                      <c:pt idx="121">
                        <c:v>1.6</c:v>
                      </c:pt>
                      <c:pt idx="122">
                        <c:v>1.7</c:v>
                      </c:pt>
                      <c:pt idx="123">
                        <c:v>1.9</c:v>
                      </c:pt>
                      <c:pt idx="124">
                        <c:v>1.9</c:v>
                      </c:pt>
                      <c:pt idx="125">
                        <c:v>1.7</c:v>
                      </c:pt>
                      <c:pt idx="126">
                        <c:v>1.5</c:v>
                      </c:pt>
                      <c:pt idx="127">
                        <c:v>1.7</c:v>
                      </c:pt>
                      <c:pt idx="128">
                        <c:v>2.2999999999999998</c:v>
                      </c:pt>
                      <c:pt idx="129">
                        <c:v>2.2999999999999998</c:v>
                      </c:pt>
                      <c:pt idx="130">
                        <c:v>2.1</c:v>
                      </c:pt>
                      <c:pt idx="131">
                        <c:v>1.6</c:v>
                      </c:pt>
                      <c:pt idx="132">
                        <c:v>1.9</c:v>
                      </c:pt>
                      <c:pt idx="133">
                        <c:v>2.1</c:v>
                      </c:pt>
                      <c:pt idx="134">
                        <c:v>2.2999999999999998</c:v>
                      </c:pt>
                      <c:pt idx="135">
                        <c:v>2.2999999999999998</c:v>
                      </c:pt>
                      <c:pt idx="136">
                        <c:v>2.2999999999999998</c:v>
                      </c:pt>
                      <c:pt idx="137">
                        <c:v>2.4</c:v>
                      </c:pt>
                      <c:pt idx="138">
                        <c:v>2.5</c:v>
                      </c:pt>
                      <c:pt idx="139">
                        <c:v>2.7</c:v>
                      </c:pt>
                      <c:pt idx="140">
                        <c:v>2.7</c:v>
                      </c:pt>
                      <c:pt idx="141">
                        <c:v>2.4</c:v>
                      </c:pt>
                      <c:pt idx="142">
                        <c:v>2.4</c:v>
                      </c:pt>
                      <c:pt idx="143">
                        <c:v>2.5</c:v>
                      </c:pt>
                      <c:pt idx="144">
                        <c:v>2.7</c:v>
                      </c:pt>
                      <c:pt idx="145">
                        <c:v>2.8</c:v>
                      </c:pt>
                      <c:pt idx="146">
                        <c:v>2.8</c:v>
                      </c:pt>
                      <c:pt idx="147">
                        <c:v>2.7</c:v>
                      </c:pt>
                      <c:pt idx="148">
                        <c:v>2.4</c:v>
                      </c:pt>
                      <c:pt idx="149">
                        <c:v>1.9</c:v>
                      </c:pt>
                      <c:pt idx="150">
                        <c:v>2.1</c:v>
                      </c:pt>
                      <c:pt idx="151">
                        <c:v>2.2000000000000002</c:v>
                      </c:pt>
                      <c:pt idx="152">
                        <c:v>2.2999999999999998</c:v>
                      </c:pt>
                      <c:pt idx="153">
                        <c:v>2.4</c:v>
                      </c:pt>
                      <c:pt idx="154">
                        <c:v>2.7</c:v>
                      </c:pt>
                      <c:pt idx="155">
                        <c:v>3</c:v>
                      </c:pt>
                      <c:pt idx="156">
                        <c:v>3.5</c:v>
                      </c:pt>
                      <c:pt idx="157">
                        <c:v>3.2</c:v>
                      </c:pt>
                      <c:pt idx="158">
                        <c:v>3.1</c:v>
                      </c:pt>
                      <c:pt idx="159">
                        <c:v>2.5</c:v>
                      </c:pt>
                      <c:pt idx="160">
                        <c:v>2.8</c:v>
                      </c:pt>
                      <c:pt idx="161">
                        <c:v>2.9</c:v>
                      </c:pt>
                      <c:pt idx="162">
                        <c:v>3.1</c:v>
                      </c:pt>
                      <c:pt idx="163">
                        <c:v>3</c:v>
                      </c:pt>
                      <c:pt idx="164">
                        <c:v>3</c:v>
                      </c:pt>
                      <c:pt idx="165">
                        <c:v>3.1</c:v>
                      </c:pt>
                      <c:pt idx="166">
                        <c:v>2.9</c:v>
                      </c:pt>
                      <c:pt idx="167">
                        <c:v>2.7</c:v>
                      </c:pt>
                      <c:pt idx="168">
                        <c:v>2.6</c:v>
                      </c:pt>
                      <c:pt idx="169">
                        <c:v>2.4</c:v>
                      </c:pt>
                      <c:pt idx="170">
                        <c:v>2.5</c:v>
                      </c:pt>
                      <c:pt idx="171">
                        <c:v>2.2999999999999998</c:v>
                      </c:pt>
                      <c:pt idx="172">
                        <c:v>2.9</c:v>
                      </c:pt>
                      <c:pt idx="173">
                        <c:v>3</c:v>
                      </c:pt>
                      <c:pt idx="174">
                        <c:v>3.5</c:v>
                      </c:pt>
                      <c:pt idx="175">
                        <c:v>3.2</c:v>
                      </c:pt>
                      <c:pt idx="176">
                        <c:v>3.2</c:v>
                      </c:pt>
                      <c:pt idx="177">
                        <c:v>3.4</c:v>
                      </c:pt>
                      <c:pt idx="178">
                        <c:v>3.4</c:v>
                      </c:pt>
                      <c:pt idx="179">
                        <c:v>3.5</c:v>
                      </c:pt>
                      <c:pt idx="180">
                        <c:v>3.5</c:v>
                      </c:pt>
                      <c:pt idx="181">
                        <c:v>3.1</c:v>
                      </c:pt>
                      <c:pt idx="182">
                        <c:v>3.5</c:v>
                      </c:pt>
                      <c:pt idx="183">
                        <c:v>3.8</c:v>
                      </c:pt>
                      <c:pt idx="184">
                        <c:v>4.2</c:v>
                      </c:pt>
                      <c:pt idx="185">
                        <c:v>3.9</c:v>
                      </c:pt>
                      <c:pt idx="186">
                        <c:v>3.6</c:v>
                      </c:pt>
                      <c:pt idx="187">
                        <c:v>3.2</c:v>
                      </c:pt>
                      <c:pt idx="188">
                        <c:v>3.3</c:v>
                      </c:pt>
                      <c:pt idx="189">
                        <c:v>3.2</c:v>
                      </c:pt>
                      <c:pt idx="190">
                        <c:v>3.3</c:v>
                      </c:pt>
                      <c:pt idx="191">
                        <c:v>3.2</c:v>
                      </c:pt>
                      <c:pt idx="192">
                        <c:v>3.2</c:v>
                      </c:pt>
                      <c:pt idx="193">
                        <c:v>3.3</c:v>
                      </c:pt>
                      <c:pt idx="194">
                        <c:v>3.4</c:v>
                      </c:pt>
                      <c:pt idx="195">
                        <c:v>3.5</c:v>
                      </c:pt>
                      <c:pt idx="196">
                        <c:v>3.4</c:v>
                      </c:pt>
                      <c:pt idx="197">
                        <c:v>3.6</c:v>
                      </c:pt>
                      <c:pt idx="198">
                        <c:v>3.5</c:v>
                      </c:pt>
                      <c:pt idx="199">
                        <c:v>3.7</c:v>
                      </c:pt>
                      <c:pt idx="200">
                        <c:v>3.7</c:v>
                      </c:pt>
                      <c:pt idx="201">
                        <c:v>3.8</c:v>
                      </c:pt>
                      <c:pt idx="202">
                        <c:v>3.6</c:v>
                      </c:pt>
                      <c:pt idx="203">
                        <c:v>4.0999999999999996</c:v>
                      </c:pt>
                      <c:pt idx="204">
                        <c:v>4.4000000000000004</c:v>
                      </c:pt>
                      <c:pt idx="205">
                        <c:v>4.4000000000000004</c:v>
                      </c:pt>
                      <c:pt idx="206">
                        <c:v>4.4000000000000004</c:v>
                      </c:pt>
                      <c:pt idx="207">
                        <c:v>4</c:v>
                      </c:pt>
                      <c:pt idx="208">
                        <c:v>4.0999999999999996</c:v>
                      </c:pt>
                      <c:pt idx="209">
                        <c:v>4</c:v>
                      </c:pt>
                      <c:pt idx="210">
                        <c:v>3.9</c:v>
                      </c:pt>
                      <c:pt idx="211">
                        <c:v>4</c:v>
                      </c:pt>
                      <c:pt idx="212">
                        <c:v>3.8</c:v>
                      </c:pt>
                      <c:pt idx="213">
                        <c:v>3.7</c:v>
                      </c:pt>
                      <c:pt idx="214">
                        <c:v>3.5</c:v>
                      </c:pt>
                      <c:pt idx="215">
                        <c:v>3.4</c:v>
                      </c:pt>
                      <c:pt idx="216">
                        <c:v>3.2</c:v>
                      </c:pt>
                      <c:pt idx="217">
                        <c:v>3</c:v>
                      </c:pt>
                      <c:pt idx="218">
                        <c:v>3</c:v>
                      </c:pt>
                      <c:pt idx="219">
                        <c:v>3</c:v>
                      </c:pt>
                      <c:pt idx="220">
                        <c:v>3</c:v>
                      </c:pt>
                      <c:pt idx="221">
                        <c:v>3</c:v>
                      </c:pt>
                      <c:pt idx="222">
                        <c:v>3</c:v>
                      </c:pt>
                      <c:pt idx="223">
                        <c:v>3.1</c:v>
                      </c:pt>
                      <c:pt idx="224">
                        <c:v>3</c:v>
                      </c:pt>
                      <c:pt idx="225">
                        <c:v>2.9</c:v>
                      </c:pt>
                      <c:pt idx="226">
                        <c:v>2.2000000000000002</c:v>
                      </c:pt>
                      <c:pt idx="227">
                        <c:v>1.6</c:v>
                      </c:pt>
                      <c:pt idx="228">
                        <c:v>1</c:v>
                      </c:pt>
                      <c:pt idx="229">
                        <c:v>0.9</c:v>
                      </c:pt>
                      <c:pt idx="230">
                        <c:v>1.1000000000000001</c:v>
                      </c:pt>
                      <c:pt idx="231">
                        <c:v>1.3</c:v>
                      </c:pt>
                      <c:pt idx="232">
                        <c:v>1.8</c:v>
                      </c:pt>
                      <c:pt idx="233">
                        <c:v>1.8</c:v>
                      </c:pt>
                      <c:pt idx="234">
                        <c:v>2.1</c:v>
                      </c:pt>
                      <c:pt idx="235">
                        <c:v>2.1</c:v>
                      </c:pt>
                      <c:pt idx="236">
                        <c:v>2.2000000000000002</c:v>
                      </c:pt>
                      <c:pt idx="237">
                        <c:v>2</c:v>
                      </c:pt>
                      <c:pt idx="238">
                        <c:v>1.9</c:v>
                      </c:pt>
                      <c:pt idx="239">
                        <c:v>2.2000000000000002</c:v>
                      </c:pt>
                      <c:pt idx="240">
                        <c:v>3.2</c:v>
                      </c:pt>
                      <c:pt idx="241">
                        <c:v>4.3</c:v>
                      </c:pt>
                      <c:pt idx="242">
                        <c:v>4.2</c:v>
                      </c:pt>
                      <c:pt idx="243">
                        <c:v>4.3</c:v>
                      </c:pt>
                      <c:pt idx="244">
                        <c:v>4.4000000000000004</c:v>
                      </c:pt>
                      <c:pt idx="245">
                        <c:v>4.5</c:v>
                      </c:pt>
                      <c:pt idx="246">
                        <c:v>4.4000000000000004</c:v>
                      </c:pt>
                      <c:pt idx="247">
                        <c:v>4.4000000000000004</c:v>
                      </c:pt>
                      <c:pt idx="248">
                        <c:v>4.0999999999999996</c:v>
                      </c:pt>
                      <c:pt idx="249">
                        <c:v>4.4000000000000004</c:v>
                      </c:pt>
                      <c:pt idx="250">
                        <c:v>3.8</c:v>
                      </c:pt>
                      <c:pt idx="251">
                        <c:v>4.0999999999999996</c:v>
                      </c:pt>
                      <c:pt idx="252">
                        <c:v>4</c:v>
                      </c:pt>
                      <c:pt idx="253">
                        <c:v>3.5</c:v>
                      </c:pt>
                      <c:pt idx="254">
                        <c:v>3.1</c:v>
                      </c:pt>
                      <c:pt idx="255">
                        <c:v>3.1</c:v>
                      </c:pt>
                      <c:pt idx="256">
                        <c:v>3.6</c:v>
                      </c:pt>
                      <c:pt idx="257">
                        <c:v>3.8</c:v>
                      </c:pt>
                      <c:pt idx="258">
                        <c:v>3.4</c:v>
                      </c:pt>
                      <c:pt idx="259">
                        <c:v>3.2</c:v>
                      </c:pt>
                      <c:pt idx="260">
                        <c:v>3</c:v>
                      </c:pt>
                      <c:pt idx="261">
                        <c:v>3.3</c:v>
                      </c:pt>
                      <c:pt idx="262">
                        <c:v>3.7</c:v>
                      </c:pt>
                      <c:pt idx="263">
                        <c:v>3.7</c:v>
                      </c:pt>
                      <c:pt idx="264">
                        <c:v>3.7</c:v>
                      </c:pt>
                      <c:pt idx="265">
                        <c:v>3.7</c:v>
                      </c:pt>
                      <c:pt idx="266">
                        <c:v>3.7</c:v>
                      </c:pt>
                      <c:pt idx="267">
                        <c:v>3.5</c:v>
                      </c:pt>
                      <c:pt idx="268">
                        <c:v>3.3</c:v>
                      </c:pt>
                      <c:pt idx="269">
                        <c:v>3.1</c:v>
                      </c:pt>
                      <c:pt idx="270">
                        <c:v>2.9</c:v>
                      </c:pt>
                      <c:pt idx="271">
                        <c:v>2.7</c:v>
                      </c:pt>
                      <c:pt idx="272">
                        <c:v>2.7</c:v>
                      </c:pt>
                      <c:pt idx="273">
                        <c:v>2.8</c:v>
                      </c:pt>
                      <c:pt idx="274">
                        <c:v>2.7</c:v>
                      </c:pt>
                      <c:pt idx="275">
                        <c:v>2.6</c:v>
                      </c:pt>
                      <c:pt idx="276">
                        <c:v>2.6</c:v>
                      </c:pt>
                      <c:pt idx="277">
                        <c:v>2.4</c:v>
                      </c:pt>
                      <c:pt idx="278">
                        <c:v>2.2000000000000002</c:v>
                      </c:pt>
                      <c:pt idx="279">
                        <c:v>2.2000000000000002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0705-489D-96A8-539D70F89971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ratios!$U$3</c15:sqref>
                        </c15:formulaRef>
                      </c:ext>
                    </c:extLst>
                    <c:strCache>
                      <c:ptCount val="1"/>
                      <c:pt idx="0">
                        <c:v>Total services 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ratios!$U$4:$U$283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2.6</c:v>
                      </c:pt>
                      <c:pt idx="1">
                        <c:v>2.6</c:v>
                      </c:pt>
                      <c:pt idx="2">
                        <c:v>2.6</c:v>
                      </c:pt>
                      <c:pt idx="3">
                        <c:v>2.6</c:v>
                      </c:pt>
                      <c:pt idx="4">
                        <c:v>2.5</c:v>
                      </c:pt>
                      <c:pt idx="5">
                        <c:v>2.4</c:v>
                      </c:pt>
                      <c:pt idx="6">
                        <c:v>2.4</c:v>
                      </c:pt>
                      <c:pt idx="7">
                        <c:v>2.4</c:v>
                      </c:pt>
                      <c:pt idx="8">
                        <c:v>2.4</c:v>
                      </c:pt>
                      <c:pt idx="9">
                        <c:v>2.4</c:v>
                      </c:pt>
                      <c:pt idx="10">
                        <c:v>2.4</c:v>
                      </c:pt>
                      <c:pt idx="11">
                        <c:v>2.4</c:v>
                      </c:pt>
                      <c:pt idx="12">
                        <c:v>2.4</c:v>
                      </c:pt>
                      <c:pt idx="13">
                        <c:v>2.4</c:v>
                      </c:pt>
                      <c:pt idx="14">
                        <c:v>2.4</c:v>
                      </c:pt>
                      <c:pt idx="15">
                        <c:v>2.4</c:v>
                      </c:pt>
                      <c:pt idx="16">
                        <c:v>2.4</c:v>
                      </c:pt>
                      <c:pt idx="17">
                        <c:v>2.4</c:v>
                      </c:pt>
                      <c:pt idx="18">
                        <c:v>2.4</c:v>
                      </c:pt>
                      <c:pt idx="19">
                        <c:v>2.4</c:v>
                      </c:pt>
                      <c:pt idx="20">
                        <c:v>2.2999999999999998</c:v>
                      </c:pt>
                      <c:pt idx="21">
                        <c:v>2.2999999999999998</c:v>
                      </c:pt>
                      <c:pt idx="22">
                        <c:v>2.2999999999999998</c:v>
                      </c:pt>
                      <c:pt idx="23">
                        <c:v>2.2999999999999998</c:v>
                      </c:pt>
                      <c:pt idx="24">
                        <c:v>2.2999999999999998</c:v>
                      </c:pt>
                      <c:pt idx="25">
                        <c:v>2.2000000000000002</c:v>
                      </c:pt>
                      <c:pt idx="26">
                        <c:v>2.2000000000000002</c:v>
                      </c:pt>
                      <c:pt idx="27">
                        <c:v>2.2999999999999998</c:v>
                      </c:pt>
                      <c:pt idx="28">
                        <c:v>2.2999999999999998</c:v>
                      </c:pt>
                      <c:pt idx="29">
                        <c:v>2.4</c:v>
                      </c:pt>
                      <c:pt idx="30">
                        <c:v>2.4</c:v>
                      </c:pt>
                      <c:pt idx="31">
                        <c:v>2.4</c:v>
                      </c:pt>
                      <c:pt idx="32">
                        <c:v>2.4</c:v>
                      </c:pt>
                      <c:pt idx="33">
                        <c:v>2.4</c:v>
                      </c:pt>
                      <c:pt idx="34">
                        <c:v>2.4</c:v>
                      </c:pt>
                      <c:pt idx="35">
                        <c:v>2.4</c:v>
                      </c:pt>
                      <c:pt idx="36">
                        <c:v>2.5</c:v>
                      </c:pt>
                      <c:pt idx="37">
                        <c:v>2.5</c:v>
                      </c:pt>
                      <c:pt idx="38">
                        <c:v>2.5</c:v>
                      </c:pt>
                      <c:pt idx="39">
                        <c:v>2.5</c:v>
                      </c:pt>
                      <c:pt idx="40">
                        <c:v>2.5</c:v>
                      </c:pt>
                      <c:pt idx="41">
                        <c:v>2.5</c:v>
                      </c:pt>
                      <c:pt idx="42">
                        <c:v>2.6</c:v>
                      </c:pt>
                      <c:pt idx="43">
                        <c:v>2.6</c:v>
                      </c:pt>
                      <c:pt idx="44">
                        <c:v>2.5</c:v>
                      </c:pt>
                      <c:pt idx="45">
                        <c:v>2.4</c:v>
                      </c:pt>
                      <c:pt idx="46">
                        <c:v>2.4</c:v>
                      </c:pt>
                      <c:pt idx="47">
                        <c:v>2.4</c:v>
                      </c:pt>
                      <c:pt idx="48">
                        <c:v>2.4</c:v>
                      </c:pt>
                      <c:pt idx="49">
                        <c:v>2.4</c:v>
                      </c:pt>
                      <c:pt idx="50">
                        <c:v>2.4</c:v>
                      </c:pt>
                      <c:pt idx="51">
                        <c:v>2.4</c:v>
                      </c:pt>
                      <c:pt idx="52">
                        <c:v>2.2999999999999998</c:v>
                      </c:pt>
                      <c:pt idx="53">
                        <c:v>2.2999999999999998</c:v>
                      </c:pt>
                      <c:pt idx="54">
                        <c:v>2.2999999999999998</c:v>
                      </c:pt>
                      <c:pt idx="55">
                        <c:v>2.2999999999999998</c:v>
                      </c:pt>
                      <c:pt idx="56">
                        <c:v>2.2999999999999998</c:v>
                      </c:pt>
                      <c:pt idx="57">
                        <c:v>2.2999999999999998</c:v>
                      </c:pt>
                      <c:pt idx="58">
                        <c:v>2.2000000000000002</c:v>
                      </c:pt>
                      <c:pt idx="59">
                        <c:v>2.2000000000000002</c:v>
                      </c:pt>
                      <c:pt idx="60">
                        <c:v>2.2999999999999998</c:v>
                      </c:pt>
                      <c:pt idx="61">
                        <c:v>2.2999999999999998</c:v>
                      </c:pt>
                      <c:pt idx="62">
                        <c:v>2.2999999999999998</c:v>
                      </c:pt>
                      <c:pt idx="63">
                        <c:v>2.2999999999999998</c:v>
                      </c:pt>
                      <c:pt idx="64">
                        <c:v>2.2999999999999998</c:v>
                      </c:pt>
                      <c:pt idx="65">
                        <c:v>2.2999999999999998</c:v>
                      </c:pt>
                      <c:pt idx="66">
                        <c:v>2.2999999999999998</c:v>
                      </c:pt>
                      <c:pt idx="67">
                        <c:v>2.2999999999999998</c:v>
                      </c:pt>
                      <c:pt idx="68">
                        <c:v>2.2999999999999998</c:v>
                      </c:pt>
                      <c:pt idx="69">
                        <c:v>2.4</c:v>
                      </c:pt>
                      <c:pt idx="70">
                        <c:v>2.4</c:v>
                      </c:pt>
                      <c:pt idx="71">
                        <c:v>2.4</c:v>
                      </c:pt>
                      <c:pt idx="72">
                        <c:v>2.5</c:v>
                      </c:pt>
                      <c:pt idx="73">
                        <c:v>2.5</c:v>
                      </c:pt>
                      <c:pt idx="74">
                        <c:v>2.5</c:v>
                      </c:pt>
                      <c:pt idx="75">
                        <c:v>2.5</c:v>
                      </c:pt>
                      <c:pt idx="76">
                        <c:v>2.5</c:v>
                      </c:pt>
                      <c:pt idx="77">
                        <c:v>2.5</c:v>
                      </c:pt>
                      <c:pt idx="78">
                        <c:v>2.5</c:v>
                      </c:pt>
                      <c:pt idx="79">
                        <c:v>2.5</c:v>
                      </c:pt>
                      <c:pt idx="80">
                        <c:v>2.5</c:v>
                      </c:pt>
                      <c:pt idx="81">
                        <c:v>2.6</c:v>
                      </c:pt>
                      <c:pt idx="82">
                        <c:v>2.6</c:v>
                      </c:pt>
                      <c:pt idx="83">
                        <c:v>2.5</c:v>
                      </c:pt>
                      <c:pt idx="84">
                        <c:v>2.4</c:v>
                      </c:pt>
                      <c:pt idx="85">
                        <c:v>2.4</c:v>
                      </c:pt>
                      <c:pt idx="86">
                        <c:v>2.2999999999999998</c:v>
                      </c:pt>
                      <c:pt idx="87">
                        <c:v>2.2999999999999998</c:v>
                      </c:pt>
                      <c:pt idx="88">
                        <c:v>2.2000000000000002</c:v>
                      </c:pt>
                      <c:pt idx="89">
                        <c:v>2.1</c:v>
                      </c:pt>
                      <c:pt idx="90">
                        <c:v>2</c:v>
                      </c:pt>
                      <c:pt idx="91">
                        <c:v>1.9</c:v>
                      </c:pt>
                      <c:pt idx="92">
                        <c:v>1.8</c:v>
                      </c:pt>
                      <c:pt idx="93">
                        <c:v>1.8</c:v>
                      </c:pt>
                      <c:pt idx="94">
                        <c:v>1.8</c:v>
                      </c:pt>
                      <c:pt idx="95">
                        <c:v>1.7</c:v>
                      </c:pt>
                      <c:pt idx="96">
                        <c:v>1.7</c:v>
                      </c:pt>
                      <c:pt idx="97">
                        <c:v>1.7</c:v>
                      </c:pt>
                      <c:pt idx="98">
                        <c:v>1.7</c:v>
                      </c:pt>
                      <c:pt idx="99">
                        <c:v>1.7</c:v>
                      </c:pt>
                      <c:pt idx="100">
                        <c:v>1.7</c:v>
                      </c:pt>
                      <c:pt idx="101">
                        <c:v>1.7</c:v>
                      </c:pt>
                      <c:pt idx="102">
                        <c:v>1.8</c:v>
                      </c:pt>
                      <c:pt idx="103">
                        <c:v>1.8</c:v>
                      </c:pt>
                      <c:pt idx="104">
                        <c:v>1.8</c:v>
                      </c:pt>
                      <c:pt idx="105">
                        <c:v>1.8</c:v>
                      </c:pt>
                      <c:pt idx="106">
                        <c:v>1.9</c:v>
                      </c:pt>
                      <c:pt idx="107">
                        <c:v>1.9</c:v>
                      </c:pt>
                      <c:pt idx="108">
                        <c:v>1.9</c:v>
                      </c:pt>
                      <c:pt idx="109">
                        <c:v>1.9</c:v>
                      </c:pt>
                      <c:pt idx="110">
                        <c:v>1.8</c:v>
                      </c:pt>
                      <c:pt idx="111">
                        <c:v>1.8</c:v>
                      </c:pt>
                      <c:pt idx="112">
                        <c:v>1.8</c:v>
                      </c:pt>
                      <c:pt idx="113">
                        <c:v>1.8</c:v>
                      </c:pt>
                      <c:pt idx="114">
                        <c:v>1.9</c:v>
                      </c:pt>
                      <c:pt idx="115">
                        <c:v>1.9</c:v>
                      </c:pt>
                      <c:pt idx="116">
                        <c:v>1.9</c:v>
                      </c:pt>
                      <c:pt idx="117">
                        <c:v>1.8</c:v>
                      </c:pt>
                      <c:pt idx="118">
                        <c:v>1.8</c:v>
                      </c:pt>
                      <c:pt idx="119">
                        <c:v>1.7</c:v>
                      </c:pt>
                      <c:pt idx="120">
                        <c:v>1.8</c:v>
                      </c:pt>
                      <c:pt idx="121">
                        <c:v>1.7</c:v>
                      </c:pt>
                      <c:pt idx="122">
                        <c:v>1.8</c:v>
                      </c:pt>
                      <c:pt idx="123">
                        <c:v>1.8</c:v>
                      </c:pt>
                      <c:pt idx="124">
                        <c:v>1.8</c:v>
                      </c:pt>
                      <c:pt idx="125">
                        <c:v>1.8</c:v>
                      </c:pt>
                      <c:pt idx="126">
                        <c:v>1.8</c:v>
                      </c:pt>
                      <c:pt idx="127">
                        <c:v>1.8</c:v>
                      </c:pt>
                      <c:pt idx="128">
                        <c:v>1.8</c:v>
                      </c:pt>
                      <c:pt idx="129">
                        <c:v>1.7</c:v>
                      </c:pt>
                      <c:pt idx="130">
                        <c:v>1.7</c:v>
                      </c:pt>
                      <c:pt idx="131">
                        <c:v>1.8</c:v>
                      </c:pt>
                      <c:pt idx="132">
                        <c:v>1.8</c:v>
                      </c:pt>
                      <c:pt idx="133">
                        <c:v>1.8</c:v>
                      </c:pt>
                      <c:pt idx="134">
                        <c:v>1.8</c:v>
                      </c:pt>
                      <c:pt idx="135">
                        <c:v>1.8</c:v>
                      </c:pt>
                      <c:pt idx="136">
                        <c:v>1.8</c:v>
                      </c:pt>
                      <c:pt idx="137">
                        <c:v>1.9</c:v>
                      </c:pt>
                      <c:pt idx="138">
                        <c:v>1.9</c:v>
                      </c:pt>
                      <c:pt idx="139">
                        <c:v>1.9</c:v>
                      </c:pt>
                      <c:pt idx="140">
                        <c:v>1.9</c:v>
                      </c:pt>
                      <c:pt idx="141">
                        <c:v>1.9</c:v>
                      </c:pt>
                      <c:pt idx="142">
                        <c:v>1.9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2.1</c:v>
                      </c:pt>
                      <c:pt idx="148">
                        <c:v>2.1</c:v>
                      </c:pt>
                      <c:pt idx="149">
                        <c:v>2.1</c:v>
                      </c:pt>
                      <c:pt idx="150">
                        <c:v>2.1</c:v>
                      </c:pt>
                      <c:pt idx="151">
                        <c:v>2.2000000000000002</c:v>
                      </c:pt>
                      <c:pt idx="152">
                        <c:v>2.2000000000000002</c:v>
                      </c:pt>
                      <c:pt idx="153">
                        <c:v>2.2000000000000002</c:v>
                      </c:pt>
                      <c:pt idx="154">
                        <c:v>2.2999999999999998</c:v>
                      </c:pt>
                      <c:pt idx="155">
                        <c:v>2.4</c:v>
                      </c:pt>
                      <c:pt idx="156">
                        <c:v>2.4</c:v>
                      </c:pt>
                      <c:pt idx="157">
                        <c:v>2.4</c:v>
                      </c:pt>
                      <c:pt idx="158">
                        <c:v>2.5</c:v>
                      </c:pt>
                      <c:pt idx="159">
                        <c:v>2.5</c:v>
                      </c:pt>
                      <c:pt idx="160">
                        <c:v>2.6</c:v>
                      </c:pt>
                      <c:pt idx="161">
                        <c:v>2.6</c:v>
                      </c:pt>
                      <c:pt idx="162">
                        <c:v>2.6</c:v>
                      </c:pt>
                      <c:pt idx="163">
                        <c:v>2.6</c:v>
                      </c:pt>
                      <c:pt idx="164">
                        <c:v>2.6</c:v>
                      </c:pt>
                      <c:pt idx="165">
                        <c:v>2.6</c:v>
                      </c:pt>
                      <c:pt idx="166">
                        <c:v>2.6</c:v>
                      </c:pt>
                      <c:pt idx="167">
                        <c:v>2.6</c:v>
                      </c:pt>
                      <c:pt idx="168">
                        <c:v>2.6</c:v>
                      </c:pt>
                      <c:pt idx="169">
                        <c:v>2.6</c:v>
                      </c:pt>
                      <c:pt idx="170">
                        <c:v>2.6</c:v>
                      </c:pt>
                      <c:pt idx="171">
                        <c:v>2.6</c:v>
                      </c:pt>
                      <c:pt idx="172">
                        <c:v>2.6</c:v>
                      </c:pt>
                      <c:pt idx="173">
                        <c:v>2.7</c:v>
                      </c:pt>
                      <c:pt idx="174">
                        <c:v>2.7</c:v>
                      </c:pt>
                      <c:pt idx="175">
                        <c:v>2.7</c:v>
                      </c:pt>
                      <c:pt idx="176">
                        <c:v>2.6</c:v>
                      </c:pt>
                      <c:pt idx="177">
                        <c:v>2.6</c:v>
                      </c:pt>
                      <c:pt idx="178">
                        <c:v>2.6</c:v>
                      </c:pt>
                      <c:pt idx="179">
                        <c:v>2.6</c:v>
                      </c:pt>
                      <c:pt idx="180">
                        <c:v>2.7</c:v>
                      </c:pt>
                      <c:pt idx="181">
                        <c:v>2.6</c:v>
                      </c:pt>
                      <c:pt idx="182">
                        <c:v>2.7</c:v>
                      </c:pt>
                      <c:pt idx="183">
                        <c:v>2.7</c:v>
                      </c:pt>
                      <c:pt idx="184">
                        <c:v>2.7</c:v>
                      </c:pt>
                      <c:pt idx="185">
                        <c:v>2.6</c:v>
                      </c:pt>
                      <c:pt idx="186">
                        <c:v>2.6</c:v>
                      </c:pt>
                      <c:pt idx="187">
                        <c:v>2.6</c:v>
                      </c:pt>
                      <c:pt idx="188">
                        <c:v>2.6</c:v>
                      </c:pt>
                      <c:pt idx="189">
                        <c:v>2.7</c:v>
                      </c:pt>
                      <c:pt idx="190">
                        <c:v>2.7</c:v>
                      </c:pt>
                      <c:pt idx="191">
                        <c:v>2.7</c:v>
                      </c:pt>
                      <c:pt idx="192">
                        <c:v>2.7</c:v>
                      </c:pt>
                      <c:pt idx="193">
                        <c:v>2.7</c:v>
                      </c:pt>
                      <c:pt idx="194">
                        <c:v>2.8</c:v>
                      </c:pt>
                      <c:pt idx="195">
                        <c:v>2.8</c:v>
                      </c:pt>
                      <c:pt idx="196">
                        <c:v>2.8</c:v>
                      </c:pt>
                      <c:pt idx="197">
                        <c:v>2.8</c:v>
                      </c:pt>
                      <c:pt idx="198">
                        <c:v>2.8</c:v>
                      </c:pt>
                      <c:pt idx="199">
                        <c:v>2.9</c:v>
                      </c:pt>
                      <c:pt idx="200">
                        <c:v>2.8</c:v>
                      </c:pt>
                      <c:pt idx="201">
                        <c:v>2.8</c:v>
                      </c:pt>
                      <c:pt idx="202">
                        <c:v>2.8</c:v>
                      </c:pt>
                      <c:pt idx="203">
                        <c:v>2.8</c:v>
                      </c:pt>
                      <c:pt idx="204">
                        <c:v>2.9</c:v>
                      </c:pt>
                      <c:pt idx="205">
                        <c:v>2.9</c:v>
                      </c:pt>
                      <c:pt idx="206">
                        <c:v>2.9</c:v>
                      </c:pt>
                      <c:pt idx="207">
                        <c:v>2.9</c:v>
                      </c:pt>
                      <c:pt idx="208">
                        <c:v>3</c:v>
                      </c:pt>
                      <c:pt idx="209">
                        <c:v>3</c:v>
                      </c:pt>
                      <c:pt idx="210">
                        <c:v>2.9</c:v>
                      </c:pt>
                      <c:pt idx="211">
                        <c:v>2.9</c:v>
                      </c:pt>
                      <c:pt idx="212">
                        <c:v>2.9</c:v>
                      </c:pt>
                      <c:pt idx="213">
                        <c:v>2.9</c:v>
                      </c:pt>
                      <c:pt idx="214">
                        <c:v>2.9</c:v>
                      </c:pt>
                      <c:pt idx="215">
                        <c:v>2.8</c:v>
                      </c:pt>
                      <c:pt idx="216">
                        <c:v>2.8</c:v>
                      </c:pt>
                      <c:pt idx="217">
                        <c:v>2.8</c:v>
                      </c:pt>
                      <c:pt idx="218">
                        <c:v>2.8</c:v>
                      </c:pt>
                      <c:pt idx="219">
                        <c:v>2.8</c:v>
                      </c:pt>
                      <c:pt idx="220">
                        <c:v>2.8</c:v>
                      </c:pt>
                      <c:pt idx="221">
                        <c:v>2.8</c:v>
                      </c:pt>
                      <c:pt idx="222">
                        <c:v>2.8</c:v>
                      </c:pt>
                      <c:pt idx="223">
                        <c:v>2.8</c:v>
                      </c:pt>
                      <c:pt idx="224">
                        <c:v>2.8</c:v>
                      </c:pt>
                      <c:pt idx="225">
                        <c:v>2.7</c:v>
                      </c:pt>
                      <c:pt idx="226">
                        <c:v>2.2000000000000002</c:v>
                      </c:pt>
                      <c:pt idx="227">
                        <c:v>1.6</c:v>
                      </c:pt>
                      <c:pt idx="228">
                        <c:v>1.1000000000000001</c:v>
                      </c:pt>
                      <c:pt idx="229">
                        <c:v>1.3</c:v>
                      </c:pt>
                      <c:pt idx="230">
                        <c:v>1.5</c:v>
                      </c:pt>
                      <c:pt idx="231">
                        <c:v>1.6</c:v>
                      </c:pt>
                      <c:pt idx="232">
                        <c:v>1.8</c:v>
                      </c:pt>
                      <c:pt idx="233">
                        <c:v>1.9</c:v>
                      </c:pt>
                      <c:pt idx="234">
                        <c:v>2</c:v>
                      </c:pt>
                      <c:pt idx="235">
                        <c:v>2</c:v>
                      </c:pt>
                      <c:pt idx="236">
                        <c:v>2</c:v>
                      </c:pt>
                      <c:pt idx="237">
                        <c:v>2</c:v>
                      </c:pt>
                      <c:pt idx="238">
                        <c:v>2.2000000000000002</c:v>
                      </c:pt>
                      <c:pt idx="239">
                        <c:v>2.5</c:v>
                      </c:pt>
                      <c:pt idx="240">
                        <c:v>2.9</c:v>
                      </c:pt>
                      <c:pt idx="241">
                        <c:v>3.2</c:v>
                      </c:pt>
                      <c:pt idx="242">
                        <c:v>3.5</c:v>
                      </c:pt>
                      <c:pt idx="243">
                        <c:v>3.7</c:v>
                      </c:pt>
                      <c:pt idx="244">
                        <c:v>4</c:v>
                      </c:pt>
                      <c:pt idx="245">
                        <c:v>4.0999999999999996</c:v>
                      </c:pt>
                      <c:pt idx="246">
                        <c:v>4.0999999999999996</c:v>
                      </c:pt>
                      <c:pt idx="247">
                        <c:v>4.2</c:v>
                      </c:pt>
                      <c:pt idx="248">
                        <c:v>4.0999999999999996</c:v>
                      </c:pt>
                      <c:pt idx="249">
                        <c:v>4.2</c:v>
                      </c:pt>
                      <c:pt idx="250">
                        <c:v>4.2</c:v>
                      </c:pt>
                      <c:pt idx="251">
                        <c:v>4.2</c:v>
                      </c:pt>
                      <c:pt idx="252">
                        <c:v>4.2</c:v>
                      </c:pt>
                      <c:pt idx="253">
                        <c:v>4.2</c:v>
                      </c:pt>
                      <c:pt idx="254">
                        <c:v>4.0999999999999996</c:v>
                      </c:pt>
                      <c:pt idx="255">
                        <c:v>4</c:v>
                      </c:pt>
                      <c:pt idx="256">
                        <c:v>3.9</c:v>
                      </c:pt>
                      <c:pt idx="257">
                        <c:v>3.8</c:v>
                      </c:pt>
                      <c:pt idx="258">
                        <c:v>3.8</c:v>
                      </c:pt>
                      <c:pt idx="259">
                        <c:v>3.7</c:v>
                      </c:pt>
                      <c:pt idx="260">
                        <c:v>3.6</c:v>
                      </c:pt>
                      <c:pt idx="261">
                        <c:v>3.6</c:v>
                      </c:pt>
                      <c:pt idx="262">
                        <c:v>3.4</c:v>
                      </c:pt>
                      <c:pt idx="263">
                        <c:v>3.4</c:v>
                      </c:pt>
                      <c:pt idx="264">
                        <c:v>3.3</c:v>
                      </c:pt>
                      <c:pt idx="265">
                        <c:v>3.2</c:v>
                      </c:pt>
                      <c:pt idx="266">
                        <c:v>3.2</c:v>
                      </c:pt>
                      <c:pt idx="267">
                        <c:v>3.1</c:v>
                      </c:pt>
                      <c:pt idx="268">
                        <c:v>3</c:v>
                      </c:pt>
                      <c:pt idx="269">
                        <c:v>3</c:v>
                      </c:pt>
                      <c:pt idx="270">
                        <c:v>2.9</c:v>
                      </c:pt>
                      <c:pt idx="271">
                        <c:v>2.9</c:v>
                      </c:pt>
                      <c:pt idx="272">
                        <c:v>2.9</c:v>
                      </c:pt>
                      <c:pt idx="273">
                        <c:v>2.9</c:v>
                      </c:pt>
                      <c:pt idx="274">
                        <c:v>2.9</c:v>
                      </c:pt>
                      <c:pt idx="275">
                        <c:v>2.8</c:v>
                      </c:pt>
                      <c:pt idx="276">
                        <c:v>2.8</c:v>
                      </c:pt>
                      <c:pt idx="277">
                        <c:v>2.7</c:v>
                      </c:pt>
                      <c:pt idx="278">
                        <c:v>2.7</c:v>
                      </c:pt>
                      <c:pt idx="279">
                        <c:v>2.6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0705-489D-96A8-539D70F89971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ratios!$V$3</c15:sqref>
                        </c15:formulaRef>
                      </c:ext>
                    </c:extLst>
                    <c:strCache>
                      <c:ptCount val="1"/>
                      <c:pt idx="0">
                        <c:v>Motor Trades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ratios!$V$4:$V$283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2</c:v>
                      </c:pt>
                      <c:pt idx="1">
                        <c:v>1.9</c:v>
                      </c:pt>
                      <c:pt idx="2">
                        <c:v>1.7</c:v>
                      </c:pt>
                      <c:pt idx="3">
                        <c:v>2</c:v>
                      </c:pt>
                      <c:pt idx="4">
                        <c:v>2</c:v>
                      </c:pt>
                      <c:pt idx="5">
                        <c:v>2.2000000000000002</c:v>
                      </c:pt>
                      <c:pt idx="6">
                        <c:v>2</c:v>
                      </c:pt>
                      <c:pt idx="7">
                        <c:v>1.8</c:v>
                      </c:pt>
                      <c:pt idx="8">
                        <c:v>1.9</c:v>
                      </c:pt>
                      <c:pt idx="9">
                        <c:v>1.7</c:v>
                      </c:pt>
                      <c:pt idx="10">
                        <c:v>1.8</c:v>
                      </c:pt>
                      <c:pt idx="11">
                        <c:v>1.8</c:v>
                      </c:pt>
                      <c:pt idx="12">
                        <c:v>1.6</c:v>
                      </c:pt>
                      <c:pt idx="13">
                        <c:v>1.6</c:v>
                      </c:pt>
                      <c:pt idx="14">
                        <c:v>1.6</c:v>
                      </c:pt>
                      <c:pt idx="15">
                        <c:v>2</c:v>
                      </c:pt>
                      <c:pt idx="16">
                        <c:v>1.9</c:v>
                      </c:pt>
                      <c:pt idx="17">
                        <c:v>1.9</c:v>
                      </c:pt>
                      <c:pt idx="18">
                        <c:v>1.8</c:v>
                      </c:pt>
                      <c:pt idx="19">
                        <c:v>1.9</c:v>
                      </c:pt>
                      <c:pt idx="20">
                        <c:v>1.9</c:v>
                      </c:pt>
                      <c:pt idx="21">
                        <c:v>1.9</c:v>
                      </c:pt>
                      <c:pt idx="22">
                        <c:v>1.8</c:v>
                      </c:pt>
                      <c:pt idx="23">
                        <c:v>1.8</c:v>
                      </c:pt>
                      <c:pt idx="24">
                        <c:v>1.9</c:v>
                      </c:pt>
                      <c:pt idx="25">
                        <c:v>1.8</c:v>
                      </c:pt>
                      <c:pt idx="26">
                        <c:v>1.9</c:v>
                      </c:pt>
                      <c:pt idx="27">
                        <c:v>1.8</c:v>
                      </c:pt>
                      <c:pt idx="28">
                        <c:v>1.8</c:v>
                      </c:pt>
                      <c:pt idx="29">
                        <c:v>1.8</c:v>
                      </c:pt>
                      <c:pt idx="30">
                        <c:v>1.7</c:v>
                      </c:pt>
                      <c:pt idx="31">
                        <c:v>1.7</c:v>
                      </c:pt>
                      <c:pt idx="32">
                        <c:v>1.7</c:v>
                      </c:pt>
                      <c:pt idx="33">
                        <c:v>1.8</c:v>
                      </c:pt>
                      <c:pt idx="34">
                        <c:v>1.8</c:v>
                      </c:pt>
                      <c:pt idx="35">
                        <c:v>1.8</c:v>
                      </c:pt>
                      <c:pt idx="36">
                        <c:v>2</c:v>
                      </c:pt>
                      <c:pt idx="37">
                        <c:v>2</c:v>
                      </c:pt>
                      <c:pt idx="38">
                        <c:v>1.9</c:v>
                      </c:pt>
                      <c:pt idx="39">
                        <c:v>1.8</c:v>
                      </c:pt>
                      <c:pt idx="40">
                        <c:v>1.7</c:v>
                      </c:pt>
                      <c:pt idx="41">
                        <c:v>1.7</c:v>
                      </c:pt>
                      <c:pt idx="42">
                        <c:v>1.8</c:v>
                      </c:pt>
                      <c:pt idx="43">
                        <c:v>1.7</c:v>
                      </c:pt>
                      <c:pt idx="44">
                        <c:v>1.8</c:v>
                      </c:pt>
                      <c:pt idx="45">
                        <c:v>1.8</c:v>
                      </c:pt>
                      <c:pt idx="46">
                        <c:v>1.7</c:v>
                      </c:pt>
                      <c:pt idx="47">
                        <c:v>1.6</c:v>
                      </c:pt>
                      <c:pt idx="48">
                        <c:v>1.5</c:v>
                      </c:pt>
                      <c:pt idx="49">
                        <c:v>1.5</c:v>
                      </c:pt>
                      <c:pt idx="50">
                        <c:v>1.4</c:v>
                      </c:pt>
                      <c:pt idx="51">
                        <c:v>1.4</c:v>
                      </c:pt>
                      <c:pt idx="52">
                        <c:v>1.4</c:v>
                      </c:pt>
                      <c:pt idx="53">
                        <c:v>1.5</c:v>
                      </c:pt>
                      <c:pt idx="54">
                        <c:v>1.5</c:v>
                      </c:pt>
                      <c:pt idx="55">
                        <c:v>1.6</c:v>
                      </c:pt>
                      <c:pt idx="56">
                        <c:v>1.6</c:v>
                      </c:pt>
                      <c:pt idx="57">
                        <c:v>1.6</c:v>
                      </c:pt>
                      <c:pt idx="58">
                        <c:v>1.7</c:v>
                      </c:pt>
                      <c:pt idx="59">
                        <c:v>1.5</c:v>
                      </c:pt>
                      <c:pt idx="60">
                        <c:v>1.5</c:v>
                      </c:pt>
                      <c:pt idx="61">
                        <c:v>1.4</c:v>
                      </c:pt>
                      <c:pt idx="62">
                        <c:v>1.6</c:v>
                      </c:pt>
                      <c:pt idx="63">
                        <c:v>1.7</c:v>
                      </c:pt>
                      <c:pt idx="64">
                        <c:v>1.6</c:v>
                      </c:pt>
                      <c:pt idx="65">
                        <c:v>1.5</c:v>
                      </c:pt>
                      <c:pt idx="66">
                        <c:v>1.6</c:v>
                      </c:pt>
                      <c:pt idx="67">
                        <c:v>1.6</c:v>
                      </c:pt>
                      <c:pt idx="68">
                        <c:v>1.6</c:v>
                      </c:pt>
                      <c:pt idx="69">
                        <c:v>1.5</c:v>
                      </c:pt>
                      <c:pt idx="70">
                        <c:v>1.5</c:v>
                      </c:pt>
                      <c:pt idx="71">
                        <c:v>1.7</c:v>
                      </c:pt>
                      <c:pt idx="72">
                        <c:v>1.7</c:v>
                      </c:pt>
                      <c:pt idx="73">
                        <c:v>1.7</c:v>
                      </c:pt>
                      <c:pt idx="74">
                        <c:v>1.4</c:v>
                      </c:pt>
                      <c:pt idx="75">
                        <c:v>1.5</c:v>
                      </c:pt>
                      <c:pt idx="76">
                        <c:v>1.5</c:v>
                      </c:pt>
                      <c:pt idx="77">
                        <c:v>1.6</c:v>
                      </c:pt>
                      <c:pt idx="78">
                        <c:v>1.7</c:v>
                      </c:pt>
                      <c:pt idx="79">
                        <c:v>1.7</c:v>
                      </c:pt>
                      <c:pt idx="80">
                        <c:v>1.8</c:v>
                      </c:pt>
                      <c:pt idx="81">
                        <c:v>1.7</c:v>
                      </c:pt>
                      <c:pt idx="82">
                        <c:v>1.7</c:v>
                      </c:pt>
                      <c:pt idx="83">
                        <c:v>1.7</c:v>
                      </c:pt>
                      <c:pt idx="84">
                        <c:v>1.7</c:v>
                      </c:pt>
                      <c:pt idx="85">
                        <c:v>1.5</c:v>
                      </c:pt>
                      <c:pt idx="86">
                        <c:v>1.2</c:v>
                      </c:pt>
                      <c:pt idx="87">
                        <c:v>1</c:v>
                      </c:pt>
                      <c:pt idx="88">
                        <c:v>0.9</c:v>
                      </c:pt>
                      <c:pt idx="89">
                        <c:v>0.7</c:v>
                      </c:pt>
                      <c:pt idx="90">
                        <c:v>0.7</c:v>
                      </c:pt>
                      <c:pt idx="91">
                        <c:v>0.5</c:v>
                      </c:pt>
                      <c:pt idx="92">
                        <c:v>0.6</c:v>
                      </c:pt>
                      <c:pt idx="93">
                        <c:v>0.7</c:v>
                      </c:pt>
                      <c:pt idx="94">
                        <c:v>0.8</c:v>
                      </c:pt>
                      <c:pt idx="95">
                        <c:v>0.7</c:v>
                      </c:pt>
                      <c:pt idx="96">
                        <c:v>0.7</c:v>
                      </c:pt>
                      <c:pt idx="97">
                        <c:v>0.7</c:v>
                      </c:pt>
                      <c:pt idx="98">
                        <c:v>0.8</c:v>
                      </c:pt>
                      <c:pt idx="99">
                        <c:v>0.8</c:v>
                      </c:pt>
                      <c:pt idx="100">
                        <c:v>0.9</c:v>
                      </c:pt>
                      <c:pt idx="101">
                        <c:v>0.8</c:v>
                      </c:pt>
                      <c:pt idx="102">
                        <c:v>0.6</c:v>
                      </c:pt>
                      <c:pt idx="103">
                        <c:v>0.7</c:v>
                      </c:pt>
                      <c:pt idx="104">
                        <c:v>0.7</c:v>
                      </c:pt>
                      <c:pt idx="105">
                        <c:v>0.8</c:v>
                      </c:pt>
                      <c:pt idx="106">
                        <c:v>1.2</c:v>
                      </c:pt>
                      <c:pt idx="107">
                        <c:v>1.2</c:v>
                      </c:pt>
                      <c:pt idx="108">
                        <c:v>1.5</c:v>
                      </c:pt>
                      <c:pt idx="109">
                        <c:v>1.2</c:v>
                      </c:pt>
                      <c:pt idx="110">
                        <c:v>1.2</c:v>
                      </c:pt>
                      <c:pt idx="111">
                        <c:v>1.1000000000000001</c:v>
                      </c:pt>
                      <c:pt idx="112">
                        <c:v>1.2</c:v>
                      </c:pt>
                      <c:pt idx="113">
                        <c:v>1.3</c:v>
                      </c:pt>
                      <c:pt idx="114">
                        <c:v>1.3</c:v>
                      </c:pt>
                      <c:pt idx="115">
                        <c:v>1.2</c:v>
                      </c:pt>
                      <c:pt idx="116">
                        <c:v>1.1000000000000001</c:v>
                      </c:pt>
                      <c:pt idx="117">
                        <c:v>1</c:v>
                      </c:pt>
                      <c:pt idx="118">
                        <c:v>1.1000000000000001</c:v>
                      </c:pt>
                      <c:pt idx="119">
                        <c:v>1.2</c:v>
                      </c:pt>
                      <c:pt idx="120">
                        <c:v>1.2</c:v>
                      </c:pt>
                      <c:pt idx="121">
                        <c:v>1.2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0.9</c:v>
                      </c:pt>
                      <c:pt idx="125">
                        <c:v>1.1000000000000001</c:v>
                      </c:pt>
                      <c:pt idx="126">
                        <c:v>1.2</c:v>
                      </c:pt>
                      <c:pt idx="127">
                        <c:v>1.3</c:v>
                      </c:pt>
                      <c:pt idx="128">
                        <c:v>1.3</c:v>
                      </c:pt>
                      <c:pt idx="129">
                        <c:v>1.1000000000000001</c:v>
                      </c:pt>
                      <c:pt idx="130">
                        <c:v>1.1000000000000001</c:v>
                      </c:pt>
                      <c:pt idx="131">
                        <c:v>1.2</c:v>
                      </c:pt>
                      <c:pt idx="132">
                        <c:v>1.1000000000000001</c:v>
                      </c:pt>
                      <c:pt idx="133">
                        <c:v>1.2</c:v>
                      </c:pt>
                      <c:pt idx="134">
                        <c:v>1.2</c:v>
                      </c:pt>
                      <c:pt idx="135">
                        <c:v>1.5</c:v>
                      </c:pt>
                      <c:pt idx="136">
                        <c:v>1.3</c:v>
                      </c:pt>
                      <c:pt idx="137">
                        <c:v>1.3</c:v>
                      </c:pt>
                      <c:pt idx="138">
                        <c:v>1.4</c:v>
                      </c:pt>
                      <c:pt idx="139">
                        <c:v>1.5</c:v>
                      </c:pt>
                      <c:pt idx="140">
                        <c:v>1.5</c:v>
                      </c:pt>
                      <c:pt idx="141">
                        <c:v>1.5</c:v>
                      </c:pt>
                      <c:pt idx="142">
                        <c:v>1.5</c:v>
                      </c:pt>
                      <c:pt idx="143">
                        <c:v>1.4</c:v>
                      </c:pt>
                      <c:pt idx="144">
                        <c:v>1.5</c:v>
                      </c:pt>
                      <c:pt idx="145">
                        <c:v>1.5</c:v>
                      </c:pt>
                      <c:pt idx="146">
                        <c:v>1.6</c:v>
                      </c:pt>
                      <c:pt idx="147">
                        <c:v>1.6</c:v>
                      </c:pt>
                      <c:pt idx="148">
                        <c:v>1.7</c:v>
                      </c:pt>
                      <c:pt idx="149">
                        <c:v>1.7</c:v>
                      </c:pt>
                      <c:pt idx="150">
                        <c:v>1.6</c:v>
                      </c:pt>
                      <c:pt idx="151">
                        <c:v>1.5</c:v>
                      </c:pt>
                      <c:pt idx="152">
                        <c:v>1.7</c:v>
                      </c:pt>
                      <c:pt idx="153">
                        <c:v>1.6</c:v>
                      </c:pt>
                      <c:pt idx="154">
                        <c:v>1.7</c:v>
                      </c:pt>
                      <c:pt idx="155">
                        <c:v>1.6</c:v>
                      </c:pt>
                      <c:pt idx="156">
                        <c:v>1.7</c:v>
                      </c:pt>
                      <c:pt idx="157">
                        <c:v>1.8</c:v>
                      </c:pt>
                      <c:pt idx="158">
                        <c:v>1.9</c:v>
                      </c:pt>
                      <c:pt idx="159">
                        <c:v>1.9</c:v>
                      </c:pt>
                      <c:pt idx="160">
                        <c:v>2.1</c:v>
                      </c:pt>
                      <c:pt idx="161">
                        <c:v>2.1</c:v>
                      </c:pt>
                      <c:pt idx="162">
                        <c:v>2</c:v>
                      </c:pt>
                      <c:pt idx="163">
                        <c:v>1.8</c:v>
                      </c:pt>
                      <c:pt idx="164">
                        <c:v>1.9</c:v>
                      </c:pt>
                      <c:pt idx="165">
                        <c:v>2.1</c:v>
                      </c:pt>
                      <c:pt idx="166">
                        <c:v>2.2999999999999998</c:v>
                      </c:pt>
                      <c:pt idx="167">
                        <c:v>2.2999999999999998</c:v>
                      </c:pt>
                      <c:pt idx="168">
                        <c:v>2.2000000000000002</c:v>
                      </c:pt>
                      <c:pt idx="169">
                        <c:v>2.2000000000000002</c:v>
                      </c:pt>
                      <c:pt idx="170">
                        <c:v>2</c:v>
                      </c:pt>
                      <c:pt idx="171">
                        <c:v>2</c:v>
                      </c:pt>
                      <c:pt idx="172">
                        <c:v>1.9</c:v>
                      </c:pt>
                      <c:pt idx="173">
                        <c:v>2.2000000000000002</c:v>
                      </c:pt>
                      <c:pt idx="174">
                        <c:v>2.4</c:v>
                      </c:pt>
                      <c:pt idx="175">
                        <c:v>2.5</c:v>
                      </c:pt>
                      <c:pt idx="176">
                        <c:v>2.6</c:v>
                      </c:pt>
                      <c:pt idx="177">
                        <c:v>2.5</c:v>
                      </c:pt>
                      <c:pt idx="178">
                        <c:v>2.7</c:v>
                      </c:pt>
                      <c:pt idx="179">
                        <c:v>2.9</c:v>
                      </c:pt>
                      <c:pt idx="180">
                        <c:v>2.8</c:v>
                      </c:pt>
                      <c:pt idx="181">
                        <c:v>2.7</c:v>
                      </c:pt>
                      <c:pt idx="182">
                        <c:v>2.6</c:v>
                      </c:pt>
                      <c:pt idx="183">
                        <c:v>2.6</c:v>
                      </c:pt>
                      <c:pt idx="184">
                        <c:v>2.5</c:v>
                      </c:pt>
                      <c:pt idx="185">
                        <c:v>2.2999999999999998</c:v>
                      </c:pt>
                      <c:pt idx="186">
                        <c:v>2.2999999999999998</c:v>
                      </c:pt>
                      <c:pt idx="187">
                        <c:v>2</c:v>
                      </c:pt>
                      <c:pt idx="188">
                        <c:v>2.5</c:v>
                      </c:pt>
                      <c:pt idx="189">
                        <c:v>2.6</c:v>
                      </c:pt>
                      <c:pt idx="190">
                        <c:v>2.8</c:v>
                      </c:pt>
                      <c:pt idx="191">
                        <c:v>2.5</c:v>
                      </c:pt>
                      <c:pt idx="192">
                        <c:v>2.6</c:v>
                      </c:pt>
                      <c:pt idx="193">
                        <c:v>2.5</c:v>
                      </c:pt>
                      <c:pt idx="194">
                        <c:v>2.8</c:v>
                      </c:pt>
                      <c:pt idx="195">
                        <c:v>2.8</c:v>
                      </c:pt>
                      <c:pt idx="196">
                        <c:v>2.9</c:v>
                      </c:pt>
                      <c:pt idx="197">
                        <c:v>3</c:v>
                      </c:pt>
                      <c:pt idx="198">
                        <c:v>2.9</c:v>
                      </c:pt>
                      <c:pt idx="199">
                        <c:v>2.5</c:v>
                      </c:pt>
                      <c:pt idx="200">
                        <c:v>2.7</c:v>
                      </c:pt>
                      <c:pt idx="201">
                        <c:v>2.7</c:v>
                      </c:pt>
                      <c:pt idx="202">
                        <c:v>2.6</c:v>
                      </c:pt>
                      <c:pt idx="203">
                        <c:v>2.7</c:v>
                      </c:pt>
                      <c:pt idx="204">
                        <c:v>2.7</c:v>
                      </c:pt>
                      <c:pt idx="205">
                        <c:v>2.7</c:v>
                      </c:pt>
                      <c:pt idx="206">
                        <c:v>2.6</c:v>
                      </c:pt>
                      <c:pt idx="207">
                        <c:v>2.8</c:v>
                      </c:pt>
                      <c:pt idx="208">
                        <c:v>3</c:v>
                      </c:pt>
                      <c:pt idx="209">
                        <c:v>3.1</c:v>
                      </c:pt>
                      <c:pt idx="210">
                        <c:v>3.3</c:v>
                      </c:pt>
                      <c:pt idx="211">
                        <c:v>3.1</c:v>
                      </c:pt>
                      <c:pt idx="212">
                        <c:v>3</c:v>
                      </c:pt>
                      <c:pt idx="213">
                        <c:v>2.6</c:v>
                      </c:pt>
                      <c:pt idx="214">
                        <c:v>2.7</c:v>
                      </c:pt>
                      <c:pt idx="215">
                        <c:v>2.6</c:v>
                      </c:pt>
                      <c:pt idx="216">
                        <c:v>2.6</c:v>
                      </c:pt>
                      <c:pt idx="217">
                        <c:v>2.9</c:v>
                      </c:pt>
                      <c:pt idx="218">
                        <c:v>2.9</c:v>
                      </c:pt>
                      <c:pt idx="219">
                        <c:v>2.9</c:v>
                      </c:pt>
                      <c:pt idx="220">
                        <c:v>2.6</c:v>
                      </c:pt>
                      <c:pt idx="221">
                        <c:v>2.6</c:v>
                      </c:pt>
                      <c:pt idx="222">
                        <c:v>2.4</c:v>
                      </c:pt>
                      <c:pt idx="223">
                        <c:v>2.2999999999999998</c:v>
                      </c:pt>
                      <c:pt idx="224">
                        <c:v>2.4</c:v>
                      </c:pt>
                      <c:pt idx="225">
                        <c:v>2.4</c:v>
                      </c:pt>
                      <c:pt idx="226">
                        <c:v>1.7</c:v>
                      </c:pt>
                      <c:pt idx="227">
                        <c:v>0.7</c:v>
                      </c:pt>
                      <c:pt idx="228">
                        <c:v>0.3</c:v>
                      </c:pt>
                      <c:pt idx="229">
                        <c:v>0.5</c:v>
                      </c:pt>
                      <c:pt idx="230">
                        <c:v>0.8</c:v>
                      </c:pt>
                      <c:pt idx="231">
                        <c:v>1.1000000000000001</c:v>
                      </c:pt>
                      <c:pt idx="232">
                        <c:v>1.2</c:v>
                      </c:pt>
                      <c:pt idx="233">
                        <c:v>1.4</c:v>
                      </c:pt>
                      <c:pt idx="234">
                        <c:v>1.5</c:v>
                      </c:pt>
                      <c:pt idx="235">
                        <c:v>1.7</c:v>
                      </c:pt>
                      <c:pt idx="236">
                        <c:v>1.6</c:v>
                      </c:pt>
                      <c:pt idx="237">
                        <c:v>1.7</c:v>
                      </c:pt>
                      <c:pt idx="238">
                        <c:v>1.8</c:v>
                      </c:pt>
                      <c:pt idx="239">
                        <c:v>2.2999999999999998</c:v>
                      </c:pt>
                      <c:pt idx="240">
                        <c:v>2.7</c:v>
                      </c:pt>
                      <c:pt idx="241">
                        <c:v>2.9</c:v>
                      </c:pt>
                      <c:pt idx="242">
                        <c:v>3.1</c:v>
                      </c:pt>
                      <c:pt idx="243">
                        <c:v>3.2</c:v>
                      </c:pt>
                      <c:pt idx="244">
                        <c:v>3.6</c:v>
                      </c:pt>
                      <c:pt idx="245">
                        <c:v>3.8</c:v>
                      </c:pt>
                      <c:pt idx="246">
                        <c:v>4</c:v>
                      </c:pt>
                      <c:pt idx="247">
                        <c:v>4</c:v>
                      </c:pt>
                      <c:pt idx="248">
                        <c:v>3.6</c:v>
                      </c:pt>
                      <c:pt idx="249">
                        <c:v>3.7</c:v>
                      </c:pt>
                      <c:pt idx="250">
                        <c:v>3.5</c:v>
                      </c:pt>
                      <c:pt idx="251">
                        <c:v>4</c:v>
                      </c:pt>
                      <c:pt idx="252">
                        <c:v>4.0999999999999996</c:v>
                      </c:pt>
                      <c:pt idx="253">
                        <c:v>4.2</c:v>
                      </c:pt>
                      <c:pt idx="254">
                        <c:v>4.0999999999999996</c:v>
                      </c:pt>
                      <c:pt idx="255">
                        <c:v>4</c:v>
                      </c:pt>
                      <c:pt idx="256">
                        <c:v>4.0999999999999996</c:v>
                      </c:pt>
                      <c:pt idx="257">
                        <c:v>4.0999999999999996</c:v>
                      </c:pt>
                      <c:pt idx="258">
                        <c:v>4.5999999999999996</c:v>
                      </c:pt>
                      <c:pt idx="259">
                        <c:v>4.5999999999999996</c:v>
                      </c:pt>
                      <c:pt idx="260">
                        <c:v>5.0999999999999996</c:v>
                      </c:pt>
                      <c:pt idx="261">
                        <c:v>4.9000000000000004</c:v>
                      </c:pt>
                      <c:pt idx="262">
                        <c:v>4.9000000000000004</c:v>
                      </c:pt>
                      <c:pt idx="263">
                        <c:v>4.5</c:v>
                      </c:pt>
                      <c:pt idx="264">
                        <c:v>4.7</c:v>
                      </c:pt>
                      <c:pt idx="265">
                        <c:v>4.3</c:v>
                      </c:pt>
                      <c:pt idx="266">
                        <c:v>4.4000000000000004</c:v>
                      </c:pt>
                      <c:pt idx="267">
                        <c:v>4.4000000000000004</c:v>
                      </c:pt>
                      <c:pt idx="268">
                        <c:v>4.3</c:v>
                      </c:pt>
                      <c:pt idx="269">
                        <c:v>4.4000000000000004</c:v>
                      </c:pt>
                      <c:pt idx="270">
                        <c:v>4.0999999999999996</c:v>
                      </c:pt>
                      <c:pt idx="271">
                        <c:v>4</c:v>
                      </c:pt>
                      <c:pt idx="272">
                        <c:v>4</c:v>
                      </c:pt>
                      <c:pt idx="273">
                        <c:v>3.9</c:v>
                      </c:pt>
                      <c:pt idx="274">
                        <c:v>3.9</c:v>
                      </c:pt>
                      <c:pt idx="275">
                        <c:v>3.7</c:v>
                      </c:pt>
                      <c:pt idx="276">
                        <c:v>3.6</c:v>
                      </c:pt>
                      <c:pt idx="277">
                        <c:v>3.7</c:v>
                      </c:pt>
                      <c:pt idx="278">
                        <c:v>3.7</c:v>
                      </c:pt>
                      <c:pt idx="279">
                        <c:v>3.5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0705-489D-96A8-539D70F89971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ratios!$W$3</c15:sqref>
                        </c15:formulaRef>
                      </c:ext>
                    </c:extLst>
                    <c:strCache>
                      <c:ptCount val="1"/>
                      <c:pt idx="0">
                        <c:v>Wholesale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ratios!$W$4:$W$283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2.4</c:v>
                      </c:pt>
                      <c:pt idx="1">
                        <c:v>2.2999999999999998</c:v>
                      </c:pt>
                      <c:pt idx="2">
                        <c:v>2.2000000000000002</c:v>
                      </c:pt>
                      <c:pt idx="3">
                        <c:v>2.2000000000000002</c:v>
                      </c:pt>
                      <c:pt idx="4">
                        <c:v>2.1</c:v>
                      </c:pt>
                      <c:pt idx="5">
                        <c:v>2</c:v>
                      </c:pt>
                      <c:pt idx="6">
                        <c:v>1.9</c:v>
                      </c:pt>
                      <c:pt idx="7">
                        <c:v>2.2000000000000002</c:v>
                      </c:pt>
                      <c:pt idx="8">
                        <c:v>2.1</c:v>
                      </c:pt>
                      <c:pt idx="9">
                        <c:v>2.1</c:v>
                      </c:pt>
                      <c:pt idx="10">
                        <c:v>1.9</c:v>
                      </c:pt>
                      <c:pt idx="11">
                        <c:v>1.9</c:v>
                      </c:pt>
                      <c:pt idx="12">
                        <c:v>1.9</c:v>
                      </c:pt>
                      <c:pt idx="13">
                        <c:v>1.8</c:v>
                      </c:pt>
                      <c:pt idx="14">
                        <c:v>1.7</c:v>
                      </c:pt>
                      <c:pt idx="15">
                        <c:v>1.9</c:v>
                      </c:pt>
                      <c:pt idx="16">
                        <c:v>2</c:v>
                      </c:pt>
                      <c:pt idx="17">
                        <c:v>2.1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2</c:v>
                      </c:pt>
                      <c:pt idx="22">
                        <c:v>2</c:v>
                      </c:pt>
                      <c:pt idx="23">
                        <c:v>1.9</c:v>
                      </c:pt>
                      <c:pt idx="24">
                        <c:v>1.9</c:v>
                      </c:pt>
                      <c:pt idx="25">
                        <c:v>1.9</c:v>
                      </c:pt>
                      <c:pt idx="26">
                        <c:v>2.1</c:v>
                      </c:pt>
                      <c:pt idx="27">
                        <c:v>2.2000000000000002</c:v>
                      </c:pt>
                      <c:pt idx="28">
                        <c:v>2.2000000000000002</c:v>
                      </c:pt>
                      <c:pt idx="29">
                        <c:v>2.1</c:v>
                      </c:pt>
                      <c:pt idx="30">
                        <c:v>2.1</c:v>
                      </c:pt>
                      <c:pt idx="31">
                        <c:v>2.1</c:v>
                      </c:pt>
                      <c:pt idx="32">
                        <c:v>2.4</c:v>
                      </c:pt>
                      <c:pt idx="33">
                        <c:v>2.2999999999999998</c:v>
                      </c:pt>
                      <c:pt idx="34">
                        <c:v>2.2999999999999998</c:v>
                      </c:pt>
                      <c:pt idx="35">
                        <c:v>2.2999999999999998</c:v>
                      </c:pt>
                      <c:pt idx="36">
                        <c:v>2.2999999999999998</c:v>
                      </c:pt>
                      <c:pt idx="37">
                        <c:v>2.4</c:v>
                      </c:pt>
                      <c:pt idx="38">
                        <c:v>2.4</c:v>
                      </c:pt>
                      <c:pt idx="39">
                        <c:v>2.2999999999999998</c:v>
                      </c:pt>
                      <c:pt idx="40">
                        <c:v>2.4</c:v>
                      </c:pt>
                      <c:pt idx="41">
                        <c:v>2.5</c:v>
                      </c:pt>
                      <c:pt idx="42">
                        <c:v>2.5</c:v>
                      </c:pt>
                      <c:pt idx="43">
                        <c:v>2.4</c:v>
                      </c:pt>
                      <c:pt idx="44">
                        <c:v>2.2999999999999998</c:v>
                      </c:pt>
                      <c:pt idx="45">
                        <c:v>2.2999999999999998</c:v>
                      </c:pt>
                      <c:pt idx="46">
                        <c:v>2.2999999999999998</c:v>
                      </c:pt>
                      <c:pt idx="47">
                        <c:v>2.2999999999999998</c:v>
                      </c:pt>
                      <c:pt idx="48">
                        <c:v>2.4</c:v>
                      </c:pt>
                      <c:pt idx="49">
                        <c:v>2.2000000000000002</c:v>
                      </c:pt>
                      <c:pt idx="50">
                        <c:v>2.1</c:v>
                      </c:pt>
                      <c:pt idx="51">
                        <c:v>2</c:v>
                      </c:pt>
                      <c:pt idx="52">
                        <c:v>1.9</c:v>
                      </c:pt>
                      <c:pt idx="53">
                        <c:v>1.9</c:v>
                      </c:pt>
                      <c:pt idx="54">
                        <c:v>1.9</c:v>
                      </c:pt>
                      <c:pt idx="55">
                        <c:v>1.9</c:v>
                      </c:pt>
                      <c:pt idx="56">
                        <c:v>1.8</c:v>
                      </c:pt>
                      <c:pt idx="57">
                        <c:v>1.6</c:v>
                      </c:pt>
                      <c:pt idx="58">
                        <c:v>1.9</c:v>
                      </c:pt>
                      <c:pt idx="59">
                        <c:v>2.1</c:v>
                      </c:pt>
                      <c:pt idx="60">
                        <c:v>2.2999999999999998</c:v>
                      </c:pt>
                      <c:pt idx="61">
                        <c:v>2.2000000000000002</c:v>
                      </c:pt>
                      <c:pt idx="62">
                        <c:v>2.1</c:v>
                      </c:pt>
                      <c:pt idx="63">
                        <c:v>2.1</c:v>
                      </c:pt>
                      <c:pt idx="64">
                        <c:v>2.1</c:v>
                      </c:pt>
                      <c:pt idx="65">
                        <c:v>2.2000000000000002</c:v>
                      </c:pt>
                      <c:pt idx="66">
                        <c:v>2.1</c:v>
                      </c:pt>
                      <c:pt idx="67">
                        <c:v>2.1</c:v>
                      </c:pt>
                      <c:pt idx="68">
                        <c:v>2.2000000000000002</c:v>
                      </c:pt>
                      <c:pt idx="69">
                        <c:v>2.2999999999999998</c:v>
                      </c:pt>
                      <c:pt idx="70">
                        <c:v>2.4</c:v>
                      </c:pt>
                      <c:pt idx="71">
                        <c:v>2.2000000000000002</c:v>
                      </c:pt>
                      <c:pt idx="72">
                        <c:v>2.2999999999999998</c:v>
                      </c:pt>
                      <c:pt idx="73">
                        <c:v>2.1</c:v>
                      </c:pt>
                      <c:pt idx="74">
                        <c:v>2.2999999999999998</c:v>
                      </c:pt>
                      <c:pt idx="75">
                        <c:v>2.4</c:v>
                      </c:pt>
                      <c:pt idx="76">
                        <c:v>2.4</c:v>
                      </c:pt>
                      <c:pt idx="77">
                        <c:v>2.2999999999999998</c:v>
                      </c:pt>
                      <c:pt idx="78">
                        <c:v>2.2999999999999998</c:v>
                      </c:pt>
                      <c:pt idx="79">
                        <c:v>2.2999999999999998</c:v>
                      </c:pt>
                      <c:pt idx="80">
                        <c:v>2.4</c:v>
                      </c:pt>
                      <c:pt idx="81">
                        <c:v>2.4</c:v>
                      </c:pt>
                      <c:pt idx="82">
                        <c:v>2.4</c:v>
                      </c:pt>
                      <c:pt idx="83">
                        <c:v>2.1</c:v>
                      </c:pt>
                      <c:pt idx="84">
                        <c:v>1.9</c:v>
                      </c:pt>
                      <c:pt idx="85">
                        <c:v>1.7</c:v>
                      </c:pt>
                      <c:pt idx="86">
                        <c:v>1.8</c:v>
                      </c:pt>
                      <c:pt idx="87">
                        <c:v>1.8</c:v>
                      </c:pt>
                      <c:pt idx="88">
                        <c:v>1.9</c:v>
                      </c:pt>
                      <c:pt idx="89">
                        <c:v>1.6</c:v>
                      </c:pt>
                      <c:pt idx="90">
                        <c:v>1.3</c:v>
                      </c:pt>
                      <c:pt idx="91">
                        <c:v>0.9</c:v>
                      </c:pt>
                      <c:pt idx="92">
                        <c:v>0.9</c:v>
                      </c:pt>
                      <c:pt idx="93">
                        <c:v>0.9</c:v>
                      </c:pt>
                      <c:pt idx="94">
                        <c:v>0.9</c:v>
                      </c:pt>
                      <c:pt idx="95">
                        <c:v>0.9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1.1000000000000001</c:v>
                      </c:pt>
                      <c:pt idx="99">
                        <c:v>1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1.1000000000000001</c:v>
                      </c:pt>
                      <c:pt idx="103">
                        <c:v>1.1000000000000001</c:v>
                      </c:pt>
                      <c:pt idx="104">
                        <c:v>1.3</c:v>
                      </c:pt>
                      <c:pt idx="105">
                        <c:v>1.3</c:v>
                      </c:pt>
                      <c:pt idx="106">
                        <c:v>1.4</c:v>
                      </c:pt>
                      <c:pt idx="107">
                        <c:v>1.6</c:v>
                      </c:pt>
                      <c:pt idx="108">
                        <c:v>1.8</c:v>
                      </c:pt>
                      <c:pt idx="109">
                        <c:v>1.7</c:v>
                      </c:pt>
                      <c:pt idx="110">
                        <c:v>1.6</c:v>
                      </c:pt>
                      <c:pt idx="111">
                        <c:v>1.6</c:v>
                      </c:pt>
                      <c:pt idx="112">
                        <c:v>1.5</c:v>
                      </c:pt>
                      <c:pt idx="113">
                        <c:v>1.5</c:v>
                      </c:pt>
                      <c:pt idx="114">
                        <c:v>1.5</c:v>
                      </c:pt>
                      <c:pt idx="115">
                        <c:v>1.5</c:v>
                      </c:pt>
                      <c:pt idx="116">
                        <c:v>1.5</c:v>
                      </c:pt>
                      <c:pt idx="117">
                        <c:v>1.5</c:v>
                      </c:pt>
                      <c:pt idx="118">
                        <c:v>1.5</c:v>
                      </c:pt>
                      <c:pt idx="119">
                        <c:v>1.5</c:v>
                      </c:pt>
                      <c:pt idx="120">
                        <c:v>1.5</c:v>
                      </c:pt>
                      <c:pt idx="121">
                        <c:v>1.6</c:v>
                      </c:pt>
                      <c:pt idx="122">
                        <c:v>1.5</c:v>
                      </c:pt>
                      <c:pt idx="123">
                        <c:v>1.6</c:v>
                      </c:pt>
                      <c:pt idx="124">
                        <c:v>1.8</c:v>
                      </c:pt>
                      <c:pt idx="125">
                        <c:v>1.8</c:v>
                      </c:pt>
                      <c:pt idx="126">
                        <c:v>1.8</c:v>
                      </c:pt>
                      <c:pt idx="127">
                        <c:v>1.6</c:v>
                      </c:pt>
                      <c:pt idx="128">
                        <c:v>1.6</c:v>
                      </c:pt>
                      <c:pt idx="129">
                        <c:v>1.6</c:v>
                      </c:pt>
                      <c:pt idx="130">
                        <c:v>1.6</c:v>
                      </c:pt>
                      <c:pt idx="131">
                        <c:v>1.5</c:v>
                      </c:pt>
                      <c:pt idx="132">
                        <c:v>1.4</c:v>
                      </c:pt>
                      <c:pt idx="133">
                        <c:v>1.4</c:v>
                      </c:pt>
                      <c:pt idx="134">
                        <c:v>1.6</c:v>
                      </c:pt>
                      <c:pt idx="135">
                        <c:v>1.7</c:v>
                      </c:pt>
                      <c:pt idx="136">
                        <c:v>1.6</c:v>
                      </c:pt>
                      <c:pt idx="137">
                        <c:v>1.6</c:v>
                      </c:pt>
                      <c:pt idx="138">
                        <c:v>1.5</c:v>
                      </c:pt>
                      <c:pt idx="139">
                        <c:v>1.5</c:v>
                      </c:pt>
                      <c:pt idx="140">
                        <c:v>1.5</c:v>
                      </c:pt>
                      <c:pt idx="141">
                        <c:v>1.5</c:v>
                      </c:pt>
                      <c:pt idx="142">
                        <c:v>1.6</c:v>
                      </c:pt>
                      <c:pt idx="143">
                        <c:v>1.6</c:v>
                      </c:pt>
                      <c:pt idx="144">
                        <c:v>1.8</c:v>
                      </c:pt>
                      <c:pt idx="145">
                        <c:v>1.8</c:v>
                      </c:pt>
                      <c:pt idx="146">
                        <c:v>1.7</c:v>
                      </c:pt>
                      <c:pt idx="147">
                        <c:v>1.8</c:v>
                      </c:pt>
                      <c:pt idx="148">
                        <c:v>1.8</c:v>
                      </c:pt>
                      <c:pt idx="149">
                        <c:v>1.9</c:v>
                      </c:pt>
                      <c:pt idx="150">
                        <c:v>1.9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2.1</c:v>
                      </c:pt>
                      <c:pt idx="154">
                        <c:v>2.1</c:v>
                      </c:pt>
                      <c:pt idx="155">
                        <c:v>2.4</c:v>
                      </c:pt>
                      <c:pt idx="156">
                        <c:v>2.5</c:v>
                      </c:pt>
                      <c:pt idx="157">
                        <c:v>2.6</c:v>
                      </c:pt>
                      <c:pt idx="158">
                        <c:v>2.5</c:v>
                      </c:pt>
                      <c:pt idx="159">
                        <c:v>2.4</c:v>
                      </c:pt>
                      <c:pt idx="160">
                        <c:v>2.2999999999999998</c:v>
                      </c:pt>
                      <c:pt idx="161">
                        <c:v>2.4</c:v>
                      </c:pt>
                      <c:pt idx="162">
                        <c:v>2.2999999999999998</c:v>
                      </c:pt>
                      <c:pt idx="163">
                        <c:v>2.2999999999999998</c:v>
                      </c:pt>
                      <c:pt idx="164">
                        <c:v>2.2999999999999998</c:v>
                      </c:pt>
                      <c:pt idx="165">
                        <c:v>2.4</c:v>
                      </c:pt>
                      <c:pt idx="166">
                        <c:v>2.2999999999999998</c:v>
                      </c:pt>
                      <c:pt idx="167">
                        <c:v>2.2999999999999998</c:v>
                      </c:pt>
                      <c:pt idx="168">
                        <c:v>2.2000000000000002</c:v>
                      </c:pt>
                      <c:pt idx="169">
                        <c:v>2.2000000000000002</c:v>
                      </c:pt>
                      <c:pt idx="170">
                        <c:v>2.2999999999999998</c:v>
                      </c:pt>
                      <c:pt idx="171">
                        <c:v>2.2999999999999998</c:v>
                      </c:pt>
                      <c:pt idx="172">
                        <c:v>2.2000000000000002</c:v>
                      </c:pt>
                      <c:pt idx="173">
                        <c:v>2.2999999999999998</c:v>
                      </c:pt>
                      <c:pt idx="174">
                        <c:v>2.5</c:v>
                      </c:pt>
                      <c:pt idx="175">
                        <c:v>2.5</c:v>
                      </c:pt>
                      <c:pt idx="176">
                        <c:v>2.5</c:v>
                      </c:pt>
                      <c:pt idx="177">
                        <c:v>2.4</c:v>
                      </c:pt>
                      <c:pt idx="178">
                        <c:v>2.4</c:v>
                      </c:pt>
                      <c:pt idx="179">
                        <c:v>2.2000000000000002</c:v>
                      </c:pt>
                      <c:pt idx="180">
                        <c:v>2.2999999999999998</c:v>
                      </c:pt>
                      <c:pt idx="181">
                        <c:v>2.2000000000000002</c:v>
                      </c:pt>
                      <c:pt idx="182">
                        <c:v>2.2999999999999998</c:v>
                      </c:pt>
                      <c:pt idx="183">
                        <c:v>2.2999999999999998</c:v>
                      </c:pt>
                      <c:pt idx="184">
                        <c:v>2.5</c:v>
                      </c:pt>
                      <c:pt idx="185">
                        <c:v>2.2999999999999998</c:v>
                      </c:pt>
                      <c:pt idx="186">
                        <c:v>2.2999999999999998</c:v>
                      </c:pt>
                      <c:pt idx="187">
                        <c:v>2.4</c:v>
                      </c:pt>
                      <c:pt idx="188">
                        <c:v>2.4</c:v>
                      </c:pt>
                      <c:pt idx="189">
                        <c:v>2.5</c:v>
                      </c:pt>
                      <c:pt idx="190">
                        <c:v>2.4</c:v>
                      </c:pt>
                      <c:pt idx="191">
                        <c:v>2.6</c:v>
                      </c:pt>
                      <c:pt idx="192">
                        <c:v>2.5</c:v>
                      </c:pt>
                      <c:pt idx="193">
                        <c:v>2.5</c:v>
                      </c:pt>
                      <c:pt idx="194">
                        <c:v>2.5</c:v>
                      </c:pt>
                      <c:pt idx="195">
                        <c:v>2.5</c:v>
                      </c:pt>
                      <c:pt idx="196">
                        <c:v>2.6</c:v>
                      </c:pt>
                      <c:pt idx="197">
                        <c:v>2.6</c:v>
                      </c:pt>
                      <c:pt idx="198">
                        <c:v>2.6</c:v>
                      </c:pt>
                      <c:pt idx="199">
                        <c:v>2.5</c:v>
                      </c:pt>
                      <c:pt idx="200">
                        <c:v>2.4</c:v>
                      </c:pt>
                      <c:pt idx="201">
                        <c:v>2.2999999999999998</c:v>
                      </c:pt>
                      <c:pt idx="202">
                        <c:v>2.2000000000000002</c:v>
                      </c:pt>
                      <c:pt idx="203">
                        <c:v>2.4</c:v>
                      </c:pt>
                      <c:pt idx="204">
                        <c:v>2.4</c:v>
                      </c:pt>
                      <c:pt idx="205">
                        <c:v>2.5</c:v>
                      </c:pt>
                      <c:pt idx="206">
                        <c:v>2.5</c:v>
                      </c:pt>
                      <c:pt idx="207">
                        <c:v>2.5</c:v>
                      </c:pt>
                      <c:pt idx="208">
                        <c:v>2.5</c:v>
                      </c:pt>
                      <c:pt idx="209">
                        <c:v>2.5</c:v>
                      </c:pt>
                      <c:pt idx="210">
                        <c:v>2.4</c:v>
                      </c:pt>
                      <c:pt idx="211">
                        <c:v>2.2999999999999998</c:v>
                      </c:pt>
                      <c:pt idx="212">
                        <c:v>2.5</c:v>
                      </c:pt>
                      <c:pt idx="213">
                        <c:v>2.5</c:v>
                      </c:pt>
                      <c:pt idx="214">
                        <c:v>2.5</c:v>
                      </c:pt>
                      <c:pt idx="215">
                        <c:v>2.5</c:v>
                      </c:pt>
                      <c:pt idx="216">
                        <c:v>2.4</c:v>
                      </c:pt>
                      <c:pt idx="217">
                        <c:v>2.6</c:v>
                      </c:pt>
                      <c:pt idx="218">
                        <c:v>2.5</c:v>
                      </c:pt>
                      <c:pt idx="219">
                        <c:v>2.6</c:v>
                      </c:pt>
                      <c:pt idx="220">
                        <c:v>2.6</c:v>
                      </c:pt>
                      <c:pt idx="221">
                        <c:v>2.6</c:v>
                      </c:pt>
                      <c:pt idx="222">
                        <c:v>2.7</c:v>
                      </c:pt>
                      <c:pt idx="223">
                        <c:v>2.6</c:v>
                      </c:pt>
                      <c:pt idx="224">
                        <c:v>2.7</c:v>
                      </c:pt>
                      <c:pt idx="225">
                        <c:v>2.7</c:v>
                      </c:pt>
                      <c:pt idx="226">
                        <c:v>2</c:v>
                      </c:pt>
                      <c:pt idx="227">
                        <c:v>1.4</c:v>
                      </c:pt>
                      <c:pt idx="228">
                        <c:v>0.9</c:v>
                      </c:pt>
                      <c:pt idx="229">
                        <c:v>1</c:v>
                      </c:pt>
                      <c:pt idx="230">
                        <c:v>1.2</c:v>
                      </c:pt>
                      <c:pt idx="231">
                        <c:v>1.3</c:v>
                      </c:pt>
                      <c:pt idx="232">
                        <c:v>1.3</c:v>
                      </c:pt>
                      <c:pt idx="233">
                        <c:v>1.4</c:v>
                      </c:pt>
                      <c:pt idx="234">
                        <c:v>1.7</c:v>
                      </c:pt>
                      <c:pt idx="235">
                        <c:v>1.8</c:v>
                      </c:pt>
                      <c:pt idx="236">
                        <c:v>1.9</c:v>
                      </c:pt>
                      <c:pt idx="237">
                        <c:v>1.9</c:v>
                      </c:pt>
                      <c:pt idx="238">
                        <c:v>2</c:v>
                      </c:pt>
                      <c:pt idx="239">
                        <c:v>2.2000000000000002</c:v>
                      </c:pt>
                      <c:pt idx="240">
                        <c:v>2.7</c:v>
                      </c:pt>
                      <c:pt idx="241">
                        <c:v>3</c:v>
                      </c:pt>
                      <c:pt idx="242">
                        <c:v>3.4</c:v>
                      </c:pt>
                      <c:pt idx="243">
                        <c:v>3.4</c:v>
                      </c:pt>
                      <c:pt idx="244">
                        <c:v>3.6</c:v>
                      </c:pt>
                      <c:pt idx="245">
                        <c:v>3.7</c:v>
                      </c:pt>
                      <c:pt idx="246">
                        <c:v>3.7</c:v>
                      </c:pt>
                      <c:pt idx="247">
                        <c:v>3.8</c:v>
                      </c:pt>
                      <c:pt idx="248">
                        <c:v>3.7</c:v>
                      </c:pt>
                      <c:pt idx="249">
                        <c:v>3.6</c:v>
                      </c:pt>
                      <c:pt idx="250">
                        <c:v>3.6</c:v>
                      </c:pt>
                      <c:pt idx="251">
                        <c:v>3.4</c:v>
                      </c:pt>
                      <c:pt idx="252">
                        <c:v>3.5</c:v>
                      </c:pt>
                      <c:pt idx="253">
                        <c:v>3.4</c:v>
                      </c:pt>
                      <c:pt idx="254">
                        <c:v>3.4</c:v>
                      </c:pt>
                      <c:pt idx="255">
                        <c:v>3.3</c:v>
                      </c:pt>
                      <c:pt idx="256">
                        <c:v>3.2</c:v>
                      </c:pt>
                      <c:pt idx="257">
                        <c:v>2.8</c:v>
                      </c:pt>
                      <c:pt idx="258">
                        <c:v>2.6</c:v>
                      </c:pt>
                      <c:pt idx="259">
                        <c:v>2.6</c:v>
                      </c:pt>
                      <c:pt idx="260">
                        <c:v>2.5</c:v>
                      </c:pt>
                      <c:pt idx="261">
                        <c:v>2.4</c:v>
                      </c:pt>
                      <c:pt idx="262">
                        <c:v>2.4</c:v>
                      </c:pt>
                      <c:pt idx="263">
                        <c:v>2.6</c:v>
                      </c:pt>
                      <c:pt idx="264">
                        <c:v>2.7</c:v>
                      </c:pt>
                      <c:pt idx="265">
                        <c:v>2.6</c:v>
                      </c:pt>
                      <c:pt idx="266">
                        <c:v>2.5</c:v>
                      </c:pt>
                      <c:pt idx="267">
                        <c:v>2.7</c:v>
                      </c:pt>
                      <c:pt idx="268">
                        <c:v>2.7</c:v>
                      </c:pt>
                      <c:pt idx="269">
                        <c:v>2.5</c:v>
                      </c:pt>
                      <c:pt idx="270">
                        <c:v>2.2000000000000002</c:v>
                      </c:pt>
                      <c:pt idx="271">
                        <c:v>2.4</c:v>
                      </c:pt>
                      <c:pt idx="272">
                        <c:v>2.4</c:v>
                      </c:pt>
                      <c:pt idx="273">
                        <c:v>2.4</c:v>
                      </c:pt>
                      <c:pt idx="274">
                        <c:v>2.2999999999999998</c:v>
                      </c:pt>
                      <c:pt idx="275">
                        <c:v>2.2999999999999998</c:v>
                      </c:pt>
                      <c:pt idx="276">
                        <c:v>2.2999999999999998</c:v>
                      </c:pt>
                      <c:pt idx="277">
                        <c:v>2.2999999999999998</c:v>
                      </c:pt>
                      <c:pt idx="278">
                        <c:v>2.2999999999999998</c:v>
                      </c:pt>
                      <c:pt idx="279">
                        <c:v>2.2000000000000002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0705-489D-96A8-539D70F89971}"/>
                  </c:ext>
                </c:extLst>
              </c15:ser>
            </c15:filteredLineSeries>
            <c15:filteredLine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ratios!$X$3</c15:sqref>
                        </c15:formulaRef>
                      </c:ext>
                    </c:extLst>
                    <c:strCache>
                      <c:ptCount val="1"/>
                      <c:pt idx="0">
                        <c:v>Retail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dLbl>
                    <c:idx val="279"/>
                    <c:spPr>
                      <a:solidFill>
                        <a:schemeClr val="accent5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600" b="1" i="0" u="none" strike="noStrike" kern="1200" baseline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 xmlns:c15="http://schemas.microsoft.com/office/drawing/2012/chart">
                      <c:ext xmlns:c15="http://schemas.microsoft.com/office/drawing/2012/chart" uri="{CE6537A1-D6FC-4f65-9D91-7224C49458BB}"/>
                      <c:ext xmlns:c16="http://schemas.microsoft.com/office/drawing/2014/chart" uri="{C3380CC4-5D6E-409C-BE32-E72D297353CC}">
                        <c16:uniqueId val="{00000004-0705-489D-96A8-539D70F89971}"/>
                      </c:ext>
                    </c:extLst>
                  </c:dLbl>
                  <c:spPr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6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ratios!$A$4:$A$283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ratios!$X$4:$X$283</c15:sqref>
                        </c15:formulaRef>
                      </c:ext>
                    </c:extLst>
                    <c:numCache>
                      <c:formatCode>0.0</c:formatCode>
                      <c:ptCount val="280"/>
                      <c:pt idx="0">
                        <c:v>3.2</c:v>
                      </c:pt>
                      <c:pt idx="1">
                        <c:v>3.2</c:v>
                      </c:pt>
                      <c:pt idx="2">
                        <c:v>3.2</c:v>
                      </c:pt>
                      <c:pt idx="3">
                        <c:v>2.9</c:v>
                      </c:pt>
                      <c:pt idx="4">
                        <c:v>2.9</c:v>
                      </c:pt>
                      <c:pt idx="5">
                        <c:v>2.9</c:v>
                      </c:pt>
                      <c:pt idx="6">
                        <c:v>3</c:v>
                      </c:pt>
                      <c:pt idx="7">
                        <c:v>3.1</c:v>
                      </c:pt>
                      <c:pt idx="8">
                        <c:v>3.1</c:v>
                      </c:pt>
                      <c:pt idx="9">
                        <c:v>3.2</c:v>
                      </c:pt>
                      <c:pt idx="10">
                        <c:v>3.2</c:v>
                      </c:pt>
                      <c:pt idx="11">
                        <c:v>3</c:v>
                      </c:pt>
                      <c:pt idx="12">
                        <c:v>3.1</c:v>
                      </c:pt>
                      <c:pt idx="13">
                        <c:v>3.1</c:v>
                      </c:pt>
                      <c:pt idx="14">
                        <c:v>3.1</c:v>
                      </c:pt>
                      <c:pt idx="15">
                        <c:v>3.2</c:v>
                      </c:pt>
                      <c:pt idx="16">
                        <c:v>3.3</c:v>
                      </c:pt>
                      <c:pt idx="17">
                        <c:v>3.2</c:v>
                      </c:pt>
                      <c:pt idx="18">
                        <c:v>3</c:v>
                      </c:pt>
                      <c:pt idx="19">
                        <c:v>2.8</c:v>
                      </c:pt>
                      <c:pt idx="20">
                        <c:v>2.7</c:v>
                      </c:pt>
                      <c:pt idx="21">
                        <c:v>2.7</c:v>
                      </c:pt>
                      <c:pt idx="22">
                        <c:v>2.7</c:v>
                      </c:pt>
                      <c:pt idx="23">
                        <c:v>2.7</c:v>
                      </c:pt>
                      <c:pt idx="24">
                        <c:v>2.7</c:v>
                      </c:pt>
                      <c:pt idx="25">
                        <c:v>2.7</c:v>
                      </c:pt>
                      <c:pt idx="26">
                        <c:v>2.7</c:v>
                      </c:pt>
                      <c:pt idx="27">
                        <c:v>2.8</c:v>
                      </c:pt>
                      <c:pt idx="28">
                        <c:v>2.9</c:v>
                      </c:pt>
                      <c:pt idx="29">
                        <c:v>2.9</c:v>
                      </c:pt>
                      <c:pt idx="30">
                        <c:v>3</c:v>
                      </c:pt>
                      <c:pt idx="31">
                        <c:v>3.2</c:v>
                      </c:pt>
                      <c:pt idx="32">
                        <c:v>3.1</c:v>
                      </c:pt>
                      <c:pt idx="33">
                        <c:v>3.2</c:v>
                      </c:pt>
                      <c:pt idx="34">
                        <c:v>3.1</c:v>
                      </c:pt>
                      <c:pt idx="35">
                        <c:v>3.3</c:v>
                      </c:pt>
                      <c:pt idx="36">
                        <c:v>3.3</c:v>
                      </c:pt>
                      <c:pt idx="37">
                        <c:v>3.3</c:v>
                      </c:pt>
                      <c:pt idx="38">
                        <c:v>3.3</c:v>
                      </c:pt>
                      <c:pt idx="39">
                        <c:v>3.3</c:v>
                      </c:pt>
                      <c:pt idx="40">
                        <c:v>3.3</c:v>
                      </c:pt>
                      <c:pt idx="41">
                        <c:v>3.4</c:v>
                      </c:pt>
                      <c:pt idx="42">
                        <c:v>3.4</c:v>
                      </c:pt>
                      <c:pt idx="43">
                        <c:v>3.5</c:v>
                      </c:pt>
                      <c:pt idx="44">
                        <c:v>3.6</c:v>
                      </c:pt>
                      <c:pt idx="45">
                        <c:v>3.5</c:v>
                      </c:pt>
                      <c:pt idx="46">
                        <c:v>3.4</c:v>
                      </c:pt>
                      <c:pt idx="47">
                        <c:v>3.3</c:v>
                      </c:pt>
                      <c:pt idx="48">
                        <c:v>3.3</c:v>
                      </c:pt>
                      <c:pt idx="49">
                        <c:v>3.3</c:v>
                      </c:pt>
                      <c:pt idx="50">
                        <c:v>3.3</c:v>
                      </c:pt>
                      <c:pt idx="51">
                        <c:v>3.4</c:v>
                      </c:pt>
                      <c:pt idx="52">
                        <c:v>3.2</c:v>
                      </c:pt>
                      <c:pt idx="53">
                        <c:v>3.1</c:v>
                      </c:pt>
                      <c:pt idx="54">
                        <c:v>3</c:v>
                      </c:pt>
                      <c:pt idx="55">
                        <c:v>3</c:v>
                      </c:pt>
                      <c:pt idx="56">
                        <c:v>3</c:v>
                      </c:pt>
                      <c:pt idx="57">
                        <c:v>2.8</c:v>
                      </c:pt>
                      <c:pt idx="58">
                        <c:v>2.8</c:v>
                      </c:pt>
                      <c:pt idx="59">
                        <c:v>2.9</c:v>
                      </c:pt>
                      <c:pt idx="60">
                        <c:v>3</c:v>
                      </c:pt>
                      <c:pt idx="61">
                        <c:v>3</c:v>
                      </c:pt>
                      <c:pt idx="62">
                        <c:v>2.9</c:v>
                      </c:pt>
                      <c:pt idx="63">
                        <c:v>2.9</c:v>
                      </c:pt>
                      <c:pt idx="64">
                        <c:v>2.9</c:v>
                      </c:pt>
                      <c:pt idx="65">
                        <c:v>2.9</c:v>
                      </c:pt>
                      <c:pt idx="66">
                        <c:v>2.9</c:v>
                      </c:pt>
                      <c:pt idx="67">
                        <c:v>2.8</c:v>
                      </c:pt>
                      <c:pt idx="68">
                        <c:v>2.9</c:v>
                      </c:pt>
                      <c:pt idx="69">
                        <c:v>3</c:v>
                      </c:pt>
                      <c:pt idx="70">
                        <c:v>3.1</c:v>
                      </c:pt>
                      <c:pt idx="71">
                        <c:v>3.1</c:v>
                      </c:pt>
                      <c:pt idx="72">
                        <c:v>3.2</c:v>
                      </c:pt>
                      <c:pt idx="73">
                        <c:v>3.1</c:v>
                      </c:pt>
                      <c:pt idx="74">
                        <c:v>3.3</c:v>
                      </c:pt>
                      <c:pt idx="75">
                        <c:v>3.2</c:v>
                      </c:pt>
                      <c:pt idx="76">
                        <c:v>3.2</c:v>
                      </c:pt>
                      <c:pt idx="77">
                        <c:v>3.1</c:v>
                      </c:pt>
                      <c:pt idx="78">
                        <c:v>3.2</c:v>
                      </c:pt>
                      <c:pt idx="79">
                        <c:v>3.2</c:v>
                      </c:pt>
                      <c:pt idx="80">
                        <c:v>3.1</c:v>
                      </c:pt>
                      <c:pt idx="81">
                        <c:v>3.3</c:v>
                      </c:pt>
                      <c:pt idx="82">
                        <c:v>3.2</c:v>
                      </c:pt>
                      <c:pt idx="83">
                        <c:v>3.1</c:v>
                      </c:pt>
                      <c:pt idx="84">
                        <c:v>3</c:v>
                      </c:pt>
                      <c:pt idx="85">
                        <c:v>2.9</c:v>
                      </c:pt>
                      <c:pt idx="86">
                        <c:v>2.8</c:v>
                      </c:pt>
                      <c:pt idx="87">
                        <c:v>2.7</c:v>
                      </c:pt>
                      <c:pt idx="88">
                        <c:v>2.7</c:v>
                      </c:pt>
                      <c:pt idx="89">
                        <c:v>2.6</c:v>
                      </c:pt>
                      <c:pt idx="90">
                        <c:v>2.5</c:v>
                      </c:pt>
                      <c:pt idx="91">
                        <c:v>2.4</c:v>
                      </c:pt>
                      <c:pt idx="92">
                        <c:v>2.2999999999999998</c:v>
                      </c:pt>
                      <c:pt idx="93">
                        <c:v>2.2999999999999998</c:v>
                      </c:pt>
                      <c:pt idx="94">
                        <c:v>2.2000000000000002</c:v>
                      </c:pt>
                      <c:pt idx="95">
                        <c:v>2.1</c:v>
                      </c:pt>
                      <c:pt idx="96">
                        <c:v>2.1</c:v>
                      </c:pt>
                      <c:pt idx="97">
                        <c:v>2.1</c:v>
                      </c:pt>
                      <c:pt idx="98">
                        <c:v>2.2000000000000002</c:v>
                      </c:pt>
                      <c:pt idx="99">
                        <c:v>2.2000000000000002</c:v>
                      </c:pt>
                      <c:pt idx="100">
                        <c:v>2.2000000000000002</c:v>
                      </c:pt>
                      <c:pt idx="101">
                        <c:v>2.2999999999999998</c:v>
                      </c:pt>
                      <c:pt idx="102">
                        <c:v>2.4</c:v>
                      </c:pt>
                      <c:pt idx="103">
                        <c:v>2.4</c:v>
                      </c:pt>
                      <c:pt idx="104">
                        <c:v>2.4</c:v>
                      </c:pt>
                      <c:pt idx="105">
                        <c:v>2.4</c:v>
                      </c:pt>
                      <c:pt idx="106">
                        <c:v>2.4</c:v>
                      </c:pt>
                      <c:pt idx="107">
                        <c:v>2.4</c:v>
                      </c:pt>
                      <c:pt idx="108">
                        <c:v>2.4</c:v>
                      </c:pt>
                      <c:pt idx="109">
                        <c:v>2.4</c:v>
                      </c:pt>
                      <c:pt idx="110">
                        <c:v>2.2999999999999998</c:v>
                      </c:pt>
                      <c:pt idx="111">
                        <c:v>2.4</c:v>
                      </c:pt>
                      <c:pt idx="112">
                        <c:v>2.4</c:v>
                      </c:pt>
                      <c:pt idx="113">
                        <c:v>2.5</c:v>
                      </c:pt>
                      <c:pt idx="114">
                        <c:v>2.5</c:v>
                      </c:pt>
                      <c:pt idx="115">
                        <c:v>2.4</c:v>
                      </c:pt>
                      <c:pt idx="116">
                        <c:v>2.5</c:v>
                      </c:pt>
                      <c:pt idx="117">
                        <c:v>2.4</c:v>
                      </c:pt>
                      <c:pt idx="118">
                        <c:v>2.5</c:v>
                      </c:pt>
                      <c:pt idx="119">
                        <c:v>2.4</c:v>
                      </c:pt>
                      <c:pt idx="120">
                        <c:v>2.5</c:v>
                      </c:pt>
                      <c:pt idx="121">
                        <c:v>2.4</c:v>
                      </c:pt>
                      <c:pt idx="122">
                        <c:v>2.4</c:v>
                      </c:pt>
                      <c:pt idx="123">
                        <c:v>2.4</c:v>
                      </c:pt>
                      <c:pt idx="124">
                        <c:v>2.4</c:v>
                      </c:pt>
                      <c:pt idx="125">
                        <c:v>2.2999999999999998</c:v>
                      </c:pt>
                      <c:pt idx="126">
                        <c:v>2.2999999999999998</c:v>
                      </c:pt>
                      <c:pt idx="127">
                        <c:v>2.2999999999999998</c:v>
                      </c:pt>
                      <c:pt idx="128">
                        <c:v>2.4</c:v>
                      </c:pt>
                      <c:pt idx="129">
                        <c:v>2.4</c:v>
                      </c:pt>
                      <c:pt idx="130">
                        <c:v>2.2999999999999998</c:v>
                      </c:pt>
                      <c:pt idx="131">
                        <c:v>2.2999999999999998</c:v>
                      </c:pt>
                      <c:pt idx="132">
                        <c:v>2.4</c:v>
                      </c:pt>
                      <c:pt idx="133">
                        <c:v>2.4</c:v>
                      </c:pt>
                      <c:pt idx="134">
                        <c:v>2.5</c:v>
                      </c:pt>
                      <c:pt idx="135">
                        <c:v>2.4</c:v>
                      </c:pt>
                      <c:pt idx="136">
                        <c:v>2.4</c:v>
                      </c:pt>
                      <c:pt idx="137">
                        <c:v>2.5</c:v>
                      </c:pt>
                      <c:pt idx="138">
                        <c:v>2.5</c:v>
                      </c:pt>
                      <c:pt idx="139">
                        <c:v>2.4</c:v>
                      </c:pt>
                      <c:pt idx="140">
                        <c:v>2.2999999999999998</c:v>
                      </c:pt>
                      <c:pt idx="141">
                        <c:v>2.5</c:v>
                      </c:pt>
                      <c:pt idx="142">
                        <c:v>2.5</c:v>
                      </c:pt>
                      <c:pt idx="143">
                        <c:v>2.6</c:v>
                      </c:pt>
                      <c:pt idx="144">
                        <c:v>2.6</c:v>
                      </c:pt>
                      <c:pt idx="145">
                        <c:v>2.6</c:v>
                      </c:pt>
                      <c:pt idx="146">
                        <c:v>2.5</c:v>
                      </c:pt>
                      <c:pt idx="147">
                        <c:v>2.7</c:v>
                      </c:pt>
                      <c:pt idx="148">
                        <c:v>2.8</c:v>
                      </c:pt>
                      <c:pt idx="149">
                        <c:v>2.9</c:v>
                      </c:pt>
                      <c:pt idx="150">
                        <c:v>2.8</c:v>
                      </c:pt>
                      <c:pt idx="151">
                        <c:v>2.8</c:v>
                      </c:pt>
                      <c:pt idx="152">
                        <c:v>2.8</c:v>
                      </c:pt>
                      <c:pt idx="153">
                        <c:v>2.8</c:v>
                      </c:pt>
                      <c:pt idx="154">
                        <c:v>2.8</c:v>
                      </c:pt>
                      <c:pt idx="155">
                        <c:v>2.9</c:v>
                      </c:pt>
                      <c:pt idx="156">
                        <c:v>2.9</c:v>
                      </c:pt>
                      <c:pt idx="157">
                        <c:v>2.9</c:v>
                      </c:pt>
                      <c:pt idx="158">
                        <c:v>3</c:v>
                      </c:pt>
                      <c:pt idx="159">
                        <c:v>3.1</c:v>
                      </c:pt>
                      <c:pt idx="160">
                        <c:v>3.1</c:v>
                      </c:pt>
                      <c:pt idx="161">
                        <c:v>3.1</c:v>
                      </c:pt>
                      <c:pt idx="162">
                        <c:v>3.1</c:v>
                      </c:pt>
                      <c:pt idx="163">
                        <c:v>3.2</c:v>
                      </c:pt>
                      <c:pt idx="164">
                        <c:v>3.1</c:v>
                      </c:pt>
                      <c:pt idx="165">
                        <c:v>3.1</c:v>
                      </c:pt>
                      <c:pt idx="166">
                        <c:v>3.1</c:v>
                      </c:pt>
                      <c:pt idx="167">
                        <c:v>3.1</c:v>
                      </c:pt>
                      <c:pt idx="168">
                        <c:v>3.1</c:v>
                      </c:pt>
                      <c:pt idx="169">
                        <c:v>3.2</c:v>
                      </c:pt>
                      <c:pt idx="170">
                        <c:v>3.1</c:v>
                      </c:pt>
                      <c:pt idx="171">
                        <c:v>3</c:v>
                      </c:pt>
                      <c:pt idx="172">
                        <c:v>3</c:v>
                      </c:pt>
                      <c:pt idx="173">
                        <c:v>3.1</c:v>
                      </c:pt>
                      <c:pt idx="174">
                        <c:v>3.1</c:v>
                      </c:pt>
                      <c:pt idx="175">
                        <c:v>3.2</c:v>
                      </c:pt>
                      <c:pt idx="176">
                        <c:v>3.3</c:v>
                      </c:pt>
                      <c:pt idx="177">
                        <c:v>3.3</c:v>
                      </c:pt>
                      <c:pt idx="178">
                        <c:v>3.3</c:v>
                      </c:pt>
                      <c:pt idx="179">
                        <c:v>3.4</c:v>
                      </c:pt>
                      <c:pt idx="180">
                        <c:v>3.3</c:v>
                      </c:pt>
                      <c:pt idx="181">
                        <c:v>3.4</c:v>
                      </c:pt>
                      <c:pt idx="182">
                        <c:v>3.3</c:v>
                      </c:pt>
                      <c:pt idx="183">
                        <c:v>3.3</c:v>
                      </c:pt>
                      <c:pt idx="184">
                        <c:v>3.3</c:v>
                      </c:pt>
                      <c:pt idx="185">
                        <c:v>3.3</c:v>
                      </c:pt>
                      <c:pt idx="186">
                        <c:v>3.3</c:v>
                      </c:pt>
                      <c:pt idx="187">
                        <c:v>3.3</c:v>
                      </c:pt>
                      <c:pt idx="188">
                        <c:v>3.3</c:v>
                      </c:pt>
                      <c:pt idx="189">
                        <c:v>3.1</c:v>
                      </c:pt>
                      <c:pt idx="190">
                        <c:v>3.2</c:v>
                      </c:pt>
                      <c:pt idx="191">
                        <c:v>3.2</c:v>
                      </c:pt>
                      <c:pt idx="192">
                        <c:v>3.3</c:v>
                      </c:pt>
                      <c:pt idx="193">
                        <c:v>3.3</c:v>
                      </c:pt>
                      <c:pt idx="194">
                        <c:v>3.4</c:v>
                      </c:pt>
                      <c:pt idx="195">
                        <c:v>3.5</c:v>
                      </c:pt>
                      <c:pt idx="196">
                        <c:v>3.4</c:v>
                      </c:pt>
                      <c:pt idx="197">
                        <c:v>3.3</c:v>
                      </c:pt>
                      <c:pt idx="198">
                        <c:v>3.1</c:v>
                      </c:pt>
                      <c:pt idx="199">
                        <c:v>3.1</c:v>
                      </c:pt>
                      <c:pt idx="200">
                        <c:v>3</c:v>
                      </c:pt>
                      <c:pt idx="201">
                        <c:v>3.1</c:v>
                      </c:pt>
                      <c:pt idx="202">
                        <c:v>3.1</c:v>
                      </c:pt>
                      <c:pt idx="203">
                        <c:v>3</c:v>
                      </c:pt>
                      <c:pt idx="204">
                        <c:v>2.8</c:v>
                      </c:pt>
                      <c:pt idx="205">
                        <c:v>3</c:v>
                      </c:pt>
                      <c:pt idx="206">
                        <c:v>3.1</c:v>
                      </c:pt>
                      <c:pt idx="207">
                        <c:v>3.2</c:v>
                      </c:pt>
                      <c:pt idx="208">
                        <c:v>3.2</c:v>
                      </c:pt>
                      <c:pt idx="209">
                        <c:v>3.2</c:v>
                      </c:pt>
                      <c:pt idx="210">
                        <c:v>3.2</c:v>
                      </c:pt>
                      <c:pt idx="211">
                        <c:v>3.2</c:v>
                      </c:pt>
                      <c:pt idx="212">
                        <c:v>3.2</c:v>
                      </c:pt>
                      <c:pt idx="213">
                        <c:v>3.2</c:v>
                      </c:pt>
                      <c:pt idx="214">
                        <c:v>3.1</c:v>
                      </c:pt>
                      <c:pt idx="215">
                        <c:v>3.1</c:v>
                      </c:pt>
                      <c:pt idx="216">
                        <c:v>3</c:v>
                      </c:pt>
                      <c:pt idx="217">
                        <c:v>3</c:v>
                      </c:pt>
                      <c:pt idx="218">
                        <c:v>2.9</c:v>
                      </c:pt>
                      <c:pt idx="219">
                        <c:v>3</c:v>
                      </c:pt>
                      <c:pt idx="220">
                        <c:v>3</c:v>
                      </c:pt>
                      <c:pt idx="221">
                        <c:v>3</c:v>
                      </c:pt>
                      <c:pt idx="222">
                        <c:v>3</c:v>
                      </c:pt>
                      <c:pt idx="223">
                        <c:v>3</c:v>
                      </c:pt>
                      <c:pt idx="224">
                        <c:v>3.1</c:v>
                      </c:pt>
                      <c:pt idx="225">
                        <c:v>3</c:v>
                      </c:pt>
                      <c:pt idx="226">
                        <c:v>2.2999999999999998</c:v>
                      </c:pt>
                      <c:pt idx="227">
                        <c:v>1.5</c:v>
                      </c:pt>
                      <c:pt idx="228">
                        <c:v>0.8</c:v>
                      </c:pt>
                      <c:pt idx="229">
                        <c:v>1</c:v>
                      </c:pt>
                      <c:pt idx="230">
                        <c:v>1.2</c:v>
                      </c:pt>
                      <c:pt idx="231">
                        <c:v>1.4</c:v>
                      </c:pt>
                      <c:pt idx="232">
                        <c:v>1.5</c:v>
                      </c:pt>
                      <c:pt idx="233">
                        <c:v>1.5</c:v>
                      </c:pt>
                      <c:pt idx="234">
                        <c:v>1.6</c:v>
                      </c:pt>
                      <c:pt idx="235">
                        <c:v>1.6</c:v>
                      </c:pt>
                      <c:pt idx="236">
                        <c:v>1.6</c:v>
                      </c:pt>
                      <c:pt idx="237">
                        <c:v>1.6</c:v>
                      </c:pt>
                      <c:pt idx="238">
                        <c:v>1.7</c:v>
                      </c:pt>
                      <c:pt idx="239">
                        <c:v>2.1</c:v>
                      </c:pt>
                      <c:pt idx="240">
                        <c:v>2.2000000000000002</c:v>
                      </c:pt>
                      <c:pt idx="241">
                        <c:v>2.6</c:v>
                      </c:pt>
                      <c:pt idx="242">
                        <c:v>2.9</c:v>
                      </c:pt>
                      <c:pt idx="243">
                        <c:v>3.3</c:v>
                      </c:pt>
                      <c:pt idx="244">
                        <c:v>3.3</c:v>
                      </c:pt>
                      <c:pt idx="245">
                        <c:v>3.4</c:v>
                      </c:pt>
                      <c:pt idx="246">
                        <c:v>3.4</c:v>
                      </c:pt>
                      <c:pt idx="247">
                        <c:v>3.6</c:v>
                      </c:pt>
                      <c:pt idx="248">
                        <c:v>3.7</c:v>
                      </c:pt>
                      <c:pt idx="249">
                        <c:v>3.9</c:v>
                      </c:pt>
                      <c:pt idx="250">
                        <c:v>3.8</c:v>
                      </c:pt>
                      <c:pt idx="251">
                        <c:v>3.8</c:v>
                      </c:pt>
                      <c:pt idx="252">
                        <c:v>3.8</c:v>
                      </c:pt>
                      <c:pt idx="253">
                        <c:v>3.7</c:v>
                      </c:pt>
                      <c:pt idx="254">
                        <c:v>3.6</c:v>
                      </c:pt>
                      <c:pt idx="255">
                        <c:v>3.5</c:v>
                      </c:pt>
                      <c:pt idx="256">
                        <c:v>3.4</c:v>
                      </c:pt>
                      <c:pt idx="257">
                        <c:v>3.3</c:v>
                      </c:pt>
                      <c:pt idx="258">
                        <c:v>3.3</c:v>
                      </c:pt>
                      <c:pt idx="259">
                        <c:v>3.4</c:v>
                      </c:pt>
                      <c:pt idx="260">
                        <c:v>3.4</c:v>
                      </c:pt>
                      <c:pt idx="261">
                        <c:v>3.2</c:v>
                      </c:pt>
                      <c:pt idx="262">
                        <c:v>3.1</c:v>
                      </c:pt>
                      <c:pt idx="263">
                        <c:v>3.1</c:v>
                      </c:pt>
                      <c:pt idx="264">
                        <c:v>3.1</c:v>
                      </c:pt>
                      <c:pt idx="265">
                        <c:v>3.1</c:v>
                      </c:pt>
                      <c:pt idx="266">
                        <c:v>3.1</c:v>
                      </c:pt>
                      <c:pt idx="267">
                        <c:v>3</c:v>
                      </c:pt>
                      <c:pt idx="268">
                        <c:v>2.9</c:v>
                      </c:pt>
                      <c:pt idx="269">
                        <c:v>2.8</c:v>
                      </c:pt>
                      <c:pt idx="270">
                        <c:v>2.7</c:v>
                      </c:pt>
                      <c:pt idx="271">
                        <c:v>2.6</c:v>
                      </c:pt>
                      <c:pt idx="272">
                        <c:v>2.6</c:v>
                      </c:pt>
                      <c:pt idx="273">
                        <c:v>2.4</c:v>
                      </c:pt>
                      <c:pt idx="274">
                        <c:v>2.4</c:v>
                      </c:pt>
                      <c:pt idx="275">
                        <c:v>2.2999999999999998</c:v>
                      </c:pt>
                      <c:pt idx="276">
                        <c:v>2.2000000000000002</c:v>
                      </c:pt>
                      <c:pt idx="277">
                        <c:v>2.2000000000000002</c:v>
                      </c:pt>
                      <c:pt idx="278">
                        <c:v>2.2000000000000002</c:v>
                      </c:pt>
                      <c:pt idx="279">
                        <c:v>2.2000000000000002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705-489D-96A8-539D70F89971}"/>
                  </c:ext>
                </c:extLst>
              </c15:ser>
            </c15:filteredLineSeries>
          </c:ext>
        </c:extLst>
      </c:lineChart>
      <c:catAx>
        <c:axId val="4565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874496"/>
        <c:crossesAt val="0"/>
        <c:auto val="1"/>
        <c:lblAlgn val="ctr"/>
        <c:lblOffset val="100"/>
        <c:tickLblSkip val="31"/>
        <c:noMultiLvlLbl val="0"/>
      </c:catAx>
      <c:valAx>
        <c:axId val="181874496"/>
        <c:scaling>
          <c:orientation val="minMax"/>
          <c:max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Vacancies per 100 </a:t>
                </a:r>
                <a:r>
                  <a:rPr lang="en-US" dirty="0" err="1"/>
                  <a:t>employeee</a:t>
                </a:r>
                <a:r>
                  <a:rPr lang="en-US" dirty="0"/>
                  <a:t> jobs, ratios</a:t>
                </a:r>
                <a:endParaRPr lang="en-US" b="1" dirty="0"/>
              </a:p>
            </c:rich>
          </c:tx>
          <c:layout>
            <c:manualLayout>
              <c:xMode val="edge"/>
              <c:yMode val="edge"/>
              <c:x val="3.4999705120594654E-3"/>
              <c:y val="0.19873129068139492"/>
            </c:manualLayout>
          </c:layout>
          <c:overlay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53744"/>
        <c:crosses val="autoZero"/>
        <c:crossBetween val="between"/>
        <c:majorUnit val="2"/>
        <c:minorUnit val="0.2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16309228733269729"/>
          <c:y val="0.26611297145237728"/>
          <c:w val="0.34113860462062862"/>
          <c:h val="6.88563053050398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lang="en-US" sz="2000" b="1" i="0" u="none" strike="noStrike" kern="1200" spc="0" baseline="0" noProof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UK Vacancies by Industry</a:t>
            </a:r>
          </a:p>
        </c:rich>
      </c:tx>
      <c:layout>
        <c:manualLayout>
          <c:xMode val="edge"/>
          <c:yMode val="edge"/>
          <c:x val="6.422163190989411E-4"/>
          <c:y val="1.77333435730592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lang="en-US" sz="2000" b="1" i="0" u="none" strike="noStrike" kern="1200" spc="0" baseline="0" noProof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5150679366749217E-2"/>
          <c:y val="0.16346596105646044"/>
          <c:w val="0.87886169196221675"/>
          <c:h val="0.768727876955729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'levels + Vacancies'!$B$1</c:f>
              <c:strCache>
                <c:ptCount val="1"/>
                <c:pt idx="0">
                  <c:v>All vacancies1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CA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C4-4FB1-AADF-4B5BA0162EB9}"/>
              </c:ext>
            </c:extLst>
          </c:dPt>
          <c:dPt>
            <c:idx val="1"/>
            <c:invertIfNegative val="0"/>
            <c:bubble3D val="0"/>
            <c:spPr>
              <a:solidFill>
                <a:srgbClr val="5AA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2C4-4FB1-AADF-4B5BA0162EB9}"/>
              </c:ext>
            </c:extLst>
          </c:dPt>
          <c:dPt>
            <c:idx val="2"/>
            <c:invertIfNegative val="0"/>
            <c:bubble3D val="0"/>
            <c:spPr>
              <a:solidFill>
                <a:srgbClr val="58A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2C4-4FB1-AADF-4B5BA0162EB9}"/>
              </c:ext>
            </c:extLst>
          </c:dPt>
          <c:dPt>
            <c:idx val="3"/>
            <c:invertIfNegative val="0"/>
            <c:bubble3D val="0"/>
            <c:spPr>
              <a:solidFill>
                <a:srgbClr val="58A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2C4-4FB1-AADF-4B5BA0162EB9}"/>
              </c:ext>
            </c:extLst>
          </c:dPt>
          <c:dPt>
            <c:idx val="4"/>
            <c:invertIfNegative val="0"/>
            <c:bubble3D val="0"/>
            <c:spPr>
              <a:solidFill>
                <a:srgbClr val="51A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2C4-4FB1-AADF-4B5BA0162EB9}"/>
              </c:ext>
            </c:extLst>
          </c:dPt>
          <c:dPt>
            <c:idx val="5"/>
            <c:invertIfNegative val="0"/>
            <c:bubble3D val="0"/>
            <c:spPr>
              <a:solidFill>
                <a:srgbClr val="4EB1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2C4-4FB1-AADF-4B5BA0162EB9}"/>
              </c:ext>
            </c:extLst>
          </c:dPt>
          <c:dPt>
            <c:idx val="6"/>
            <c:invertIfNegative val="0"/>
            <c:bubble3D val="0"/>
            <c:spPr>
              <a:solidFill>
                <a:srgbClr val="48B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2C4-4FB1-AADF-4B5BA0162EB9}"/>
              </c:ext>
            </c:extLst>
          </c:dPt>
          <c:dPt>
            <c:idx val="7"/>
            <c:invertIfNegative val="0"/>
            <c:bubble3D val="0"/>
            <c:spPr>
              <a:solidFill>
                <a:srgbClr val="48B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2C4-4FB1-AADF-4B5BA0162EB9}"/>
              </c:ext>
            </c:extLst>
          </c:dPt>
          <c:dPt>
            <c:idx val="8"/>
            <c:invertIfNegative val="0"/>
            <c:bubble3D val="0"/>
            <c:spPr>
              <a:solidFill>
                <a:srgbClr val="4BB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2C4-4FB1-AADF-4B5BA0162EB9}"/>
              </c:ext>
            </c:extLst>
          </c:dPt>
          <c:dPt>
            <c:idx val="9"/>
            <c:invertIfNegative val="0"/>
            <c:bubble3D val="0"/>
            <c:spPr>
              <a:solidFill>
                <a:srgbClr val="4CB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2C4-4FB1-AADF-4B5BA0162EB9}"/>
              </c:ext>
            </c:extLst>
          </c:dPt>
          <c:dPt>
            <c:idx val="10"/>
            <c:invertIfNegative val="0"/>
            <c:bubble3D val="0"/>
            <c:spPr>
              <a:solidFill>
                <a:srgbClr val="4DB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2C4-4FB1-AADF-4B5BA0162EB9}"/>
              </c:ext>
            </c:extLst>
          </c:dPt>
          <c:dPt>
            <c:idx val="11"/>
            <c:invertIfNegative val="0"/>
            <c:bubble3D val="0"/>
            <c:spPr>
              <a:solidFill>
                <a:srgbClr val="4AB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2C4-4FB1-AADF-4B5BA0162EB9}"/>
              </c:ext>
            </c:extLst>
          </c:dPt>
          <c:dPt>
            <c:idx val="12"/>
            <c:invertIfNegative val="0"/>
            <c:bubble3D val="0"/>
            <c:spPr>
              <a:solidFill>
                <a:srgbClr val="4BB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E2C4-4FB1-AADF-4B5BA0162EB9}"/>
              </c:ext>
            </c:extLst>
          </c:dPt>
          <c:dPt>
            <c:idx val="13"/>
            <c:invertIfNegative val="0"/>
            <c:bubble3D val="0"/>
            <c:spPr>
              <a:solidFill>
                <a:srgbClr val="4AB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E2C4-4FB1-AADF-4B5BA0162EB9}"/>
              </c:ext>
            </c:extLst>
          </c:dPt>
          <c:dPt>
            <c:idx val="14"/>
            <c:invertIfNegative val="0"/>
            <c:bubble3D val="0"/>
            <c:spPr>
              <a:solidFill>
                <a:srgbClr val="4AB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E2C4-4FB1-AADF-4B5BA0162EB9}"/>
              </c:ext>
            </c:extLst>
          </c:dPt>
          <c:dPt>
            <c:idx val="15"/>
            <c:invertIfNegative val="0"/>
            <c:bubble3D val="0"/>
            <c:spPr>
              <a:solidFill>
                <a:srgbClr val="49B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E2C4-4FB1-AADF-4B5BA0162EB9}"/>
              </c:ext>
            </c:extLst>
          </c:dPt>
          <c:dPt>
            <c:idx val="16"/>
            <c:invertIfNegative val="0"/>
            <c:bubble3D val="0"/>
            <c:spPr>
              <a:solidFill>
                <a:srgbClr val="49B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E2C4-4FB1-AADF-4B5BA0162EB9}"/>
              </c:ext>
            </c:extLst>
          </c:dPt>
          <c:dPt>
            <c:idx val="17"/>
            <c:invertIfNegative val="0"/>
            <c:bubble3D val="0"/>
            <c:spPr>
              <a:solidFill>
                <a:srgbClr val="49B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E2C4-4FB1-AADF-4B5BA0162EB9}"/>
              </c:ext>
            </c:extLst>
          </c:dPt>
          <c:dPt>
            <c:idx val="18"/>
            <c:invertIfNegative val="0"/>
            <c:bubble3D val="0"/>
            <c:spPr>
              <a:solidFill>
                <a:srgbClr val="48B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E2C4-4FB1-AADF-4B5BA0162EB9}"/>
              </c:ext>
            </c:extLst>
          </c:dPt>
          <c:dPt>
            <c:idx val="19"/>
            <c:invertIfNegative val="0"/>
            <c:bubble3D val="0"/>
            <c:spPr>
              <a:solidFill>
                <a:srgbClr val="48B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E2C4-4FB1-AADF-4B5BA0162EB9}"/>
              </c:ext>
            </c:extLst>
          </c:dPt>
          <c:dPt>
            <c:idx val="20"/>
            <c:invertIfNegative val="0"/>
            <c:bubble3D val="0"/>
            <c:spPr>
              <a:solidFill>
                <a:srgbClr val="4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E2C4-4FB1-AADF-4B5BA0162EB9}"/>
              </c:ext>
            </c:extLst>
          </c:dPt>
          <c:dPt>
            <c:idx val="21"/>
            <c:invertIfNegative val="0"/>
            <c:bubble3D val="0"/>
            <c:spPr>
              <a:solidFill>
                <a:srgbClr val="45BA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E2C4-4FB1-AADF-4B5BA0162EB9}"/>
              </c:ext>
            </c:extLst>
          </c:dPt>
          <c:dPt>
            <c:idx val="22"/>
            <c:invertIfNegative val="0"/>
            <c:bubble3D val="0"/>
            <c:spPr>
              <a:solidFill>
                <a:srgbClr val="43B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E2C4-4FB1-AADF-4B5BA0162EB9}"/>
              </c:ext>
            </c:extLst>
          </c:dPt>
          <c:dPt>
            <c:idx val="23"/>
            <c:invertIfNegative val="0"/>
            <c:bubble3D val="0"/>
            <c:spPr>
              <a:solidFill>
                <a:srgbClr val="44BB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E2C4-4FB1-AADF-4B5BA0162EB9}"/>
              </c:ext>
            </c:extLst>
          </c:dPt>
          <c:dPt>
            <c:idx val="24"/>
            <c:invertIfNegative val="0"/>
            <c:bubble3D val="0"/>
            <c:spPr>
              <a:solidFill>
                <a:srgbClr val="42BD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E2C4-4FB1-AADF-4B5BA0162EB9}"/>
              </c:ext>
            </c:extLst>
          </c:dPt>
          <c:dPt>
            <c:idx val="25"/>
            <c:invertIfNegative val="0"/>
            <c:bubble3D val="0"/>
            <c:spPr>
              <a:solidFill>
                <a:srgbClr val="40B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E2C4-4FB1-AADF-4B5BA0162EB9}"/>
              </c:ext>
            </c:extLst>
          </c:dPt>
          <c:dPt>
            <c:idx val="26"/>
            <c:invertIfNegative val="0"/>
            <c:bubble3D val="0"/>
            <c:spPr>
              <a:solidFill>
                <a:srgbClr val="41B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E2C4-4FB1-AADF-4B5BA0162EB9}"/>
              </c:ext>
            </c:extLst>
          </c:dPt>
          <c:dPt>
            <c:idx val="27"/>
            <c:invertIfNegative val="0"/>
            <c:bubble3D val="0"/>
            <c:spPr>
              <a:solidFill>
                <a:srgbClr val="45BA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E2C4-4FB1-AADF-4B5BA0162EB9}"/>
              </c:ext>
            </c:extLst>
          </c:dPt>
          <c:dPt>
            <c:idx val="28"/>
            <c:invertIfNegative val="0"/>
            <c:bubble3D val="0"/>
            <c:spPr>
              <a:solidFill>
                <a:srgbClr val="48B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E2C4-4FB1-AADF-4B5BA0162EB9}"/>
              </c:ext>
            </c:extLst>
          </c:dPt>
          <c:dPt>
            <c:idx val="29"/>
            <c:invertIfNegative val="0"/>
            <c:bubble3D val="0"/>
            <c:spPr>
              <a:solidFill>
                <a:srgbClr val="4AB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E2C4-4FB1-AADF-4B5BA0162EB9}"/>
              </c:ext>
            </c:extLst>
          </c:dPt>
          <c:dPt>
            <c:idx val="30"/>
            <c:invertIfNegative val="0"/>
            <c:bubble3D val="0"/>
            <c:spPr>
              <a:solidFill>
                <a:srgbClr val="4BB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E2C4-4FB1-AADF-4B5BA0162EB9}"/>
              </c:ext>
            </c:extLst>
          </c:dPt>
          <c:dPt>
            <c:idx val="31"/>
            <c:invertIfNegative val="0"/>
            <c:bubble3D val="0"/>
            <c:spPr>
              <a:solidFill>
                <a:srgbClr val="4AB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E2C4-4FB1-AADF-4B5BA0162EB9}"/>
              </c:ext>
            </c:extLst>
          </c:dPt>
          <c:dPt>
            <c:idx val="32"/>
            <c:invertIfNegative val="0"/>
            <c:bubble3D val="0"/>
            <c:spPr>
              <a:solidFill>
                <a:srgbClr val="4CB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E2C4-4FB1-AADF-4B5BA0162EB9}"/>
              </c:ext>
            </c:extLst>
          </c:dPt>
          <c:dPt>
            <c:idx val="33"/>
            <c:invertIfNegative val="0"/>
            <c:bubble3D val="0"/>
            <c:spPr>
              <a:solidFill>
                <a:srgbClr val="4DB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E2C4-4FB1-AADF-4B5BA0162EB9}"/>
              </c:ext>
            </c:extLst>
          </c:dPt>
          <c:dPt>
            <c:idx val="34"/>
            <c:invertIfNegative val="0"/>
            <c:bubble3D val="0"/>
            <c:spPr>
              <a:solidFill>
                <a:srgbClr val="4FB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E2C4-4FB1-AADF-4B5BA0162EB9}"/>
              </c:ext>
            </c:extLst>
          </c:dPt>
          <c:dPt>
            <c:idx val="35"/>
            <c:invertIfNegative val="0"/>
            <c:bubble3D val="0"/>
            <c:spPr>
              <a:solidFill>
                <a:srgbClr val="50A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E2C4-4FB1-AADF-4B5BA0162EB9}"/>
              </c:ext>
            </c:extLst>
          </c:dPt>
          <c:dPt>
            <c:idx val="36"/>
            <c:invertIfNegative val="0"/>
            <c:bubble3D val="0"/>
            <c:spPr>
              <a:solidFill>
                <a:srgbClr val="52AD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E2C4-4FB1-AADF-4B5BA0162EB9}"/>
              </c:ext>
            </c:extLst>
          </c:dPt>
          <c:dPt>
            <c:idx val="37"/>
            <c:invertIfNegative val="0"/>
            <c:bubble3D val="0"/>
            <c:spPr>
              <a:solidFill>
                <a:srgbClr val="55AA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E2C4-4FB1-AADF-4B5BA0162EB9}"/>
              </c:ext>
            </c:extLst>
          </c:dPt>
          <c:dPt>
            <c:idx val="38"/>
            <c:invertIfNegative val="0"/>
            <c:bubble3D val="0"/>
            <c:spPr>
              <a:solidFill>
                <a:srgbClr val="55AA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E2C4-4FB1-AADF-4B5BA0162EB9}"/>
              </c:ext>
            </c:extLst>
          </c:dPt>
          <c:dPt>
            <c:idx val="39"/>
            <c:invertIfNegative val="0"/>
            <c:bubble3D val="0"/>
            <c:spPr>
              <a:solidFill>
                <a:srgbClr val="55AA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E2C4-4FB1-AADF-4B5BA0162EB9}"/>
              </c:ext>
            </c:extLst>
          </c:dPt>
          <c:dPt>
            <c:idx val="40"/>
            <c:invertIfNegative val="0"/>
            <c:bubble3D val="0"/>
            <c:spPr>
              <a:solidFill>
                <a:srgbClr val="55AA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E2C4-4FB1-AADF-4B5BA0162EB9}"/>
              </c:ext>
            </c:extLst>
          </c:dPt>
          <c:dPt>
            <c:idx val="41"/>
            <c:invertIfNegative val="0"/>
            <c:bubble3D val="0"/>
            <c:spPr>
              <a:solidFill>
                <a:srgbClr val="56A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E2C4-4FB1-AADF-4B5BA0162EB9}"/>
              </c:ext>
            </c:extLst>
          </c:dPt>
          <c:dPt>
            <c:idx val="42"/>
            <c:invertIfNegative val="0"/>
            <c:bubble3D val="0"/>
            <c:spPr>
              <a:solidFill>
                <a:srgbClr val="57A8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E2C4-4FB1-AADF-4B5BA0162EB9}"/>
              </c:ext>
            </c:extLst>
          </c:dPt>
          <c:dPt>
            <c:idx val="43"/>
            <c:invertIfNegative val="0"/>
            <c:bubble3D val="0"/>
            <c:spPr>
              <a:solidFill>
                <a:srgbClr val="57A8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E2C4-4FB1-AADF-4B5BA0162EB9}"/>
              </c:ext>
            </c:extLst>
          </c:dPt>
          <c:dPt>
            <c:idx val="44"/>
            <c:invertIfNegative val="0"/>
            <c:bubble3D val="0"/>
            <c:spPr>
              <a:solidFill>
                <a:srgbClr val="55AA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E2C4-4FB1-AADF-4B5BA0162EB9}"/>
              </c:ext>
            </c:extLst>
          </c:dPt>
          <c:dPt>
            <c:idx val="45"/>
            <c:invertIfNegative val="0"/>
            <c:bubble3D val="0"/>
            <c:spPr>
              <a:solidFill>
                <a:srgbClr val="52AD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E2C4-4FB1-AADF-4B5BA0162EB9}"/>
              </c:ext>
            </c:extLst>
          </c:dPt>
          <c:dPt>
            <c:idx val="46"/>
            <c:invertIfNegative val="0"/>
            <c:bubble3D val="0"/>
            <c:spPr>
              <a:solidFill>
                <a:srgbClr val="51A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D-E2C4-4FB1-AADF-4B5BA0162EB9}"/>
              </c:ext>
            </c:extLst>
          </c:dPt>
          <c:dPt>
            <c:idx val="47"/>
            <c:invertIfNegative val="0"/>
            <c:bubble3D val="0"/>
            <c:spPr>
              <a:solidFill>
                <a:srgbClr val="52AD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F-E2C4-4FB1-AADF-4B5BA0162EB9}"/>
              </c:ext>
            </c:extLst>
          </c:dPt>
          <c:dPt>
            <c:idx val="48"/>
            <c:invertIfNegative val="0"/>
            <c:bubble3D val="0"/>
            <c:spPr>
              <a:solidFill>
                <a:srgbClr val="52AD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1-E2C4-4FB1-AADF-4B5BA0162EB9}"/>
              </c:ext>
            </c:extLst>
          </c:dPt>
          <c:dPt>
            <c:idx val="49"/>
            <c:invertIfNegative val="0"/>
            <c:bubble3D val="0"/>
            <c:spPr>
              <a:solidFill>
                <a:srgbClr val="50A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3-E2C4-4FB1-AADF-4B5BA0162EB9}"/>
              </c:ext>
            </c:extLst>
          </c:dPt>
          <c:dPt>
            <c:idx val="50"/>
            <c:invertIfNegative val="0"/>
            <c:bubble3D val="0"/>
            <c:spPr>
              <a:solidFill>
                <a:srgbClr val="4DB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5-E2C4-4FB1-AADF-4B5BA0162EB9}"/>
              </c:ext>
            </c:extLst>
          </c:dPt>
          <c:dPt>
            <c:idx val="51"/>
            <c:invertIfNegative val="0"/>
            <c:bubble3D val="0"/>
            <c:spPr>
              <a:solidFill>
                <a:srgbClr val="4DB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7-E2C4-4FB1-AADF-4B5BA0162EB9}"/>
              </c:ext>
            </c:extLst>
          </c:dPt>
          <c:dPt>
            <c:idx val="52"/>
            <c:invertIfNegative val="0"/>
            <c:bubble3D val="0"/>
            <c:spPr>
              <a:solidFill>
                <a:srgbClr val="49B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9-E2C4-4FB1-AADF-4B5BA0162EB9}"/>
              </c:ext>
            </c:extLst>
          </c:dPt>
          <c:dPt>
            <c:idx val="53"/>
            <c:invertIfNegative val="0"/>
            <c:bubble3D val="0"/>
            <c:spPr>
              <a:solidFill>
                <a:srgbClr val="49B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B-E2C4-4FB1-AADF-4B5BA0162EB9}"/>
              </c:ext>
            </c:extLst>
          </c:dPt>
          <c:dPt>
            <c:idx val="54"/>
            <c:invertIfNegative val="0"/>
            <c:bubble3D val="0"/>
            <c:spPr>
              <a:solidFill>
                <a:srgbClr val="49B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D-E2C4-4FB1-AADF-4B5BA0162EB9}"/>
              </c:ext>
            </c:extLst>
          </c:dPt>
          <c:dPt>
            <c:idx val="55"/>
            <c:invertIfNegative val="0"/>
            <c:bubble3D val="0"/>
            <c:spPr>
              <a:solidFill>
                <a:srgbClr val="4BB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6F-E2C4-4FB1-AADF-4B5BA0162EB9}"/>
              </c:ext>
            </c:extLst>
          </c:dPt>
          <c:dPt>
            <c:idx val="56"/>
            <c:invertIfNegative val="0"/>
            <c:bubble3D val="0"/>
            <c:spPr>
              <a:solidFill>
                <a:srgbClr val="4AB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1-E2C4-4FB1-AADF-4B5BA0162EB9}"/>
              </c:ext>
            </c:extLst>
          </c:dPt>
          <c:dPt>
            <c:idx val="57"/>
            <c:invertIfNegative val="0"/>
            <c:bubble3D val="0"/>
            <c:spPr>
              <a:solidFill>
                <a:srgbClr val="47B8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3-E2C4-4FB1-AADF-4B5BA0162EB9}"/>
              </c:ext>
            </c:extLst>
          </c:dPt>
          <c:dPt>
            <c:idx val="58"/>
            <c:invertIfNegative val="0"/>
            <c:bubble3D val="0"/>
            <c:spPr>
              <a:solidFill>
                <a:srgbClr val="47B8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5-E2C4-4FB1-AADF-4B5BA0162EB9}"/>
              </c:ext>
            </c:extLst>
          </c:dPt>
          <c:dPt>
            <c:idx val="59"/>
            <c:invertIfNegative val="0"/>
            <c:bubble3D val="0"/>
            <c:spPr>
              <a:solidFill>
                <a:srgbClr val="4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7-E2C4-4FB1-AADF-4B5BA0162EB9}"/>
              </c:ext>
            </c:extLst>
          </c:dPt>
          <c:dPt>
            <c:idx val="60"/>
            <c:invertIfNegative val="0"/>
            <c:bubble3D val="0"/>
            <c:spPr>
              <a:solidFill>
                <a:srgbClr val="48B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9-E2C4-4FB1-AADF-4B5BA0162EB9}"/>
              </c:ext>
            </c:extLst>
          </c:dPt>
          <c:dPt>
            <c:idx val="61"/>
            <c:invertIfNegative val="0"/>
            <c:bubble3D val="0"/>
            <c:spPr>
              <a:solidFill>
                <a:srgbClr val="49B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B-E2C4-4FB1-AADF-4B5BA0162EB9}"/>
              </c:ext>
            </c:extLst>
          </c:dPt>
          <c:dPt>
            <c:idx val="62"/>
            <c:invertIfNegative val="0"/>
            <c:bubble3D val="0"/>
            <c:spPr>
              <a:solidFill>
                <a:srgbClr val="4AB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D-E2C4-4FB1-AADF-4B5BA0162EB9}"/>
              </c:ext>
            </c:extLst>
          </c:dPt>
          <c:dPt>
            <c:idx val="63"/>
            <c:invertIfNegative val="0"/>
            <c:bubble3D val="0"/>
            <c:spPr>
              <a:solidFill>
                <a:srgbClr val="4AB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7F-E2C4-4FB1-AADF-4B5BA0162EB9}"/>
              </c:ext>
            </c:extLst>
          </c:dPt>
          <c:dPt>
            <c:idx val="64"/>
            <c:invertIfNegative val="0"/>
            <c:bubble3D val="0"/>
            <c:spPr>
              <a:solidFill>
                <a:srgbClr val="4CB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1-E2C4-4FB1-AADF-4B5BA0162EB9}"/>
              </c:ext>
            </c:extLst>
          </c:dPt>
          <c:dPt>
            <c:idx val="65"/>
            <c:invertIfNegative val="0"/>
            <c:bubble3D val="0"/>
            <c:spPr>
              <a:solidFill>
                <a:srgbClr val="4CB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3-E2C4-4FB1-AADF-4B5BA0162EB9}"/>
              </c:ext>
            </c:extLst>
          </c:dPt>
          <c:dPt>
            <c:idx val="66"/>
            <c:invertIfNegative val="0"/>
            <c:bubble3D val="0"/>
            <c:spPr>
              <a:solidFill>
                <a:srgbClr val="4CB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5-E2C4-4FB1-AADF-4B5BA0162EB9}"/>
              </c:ext>
            </c:extLst>
          </c:dPt>
          <c:dPt>
            <c:idx val="67"/>
            <c:invertIfNegative val="0"/>
            <c:bubble3D val="0"/>
            <c:spPr>
              <a:solidFill>
                <a:srgbClr val="4CB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7-E2C4-4FB1-AADF-4B5BA0162EB9}"/>
              </c:ext>
            </c:extLst>
          </c:dPt>
          <c:dPt>
            <c:idx val="68"/>
            <c:invertIfNegative val="0"/>
            <c:bubble3D val="0"/>
            <c:spPr>
              <a:solidFill>
                <a:srgbClr val="4FB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9-E2C4-4FB1-AADF-4B5BA0162EB9}"/>
              </c:ext>
            </c:extLst>
          </c:dPt>
          <c:dPt>
            <c:idx val="69"/>
            <c:invertIfNegative val="0"/>
            <c:bubble3D val="0"/>
            <c:spPr>
              <a:solidFill>
                <a:srgbClr val="52AD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B-E2C4-4FB1-AADF-4B5BA0162EB9}"/>
              </c:ext>
            </c:extLst>
          </c:dPt>
          <c:dPt>
            <c:idx val="70"/>
            <c:invertIfNegative val="0"/>
            <c:bubble3D val="0"/>
            <c:spPr>
              <a:solidFill>
                <a:srgbClr val="54AB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D-E2C4-4FB1-AADF-4B5BA0162EB9}"/>
              </c:ext>
            </c:extLst>
          </c:dPt>
          <c:dPt>
            <c:idx val="71"/>
            <c:invertIfNegative val="0"/>
            <c:bubble3D val="0"/>
            <c:spPr>
              <a:solidFill>
                <a:srgbClr val="54AB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8F-E2C4-4FB1-AADF-4B5BA0162EB9}"/>
              </c:ext>
            </c:extLst>
          </c:dPt>
          <c:dPt>
            <c:idx val="72"/>
            <c:invertIfNegative val="0"/>
            <c:bubble3D val="0"/>
            <c:spPr>
              <a:solidFill>
                <a:srgbClr val="56A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1-E2C4-4FB1-AADF-4B5BA0162EB9}"/>
              </c:ext>
            </c:extLst>
          </c:dPt>
          <c:dPt>
            <c:idx val="73"/>
            <c:invertIfNegative val="0"/>
            <c:bubble3D val="0"/>
            <c:spPr>
              <a:solidFill>
                <a:srgbClr val="59A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3-E2C4-4FB1-AADF-4B5BA0162EB9}"/>
              </c:ext>
            </c:extLst>
          </c:dPt>
          <c:dPt>
            <c:idx val="74"/>
            <c:invertIfNegative val="0"/>
            <c:bubble3D val="0"/>
            <c:spPr>
              <a:solidFill>
                <a:srgbClr val="5CA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5-E2C4-4FB1-AADF-4B5BA0162EB9}"/>
              </c:ext>
            </c:extLst>
          </c:dPt>
          <c:dPt>
            <c:idx val="75"/>
            <c:invertIfNegative val="0"/>
            <c:bubble3D val="0"/>
            <c:spPr>
              <a:solidFill>
                <a:srgbClr val="5DA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7-E2C4-4FB1-AADF-4B5BA0162EB9}"/>
              </c:ext>
            </c:extLst>
          </c:dPt>
          <c:dPt>
            <c:idx val="76"/>
            <c:invertIfNegative val="0"/>
            <c:bubble3D val="0"/>
            <c:spPr>
              <a:solidFill>
                <a:srgbClr val="5EA1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9-E2C4-4FB1-AADF-4B5BA0162EB9}"/>
              </c:ext>
            </c:extLst>
          </c:dPt>
          <c:dPt>
            <c:idx val="77"/>
            <c:invertIfNegative val="0"/>
            <c:bubble3D val="0"/>
            <c:spPr>
              <a:solidFill>
                <a:srgbClr val="5FA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B-E2C4-4FB1-AADF-4B5BA0162EB9}"/>
              </c:ext>
            </c:extLst>
          </c:dPt>
          <c:dPt>
            <c:idx val="78"/>
            <c:invertIfNegative val="0"/>
            <c:bubble3D val="0"/>
            <c:spPr>
              <a:solidFill>
                <a:srgbClr val="5EA1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D-E2C4-4FB1-AADF-4B5BA0162EB9}"/>
              </c:ext>
            </c:extLst>
          </c:dPt>
          <c:dPt>
            <c:idx val="79"/>
            <c:invertIfNegative val="0"/>
            <c:bubble3D val="0"/>
            <c:spPr>
              <a:solidFill>
                <a:srgbClr val="5BA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9F-E2C4-4FB1-AADF-4B5BA0162EB9}"/>
              </c:ext>
            </c:extLst>
          </c:dPt>
          <c:dPt>
            <c:idx val="80"/>
            <c:invertIfNegative val="0"/>
            <c:bubble3D val="0"/>
            <c:spPr>
              <a:solidFill>
                <a:srgbClr val="5EA1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1-E2C4-4FB1-AADF-4B5BA0162EB9}"/>
              </c:ext>
            </c:extLst>
          </c:dPt>
          <c:dPt>
            <c:idx val="81"/>
            <c:invertIfNegative val="0"/>
            <c:bubble3D val="0"/>
            <c:spPr>
              <a:solidFill>
                <a:srgbClr val="609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3-E2C4-4FB1-AADF-4B5BA0162EB9}"/>
              </c:ext>
            </c:extLst>
          </c:dPt>
          <c:dPt>
            <c:idx val="82"/>
            <c:invertIfNegative val="0"/>
            <c:bubble3D val="0"/>
            <c:spPr>
              <a:solidFill>
                <a:srgbClr val="609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5-E2C4-4FB1-AADF-4B5BA0162EB9}"/>
              </c:ext>
            </c:extLst>
          </c:dPt>
          <c:dPt>
            <c:idx val="83"/>
            <c:invertIfNegative val="0"/>
            <c:bubble3D val="0"/>
            <c:spPr>
              <a:solidFill>
                <a:srgbClr val="5CA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7-E2C4-4FB1-AADF-4B5BA0162EB9}"/>
              </c:ext>
            </c:extLst>
          </c:dPt>
          <c:dPt>
            <c:idx val="84"/>
            <c:invertIfNegative val="0"/>
            <c:bubble3D val="0"/>
            <c:spPr>
              <a:solidFill>
                <a:srgbClr val="56A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9-E2C4-4FB1-AADF-4B5BA0162EB9}"/>
              </c:ext>
            </c:extLst>
          </c:dPt>
          <c:dPt>
            <c:idx val="85"/>
            <c:invertIfNegative val="0"/>
            <c:bubble3D val="0"/>
            <c:spPr>
              <a:solidFill>
                <a:srgbClr val="52AD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B-E2C4-4FB1-AADF-4B5BA0162EB9}"/>
              </c:ext>
            </c:extLst>
          </c:dPt>
          <c:dPt>
            <c:idx val="86"/>
            <c:invertIfNegative val="0"/>
            <c:bubble3D val="0"/>
            <c:spPr>
              <a:solidFill>
                <a:srgbClr val="4DB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D-E2C4-4FB1-AADF-4B5BA0162EB9}"/>
              </c:ext>
            </c:extLst>
          </c:dPt>
          <c:dPt>
            <c:idx val="87"/>
            <c:invertIfNegative val="0"/>
            <c:bubble3D val="0"/>
            <c:spPr>
              <a:solidFill>
                <a:srgbClr val="4BB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AF-E2C4-4FB1-AADF-4B5BA0162EB9}"/>
              </c:ext>
            </c:extLst>
          </c:dPt>
          <c:dPt>
            <c:idx val="88"/>
            <c:invertIfNegative val="0"/>
            <c:bubble3D val="0"/>
            <c:spPr>
              <a:solidFill>
                <a:srgbClr val="4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1-E2C4-4FB1-AADF-4B5BA0162EB9}"/>
              </c:ext>
            </c:extLst>
          </c:dPt>
          <c:dPt>
            <c:idx val="89"/>
            <c:invertIfNegative val="0"/>
            <c:bubble3D val="0"/>
            <c:spPr>
              <a:solidFill>
                <a:srgbClr val="3DC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3-E2C4-4FB1-AADF-4B5BA0162EB9}"/>
              </c:ext>
            </c:extLst>
          </c:dPt>
          <c:dPt>
            <c:idx val="90"/>
            <c:invertIfNegative val="0"/>
            <c:bubble3D val="0"/>
            <c:spPr>
              <a:solidFill>
                <a:srgbClr val="34CB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5-E2C4-4FB1-AADF-4B5BA0162EB9}"/>
              </c:ext>
            </c:extLst>
          </c:dPt>
          <c:dPt>
            <c:idx val="91"/>
            <c:invertIfNegative val="0"/>
            <c:bubble3D val="0"/>
            <c:spPr>
              <a:solidFill>
                <a:srgbClr val="2CD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7-E2C4-4FB1-AADF-4B5BA0162EB9}"/>
              </c:ext>
            </c:extLst>
          </c:dPt>
          <c:dPt>
            <c:idx val="92"/>
            <c:invertIfNegative val="0"/>
            <c:bubble3D val="0"/>
            <c:spPr>
              <a:solidFill>
                <a:srgbClr val="27D8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9-E2C4-4FB1-AADF-4B5BA0162EB9}"/>
              </c:ext>
            </c:extLst>
          </c:dPt>
          <c:dPt>
            <c:idx val="93"/>
            <c:invertIfNegative val="0"/>
            <c:bubble3D val="0"/>
            <c:spPr>
              <a:solidFill>
                <a:srgbClr val="24DB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B-E2C4-4FB1-AADF-4B5BA0162EB9}"/>
              </c:ext>
            </c:extLst>
          </c:dPt>
          <c:dPt>
            <c:idx val="94"/>
            <c:invertIfNegative val="0"/>
            <c:bubble3D val="0"/>
            <c:spPr>
              <a:solidFill>
                <a:srgbClr val="21D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D-E2C4-4FB1-AADF-4B5BA0162EB9}"/>
              </c:ext>
            </c:extLst>
          </c:dPt>
          <c:dPt>
            <c:idx val="95"/>
            <c:invertIfNegative val="0"/>
            <c:bubble3D val="0"/>
            <c:spPr>
              <a:solidFill>
                <a:srgbClr val="1EE1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BF-E2C4-4FB1-AADF-4B5BA0162EB9}"/>
              </c:ext>
            </c:extLst>
          </c:dPt>
          <c:dPt>
            <c:idx val="96"/>
            <c:invertIfNegative val="0"/>
            <c:bubble3D val="0"/>
            <c:spPr>
              <a:solidFill>
                <a:srgbClr val="1BE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1-E2C4-4FB1-AADF-4B5BA0162EB9}"/>
              </c:ext>
            </c:extLst>
          </c:dPt>
          <c:dPt>
            <c:idx val="97"/>
            <c:invertIfNegative val="0"/>
            <c:bubble3D val="0"/>
            <c:spPr>
              <a:solidFill>
                <a:srgbClr val="1BE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3-E2C4-4FB1-AADF-4B5BA0162EB9}"/>
              </c:ext>
            </c:extLst>
          </c:dPt>
          <c:dPt>
            <c:idx val="98"/>
            <c:invertIfNegative val="0"/>
            <c:bubble3D val="0"/>
            <c:spPr>
              <a:solidFill>
                <a:srgbClr val="1DE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5-E2C4-4FB1-AADF-4B5BA0162EB9}"/>
              </c:ext>
            </c:extLst>
          </c:dPt>
          <c:dPt>
            <c:idx val="99"/>
            <c:invertIfNegative val="0"/>
            <c:bubble3D val="0"/>
            <c:spPr>
              <a:solidFill>
                <a:srgbClr val="1CE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7-E2C4-4FB1-AADF-4B5BA0162EB9}"/>
              </c:ext>
            </c:extLst>
          </c:dPt>
          <c:dPt>
            <c:idx val="100"/>
            <c:invertIfNegative val="0"/>
            <c:bubble3D val="0"/>
            <c:spPr>
              <a:solidFill>
                <a:srgbClr val="1BE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9-E2C4-4FB1-AADF-4B5BA0162EB9}"/>
              </c:ext>
            </c:extLst>
          </c:dPt>
          <c:dPt>
            <c:idx val="101"/>
            <c:invertIfNegative val="0"/>
            <c:bubble3D val="0"/>
            <c:spPr>
              <a:solidFill>
                <a:srgbClr val="1CE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B-E2C4-4FB1-AADF-4B5BA0162EB9}"/>
              </c:ext>
            </c:extLst>
          </c:dPt>
          <c:dPt>
            <c:idx val="102"/>
            <c:invertIfNegative val="0"/>
            <c:bubble3D val="0"/>
            <c:spPr>
              <a:solidFill>
                <a:srgbClr val="21D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D-E2C4-4FB1-AADF-4B5BA0162EB9}"/>
              </c:ext>
            </c:extLst>
          </c:dPt>
          <c:dPt>
            <c:idx val="103"/>
            <c:invertIfNegative val="0"/>
            <c:bubble3D val="0"/>
            <c:spPr>
              <a:solidFill>
                <a:srgbClr val="23D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CF-E2C4-4FB1-AADF-4B5BA0162EB9}"/>
              </c:ext>
            </c:extLst>
          </c:dPt>
          <c:dPt>
            <c:idx val="104"/>
            <c:invertIfNegative val="0"/>
            <c:bubble3D val="0"/>
            <c:spPr>
              <a:solidFill>
                <a:srgbClr val="24DB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1-E2C4-4FB1-AADF-4B5BA0162EB9}"/>
              </c:ext>
            </c:extLst>
          </c:dPt>
          <c:dPt>
            <c:idx val="105"/>
            <c:invertIfNegative val="0"/>
            <c:bubble3D val="0"/>
            <c:spPr>
              <a:solidFill>
                <a:srgbClr val="24DB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3-E2C4-4FB1-AADF-4B5BA0162EB9}"/>
              </c:ext>
            </c:extLst>
          </c:dPt>
          <c:dPt>
            <c:idx val="106"/>
            <c:invertIfNegative val="0"/>
            <c:bubble3D val="0"/>
            <c:spPr>
              <a:solidFill>
                <a:srgbClr val="25DA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5-E2C4-4FB1-AADF-4B5BA0162EB9}"/>
              </c:ext>
            </c:extLst>
          </c:dPt>
          <c:dPt>
            <c:idx val="107"/>
            <c:invertIfNegative val="0"/>
            <c:bubble3D val="0"/>
            <c:spPr>
              <a:solidFill>
                <a:srgbClr val="27D8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7-E2C4-4FB1-AADF-4B5BA0162EB9}"/>
              </c:ext>
            </c:extLst>
          </c:dPt>
          <c:dPt>
            <c:idx val="108"/>
            <c:invertIfNegative val="0"/>
            <c:bubble3D val="0"/>
            <c:spPr>
              <a:solidFill>
                <a:srgbClr val="29D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9-E2C4-4FB1-AADF-4B5BA0162EB9}"/>
              </c:ext>
            </c:extLst>
          </c:dPt>
          <c:dPt>
            <c:idx val="109"/>
            <c:invertIfNegative val="0"/>
            <c:bubble3D val="0"/>
            <c:spPr>
              <a:solidFill>
                <a:srgbClr val="27D8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B-E2C4-4FB1-AADF-4B5BA0162EB9}"/>
              </c:ext>
            </c:extLst>
          </c:dPt>
          <c:dPt>
            <c:idx val="110"/>
            <c:invertIfNegative val="0"/>
            <c:bubble3D val="0"/>
            <c:spPr>
              <a:solidFill>
                <a:srgbClr val="23D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D-E2C4-4FB1-AADF-4B5BA0162EB9}"/>
              </c:ext>
            </c:extLst>
          </c:dPt>
          <c:dPt>
            <c:idx val="111"/>
            <c:invertIfNegative val="0"/>
            <c:bubble3D val="0"/>
            <c:spPr>
              <a:solidFill>
                <a:srgbClr val="21D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DF-E2C4-4FB1-AADF-4B5BA0162EB9}"/>
              </c:ext>
            </c:extLst>
          </c:dPt>
          <c:dPt>
            <c:idx val="112"/>
            <c:invertIfNegative val="0"/>
            <c:bubble3D val="0"/>
            <c:spPr>
              <a:solidFill>
                <a:srgbClr val="21D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1-E2C4-4FB1-AADF-4B5BA0162EB9}"/>
              </c:ext>
            </c:extLst>
          </c:dPt>
          <c:dPt>
            <c:idx val="113"/>
            <c:invertIfNegative val="0"/>
            <c:bubble3D val="0"/>
            <c:spPr>
              <a:solidFill>
                <a:srgbClr val="26D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3-E2C4-4FB1-AADF-4B5BA0162EB9}"/>
              </c:ext>
            </c:extLst>
          </c:dPt>
          <c:dPt>
            <c:idx val="114"/>
            <c:invertIfNegative val="0"/>
            <c:bubble3D val="0"/>
            <c:spPr>
              <a:solidFill>
                <a:srgbClr val="28D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5-E2C4-4FB1-AADF-4B5BA0162EB9}"/>
              </c:ext>
            </c:extLst>
          </c:dPt>
          <c:dPt>
            <c:idx val="115"/>
            <c:invertIfNegative val="0"/>
            <c:bubble3D val="0"/>
            <c:spPr>
              <a:solidFill>
                <a:srgbClr val="2BD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7-E2C4-4FB1-AADF-4B5BA0162EB9}"/>
              </c:ext>
            </c:extLst>
          </c:dPt>
          <c:dPt>
            <c:idx val="116"/>
            <c:invertIfNegative val="0"/>
            <c:bubble3D val="0"/>
            <c:spPr>
              <a:solidFill>
                <a:srgbClr val="2AD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9-E2C4-4FB1-AADF-4B5BA0162EB9}"/>
              </c:ext>
            </c:extLst>
          </c:dPt>
          <c:dPt>
            <c:idx val="117"/>
            <c:invertIfNegative val="0"/>
            <c:bubble3D val="0"/>
            <c:spPr>
              <a:solidFill>
                <a:srgbClr val="29D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B-E2C4-4FB1-AADF-4B5BA0162EB9}"/>
              </c:ext>
            </c:extLst>
          </c:dPt>
          <c:dPt>
            <c:idx val="118"/>
            <c:invertIfNegative val="0"/>
            <c:bubble3D val="0"/>
            <c:spPr>
              <a:solidFill>
                <a:srgbClr val="26D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D-E2C4-4FB1-AADF-4B5BA0162EB9}"/>
              </c:ext>
            </c:extLst>
          </c:dPt>
          <c:dPt>
            <c:idx val="119"/>
            <c:invertIfNegative val="0"/>
            <c:bubble3D val="0"/>
            <c:spPr>
              <a:solidFill>
                <a:srgbClr val="23D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EF-E2C4-4FB1-AADF-4B5BA0162EB9}"/>
              </c:ext>
            </c:extLst>
          </c:dPt>
          <c:dPt>
            <c:idx val="120"/>
            <c:invertIfNegative val="0"/>
            <c:bubble3D val="0"/>
            <c:spPr>
              <a:solidFill>
                <a:srgbClr val="23D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1-E2C4-4FB1-AADF-4B5BA0162EB9}"/>
              </c:ext>
            </c:extLst>
          </c:dPt>
          <c:dPt>
            <c:idx val="121"/>
            <c:invertIfNegative val="0"/>
            <c:bubble3D val="0"/>
            <c:spPr>
              <a:solidFill>
                <a:srgbClr val="22DD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3-E2C4-4FB1-AADF-4B5BA0162EB9}"/>
              </c:ext>
            </c:extLst>
          </c:dPt>
          <c:dPt>
            <c:idx val="122"/>
            <c:invertIfNegative val="0"/>
            <c:bubble3D val="0"/>
            <c:spPr>
              <a:solidFill>
                <a:srgbClr val="23D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5-E2C4-4FB1-AADF-4B5BA0162EB9}"/>
              </c:ext>
            </c:extLst>
          </c:dPt>
          <c:dPt>
            <c:idx val="123"/>
            <c:invertIfNegative val="0"/>
            <c:bubble3D val="0"/>
            <c:spPr>
              <a:solidFill>
                <a:srgbClr val="24DB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7-E2C4-4FB1-AADF-4B5BA0162EB9}"/>
              </c:ext>
            </c:extLst>
          </c:dPt>
          <c:dPt>
            <c:idx val="124"/>
            <c:invertIfNegative val="0"/>
            <c:bubble3D val="0"/>
            <c:spPr>
              <a:solidFill>
                <a:srgbClr val="24DB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9-E2C4-4FB1-AADF-4B5BA0162EB9}"/>
              </c:ext>
            </c:extLst>
          </c:dPt>
          <c:dPt>
            <c:idx val="125"/>
            <c:invertIfNegative val="0"/>
            <c:bubble3D val="0"/>
            <c:spPr>
              <a:solidFill>
                <a:srgbClr val="23D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B-E2C4-4FB1-AADF-4B5BA0162EB9}"/>
              </c:ext>
            </c:extLst>
          </c:dPt>
          <c:dPt>
            <c:idx val="126"/>
            <c:invertIfNegative val="0"/>
            <c:bubble3D val="0"/>
            <c:spPr>
              <a:solidFill>
                <a:srgbClr val="24DB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D-E2C4-4FB1-AADF-4B5BA0162EB9}"/>
              </c:ext>
            </c:extLst>
          </c:dPt>
          <c:dPt>
            <c:idx val="127"/>
            <c:invertIfNegative val="0"/>
            <c:bubble3D val="0"/>
            <c:spPr>
              <a:solidFill>
                <a:srgbClr val="26D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FF-E2C4-4FB1-AADF-4B5BA0162EB9}"/>
              </c:ext>
            </c:extLst>
          </c:dPt>
          <c:dPt>
            <c:idx val="128"/>
            <c:invertIfNegative val="0"/>
            <c:bubble3D val="0"/>
            <c:spPr>
              <a:solidFill>
                <a:srgbClr val="26D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01-E2C4-4FB1-AADF-4B5BA0162EB9}"/>
              </c:ext>
            </c:extLst>
          </c:dPt>
          <c:dPt>
            <c:idx val="129"/>
            <c:invertIfNegative val="0"/>
            <c:bubble3D val="0"/>
            <c:spPr>
              <a:solidFill>
                <a:srgbClr val="24DB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03-E2C4-4FB1-AADF-4B5BA0162EB9}"/>
              </c:ext>
            </c:extLst>
          </c:dPt>
          <c:dPt>
            <c:idx val="130"/>
            <c:invertIfNegative val="0"/>
            <c:bubble3D val="0"/>
            <c:spPr>
              <a:solidFill>
                <a:srgbClr val="24DB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05-E2C4-4FB1-AADF-4B5BA0162EB9}"/>
              </c:ext>
            </c:extLst>
          </c:dPt>
          <c:dPt>
            <c:idx val="131"/>
            <c:invertIfNegative val="0"/>
            <c:bubble3D val="0"/>
            <c:spPr>
              <a:solidFill>
                <a:srgbClr val="25DA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07-E2C4-4FB1-AADF-4B5BA0162EB9}"/>
              </c:ext>
            </c:extLst>
          </c:dPt>
          <c:dPt>
            <c:idx val="132"/>
            <c:invertIfNegative val="0"/>
            <c:bubble3D val="0"/>
            <c:spPr>
              <a:solidFill>
                <a:srgbClr val="26D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09-E2C4-4FB1-AADF-4B5BA0162EB9}"/>
              </c:ext>
            </c:extLst>
          </c:dPt>
          <c:dPt>
            <c:idx val="133"/>
            <c:invertIfNegative val="0"/>
            <c:bubble3D val="0"/>
            <c:spPr>
              <a:solidFill>
                <a:srgbClr val="28D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0B-E2C4-4FB1-AADF-4B5BA0162EB9}"/>
              </c:ext>
            </c:extLst>
          </c:dPt>
          <c:dPt>
            <c:idx val="134"/>
            <c:invertIfNegative val="0"/>
            <c:bubble3D val="0"/>
            <c:spPr>
              <a:solidFill>
                <a:srgbClr val="29D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0D-E2C4-4FB1-AADF-4B5BA0162EB9}"/>
              </c:ext>
            </c:extLst>
          </c:dPt>
          <c:dPt>
            <c:idx val="135"/>
            <c:invertIfNegative val="0"/>
            <c:bubble3D val="0"/>
            <c:spPr>
              <a:solidFill>
                <a:srgbClr val="2AD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0F-E2C4-4FB1-AADF-4B5BA0162EB9}"/>
              </c:ext>
            </c:extLst>
          </c:dPt>
          <c:dPt>
            <c:idx val="136"/>
            <c:invertIfNegative val="0"/>
            <c:bubble3D val="0"/>
            <c:spPr>
              <a:solidFill>
                <a:srgbClr val="2AD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11-E2C4-4FB1-AADF-4B5BA0162EB9}"/>
              </c:ext>
            </c:extLst>
          </c:dPt>
          <c:dPt>
            <c:idx val="137"/>
            <c:invertIfNegative val="0"/>
            <c:bubble3D val="0"/>
            <c:spPr>
              <a:solidFill>
                <a:srgbClr val="2BD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13-E2C4-4FB1-AADF-4B5BA0162EB9}"/>
              </c:ext>
            </c:extLst>
          </c:dPt>
          <c:dPt>
            <c:idx val="138"/>
            <c:invertIfNegative val="0"/>
            <c:bubble3D val="0"/>
            <c:spPr>
              <a:solidFill>
                <a:srgbClr val="2DD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15-E2C4-4FB1-AADF-4B5BA0162EB9}"/>
              </c:ext>
            </c:extLst>
          </c:dPt>
          <c:dPt>
            <c:idx val="139"/>
            <c:invertIfNegative val="0"/>
            <c:bubble3D val="0"/>
            <c:spPr>
              <a:solidFill>
                <a:srgbClr val="2DD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17-E2C4-4FB1-AADF-4B5BA0162EB9}"/>
              </c:ext>
            </c:extLst>
          </c:dPt>
          <c:dPt>
            <c:idx val="140"/>
            <c:invertIfNegative val="0"/>
            <c:bubble3D val="0"/>
            <c:spPr>
              <a:solidFill>
                <a:srgbClr val="2ED1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19-E2C4-4FB1-AADF-4B5BA0162EB9}"/>
              </c:ext>
            </c:extLst>
          </c:dPt>
          <c:dPt>
            <c:idx val="141"/>
            <c:invertIfNegative val="0"/>
            <c:bubble3D val="0"/>
            <c:spPr>
              <a:solidFill>
                <a:srgbClr val="2ED1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1B-E2C4-4FB1-AADF-4B5BA0162EB9}"/>
              </c:ext>
            </c:extLst>
          </c:dPt>
          <c:dPt>
            <c:idx val="142"/>
            <c:invertIfNegative val="0"/>
            <c:bubble3D val="0"/>
            <c:spPr>
              <a:solidFill>
                <a:srgbClr val="31C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1D-E2C4-4FB1-AADF-4B5BA0162EB9}"/>
              </c:ext>
            </c:extLst>
          </c:dPt>
          <c:dPt>
            <c:idx val="143"/>
            <c:invertIfNegative val="0"/>
            <c:bubble3D val="0"/>
            <c:spPr>
              <a:solidFill>
                <a:srgbClr val="33C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1F-E2C4-4FB1-AADF-4B5BA0162EB9}"/>
              </c:ext>
            </c:extLst>
          </c:dPt>
          <c:dPt>
            <c:idx val="144"/>
            <c:invertIfNegative val="0"/>
            <c:bubble3D val="0"/>
            <c:spPr>
              <a:solidFill>
                <a:srgbClr val="36C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21-E2C4-4FB1-AADF-4B5BA0162EB9}"/>
              </c:ext>
            </c:extLst>
          </c:dPt>
          <c:dPt>
            <c:idx val="145"/>
            <c:invertIfNegative val="0"/>
            <c:bubble3D val="0"/>
            <c:spPr>
              <a:solidFill>
                <a:srgbClr val="37C8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23-E2C4-4FB1-AADF-4B5BA0162EB9}"/>
              </c:ext>
            </c:extLst>
          </c:dPt>
          <c:dPt>
            <c:idx val="146"/>
            <c:invertIfNegative val="0"/>
            <c:bubble3D val="0"/>
            <c:spPr>
              <a:solidFill>
                <a:srgbClr val="36C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25-E2C4-4FB1-AADF-4B5BA0162EB9}"/>
              </c:ext>
            </c:extLst>
          </c:dPt>
          <c:dPt>
            <c:idx val="147"/>
            <c:invertIfNegative val="0"/>
            <c:bubble3D val="0"/>
            <c:spPr>
              <a:solidFill>
                <a:srgbClr val="39C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27-E2C4-4FB1-AADF-4B5BA0162EB9}"/>
              </c:ext>
            </c:extLst>
          </c:dPt>
          <c:dPt>
            <c:idx val="148"/>
            <c:invertIfNegative val="0"/>
            <c:bubble3D val="0"/>
            <c:spPr>
              <a:solidFill>
                <a:srgbClr val="3BC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29-E2C4-4FB1-AADF-4B5BA0162EB9}"/>
              </c:ext>
            </c:extLst>
          </c:dPt>
          <c:dPt>
            <c:idx val="149"/>
            <c:invertIfNegative val="0"/>
            <c:bubble3D val="0"/>
            <c:spPr>
              <a:solidFill>
                <a:srgbClr val="3EC1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2B-E2C4-4FB1-AADF-4B5BA0162EB9}"/>
              </c:ext>
            </c:extLst>
          </c:dPt>
          <c:dPt>
            <c:idx val="150"/>
            <c:invertIfNegative val="0"/>
            <c:bubble3D val="0"/>
            <c:spPr>
              <a:solidFill>
                <a:srgbClr val="40B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2D-E2C4-4FB1-AADF-4B5BA0162EB9}"/>
              </c:ext>
            </c:extLst>
          </c:dPt>
          <c:dPt>
            <c:idx val="151"/>
            <c:invertIfNegative val="0"/>
            <c:bubble3D val="0"/>
            <c:spPr>
              <a:solidFill>
                <a:srgbClr val="42BD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2F-E2C4-4FB1-AADF-4B5BA0162EB9}"/>
              </c:ext>
            </c:extLst>
          </c:dPt>
          <c:dPt>
            <c:idx val="152"/>
            <c:invertIfNegative val="0"/>
            <c:bubble3D val="0"/>
            <c:spPr>
              <a:solidFill>
                <a:srgbClr val="46B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31-E2C4-4FB1-AADF-4B5BA0162EB9}"/>
              </c:ext>
            </c:extLst>
          </c:dPt>
          <c:dPt>
            <c:idx val="153"/>
            <c:invertIfNegative val="0"/>
            <c:bubble3D val="0"/>
            <c:spPr>
              <a:solidFill>
                <a:srgbClr val="4BB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33-E2C4-4FB1-AADF-4B5BA0162EB9}"/>
              </c:ext>
            </c:extLst>
          </c:dPt>
          <c:dPt>
            <c:idx val="154"/>
            <c:invertIfNegative val="0"/>
            <c:bubble3D val="0"/>
            <c:spPr>
              <a:solidFill>
                <a:srgbClr val="51A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35-E2C4-4FB1-AADF-4B5BA0162EB9}"/>
              </c:ext>
            </c:extLst>
          </c:dPt>
          <c:dPt>
            <c:idx val="155"/>
            <c:invertIfNegative val="0"/>
            <c:bubble3D val="0"/>
            <c:spPr>
              <a:solidFill>
                <a:srgbClr val="55AA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37-E2C4-4FB1-AADF-4B5BA0162EB9}"/>
              </c:ext>
            </c:extLst>
          </c:dPt>
          <c:dPt>
            <c:idx val="156"/>
            <c:invertIfNegative val="0"/>
            <c:bubble3D val="0"/>
            <c:spPr>
              <a:solidFill>
                <a:srgbClr val="58A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39-E2C4-4FB1-AADF-4B5BA0162EB9}"/>
              </c:ext>
            </c:extLst>
          </c:dPt>
          <c:dPt>
            <c:idx val="157"/>
            <c:invertIfNegative val="0"/>
            <c:bubble3D val="0"/>
            <c:spPr>
              <a:solidFill>
                <a:srgbClr val="59A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3B-E2C4-4FB1-AADF-4B5BA0162EB9}"/>
              </c:ext>
            </c:extLst>
          </c:dPt>
          <c:dPt>
            <c:idx val="158"/>
            <c:invertIfNegative val="0"/>
            <c:bubble3D val="0"/>
            <c:spPr>
              <a:solidFill>
                <a:srgbClr val="5CA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3D-E2C4-4FB1-AADF-4B5BA0162EB9}"/>
              </c:ext>
            </c:extLst>
          </c:dPt>
          <c:dPt>
            <c:idx val="159"/>
            <c:invertIfNegative val="0"/>
            <c:bubble3D val="0"/>
            <c:spPr>
              <a:solidFill>
                <a:srgbClr val="5EA1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3F-E2C4-4FB1-AADF-4B5BA0162EB9}"/>
              </c:ext>
            </c:extLst>
          </c:dPt>
          <c:dPt>
            <c:idx val="160"/>
            <c:invertIfNegative val="0"/>
            <c:bubble3D val="0"/>
            <c:spPr>
              <a:solidFill>
                <a:srgbClr val="629D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41-E2C4-4FB1-AADF-4B5BA0162EB9}"/>
              </c:ext>
            </c:extLst>
          </c:dPt>
          <c:dPt>
            <c:idx val="161"/>
            <c:invertIfNegative val="0"/>
            <c:bubble3D val="0"/>
            <c:spPr>
              <a:solidFill>
                <a:srgbClr val="629D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43-E2C4-4FB1-AADF-4B5BA0162EB9}"/>
              </c:ext>
            </c:extLst>
          </c:dPt>
          <c:dPt>
            <c:idx val="162"/>
            <c:invertIfNegative val="0"/>
            <c:bubble3D val="0"/>
            <c:spPr>
              <a:solidFill>
                <a:srgbClr val="639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45-E2C4-4FB1-AADF-4B5BA0162EB9}"/>
              </c:ext>
            </c:extLst>
          </c:dPt>
          <c:dPt>
            <c:idx val="163"/>
            <c:invertIfNegative val="0"/>
            <c:bubble3D val="0"/>
            <c:spPr>
              <a:solidFill>
                <a:srgbClr val="639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47-E2C4-4FB1-AADF-4B5BA0162EB9}"/>
              </c:ext>
            </c:extLst>
          </c:dPt>
          <c:dPt>
            <c:idx val="164"/>
            <c:invertIfNegative val="0"/>
            <c:bubble3D val="0"/>
            <c:spPr>
              <a:solidFill>
                <a:srgbClr val="669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49-E2C4-4FB1-AADF-4B5BA0162EB9}"/>
              </c:ext>
            </c:extLst>
          </c:dPt>
          <c:dPt>
            <c:idx val="165"/>
            <c:invertIfNegative val="0"/>
            <c:bubble3D val="0"/>
            <c:spPr>
              <a:solidFill>
                <a:srgbClr val="699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4B-E2C4-4FB1-AADF-4B5BA0162EB9}"/>
              </c:ext>
            </c:extLst>
          </c:dPt>
          <c:dPt>
            <c:idx val="166"/>
            <c:invertIfNegative val="0"/>
            <c:bubble3D val="0"/>
            <c:spPr>
              <a:solidFill>
                <a:srgbClr val="699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4D-E2C4-4FB1-AADF-4B5BA0162EB9}"/>
              </c:ext>
            </c:extLst>
          </c:dPt>
          <c:dPt>
            <c:idx val="167"/>
            <c:invertIfNegative val="0"/>
            <c:bubble3D val="0"/>
            <c:spPr>
              <a:solidFill>
                <a:srgbClr val="699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4F-E2C4-4FB1-AADF-4B5BA0162EB9}"/>
              </c:ext>
            </c:extLst>
          </c:dPt>
          <c:dPt>
            <c:idx val="168"/>
            <c:invertIfNegative val="0"/>
            <c:bubble3D val="0"/>
            <c:spPr>
              <a:solidFill>
                <a:srgbClr val="6A9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51-E2C4-4FB1-AADF-4B5BA0162EB9}"/>
              </c:ext>
            </c:extLst>
          </c:dPt>
          <c:dPt>
            <c:idx val="169"/>
            <c:invertIfNegative val="0"/>
            <c:bubble3D val="0"/>
            <c:spPr>
              <a:solidFill>
                <a:srgbClr val="6C9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53-E2C4-4FB1-AADF-4B5BA0162EB9}"/>
              </c:ext>
            </c:extLst>
          </c:dPt>
          <c:dPt>
            <c:idx val="170"/>
            <c:invertIfNegative val="0"/>
            <c:bubble3D val="0"/>
            <c:spPr>
              <a:solidFill>
                <a:srgbClr val="6C9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55-E2C4-4FB1-AADF-4B5BA0162EB9}"/>
              </c:ext>
            </c:extLst>
          </c:dPt>
          <c:dPt>
            <c:idx val="171"/>
            <c:invertIfNegative val="0"/>
            <c:bubble3D val="0"/>
            <c:spPr>
              <a:solidFill>
                <a:srgbClr val="6C9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57-E2C4-4FB1-AADF-4B5BA0162EB9}"/>
              </c:ext>
            </c:extLst>
          </c:dPt>
          <c:dPt>
            <c:idx val="172"/>
            <c:invertIfNegative val="0"/>
            <c:bubble3D val="0"/>
            <c:spPr>
              <a:solidFill>
                <a:srgbClr val="6C9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59-E2C4-4FB1-AADF-4B5BA0162EB9}"/>
              </c:ext>
            </c:extLst>
          </c:dPt>
          <c:dPt>
            <c:idx val="173"/>
            <c:invertIfNegative val="0"/>
            <c:bubble3D val="0"/>
            <c:spPr>
              <a:solidFill>
                <a:srgbClr val="6C9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5B-E2C4-4FB1-AADF-4B5BA0162EB9}"/>
              </c:ext>
            </c:extLst>
          </c:dPt>
          <c:dPt>
            <c:idx val="174"/>
            <c:invertIfNegative val="0"/>
            <c:bubble3D val="0"/>
            <c:spPr>
              <a:solidFill>
                <a:srgbClr val="6C9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5D-E2C4-4FB1-AADF-4B5BA0162EB9}"/>
              </c:ext>
            </c:extLst>
          </c:dPt>
          <c:dPt>
            <c:idx val="175"/>
            <c:invertIfNegative val="0"/>
            <c:bubble3D val="0"/>
            <c:spPr>
              <a:solidFill>
                <a:srgbClr val="6D9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5F-E2C4-4FB1-AADF-4B5BA0162EB9}"/>
              </c:ext>
            </c:extLst>
          </c:dPt>
          <c:dPt>
            <c:idx val="176"/>
            <c:invertIfNegative val="0"/>
            <c:bubble3D val="0"/>
            <c:spPr>
              <a:solidFill>
                <a:srgbClr val="6D9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61-E2C4-4FB1-AADF-4B5BA0162EB9}"/>
              </c:ext>
            </c:extLst>
          </c:dPt>
          <c:dPt>
            <c:idx val="177"/>
            <c:invertIfNegative val="0"/>
            <c:bubble3D val="0"/>
            <c:spPr>
              <a:solidFill>
                <a:srgbClr val="6D9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63-E2C4-4FB1-AADF-4B5BA0162EB9}"/>
              </c:ext>
            </c:extLst>
          </c:dPt>
          <c:dPt>
            <c:idx val="178"/>
            <c:invertIfNegative val="0"/>
            <c:bubble3D val="0"/>
            <c:spPr>
              <a:solidFill>
                <a:srgbClr val="6D9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65-E2C4-4FB1-AADF-4B5BA0162EB9}"/>
              </c:ext>
            </c:extLst>
          </c:dPt>
          <c:dPt>
            <c:idx val="179"/>
            <c:invertIfNegative val="0"/>
            <c:bubble3D val="0"/>
            <c:spPr>
              <a:solidFill>
                <a:srgbClr val="6E91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67-E2C4-4FB1-AADF-4B5BA0162EB9}"/>
              </c:ext>
            </c:extLst>
          </c:dPt>
          <c:dPt>
            <c:idx val="180"/>
            <c:invertIfNegative val="0"/>
            <c:bubble3D val="0"/>
            <c:spPr>
              <a:solidFill>
                <a:srgbClr val="6E91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69-E2C4-4FB1-AADF-4B5BA0162EB9}"/>
              </c:ext>
            </c:extLst>
          </c:dPt>
          <c:dPt>
            <c:idx val="181"/>
            <c:invertIfNegative val="0"/>
            <c:bubble3D val="0"/>
            <c:spPr>
              <a:solidFill>
                <a:srgbClr val="6E91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6B-E2C4-4FB1-AADF-4B5BA0162EB9}"/>
              </c:ext>
            </c:extLst>
          </c:dPt>
          <c:dPt>
            <c:idx val="182"/>
            <c:invertIfNegative val="0"/>
            <c:bubble3D val="0"/>
            <c:spPr>
              <a:solidFill>
                <a:srgbClr val="6F9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6D-E2C4-4FB1-AADF-4B5BA0162EB9}"/>
              </c:ext>
            </c:extLst>
          </c:dPt>
          <c:dPt>
            <c:idx val="183"/>
            <c:invertIfNegative val="0"/>
            <c:bubble3D val="0"/>
            <c:spPr>
              <a:solidFill>
                <a:srgbClr val="708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6F-E2C4-4FB1-AADF-4B5BA0162EB9}"/>
              </c:ext>
            </c:extLst>
          </c:dPt>
          <c:dPt>
            <c:idx val="184"/>
            <c:invertIfNegative val="0"/>
            <c:bubble3D val="0"/>
            <c:spPr>
              <a:solidFill>
                <a:srgbClr val="718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71-E2C4-4FB1-AADF-4B5BA0162EB9}"/>
              </c:ext>
            </c:extLst>
          </c:dPt>
          <c:dPt>
            <c:idx val="185"/>
            <c:invertIfNegative val="0"/>
            <c:bubble3D val="0"/>
            <c:spPr>
              <a:solidFill>
                <a:srgbClr val="708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73-E2C4-4FB1-AADF-4B5BA0162EB9}"/>
              </c:ext>
            </c:extLst>
          </c:dPt>
          <c:dPt>
            <c:idx val="186"/>
            <c:invertIfNegative val="0"/>
            <c:bubble3D val="0"/>
            <c:spPr>
              <a:solidFill>
                <a:srgbClr val="708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75-E2C4-4FB1-AADF-4B5BA0162EB9}"/>
              </c:ext>
            </c:extLst>
          </c:dPt>
          <c:dPt>
            <c:idx val="187"/>
            <c:invertIfNegative val="0"/>
            <c:bubble3D val="0"/>
            <c:spPr>
              <a:solidFill>
                <a:srgbClr val="6F9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77-E2C4-4FB1-AADF-4B5BA0162EB9}"/>
              </c:ext>
            </c:extLst>
          </c:dPt>
          <c:dPt>
            <c:idx val="188"/>
            <c:invertIfNegative val="0"/>
            <c:bubble3D val="0"/>
            <c:spPr>
              <a:solidFill>
                <a:srgbClr val="738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79-E2C4-4FB1-AADF-4B5BA0162EB9}"/>
              </c:ext>
            </c:extLst>
          </c:dPt>
          <c:dPt>
            <c:idx val="189"/>
            <c:invertIfNegative val="0"/>
            <c:bubble3D val="0"/>
            <c:spPr>
              <a:solidFill>
                <a:srgbClr val="748B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7B-E2C4-4FB1-AADF-4B5BA0162EB9}"/>
              </c:ext>
            </c:extLst>
          </c:dPt>
          <c:dPt>
            <c:idx val="190"/>
            <c:invertIfNegative val="0"/>
            <c:bubble3D val="0"/>
            <c:spPr>
              <a:solidFill>
                <a:srgbClr val="788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7D-E2C4-4FB1-AADF-4B5BA0162EB9}"/>
              </c:ext>
            </c:extLst>
          </c:dPt>
          <c:dPt>
            <c:idx val="191"/>
            <c:invertIfNegative val="0"/>
            <c:bubble3D val="0"/>
            <c:spPr>
              <a:solidFill>
                <a:srgbClr val="7788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7F-E2C4-4FB1-AADF-4B5BA0162EB9}"/>
              </c:ext>
            </c:extLst>
          </c:dPt>
          <c:dPt>
            <c:idx val="192"/>
            <c:invertIfNegative val="0"/>
            <c:bubble3D val="0"/>
            <c:spPr>
              <a:solidFill>
                <a:srgbClr val="7788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81-E2C4-4FB1-AADF-4B5BA0162EB9}"/>
              </c:ext>
            </c:extLst>
          </c:dPt>
          <c:dPt>
            <c:idx val="193"/>
            <c:invertIfNegative val="0"/>
            <c:bubble3D val="0"/>
            <c:spPr>
              <a:solidFill>
                <a:srgbClr val="7788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83-E2C4-4FB1-AADF-4B5BA0162EB9}"/>
              </c:ext>
            </c:extLst>
          </c:dPt>
          <c:dPt>
            <c:idx val="194"/>
            <c:invertIfNegative val="0"/>
            <c:bubble3D val="0"/>
            <c:spPr>
              <a:solidFill>
                <a:srgbClr val="7A8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85-E2C4-4FB1-AADF-4B5BA0162EB9}"/>
              </c:ext>
            </c:extLst>
          </c:dPt>
          <c:dPt>
            <c:idx val="195"/>
            <c:invertIfNegative val="0"/>
            <c:bubble3D val="0"/>
            <c:spPr>
              <a:solidFill>
                <a:srgbClr val="7B8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87-E2C4-4FB1-AADF-4B5BA0162EB9}"/>
              </c:ext>
            </c:extLst>
          </c:dPt>
          <c:dPt>
            <c:idx val="196"/>
            <c:invertIfNegative val="0"/>
            <c:bubble3D val="0"/>
            <c:spPr>
              <a:solidFill>
                <a:srgbClr val="7E81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89-E2C4-4FB1-AADF-4B5BA0162EB9}"/>
              </c:ext>
            </c:extLst>
          </c:dPt>
          <c:dPt>
            <c:idx val="197"/>
            <c:invertIfNegative val="0"/>
            <c:bubble3D val="0"/>
            <c:spPr>
              <a:solidFill>
                <a:srgbClr val="807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8B-E2C4-4FB1-AADF-4B5BA0162EB9}"/>
              </c:ext>
            </c:extLst>
          </c:dPt>
          <c:dPt>
            <c:idx val="198"/>
            <c:invertIfNegative val="0"/>
            <c:bubble3D val="0"/>
            <c:spPr>
              <a:solidFill>
                <a:srgbClr val="817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8D-E2C4-4FB1-AADF-4B5BA0162EB9}"/>
              </c:ext>
            </c:extLst>
          </c:dPt>
          <c:dPt>
            <c:idx val="199"/>
            <c:invertIfNegative val="0"/>
            <c:bubble3D val="0"/>
            <c:spPr>
              <a:solidFill>
                <a:srgbClr val="817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8F-E2C4-4FB1-AADF-4B5BA0162EB9}"/>
              </c:ext>
            </c:extLst>
          </c:dPt>
          <c:dPt>
            <c:idx val="200"/>
            <c:invertIfNegative val="0"/>
            <c:bubble3D val="0"/>
            <c:spPr>
              <a:solidFill>
                <a:srgbClr val="7F8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91-E2C4-4FB1-AADF-4B5BA0162EB9}"/>
              </c:ext>
            </c:extLst>
          </c:dPt>
          <c:dPt>
            <c:idx val="201"/>
            <c:invertIfNegative val="0"/>
            <c:bubble3D val="0"/>
            <c:spPr>
              <a:solidFill>
                <a:srgbClr val="7F8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93-E2C4-4FB1-AADF-4B5BA0162EB9}"/>
              </c:ext>
            </c:extLst>
          </c:dPt>
          <c:dPt>
            <c:idx val="202"/>
            <c:invertIfNegative val="0"/>
            <c:bubble3D val="0"/>
            <c:spPr>
              <a:solidFill>
                <a:srgbClr val="7E81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95-E2C4-4FB1-AADF-4B5BA0162EB9}"/>
              </c:ext>
            </c:extLst>
          </c:dPt>
          <c:dPt>
            <c:idx val="203"/>
            <c:invertIfNegative val="0"/>
            <c:bubble3D val="0"/>
            <c:spPr>
              <a:solidFill>
                <a:srgbClr val="807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97-E2C4-4FB1-AADF-4B5BA0162EB9}"/>
              </c:ext>
            </c:extLst>
          </c:dPt>
          <c:dPt>
            <c:idx val="204"/>
            <c:invertIfNegative val="0"/>
            <c:bubble3D val="0"/>
            <c:spPr>
              <a:solidFill>
                <a:srgbClr val="837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99-E2C4-4FB1-AADF-4B5BA0162EB9}"/>
              </c:ext>
            </c:extLst>
          </c:dPt>
          <c:dPt>
            <c:idx val="205"/>
            <c:invertIfNegative val="0"/>
            <c:bubble3D val="0"/>
            <c:spPr>
              <a:solidFill>
                <a:srgbClr val="867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9B-E2C4-4FB1-AADF-4B5BA0162EB9}"/>
              </c:ext>
            </c:extLst>
          </c:dPt>
          <c:dPt>
            <c:idx val="206"/>
            <c:invertIfNegative val="0"/>
            <c:bubble3D val="0"/>
            <c:spPr>
              <a:solidFill>
                <a:srgbClr val="8778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9D-E2C4-4FB1-AADF-4B5BA0162EB9}"/>
              </c:ext>
            </c:extLst>
          </c:dPt>
          <c:dPt>
            <c:idx val="207"/>
            <c:invertIfNegative val="0"/>
            <c:bubble3D val="0"/>
            <c:spPr>
              <a:solidFill>
                <a:srgbClr val="8778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9F-E2C4-4FB1-AADF-4B5BA0162EB9}"/>
              </c:ext>
            </c:extLst>
          </c:dPt>
          <c:dPt>
            <c:idx val="208"/>
            <c:invertIfNegative val="0"/>
            <c:bubble3D val="0"/>
            <c:spPr>
              <a:solidFill>
                <a:srgbClr val="8C7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A1-E2C4-4FB1-AADF-4B5BA0162EB9}"/>
              </c:ext>
            </c:extLst>
          </c:dPt>
          <c:dPt>
            <c:idx val="209"/>
            <c:invertIfNegative val="0"/>
            <c:bubble3D val="0"/>
            <c:spPr>
              <a:solidFill>
                <a:srgbClr val="8B7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A3-E2C4-4FB1-AADF-4B5BA0162EB9}"/>
              </c:ext>
            </c:extLst>
          </c:dPt>
          <c:dPt>
            <c:idx val="210"/>
            <c:invertIfNegative val="0"/>
            <c:bubble3D val="0"/>
            <c:spPr>
              <a:solidFill>
                <a:srgbClr val="8A7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A5-E2C4-4FB1-AADF-4B5BA0162EB9}"/>
              </c:ext>
            </c:extLst>
          </c:dPt>
          <c:dPt>
            <c:idx val="211"/>
            <c:invertIfNegative val="0"/>
            <c:bubble3D val="0"/>
            <c:spPr>
              <a:solidFill>
                <a:srgbClr val="8B7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A7-E2C4-4FB1-AADF-4B5BA0162EB9}"/>
              </c:ext>
            </c:extLst>
          </c:dPt>
          <c:dPt>
            <c:idx val="212"/>
            <c:invertIfNegative val="0"/>
            <c:bubble3D val="0"/>
            <c:spPr>
              <a:solidFill>
                <a:srgbClr val="887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A9-E2C4-4FB1-AADF-4B5BA0162EB9}"/>
              </c:ext>
            </c:extLst>
          </c:dPt>
          <c:dPt>
            <c:idx val="213"/>
            <c:invertIfNegative val="0"/>
            <c:bubble3D val="0"/>
            <c:spPr>
              <a:solidFill>
                <a:srgbClr val="8778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AB-E2C4-4FB1-AADF-4B5BA0162EB9}"/>
              </c:ext>
            </c:extLst>
          </c:dPt>
          <c:dPt>
            <c:idx val="214"/>
            <c:invertIfNegative val="0"/>
            <c:bubble3D val="0"/>
            <c:spPr>
              <a:solidFill>
                <a:srgbClr val="867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AD-E2C4-4FB1-AADF-4B5BA0162EB9}"/>
              </c:ext>
            </c:extLst>
          </c:dPt>
          <c:dPt>
            <c:idx val="215"/>
            <c:invertIfNegative val="0"/>
            <c:bubble3D val="0"/>
            <c:spPr>
              <a:solidFill>
                <a:srgbClr val="847B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AF-E2C4-4FB1-AADF-4B5BA0162EB9}"/>
              </c:ext>
            </c:extLst>
          </c:dPt>
          <c:dPt>
            <c:idx val="216"/>
            <c:invertIfNegative val="0"/>
            <c:bubble3D val="0"/>
            <c:spPr>
              <a:solidFill>
                <a:srgbClr val="817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B1-E2C4-4FB1-AADF-4B5BA0162EB9}"/>
              </c:ext>
            </c:extLst>
          </c:dPt>
          <c:dPt>
            <c:idx val="217"/>
            <c:invertIfNegative val="0"/>
            <c:bubble3D val="0"/>
            <c:spPr>
              <a:solidFill>
                <a:srgbClr val="817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B3-E2C4-4FB1-AADF-4B5BA0162EB9}"/>
              </c:ext>
            </c:extLst>
          </c:dPt>
          <c:dPt>
            <c:idx val="218"/>
            <c:invertIfNegative val="0"/>
            <c:bubble3D val="0"/>
            <c:spPr>
              <a:solidFill>
                <a:srgbClr val="808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B5-E2C4-4FB1-AADF-4B5BA0162EB9}"/>
              </c:ext>
            </c:extLst>
          </c:dPt>
          <c:dPt>
            <c:idx val="219"/>
            <c:invertIfNegative val="0"/>
            <c:bubble3D val="0"/>
            <c:spPr>
              <a:solidFill>
                <a:srgbClr val="807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B7-E2C4-4FB1-AADF-4B5BA0162EB9}"/>
              </c:ext>
            </c:extLst>
          </c:dPt>
          <c:dPt>
            <c:idx val="220"/>
            <c:invertIfNegative val="0"/>
            <c:bubble3D val="0"/>
            <c:spPr>
              <a:solidFill>
                <a:srgbClr val="7E81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B9-E2C4-4FB1-AADF-4B5BA0162EB9}"/>
              </c:ext>
            </c:extLst>
          </c:dPt>
          <c:dPt>
            <c:idx val="221"/>
            <c:invertIfNegative val="0"/>
            <c:bubble3D val="0"/>
            <c:spPr>
              <a:solidFill>
                <a:srgbClr val="7D8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BB-E2C4-4FB1-AADF-4B5BA0162EB9}"/>
              </c:ext>
            </c:extLst>
          </c:dPt>
          <c:dPt>
            <c:idx val="222"/>
            <c:invertIfNegative val="0"/>
            <c:bubble3D val="0"/>
            <c:spPr>
              <a:solidFill>
                <a:srgbClr val="7E81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BD-E2C4-4FB1-AADF-4B5BA0162EB9}"/>
              </c:ext>
            </c:extLst>
          </c:dPt>
          <c:dPt>
            <c:idx val="223"/>
            <c:invertIfNegative val="0"/>
            <c:bubble3D val="0"/>
            <c:spPr>
              <a:solidFill>
                <a:srgbClr val="808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BF-E2C4-4FB1-AADF-4B5BA0162EB9}"/>
              </c:ext>
            </c:extLst>
          </c:dPt>
          <c:dPt>
            <c:idx val="224"/>
            <c:invertIfNegative val="0"/>
            <c:bubble3D val="0"/>
            <c:spPr>
              <a:solidFill>
                <a:srgbClr val="807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C1-E2C4-4FB1-AADF-4B5BA0162EB9}"/>
              </c:ext>
            </c:extLst>
          </c:dPt>
          <c:dPt>
            <c:idx val="225"/>
            <c:invertIfNegative val="0"/>
            <c:bubble3D val="0"/>
            <c:spPr>
              <a:solidFill>
                <a:srgbClr val="7A8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C3-E2C4-4FB1-AADF-4B5BA0162EB9}"/>
              </c:ext>
            </c:extLst>
          </c:dPt>
          <c:dPt>
            <c:idx val="226"/>
            <c:invertIfNegative val="0"/>
            <c:bubble3D val="0"/>
            <c:spPr>
              <a:solidFill>
                <a:srgbClr val="51A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C5-E2C4-4FB1-AADF-4B5BA0162EB9}"/>
              </c:ext>
            </c:extLst>
          </c:dPt>
          <c:dPt>
            <c:idx val="227"/>
            <c:invertIfNegative val="0"/>
            <c:bubble3D val="0"/>
            <c:spPr>
              <a:solidFill>
                <a:srgbClr val="26D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C7-E2C4-4FB1-AADF-4B5BA0162EB9}"/>
              </c:ext>
            </c:extLst>
          </c:dPt>
          <c:dPt>
            <c:idx val="228"/>
            <c:invertIfNegative val="0"/>
            <c:bubble3D val="0"/>
            <c:spPr>
              <a:solidFill>
                <a:srgbClr val="00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C9-E2C4-4FB1-AADF-4B5BA0162EB9}"/>
              </c:ext>
            </c:extLst>
          </c:dPt>
          <c:dPt>
            <c:idx val="229"/>
            <c:invertIfNegative val="0"/>
            <c:bubble3D val="0"/>
            <c:spPr>
              <a:solidFill>
                <a:srgbClr val="0BF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CB-E2C4-4FB1-AADF-4B5BA0162EB9}"/>
              </c:ext>
            </c:extLst>
          </c:dPt>
          <c:dPt>
            <c:idx val="230"/>
            <c:invertIfNegative val="0"/>
            <c:bubble3D val="0"/>
            <c:spPr>
              <a:solidFill>
                <a:srgbClr val="1AE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CD-E2C4-4FB1-AADF-4B5BA0162EB9}"/>
              </c:ext>
            </c:extLst>
          </c:dPt>
          <c:dPt>
            <c:idx val="231"/>
            <c:invertIfNegative val="0"/>
            <c:bubble3D val="0"/>
            <c:spPr>
              <a:solidFill>
                <a:srgbClr val="2AD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CF-E2C4-4FB1-AADF-4B5BA0162EB9}"/>
              </c:ext>
            </c:extLst>
          </c:dPt>
          <c:dPt>
            <c:idx val="232"/>
            <c:invertIfNegative val="0"/>
            <c:bubble3D val="0"/>
            <c:spPr>
              <a:solidFill>
                <a:srgbClr val="35CA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D1-E2C4-4FB1-AADF-4B5BA0162EB9}"/>
              </c:ext>
            </c:extLst>
          </c:dPt>
          <c:dPt>
            <c:idx val="233"/>
            <c:invertIfNegative val="0"/>
            <c:bubble3D val="0"/>
            <c:spPr>
              <a:solidFill>
                <a:srgbClr val="3CC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D3-E2C4-4FB1-AADF-4B5BA0162EB9}"/>
              </c:ext>
            </c:extLst>
          </c:dPt>
          <c:dPt>
            <c:idx val="234"/>
            <c:invertIfNegative val="0"/>
            <c:bubble3D val="0"/>
            <c:spPr>
              <a:solidFill>
                <a:srgbClr val="47B8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D5-E2C4-4FB1-AADF-4B5BA0162EB9}"/>
              </c:ext>
            </c:extLst>
          </c:dPt>
          <c:dPt>
            <c:idx val="235"/>
            <c:invertIfNegative val="0"/>
            <c:bubble3D val="0"/>
            <c:spPr>
              <a:solidFill>
                <a:srgbClr val="4CB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D7-E2C4-4FB1-AADF-4B5BA0162EB9}"/>
              </c:ext>
            </c:extLst>
          </c:dPt>
          <c:dPt>
            <c:idx val="236"/>
            <c:invertIfNegative val="0"/>
            <c:bubble3D val="0"/>
            <c:spPr>
              <a:solidFill>
                <a:srgbClr val="4DB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D9-E2C4-4FB1-AADF-4B5BA0162EB9}"/>
              </c:ext>
            </c:extLst>
          </c:dPt>
          <c:dPt>
            <c:idx val="237"/>
            <c:invertIfNegative val="0"/>
            <c:bubble3D val="0"/>
            <c:spPr>
              <a:solidFill>
                <a:srgbClr val="4EB1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DB-E2C4-4FB1-AADF-4B5BA0162EB9}"/>
              </c:ext>
            </c:extLst>
          </c:dPt>
          <c:dPt>
            <c:idx val="238"/>
            <c:invertIfNegative val="0"/>
            <c:bubble3D val="0"/>
            <c:spPr>
              <a:solidFill>
                <a:srgbClr val="58A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DD-E2C4-4FB1-AADF-4B5BA0162EB9}"/>
              </c:ext>
            </c:extLst>
          </c:dPt>
          <c:dPt>
            <c:idx val="239"/>
            <c:invertIfNegative val="0"/>
            <c:bubble3D val="0"/>
            <c:spPr>
              <a:solidFill>
                <a:srgbClr val="728D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DF-E2C4-4FB1-AADF-4B5BA0162EB9}"/>
              </c:ext>
            </c:extLst>
          </c:dPt>
          <c:dPt>
            <c:idx val="240"/>
            <c:invertIfNegative val="0"/>
            <c:bubble3D val="0"/>
            <c:spPr>
              <a:solidFill>
                <a:srgbClr val="8D7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E1-E2C4-4FB1-AADF-4B5BA0162EB9}"/>
              </c:ext>
            </c:extLst>
          </c:dPt>
          <c:dPt>
            <c:idx val="241"/>
            <c:invertIfNegative val="0"/>
            <c:bubble3D val="0"/>
            <c:spPr>
              <a:solidFill>
                <a:srgbClr val="A85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E3-E2C4-4FB1-AADF-4B5BA0162EB9}"/>
              </c:ext>
            </c:extLst>
          </c:dPt>
          <c:dPt>
            <c:idx val="242"/>
            <c:invertIfNegative val="0"/>
            <c:bubble3D val="0"/>
            <c:spPr>
              <a:solidFill>
                <a:srgbClr val="BD4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E5-E2C4-4FB1-AADF-4B5BA0162EB9}"/>
              </c:ext>
            </c:extLst>
          </c:dPt>
          <c:dPt>
            <c:idx val="243"/>
            <c:invertIfNegative val="0"/>
            <c:bubble3D val="0"/>
            <c:spPr>
              <a:solidFill>
                <a:srgbClr val="CF3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E7-E2C4-4FB1-AADF-4B5BA0162EB9}"/>
              </c:ext>
            </c:extLst>
          </c:dPt>
          <c:dPt>
            <c:idx val="244"/>
            <c:invertIfNegative val="0"/>
            <c:bubble3D val="0"/>
            <c:spPr>
              <a:solidFill>
                <a:srgbClr val="E21D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E9-E2C4-4FB1-AADF-4B5BA0162EB9}"/>
              </c:ext>
            </c:extLst>
          </c:dPt>
          <c:dPt>
            <c:idx val="245"/>
            <c:invertIfNegative val="0"/>
            <c:bubble3D val="0"/>
            <c:spPr>
              <a:solidFill>
                <a:srgbClr val="E91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EB-E2C4-4FB1-AADF-4B5BA0162EB9}"/>
              </c:ext>
            </c:extLst>
          </c:dPt>
          <c:dPt>
            <c:idx val="246"/>
            <c:invertIfNegative val="0"/>
            <c:bubble3D val="0"/>
            <c:spPr>
              <a:solidFill>
                <a:srgbClr val="EF1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ED-E2C4-4FB1-AADF-4B5BA0162EB9}"/>
              </c:ext>
            </c:extLst>
          </c:dPt>
          <c:dPt>
            <c:idx val="247"/>
            <c:invertIfNegative val="0"/>
            <c:bubble3D val="0"/>
            <c:spPr>
              <a:solidFill>
                <a:srgbClr val="F30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EF-E2C4-4FB1-AADF-4B5BA0162EB9}"/>
              </c:ext>
            </c:extLst>
          </c:dPt>
          <c:dPt>
            <c:idx val="248"/>
            <c:invertIfNegative val="0"/>
            <c:bubble3D val="0"/>
            <c:spPr>
              <a:solidFill>
                <a:srgbClr val="F708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F1-E2C4-4FB1-AADF-4B5BA0162EB9}"/>
              </c:ext>
            </c:extLst>
          </c:dPt>
          <c:dPt>
            <c:idx val="249"/>
            <c:invertIfNegative val="0"/>
            <c:bubble3D val="0"/>
            <c:spPr>
              <a:solidFill>
                <a:srgbClr val="FA0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F3-E2C4-4FB1-AADF-4B5BA0162EB9}"/>
              </c:ext>
            </c:extLst>
          </c:dPt>
          <c:dPt>
            <c:idx val="250"/>
            <c:invertIfNegative val="0"/>
            <c:bubble3D val="0"/>
            <c:spPr>
              <a:solidFill>
                <a:srgbClr val="FD0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F5-E2C4-4FB1-AADF-4B5BA0162EB9}"/>
              </c:ext>
            </c:extLst>
          </c:dPt>
          <c:dPt>
            <c:idx val="25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F7-E2C4-4FB1-AADF-4B5BA0162EB9}"/>
              </c:ext>
            </c:extLst>
          </c:dPt>
          <c:dPt>
            <c:idx val="252"/>
            <c:invertIfNegative val="0"/>
            <c:bubble3D val="0"/>
            <c:spPr>
              <a:solidFill>
                <a:srgbClr val="FE01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F9-E2C4-4FB1-AADF-4B5BA0162EB9}"/>
              </c:ext>
            </c:extLst>
          </c:dPt>
          <c:dPt>
            <c:idx val="253"/>
            <c:invertIfNegative val="0"/>
            <c:bubble3D val="0"/>
            <c:spPr>
              <a:solidFill>
                <a:srgbClr val="F90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FB-E2C4-4FB1-AADF-4B5BA0162EB9}"/>
              </c:ext>
            </c:extLst>
          </c:dPt>
          <c:dPt>
            <c:idx val="254"/>
            <c:invertIfNegative val="0"/>
            <c:bubble3D val="0"/>
            <c:spPr>
              <a:solidFill>
                <a:srgbClr val="F30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FD-E2C4-4FB1-AADF-4B5BA0162EB9}"/>
              </c:ext>
            </c:extLst>
          </c:dPt>
          <c:dPt>
            <c:idx val="255"/>
            <c:invertIfNegative val="0"/>
            <c:bubble3D val="0"/>
            <c:spPr>
              <a:solidFill>
                <a:srgbClr val="EC1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1FF-E2C4-4FB1-AADF-4B5BA0162EB9}"/>
              </c:ext>
            </c:extLst>
          </c:dPt>
          <c:dPt>
            <c:idx val="256"/>
            <c:invertIfNegative val="0"/>
            <c:bubble3D val="0"/>
            <c:spPr>
              <a:solidFill>
                <a:srgbClr val="E81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01-E2C4-4FB1-AADF-4B5BA0162EB9}"/>
              </c:ext>
            </c:extLst>
          </c:dPt>
          <c:dPt>
            <c:idx val="257"/>
            <c:invertIfNegative val="0"/>
            <c:bubble3D val="0"/>
            <c:spPr>
              <a:solidFill>
                <a:srgbClr val="DD2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03-E2C4-4FB1-AADF-4B5BA0162EB9}"/>
              </c:ext>
            </c:extLst>
          </c:dPt>
          <c:dPt>
            <c:idx val="258"/>
            <c:invertIfNegative val="0"/>
            <c:bubble3D val="0"/>
            <c:spPr>
              <a:solidFill>
                <a:srgbClr val="D82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05-E2C4-4FB1-AADF-4B5BA0162EB9}"/>
              </c:ext>
            </c:extLst>
          </c:dPt>
          <c:dPt>
            <c:idx val="259"/>
            <c:invertIfNegative val="0"/>
            <c:bubble3D val="0"/>
            <c:spPr>
              <a:solidFill>
                <a:srgbClr val="D22D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07-E2C4-4FB1-AADF-4B5BA0162EB9}"/>
              </c:ext>
            </c:extLst>
          </c:dPt>
          <c:dPt>
            <c:idx val="260"/>
            <c:invertIfNegative val="0"/>
            <c:bubble3D val="0"/>
            <c:spPr>
              <a:solidFill>
                <a:srgbClr val="D12E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09-E2C4-4FB1-AADF-4B5BA0162EB9}"/>
              </c:ext>
            </c:extLst>
          </c:dPt>
          <c:dPt>
            <c:idx val="261"/>
            <c:invertIfNegative val="0"/>
            <c:bubble3D val="0"/>
            <c:spPr>
              <a:solidFill>
                <a:srgbClr val="CF3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0B-E2C4-4FB1-AADF-4B5BA0162EB9}"/>
              </c:ext>
            </c:extLst>
          </c:dPt>
          <c:dPt>
            <c:idx val="262"/>
            <c:invertIfNegative val="0"/>
            <c:bubble3D val="0"/>
            <c:spPr>
              <a:solidFill>
                <a:srgbClr val="C63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0D-E2C4-4FB1-AADF-4B5BA0162EB9}"/>
              </c:ext>
            </c:extLst>
          </c:dPt>
          <c:dPt>
            <c:idx val="263"/>
            <c:invertIfNegative val="0"/>
            <c:bubble3D val="0"/>
            <c:spPr>
              <a:solidFill>
                <a:srgbClr val="BF4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0F-E2C4-4FB1-AADF-4B5BA0162EB9}"/>
              </c:ext>
            </c:extLst>
          </c:dPt>
          <c:dPt>
            <c:idx val="264"/>
            <c:invertIfNegative val="0"/>
            <c:bubble3D val="0"/>
            <c:spPr>
              <a:solidFill>
                <a:srgbClr val="BA4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11-E2C4-4FB1-AADF-4B5BA0162EB9}"/>
              </c:ext>
            </c:extLst>
          </c:dPt>
          <c:dPt>
            <c:idx val="265"/>
            <c:invertIfNegative val="0"/>
            <c:bubble3D val="0"/>
            <c:spPr>
              <a:solidFill>
                <a:srgbClr val="B64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13-E2C4-4FB1-AADF-4B5BA0162EB9}"/>
              </c:ext>
            </c:extLst>
          </c:dPt>
          <c:dPt>
            <c:idx val="266"/>
            <c:invertIfNegative val="0"/>
            <c:bubble3D val="0"/>
            <c:spPr>
              <a:solidFill>
                <a:srgbClr val="B04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15-E2C4-4FB1-AADF-4B5BA0162EB9}"/>
              </c:ext>
            </c:extLst>
          </c:dPt>
          <c:dPt>
            <c:idx val="267"/>
            <c:invertIfNegative val="0"/>
            <c:bubble3D val="0"/>
            <c:spPr>
              <a:solidFill>
                <a:srgbClr val="AB5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17-E2C4-4FB1-AADF-4B5BA0162EB9}"/>
              </c:ext>
            </c:extLst>
          </c:dPt>
          <c:dPt>
            <c:idx val="268"/>
            <c:invertIfNegative val="0"/>
            <c:bubble3D val="0"/>
            <c:spPr>
              <a:solidFill>
                <a:srgbClr val="A55A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19-E2C4-4FB1-AADF-4B5BA0162EB9}"/>
              </c:ext>
            </c:extLst>
          </c:dPt>
          <c:dPt>
            <c:idx val="269"/>
            <c:invertIfNegative val="0"/>
            <c:bubble3D val="0"/>
            <c:spPr>
              <a:solidFill>
                <a:srgbClr val="A35C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1B-E2C4-4FB1-AADF-4B5BA0162EB9}"/>
              </c:ext>
            </c:extLst>
          </c:dPt>
          <c:dPt>
            <c:idx val="270"/>
            <c:invertIfNegative val="0"/>
            <c:bubble3D val="0"/>
            <c:spPr>
              <a:solidFill>
                <a:srgbClr val="9D6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1D-E2C4-4FB1-AADF-4B5BA0162EB9}"/>
              </c:ext>
            </c:extLst>
          </c:dPt>
          <c:dPt>
            <c:idx val="271"/>
            <c:invertIfNegative val="0"/>
            <c:bubble3D val="0"/>
            <c:spPr>
              <a:solidFill>
                <a:srgbClr val="9C6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1F-E2C4-4FB1-AADF-4B5BA0162EB9}"/>
              </c:ext>
            </c:extLst>
          </c:dPt>
          <c:dPt>
            <c:idx val="272"/>
            <c:invertIfNegative val="0"/>
            <c:bubble3D val="0"/>
            <c:spPr>
              <a:solidFill>
                <a:srgbClr val="9A6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21-E2C4-4FB1-AADF-4B5BA0162EB9}"/>
              </c:ext>
            </c:extLst>
          </c:dPt>
          <c:dPt>
            <c:idx val="273"/>
            <c:invertIfNegative val="0"/>
            <c:bubble3D val="0"/>
            <c:spPr>
              <a:solidFill>
                <a:srgbClr val="9A6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23-E2C4-4FB1-AADF-4B5BA0162EB9}"/>
              </c:ext>
            </c:extLst>
          </c:dPt>
          <c:dPt>
            <c:idx val="274"/>
            <c:invertIfNegative val="0"/>
            <c:bubble3D val="0"/>
            <c:spPr>
              <a:solidFill>
                <a:srgbClr val="986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25-E2C4-4FB1-AADF-4B5BA0162EB9}"/>
              </c:ext>
            </c:extLst>
          </c:dPt>
          <c:dPt>
            <c:idx val="275"/>
            <c:invertIfNegative val="0"/>
            <c:bubble3D val="0"/>
            <c:spPr>
              <a:solidFill>
                <a:srgbClr val="956A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27-E2C4-4FB1-AADF-4B5BA0162EB9}"/>
              </c:ext>
            </c:extLst>
          </c:dPt>
          <c:dPt>
            <c:idx val="276"/>
            <c:invertIfNegative val="0"/>
            <c:bubble3D val="0"/>
            <c:spPr>
              <a:solidFill>
                <a:srgbClr val="8F7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29-E2C4-4FB1-AADF-4B5BA0162EB9}"/>
              </c:ext>
            </c:extLst>
          </c:dPt>
          <c:dPt>
            <c:idx val="277"/>
            <c:invertIfNegative val="0"/>
            <c:bubble3D val="0"/>
            <c:spPr>
              <a:solidFill>
                <a:srgbClr val="8D7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2B-E2C4-4FB1-AADF-4B5BA0162EB9}"/>
              </c:ext>
            </c:extLst>
          </c:dPt>
          <c:dPt>
            <c:idx val="278"/>
            <c:invertIfNegative val="0"/>
            <c:bubble3D val="0"/>
            <c:spPr>
              <a:solidFill>
                <a:srgbClr val="8A75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2D-E2C4-4FB1-AADF-4B5BA0162EB9}"/>
              </c:ext>
            </c:extLst>
          </c:dPt>
          <c:dPt>
            <c:idx val="279"/>
            <c:invertIfNegative val="0"/>
            <c:bubble3D val="0"/>
            <c:spPr>
              <a:solidFill>
                <a:srgbClr val="867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22F-E2C4-4FB1-AADF-4B5BA0162EB9}"/>
              </c:ext>
            </c:extLst>
          </c:dPt>
          <c:dLbls>
            <c:dLbl>
              <c:idx val="251"/>
              <c:tx>
                <c:rich>
                  <a:bodyPr/>
                  <a:lstStyle/>
                  <a:p>
                    <a:fld id="{AF7176FC-267E-4C2E-93ED-589EB8C8BE5C}" type="VALUE">
                      <a:rPr lang="en-US">
                        <a:solidFill>
                          <a:srgbClr val="F50505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1F7-E2C4-4FB1-AADF-4B5BA0162EB9}"/>
                </c:ext>
              </c:extLst>
            </c:dLbl>
            <c:dLbl>
              <c:idx val="279"/>
              <c:tx>
                <c:rich>
                  <a:bodyPr/>
                  <a:lstStyle/>
                  <a:p>
                    <a:fld id="{2FABF31D-EA1A-4977-8573-6EC93F4FFE37}" type="VALUE">
                      <a:rPr lang="en-US">
                        <a:solidFill>
                          <a:srgbClr val="8679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22F-E2C4-4FB1-AADF-4B5BA0162E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'levels + Vacancies'!$A$2:$A$281</c:f>
              <c:strCache>
                <c:ptCount val="280"/>
                <c:pt idx="0">
                  <c:v>Apr-Jun 2001</c:v>
                </c:pt>
                <c:pt idx="1">
                  <c:v>May-Jul 2001</c:v>
                </c:pt>
                <c:pt idx="2">
                  <c:v>Jun-Aug 2001</c:v>
                </c:pt>
                <c:pt idx="3">
                  <c:v>Jul-Sep 2001</c:v>
                </c:pt>
                <c:pt idx="4">
                  <c:v>Aug-Oct 2001</c:v>
                </c:pt>
                <c:pt idx="5">
                  <c:v>Sep-Nov 2001</c:v>
                </c:pt>
                <c:pt idx="6">
                  <c:v>Oct-Dec 2001</c:v>
                </c:pt>
                <c:pt idx="7">
                  <c:v>Nov- Jan 2002</c:v>
                </c:pt>
                <c:pt idx="8">
                  <c:v>Dec-Feb 2002</c:v>
                </c:pt>
                <c:pt idx="9">
                  <c:v>Jan-Mar 2002</c:v>
                </c:pt>
                <c:pt idx="10">
                  <c:v>Feb-Apr 2002</c:v>
                </c:pt>
                <c:pt idx="11">
                  <c:v>Mar-May 2002</c:v>
                </c:pt>
                <c:pt idx="12">
                  <c:v>Apr-Jun 2002</c:v>
                </c:pt>
                <c:pt idx="13">
                  <c:v>May-Jul 2002</c:v>
                </c:pt>
                <c:pt idx="14">
                  <c:v>Jun-Aug 2002</c:v>
                </c:pt>
                <c:pt idx="15">
                  <c:v>Jul-Sep 2002</c:v>
                </c:pt>
                <c:pt idx="16">
                  <c:v>Aug-Oct 2002</c:v>
                </c:pt>
                <c:pt idx="17">
                  <c:v>Sep-Nov 2002</c:v>
                </c:pt>
                <c:pt idx="18">
                  <c:v>Oct-Dec 2002</c:v>
                </c:pt>
                <c:pt idx="19">
                  <c:v>Nov-Jan 2003</c:v>
                </c:pt>
                <c:pt idx="20">
                  <c:v>Dec-Feb 2003</c:v>
                </c:pt>
                <c:pt idx="21">
                  <c:v>Jan-Mar 2003</c:v>
                </c:pt>
                <c:pt idx="22">
                  <c:v>Feb-Apr 2003</c:v>
                </c:pt>
                <c:pt idx="23">
                  <c:v>Mar-May 2003</c:v>
                </c:pt>
                <c:pt idx="24">
                  <c:v>Apr-Jun 2003</c:v>
                </c:pt>
                <c:pt idx="25">
                  <c:v>May-Jul 2003</c:v>
                </c:pt>
                <c:pt idx="26">
                  <c:v>Jun-Aug 2003</c:v>
                </c:pt>
                <c:pt idx="27">
                  <c:v>Jul-Sep 2003</c:v>
                </c:pt>
                <c:pt idx="28">
                  <c:v>Aug-Oct 2003</c:v>
                </c:pt>
                <c:pt idx="29">
                  <c:v>Sep-Nov 2003</c:v>
                </c:pt>
                <c:pt idx="30">
                  <c:v>Oct-Dec 2003</c:v>
                </c:pt>
                <c:pt idx="31">
                  <c:v>Nov-Jan 2004</c:v>
                </c:pt>
                <c:pt idx="32">
                  <c:v>Dec-Feb 2004</c:v>
                </c:pt>
                <c:pt idx="33">
                  <c:v>Jan-Mar 2004</c:v>
                </c:pt>
                <c:pt idx="34">
                  <c:v>Feb-Apr 2004</c:v>
                </c:pt>
                <c:pt idx="35">
                  <c:v>Mar-May 2004</c:v>
                </c:pt>
                <c:pt idx="36">
                  <c:v>Apr-Jun 2004</c:v>
                </c:pt>
                <c:pt idx="37">
                  <c:v>May-Jul 2004</c:v>
                </c:pt>
                <c:pt idx="38">
                  <c:v>Jun-Aug 2004</c:v>
                </c:pt>
                <c:pt idx="39">
                  <c:v>Jul-Sep 2004</c:v>
                </c:pt>
                <c:pt idx="40">
                  <c:v>Aug-Oct 2004</c:v>
                </c:pt>
                <c:pt idx="41">
                  <c:v>Sep-Nov 2004</c:v>
                </c:pt>
                <c:pt idx="42">
                  <c:v>Oct-Dec 2004</c:v>
                </c:pt>
                <c:pt idx="43">
                  <c:v>Nov-Jan 2005</c:v>
                </c:pt>
                <c:pt idx="44">
                  <c:v>Dec-Feb 2005</c:v>
                </c:pt>
                <c:pt idx="45">
                  <c:v>Jan-Mar 2005</c:v>
                </c:pt>
                <c:pt idx="46">
                  <c:v>Feb-Apr 2005</c:v>
                </c:pt>
                <c:pt idx="47">
                  <c:v>Mar-May 2005</c:v>
                </c:pt>
                <c:pt idx="48">
                  <c:v>Apr-Jun 2005</c:v>
                </c:pt>
                <c:pt idx="49">
                  <c:v>May-Jul 2005</c:v>
                </c:pt>
                <c:pt idx="50">
                  <c:v>Jun-Aug 2005</c:v>
                </c:pt>
                <c:pt idx="51">
                  <c:v>Jul-Sep 2005</c:v>
                </c:pt>
                <c:pt idx="52">
                  <c:v>Aug-Oct 2005</c:v>
                </c:pt>
                <c:pt idx="53">
                  <c:v>Sep-Nov 2005</c:v>
                </c:pt>
                <c:pt idx="54">
                  <c:v>Oct-Dec 2005</c:v>
                </c:pt>
                <c:pt idx="55">
                  <c:v>Nov-Jan 2006</c:v>
                </c:pt>
                <c:pt idx="56">
                  <c:v>Dec-Feb 2006</c:v>
                </c:pt>
                <c:pt idx="57">
                  <c:v>Jan-Mar 2006</c:v>
                </c:pt>
                <c:pt idx="58">
                  <c:v>Feb-Apr 2006</c:v>
                </c:pt>
                <c:pt idx="59">
                  <c:v>Mar-May 2006</c:v>
                </c:pt>
                <c:pt idx="60">
                  <c:v>Apr-Jun 2006</c:v>
                </c:pt>
                <c:pt idx="61">
                  <c:v>May-Jul 2006</c:v>
                </c:pt>
                <c:pt idx="62">
                  <c:v>Jun-Aug 2006</c:v>
                </c:pt>
                <c:pt idx="63">
                  <c:v>Jul-Sep 2006</c:v>
                </c:pt>
                <c:pt idx="64">
                  <c:v>Aug-Oct 2006</c:v>
                </c:pt>
                <c:pt idx="65">
                  <c:v>Sep-Nov 2006</c:v>
                </c:pt>
                <c:pt idx="66">
                  <c:v>Oct-Dec 2006</c:v>
                </c:pt>
                <c:pt idx="67">
                  <c:v>Nov-Jan 2007</c:v>
                </c:pt>
                <c:pt idx="68">
                  <c:v>Dec-Feb 2007</c:v>
                </c:pt>
                <c:pt idx="69">
                  <c:v>Jan-Mar 2007</c:v>
                </c:pt>
                <c:pt idx="70">
                  <c:v>Feb-Apr 2007</c:v>
                </c:pt>
                <c:pt idx="71">
                  <c:v>Mar-May 2007</c:v>
                </c:pt>
                <c:pt idx="72">
                  <c:v>Apr-Jun 2007</c:v>
                </c:pt>
                <c:pt idx="73">
                  <c:v>May-Jul 2007</c:v>
                </c:pt>
                <c:pt idx="74">
                  <c:v>Jun-Aug 2007</c:v>
                </c:pt>
                <c:pt idx="75">
                  <c:v>Jul-Sep 2007</c:v>
                </c:pt>
                <c:pt idx="76">
                  <c:v>Aug-Oct 2007</c:v>
                </c:pt>
                <c:pt idx="77">
                  <c:v>Sep-Nov 2007</c:v>
                </c:pt>
                <c:pt idx="78">
                  <c:v>Oct-Dec 2007</c:v>
                </c:pt>
                <c:pt idx="79">
                  <c:v>Nov-Jan 2008</c:v>
                </c:pt>
                <c:pt idx="80">
                  <c:v>Dec-Feb 2008</c:v>
                </c:pt>
                <c:pt idx="81">
                  <c:v>Jan-Mar 2008</c:v>
                </c:pt>
                <c:pt idx="82">
                  <c:v>Feb-Apr 2008</c:v>
                </c:pt>
                <c:pt idx="83">
                  <c:v>Mar-May 2008</c:v>
                </c:pt>
                <c:pt idx="84">
                  <c:v>Apr-Jun 2008</c:v>
                </c:pt>
                <c:pt idx="85">
                  <c:v>May-Jul 2008</c:v>
                </c:pt>
                <c:pt idx="86">
                  <c:v>Jun-Aug 2008</c:v>
                </c:pt>
                <c:pt idx="87">
                  <c:v>Jul-Sep 2008</c:v>
                </c:pt>
                <c:pt idx="88">
                  <c:v>Aug-Oct 2008</c:v>
                </c:pt>
                <c:pt idx="89">
                  <c:v>Sep-Nov 2008</c:v>
                </c:pt>
                <c:pt idx="90">
                  <c:v>Oct-Dec 2008</c:v>
                </c:pt>
                <c:pt idx="91">
                  <c:v>Nov-Jan 2009</c:v>
                </c:pt>
                <c:pt idx="92">
                  <c:v>Dec-Feb 2009</c:v>
                </c:pt>
                <c:pt idx="93">
                  <c:v>Jan-Mar 2009</c:v>
                </c:pt>
                <c:pt idx="94">
                  <c:v>Feb-Apr 2009</c:v>
                </c:pt>
                <c:pt idx="95">
                  <c:v>Mar-May 2009</c:v>
                </c:pt>
                <c:pt idx="96">
                  <c:v>Apr-Jun 2009</c:v>
                </c:pt>
                <c:pt idx="97">
                  <c:v>May-Jul 2009</c:v>
                </c:pt>
                <c:pt idx="98">
                  <c:v>Jun-Aug 2009</c:v>
                </c:pt>
                <c:pt idx="99">
                  <c:v>Jul-Sep 2009</c:v>
                </c:pt>
                <c:pt idx="100">
                  <c:v>Aug-Oct 2009</c:v>
                </c:pt>
                <c:pt idx="101">
                  <c:v>Sep-Nov 2009</c:v>
                </c:pt>
                <c:pt idx="102">
                  <c:v>Oct-Dec 2009</c:v>
                </c:pt>
                <c:pt idx="103">
                  <c:v>Nov-Jan 2010</c:v>
                </c:pt>
                <c:pt idx="104">
                  <c:v>Dec-Feb 2010</c:v>
                </c:pt>
                <c:pt idx="105">
                  <c:v>Jan-Mar 2010</c:v>
                </c:pt>
                <c:pt idx="106">
                  <c:v>Feb-Apr 2010</c:v>
                </c:pt>
                <c:pt idx="107">
                  <c:v>Mar-May 2010</c:v>
                </c:pt>
                <c:pt idx="108">
                  <c:v>Apr-Jun 2010</c:v>
                </c:pt>
                <c:pt idx="109">
                  <c:v>May-Jul 2010</c:v>
                </c:pt>
                <c:pt idx="110">
                  <c:v>Jun-Aug 2010</c:v>
                </c:pt>
                <c:pt idx="111">
                  <c:v>Jul-Sep 2010</c:v>
                </c:pt>
                <c:pt idx="112">
                  <c:v>Aug-Oct 2010</c:v>
                </c:pt>
                <c:pt idx="113">
                  <c:v>Sep-Nov 2010</c:v>
                </c:pt>
                <c:pt idx="114">
                  <c:v>Oct-Dec 2010</c:v>
                </c:pt>
                <c:pt idx="115">
                  <c:v>Nov-Jan 2011</c:v>
                </c:pt>
                <c:pt idx="116">
                  <c:v>Dec-Feb 2011</c:v>
                </c:pt>
                <c:pt idx="117">
                  <c:v>Jan-Mar 2011</c:v>
                </c:pt>
                <c:pt idx="118">
                  <c:v>Feb-Apr 2011</c:v>
                </c:pt>
                <c:pt idx="119">
                  <c:v>Mar-May 2011</c:v>
                </c:pt>
                <c:pt idx="120">
                  <c:v>Apr-Jun 2011</c:v>
                </c:pt>
                <c:pt idx="121">
                  <c:v>May-Jul 2011</c:v>
                </c:pt>
                <c:pt idx="122">
                  <c:v>Jun-Aug 2011</c:v>
                </c:pt>
                <c:pt idx="123">
                  <c:v>Jul-Sep 2011</c:v>
                </c:pt>
                <c:pt idx="124">
                  <c:v>Aug-Oct 2011</c:v>
                </c:pt>
                <c:pt idx="125">
                  <c:v>Sep-Nov 2011</c:v>
                </c:pt>
                <c:pt idx="126">
                  <c:v>Oct-Dec 2011</c:v>
                </c:pt>
                <c:pt idx="127">
                  <c:v>Nov-Jan 2012</c:v>
                </c:pt>
                <c:pt idx="128">
                  <c:v>Dec-Feb 2012</c:v>
                </c:pt>
                <c:pt idx="129">
                  <c:v>Jan-Mar 2012</c:v>
                </c:pt>
                <c:pt idx="130">
                  <c:v>Feb-Apr 2012</c:v>
                </c:pt>
                <c:pt idx="131">
                  <c:v>Mar-May 2012</c:v>
                </c:pt>
                <c:pt idx="132">
                  <c:v>Apr-Jun 2012</c:v>
                </c:pt>
                <c:pt idx="133">
                  <c:v>May-Jul 2012</c:v>
                </c:pt>
                <c:pt idx="134">
                  <c:v>Jun-Aug 2012</c:v>
                </c:pt>
                <c:pt idx="135">
                  <c:v>Jul-Sep 2012</c:v>
                </c:pt>
                <c:pt idx="136">
                  <c:v>Aug-Oct 2012</c:v>
                </c:pt>
                <c:pt idx="137">
                  <c:v>Sep-Nov 2012</c:v>
                </c:pt>
                <c:pt idx="138">
                  <c:v>Oct-Dec 2012</c:v>
                </c:pt>
                <c:pt idx="139">
                  <c:v>Nov-Jan 2013</c:v>
                </c:pt>
                <c:pt idx="140">
                  <c:v>Dec-Feb 2013</c:v>
                </c:pt>
                <c:pt idx="141">
                  <c:v>Jan-Mar 2013</c:v>
                </c:pt>
                <c:pt idx="142">
                  <c:v>Feb-Apr 2013</c:v>
                </c:pt>
                <c:pt idx="143">
                  <c:v>Mar-May 2013</c:v>
                </c:pt>
                <c:pt idx="144">
                  <c:v>Apr-Jun 2013</c:v>
                </c:pt>
                <c:pt idx="145">
                  <c:v>May-Jul 2013</c:v>
                </c:pt>
                <c:pt idx="146">
                  <c:v>Jun-Aug 2013</c:v>
                </c:pt>
                <c:pt idx="147">
                  <c:v>Jul-Sep 2013</c:v>
                </c:pt>
                <c:pt idx="148">
                  <c:v>Aug-Oct 2013</c:v>
                </c:pt>
                <c:pt idx="149">
                  <c:v>Sep-Nov 2013</c:v>
                </c:pt>
                <c:pt idx="150">
                  <c:v>Oct-Dec 2013</c:v>
                </c:pt>
                <c:pt idx="151">
                  <c:v>Nov-Jan 2014</c:v>
                </c:pt>
                <c:pt idx="152">
                  <c:v>Dec-Feb 2014</c:v>
                </c:pt>
                <c:pt idx="153">
                  <c:v>Jan-Mar 2014</c:v>
                </c:pt>
                <c:pt idx="154">
                  <c:v>Feb-Apr 2014</c:v>
                </c:pt>
                <c:pt idx="155">
                  <c:v>Mar-May 2014</c:v>
                </c:pt>
                <c:pt idx="156">
                  <c:v>Apr-Jun 2014</c:v>
                </c:pt>
                <c:pt idx="157">
                  <c:v>May-Jul 2014</c:v>
                </c:pt>
                <c:pt idx="158">
                  <c:v>Jun-Aug 2014</c:v>
                </c:pt>
                <c:pt idx="159">
                  <c:v>Jul-Sep 2014</c:v>
                </c:pt>
                <c:pt idx="160">
                  <c:v>Aug-Oct 2014</c:v>
                </c:pt>
                <c:pt idx="161">
                  <c:v>Sep-Nov 2014</c:v>
                </c:pt>
                <c:pt idx="162">
                  <c:v>Oct-Dec 2014</c:v>
                </c:pt>
                <c:pt idx="163">
                  <c:v>Nov-Jan 2015</c:v>
                </c:pt>
                <c:pt idx="164">
                  <c:v>Dec-Feb 2015</c:v>
                </c:pt>
                <c:pt idx="165">
                  <c:v>Jan-Mar 2015</c:v>
                </c:pt>
                <c:pt idx="166">
                  <c:v>Feb-Apr 2015</c:v>
                </c:pt>
                <c:pt idx="167">
                  <c:v>Mar-May 2015</c:v>
                </c:pt>
                <c:pt idx="168">
                  <c:v>Apr-Jun 2015</c:v>
                </c:pt>
                <c:pt idx="169">
                  <c:v>May-Jul 2015</c:v>
                </c:pt>
                <c:pt idx="170">
                  <c:v>Jun-Aug 2015</c:v>
                </c:pt>
                <c:pt idx="171">
                  <c:v>Jul-Sep 2015</c:v>
                </c:pt>
                <c:pt idx="172">
                  <c:v>Aug-Oct 2015</c:v>
                </c:pt>
                <c:pt idx="173">
                  <c:v>Sep-Nov 2015</c:v>
                </c:pt>
                <c:pt idx="174">
                  <c:v>Oct-Dec 2015</c:v>
                </c:pt>
                <c:pt idx="175">
                  <c:v>Nov-Jan 2016</c:v>
                </c:pt>
                <c:pt idx="176">
                  <c:v>Dec-Feb 2016</c:v>
                </c:pt>
                <c:pt idx="177">
                  <c:v>Jan-Mar 2016</c:v>
                </c:pt>
                <c:pt idx="178">
                  <c:v>Feb-Apr 2016</c:v>
                </c:pt>
                <c:pt idx="179">
                  <c:v>Mar-May 2016</c:v>
                </c:pt>
                <c:pt idx="180">
                  <c:v>Apr-Jun 2016</c:v>
                </c:pt>
                <c:pt idx="181">
                  <c:v>May-Jul 2016</c:v>
                </c:pt>
                <c:pt idx="182">
                  <c:v>Jun-Aug 2016</c:v>
                </c:pt>
                <c:pt idx="183">
                  <c:v>Jul-Sep 2016</c:v>
                </c:pt>
                <c:pt idx="184">
                  <c:v>Aug-Oct 2016</c:v>
                </c:pt>
                <c:pt idx="185">
                  <c:v>Sep-Nov 2016</c:v>
                </c:pt>
                <c:pt idx="186">
                  <c:v>Oct-Dec 2016</c:v>
                </c:pt>
                <c:pt idx="187">
                  <c:v>Nov-Jan 2017</c:v>
                </c:pt>
                <c:pt idx="188">
                  <c:v>Dec-Feb 2017</c:v>
                </c:pt>
                <c:pt idx="189">
                  <c:v>Jan-Mar 2017</c:v>
                </c:pt>
                <c:pt idx="190">
                  <c:v>Feb-Apr 2017</c:v>
                </c:pt>
                <c:pt idx="191">
                  <c:v>Mar-May 2017</c:v>
                </c:pt>
                <c:pt idx="192">
                  <c:v>Apr-Jun 2017</c:v>
                </c:pt>
                <c:pt idx="193">
                  <c:v>May-Jul 2017</c:v>
                </c:pt>
                <c:pt idx="194">
                  <c:v>Jun-Aug 2017</c:v>
                </c:pt>
                <c:pt idx="195">
                  <c:v>Jul-Sep 2017</c:v>
                </c:pt>
                <c:pt idx="196">
                  <c:v>Aug-Oct 2017</c:v>
                </c:pt>
                <c:pt idx="197">
                  <c:v>Sep-Nov 2017</c:v>
                </c:pt>
                <c:pt idx="198">
                  <c:v>Oct-Dec 2017</c:v>
                </c:pt>
                <c:pt idx="199">
                  <c:v>Nov-Jan 2018</c:v>
                </c:pt>
                <c:pt idx="200">
                  <c:v>Dec-Feb 2018</c:v>
                </c:pt>
                <c:pt idx="201">
                  <c:v>Jan-Mar 2018</c:v>
                </c:pt>
                <c:pt idx="202">
                  <c:v>Feb-Apr 2018</c:v>
                </c:pt>
                <c:pt idx="203">
                  <c:v>Mar-May 2018</c:v>
                </c:pt>
                <c:pt idx="204">
                  <c:v>Apr-Jun 2018</c:v>
                </c:pt>
                <c:pt idx="205">
                  <c:v>May-Jul 2018</c:v>
                </c:pt>
                <c:pt idx="206">
                  <c:v>Jun-Aug 2018</c:v>
                </c:pt>
                <c:pt idx="207">
                  <c:v>Jul-Sep 2018</c:v>
                </c:pt>
                <c:pt idx="208">
                  <c:v>Aug-Oct 2018</c:v>
                </c:pt>
                <c:pt idx="209">
                  <c:v>Sep-Nov 2018</c:v>
                </c:pt>
                <c:pt idx="210">
                  <c:v>Oct-Dec 2018</c:v>
                </c:pt>
                <c:pt idx="211">
                  <c:v>Nov-Jan 2019</c:v>
                </c:pt>
                <c:pt idx="212">
                  <c:v>Dec-Feb 2019</c:v>
                </c:pt>
                <c:pt idx="213">
                  <c:v>Jan-Mar 2019</c:v>
                </c:pt>
                <c:pt idx="214">
                  <c:v>Feb-Apr 2019</c:v>
                </c:pt>
                <c:pt idx="215">
                  <c:v>Mar-May 2019</c:v>
                </c:pt>
                <c:pt idx="216">
                  <c:v>Apr-Jun 2019</c:v>
                </c:pt>
                <c:pt idx="217">
                  <c:v>May-Jul 2019</c:v>
                </c:pt>
                <c:pt idx="218">
                  <c:v>Jun-Aug 2019</c:v>
                </c:pt>
                <c:pt idx="219">
                  <c:v>Jul-Sep 2019</c:v>
                </c:pt>
                <c:pt idx="220">
                  <c:v>Aug-Oct 2019</c:v>
                </c:pt>
                <c:pt idx="221">
                  <c:v>Sep-Nov 2019</c:v>
                </c:pt>
                <c:pt idx="222">
                  <c:v>Oct-Dec 2019</c:v>
                </c:pt>
                <c:pt idx="223">
                  <c:v>Nov-Jan 2020</c:v>
                </c:pt>
                <c:pt idx="224">
                  <c:v>Dec-Feb 2020</c:v>
                </c:pt>
                <c:pt idx="225">
                  <c:v>Jan-Mar 2020</c:v>
                </c:pt>
                <c:pt idx="226">
                  <c:v>Feb-Apr 2020</c:v>
                </c:pt>
                <c:pt idx="227">
                  <c:v>Mar-May 2020</c:v>
                </c:pt>
                <c:pt idx="228">
                  <c:v>Apr-Jun 2020</c:v>
                </c:pt>
                <c:pt idx="229">
                  <c:v>May-Jul 2020</c:v>
                </c:pt>
                <c:pt idx="230">
                  <c:v>Jun-Aug 2020</c:v>
                </c:pt>
                <c:pt idx="231">
                  <c:v>Jul-Sep 2020</c:v>
                </c:pt>
                <c:pt idx="232">
                  <c:v>Aug-Oct 2020</c:v>
                </c:pt>
                <c:pt idx="233">
                  <c:v>Sep-Nov 2020</c:v>
                </c:pt>
                <c:pt idx="234">
                  <c:v>Oct-Dec 2020</c:v>
                </c:pt>
                <c:pt idx="235">
                  <c:v>Nov-Jan 2021</c:v>
                </c:pt>
                <c:pt idx="236">
                  <c:v>Dec-Feb 2021</c:v>
                </c:pt>
                <c:pt idx="237">
                  <c:v>Jan-Mar 2021</c:v>
                </c:pt>
                <c:pt idx="238">
                  <c:v>Feb-Apr 2021</c:v>
                </c:pt>
                <c:pt idx="239">
                  <c:v>Mar-May 2021</c:v>
                </c:pt>
                <c:pt idx="240">
                  <c:v>Apr-Jun 2021</c:v>
                </c:pt>
                <c:pt idx="241">
                  <c:v>May-Jul 2021</c:v>
                </c:pt>
                <c:pt idx="242">
                  <c:v>Jun-Aug 2021</c:v>
                </c:pt>
                <c:pt idx="243">
                  <c:v>Jul-Sep 2021</c:v>
                </c:pt>
                <c:pt idx="244">
                  <c:v>Aug-Oct 2021</c:v>
                </c:pt>
                <c:pt idx="245">
                  <c:v>Sep-Nov 2021</c:v>
                </c:pt>
                <c:pt idx="246">
                  <c:v>Oct-Dec 2021</c:v>
                </c:pt>
                <c:pt idx="247">
                  <c:v>Nov-Jan 2022</c:v>
                </c:pt>
                <c:pt idx="248">
                  <c:v>Dec-Feb 2022</c:v>
                </c:pt>
                <c:pt idx="249">
                  <c:v>Jan-Mar 2022</c:v>
                </c:pt>
                <c:pt idx="250">
                  <c:v>Feb-Apr 2022</c:v>
                </c:pt>
                <c:pt idx="251">
                  <c:v>Mar-May 2022</c:v>
                </c:pt>
                <c:pt idx="252">
                  <c:v>Apr-Jun 2022</c:v>
                </c:pt>
                <c:pt idx="253">
                  <c:v>May-Jul 2022</c:v>
                </c:pt>
                <c:pt idx="254">
                  <c:v>Jun-Aug 2022</c:v>
                </c:pt>
                <c:pt idx="255">
                  <c:v>Jul-Sep 2022</c:v>
                </c:pt>
                <c:pt idx="256">
                  <c:v>Aug-Oct 2022</c:v>
                </c:pt>
                <c:pt idx="257">
                  <c:v>Sep-Nov 2022</c:v>
                </c:pt>
                <c:pt idx="258">
                  <c:v>Oct-Dec 2022</c:v>
                </c:pt>
                <c:pt idx="259">
                  <c:v>Nov-Jan 2023</c:v>
                </c:pt>
                <c:pt idx="260">
                  <c:v>Dec-Feb 2023</c:v>
                </c:pt>
                <c:pt idx="261">
                  <c:v>Jan-Mar 2023</c:v>
                </c:pt>
                <c:pt idx="262">
                  <c:v>Feb-Apr 2023</c:v>
                </c:pt>
                <c:pt idx="263">
                  <c:v>Mar-May 2023</c:v>
                </c:pt>
                <c:pt idx="264">
                  <c:v>Apr-Jun 2023</c:v>
                </c:pt>
                <c:pt idx="265">
                  <c:v>May-Jul 2023</c:v>
                </c:pt>
                <c:pt idx="266">
                  <c:v>Jun-Aug 2023</c:v>
                </c:pt>
                <c:pt idx="267">
                  <c:v>Jul-Sep 2023</c:v>
                </c:pt>
                <c:pt idx="268">
                  <c:v>Aug-Oct 2023</c:v>
                </c:pt>
                <c:pt idx="269">
                  <c:v>Sep-Nov 2023</c:v>
                </c:pt>
                <c:pt idx="270">
                  <c:v>Oct-Dec 2023</c:v>
                </c:pt>
                <c:pt idx="271">
                  <c:v>Nov-Jan 2024</c:v>
                </c:pt>
                <c:pt idx="272">
                  <c:v>Dec-Feb 2024</c:v>
                </c:pt>
                <c:pt idx="273">
                  <c:v>Jan-Mar 2024</c:v>
                </c:pt>
                <c:pt idx="274">
                  <c:v>Feb-Apr 2024</c:v>
                </c:pt>
                <c:pt idx="275">
                  <c:v>Mar-May 2024</c:v>
                </c:pt>
                <c:pt idx="276">
                  <c:v>Apr-Jun 2024</c:v>
                </c:pt>
                <c:pt idx="277">
                  <c:v>May-Jul 2024</c:v>
                </c:pt>
                <c:pt idx="278">
                  <c:v>Jun-Aug 2024</c:v>
                </c:pt>
                <c:pt idx="279">
                  <c:v>Jul-Sep 2024</c:v>
                </c:pt>
              </c:strCache>
            </c:strRef>
          </c:cat>
          <c:val>
            <c:numRef>
              <c:f>'levels + Vacancies'!$B$2:$B$281</c:f>
              <c:numCache>
                <c:formatCode>#\ ##0\k</c:formatCode>
                <c:ptCount val="280"/>
                <c:pt idx="0">
                  <c:v>680</c:v>
                </c:pt>
                <c:pt idx="1">
                  <c:v>674</c:v>
                </c:pt>
                <c:pt idx="2">
                  <c:v>663</c:v>
                </c:pt>
                <c:pt idx="3">
                  <c:v>663</c:v>
                </c:pt>
                <c:pt idx="4">
                  <c:v>639</c:v>
                </c:pt>
                <c:pt idx="5">
                  <c:v>626</c:v>
                </c:pt>
                <c:pt idx="6">
                  <c:v>602</c:v>
                </c:pt>
                <c:pt idx="7">
                  <c:v>605</c:v>
                </c:pt>
                <c:pt idx="8">
                  <c:v>616</c:v>
                </c:pt>
                <c:pt idx="9">
                  <c:v>617</c:v>
                </c:pt>
                <c:pt idx="10">
                  <c:v>622</c:v>
                </c:pt>
                <c:pt idx="11">
                  <c:v>613</c:v>
                </c:pt>
                <c:pt idx="12">
                  <c:v>616</c:v>
                </c:pt>
                <c:pt idx="13">
                  <c:v>612</c:v>
                </c:pt>
                <c:pt idx="14">
                  <c:v>613</c:v>
                </c:pt>
                <c:pt idx="15">
                  <c:v>609</c:v>
                </c:pt>
                <c:pt idx="16">
                  <c:v>609</c:v>
                </c:pt>
                <c:pt idx="17">
                  <c:v>608</c:v>
                </c:pt>
                <c:pt idx="18">
                  <c:v>603</c:v>
                </c:pt>
                <c:pt idx="19">
                  <c:v>602</c:v>
                </c:pt>
                <c:pt idx="20">
                  <c:v>596</c:v>
                </c:pt>
                <c:pt idx="21">
                  <c:v>594</c:v>
                </c:pt>
                <c:pt idx="22">
                  <c:v>585</c:v>
                </c:pt>
                <c:pt idx="23">
                  <c:v>588</c:v>
                </c:pt>
                <c:pt idx="24">
                  <c:v>579</c:v>
                </c:pt>
                <c:pt idx="25">
                  <c:v>574</c:v>
                </c:pt>
                <c:pt idx="26">
                  <c:v>576</c:v>
                </c:pt>
                <c:pt idx="27">
                  <c:v>592</c:v>
                </c:pt>
                <c:pt idx="28">
                  <c:v>604</c:v>
                </c:pt>
                <c:pt idx="29">
                  <c:v>610</c:v>
                </c:pt>
                <c:pt idx="30">
                  <c:v>615</c:v>
                </c:pt>
                <c:pt idx="31">
                  <c:v>613</c:v>
                </c:pt>
                <c:pt idx="32">
                  <c:v>617</c:v>
                </c:pt>
                <c:pt idx="33">
                  <c:v>624</c:v>
                </c:pt>
                <c:pt idx="34">
                  <c:v>631</c:v>
                </c:pt>
                <c:pt idx="35">
                  <c:v>636</c:v>
                </c:pt>
                <c:pt idx="36">
                  <c:v>641</c:v>
                </c:pt>
                <c:pt idx="37">
                  <c:v>652</c:v>
                </c:pt>
                <c:pt idx="38">
                  <c:v>654</c:v>
                </c:pt>
                <c:pt idx="39">
                  <c:v>654</c:v>
                </c:pt>
                <c:pt idx="40">
                  <c:v>654</c:v>
                </c:pt>
                <c:pt idx="41">
                  <c:v>658</c:v>
                </c:pt>
                <c:pt idx="42">
                  <c:v>662</c:v>
                </c:pt>
                <c:pt idx="43">
                  <c:v>661</c:v>
                </c:pt>
                <c:pt idx="44">
                  <c:v>655</c:v>
                </c:pt>
                <c:pt idx="45">
                  <c:v>642</c:v>
                </c:pt>
                <c:pt idx="46">
                  <c:v>638</c:v>
                </c:pt>
                <c:pt idx="47">
                  <c:v>642</c:v>
                </c:pt>
                <c:pt idx="48">
                  <c:v>642</c:v>
                </c:pt>
                <c:pt idx="49">
                  <c:v>633</c:v>
                </c:pt>
                <c:pt idx="50">
                  <c:v>624</c:v>
                </c:pt>
                <c:pt idx="51">
                  <c:v>622</c:v>
                </c:pt>
                <c:pt idx="52">
                  <c:v>608</c:v>
                </c:pt>
                <c:pt idx="53">
                  <c:v>606</c:v>
                </c:pt>
                <c:pt idx="54">
                  <c:v>609</c:v>
                </c:pt>
                <c:pt idx="55">
                  <c:v>615</c:v>
                </c:pt>
                <c:pt idx="56">
                  <c:v>612</c:v>
                </c:pt>
                <c:pt idx="57">
                  <c:v>600</c:v>
                </c:pt>
                <c:pt idx="58">
                  <c:v>598</c:v>
                </c:pt>
                <c:pt idx="59">
                  <c:v>597</c:v>
                </c:pt>
                <c:pt idx="60">
                  <c:v>604</c:v>
                </c:pt>
                <c:pt idx="61">
                  <c:v>607</c:v>
                </c:pt>
                <c:pt idx="62">
                  <c:v>611</c:v>
                </c:pt>
                <c:pt idx="63">
                  <c:v>611</c:v>
                </c:pt>
                <c:pt idx="64">
                  <c:v>618</c:v>
                </c:pt>
                <c:pt idx="65">
                  <c:v>620</c:v>
                </c:pt>
                <c:pt idx="66">
                  <c:v>620</c:v>
                </c:pt>
                <c:pt idx="67">
                  <c:v>619</c:v>
                </c:pt>
                <c:pt idx="68">
                  <c:v>629</c:v>
                </c:pt>
                <c:pt idx="69">
                  <c:v>642</c:v>
                </c:pt>
                <c:pt idx="70">
                  <c:v>648</c:v>
                </c:pt>
                <c:pt idx="71">
                  <c:v>651</c:v>
                </c:pt>
                <c:pt idx="72">
                  <c:v>659</c:v>
                </c:pt>
                <c:pt idx="73">
                  <c:v>670</c:v>
                </c:pt>
                <c:pt idx="74">
                  <c:v>681</c:v>
                </c:pt>
                <c:pt idx="75">
                  <c:v>683</c:v>
                </c:pt>
                <c:pt idx="76">
                  <c:v>686</c:v>
                </c:pt>
                <c:pt idx="77">
                  <c:v>691</c:v>
                </c:pt>
                <c:pt idx="78">
                  <c:v>687</c:v>
                </c:pt>
                <c:pt idx="79">
                  <c:v>678</c:v>
                </c:pt>
                <c:pt idx="80">
                  <c:v>687</c:v>
                </c:pt>
                <c:pt idx="81">
                  <c:v>697</c:v>
                </c:pt>
                <c:pt idx="82">
                  <c:v>696</c:v>
                </c:pt>
                <c:pt idx="83">
                  <c:v>679</c:v>
                </c:pt>
                <c:pt idx="84">
                  <c:v>657</c:v>
                </c:pt>
                <c:pt idx="85">
                  <c:v>643</c:v>
                </c:pt>
                <c:pt idx="86">
                  <c:v>624</c:v>
                </c:pt>
                <c:pt idx="87">
                  <c:v>615</c:v>
                </c:pt>
                <c:pt idx="88">
                  <c:v>596</c:v>
                </c:pt>
                <c:pt idx="89">
                  <c:v>562</c:v>
                </c:pt>
                <c:pt idx="90">
                  <c:v>527</c:v>
                </c:pt>
                <c:pt idx="91">
                  <c:v>497</c:v>
                </c:pt>
                <c:pt idx="92">
                  <c:v>478</c:v>
                </c:pt>
                <c:pt idx="93">
                  <c:v>465</c:v>
                </c:pt>
                <c:pt idx="94">
                  <c:v>455</c:v>
                </c:pt>
                <c:pt idx="95">
                  <c:v>443</c:v>
                </c:pt>
                <c:pt idx="96">
                  <c:v>431</c:v>
                </c:pt>
                <c:pt idx="97">
                  <c:v>430</c:v>
                </c:pt>
                <c:pt idx="98">
                  <c:v>438</c:v>
                </c:pt>
                <c:pt idx="99">
                  <c:v>436</c:v>
                </c:pt>
                <c:pt idx="100">
                  <c:v>432</c:v>
                </c:pt>
                <c:pt idx="101">
                  <c:v>437</c:v>
                </c:pt>
                <c:pt idx="102">
                  <c:v>454</c:v>
                </c:pt>
                <c:pt idx="103">
                  <c:v>463</c:v>
                </c:pt>
                <c:pt idx="104">
                  <c:v>467</c:v>
                </c:pt>
                <c:pt idx="105">
                  <c:v>465</c:v>
                </c:pt>
                <c:pt idx="106">
                  <c:v>469</c:v>
                </c:pt>
                <c:pt idx="107">
                  <c:v>479</c:v>
                </c:pt>
                <c:pt idx="108">
                  <c:v>484</c:v>
                </c:pt>
                <c:pt idx="109">
                  <c:v>479</c:v>
                </c:pt>
                <c:pt idx="110">
                  <c:v>461</c:v>
                </c:pt>
                <c:pt idx="111">
                  <c:v>455</c:v>
                </c:pt>
                <c:pt idx="112">
                  <c:v>454</c:v>
                </c:pt>
                <c:pt idx="113">
                  <c:v>474</c:v>
                </c:pt>
                <c:pt idx="114">
                  <c:v>483</c:v>
                </c:pt>
                <c:pt idx="115">
                  <c:v>493</c:v>
                </c:pt>
                <c:pt idx="116">
                  <c:v>490</c:v>
                </c:pt>
                <c:pt idx="117">
                  <c:v>484</c:v>
                </c:pt>
                <c:pt idx="118">
                  <c:v>472</c:v>
                </c:pt>
                <c:pt idx="119">
                  <c:v>461</c:v>
                </c:pt>
                <c:pt idx="120">
                  <c:v>461</c:v>
                </c:pt>
                <c:pt idx="121">
                  <c:v>457</c:v>
                </c:pt>
                <c:pt idx="122">
                  <c:v>462</c:v>
                </c:pt>
                <c:pt idx="123">
                  <c:v>464</c:v>
                </c:pt>
                <c:pt idx="124">
                  <c:v>466</c:v>
                </c:pt>
                <c:pt idx="125">
                  <c:v>462</c:v>
                </c:pt>
                <c:pt idx="126">
                  <c:v>465</c:v>
                </c:pt>
                <c:pt idx="127">
                  <c:v>473</c:v>
                </c:pt>
                <c:pt idx="128">
                  <c:v>473</c:v>
                </c:pt>
                <c:pt idx="129">
                  <c:v>467</c:v>
                </c:pt>
                <c:pt idx="130">
                  <c:v>465</c:v>
                </c:pt>
                <c:pt idx="131">
                  <c:v>471</c:v>
                </c:pt>
                <c:pt idx="132">
                  <c:v>474</c:v>
                </c:pt>
                <c:pt idx="133">
                  <c:v>480</c:v>
                </c:pt>
                <c:pt idx="134">
                  <c:v>484</c:v>
                </c:pt>
                <c:pt idx="135">
                  <c:v>488</c:v>
                </c:pt>
                <c:pt idx="136">
                  <c:v>490</c:v>
                </c:pt>
                <c:pt idx="137">
                  <c:v>494</c:v>
                </c:pt>
                <c:pt idx="138">
                  <c:v>501</c:v>
                </c:pt>
                <c:pt idx="139">
                  <c:v>500</c:v>
                </c:pt>
                <c:pt idx="140">
                  <c:v>505</c:v>
                </c:pt>
                <c:pt idx="141">
                  <c:v>504</c:v>
                </c:pt>
                <c:pt idx="142">
                  <c:v>516</c:v>
                </c:pt>
                <c:pt idx="143">
                  <c:v>523</c:v>
                </c:pt>
                <c:pt idx="144">
                  <c:v>534</c:v>
                </c:pt>
                <c:pt idx="145">
                  <c:v>540</c:v>
                </c:pt>
                <c:pt idx="146">
                  <c:v>536</c:v>
                </c:pt>
                <c:pt idx="147">
                  <c:v>548</c:v>
                </c:pt>
                <c:pt idx="148">
                  <c:v>552</c:v>
                </c:pt>
                <c:pt idx="149">
                  <c:v>567</c:v>
                </c:pt>
                <c:pt idx="150">
                  <c:v>572</c:v>
                </c:pt>
                <c:pt idx="151">
                  <c:v>581</c:v>
                </c:pt>
                <c:pt idx="152">
                  <c:v>595</c:v>
                </c:pt>
                <c:pt idx="153">
                  <c:v>616</c:v>
                </c:pt>
                <c:pt idx="154">
                  <c:v>638</c:v>
                </c:pt>
                <c:pt idx="155">
                  <c:v>654</c:v>
                </c:pt>
                <c:pt idx="156">
                  <c:v>663</c:v>
                </c:pt>
                <c:pt idx="157">
                  <c:v>670</c:v>
                </c:pt>
                <c:pt idx="158">
                  <c:v>681</c:v>
                </c:pt>
                <c:pt idx="159">
                  <c:v>687</c:v>
                </c:pt>
                <c:pt idx="160">
                  <c:v>702</c:v>
                </c:pt>
                <c:pt idx="161">
                  <c:v>703</c:v>
                </c:pt>
                <c:pt idx="162">
                  <c:v>707</c:v>
                </c:pt>
                <c:pt idx="163">
                  <c:v>708</c:v>
                </c:pt>
                <c:pt idx="164">
                  <c:v>720</c:v>
                </c:pt>
                <c:pt idx="165">
                  <c:v>729</c:v>
                </c:pt>
                <c:pt idx="166">
                  <c:v>728</c:v>
                </c:pt>
                <c:pt idx="167">
                  <c:v>728</c:v>
                </c:pt>
                <c:pt idx="168">
                  <c:v>732</c:v>
                </c:pt>
                <c:pt idx="169">
                  <c:v>742</c:v>
                </c:pt>
                <c:pt idx="170">
                  <c:v>742</c:v>
                </c:pt>
                <c:pt idx="171">
                  <c:v>742</c:v>
                </c:pt>
                <c:pt idx="172">
                  <c:v>741</c:v>
                </c:pt>
                <c:pt idx="173">
                  <c:v>742</c:v>
                </c:pt>
                <c:pt idx="174">
                  <c:v>743</c:v>
                </c:pt>
                <c:pt idx="175">
                  <c:v>746</c:v>
                </c:pt>
                <c:pt idx="176">
                  <c:v>745</c:v>
                </c:pt>
                <c:pt idx="177">
                  <c:v>746</c:v>
                </c:pt>
                <c:pt idx="178">
                  <c:v>745</c:v>
                </c:pt>
                <c:pt idx="179">
                  <c:v>748</c:v>
                </c:pt>
                <c:pt idx="180">
                  <c:v>750</c:v>
                </c:pt>
                <c:pt idx="181">
                  <c:v>749</c:v>
                </c:pt>
                <c:pt idx="182">
                  <c:v>753</c:v>
                </c:pt>
                <c:pt idx="183">
                  <c:v>755</c:v>
                </c:pt>
                <c:pt idx="184">
                  <c:v>762</c:v>
                </c:pt>
                <c:pt idx="185">
                  <c:v>758</c:v>
                </c:pt>
                <c:pt idx="186">
                  <c:v>758</c:v>
                </c:pt>
                <c:pt idx="187">
                  <c:v>754</c:v>
                </c:pt>
                <c:pt idx="188">
                  <c:v>767</c:v>
                </c:pt>
                <c:pt idx="189">
                  <c:v>773</c:v>
                </c:pt>
                <c:pt idx="190">
                  <c:v>788</c:v>
                </c:pt>
                <c:pt idx="191">
                  <c:v>783</c:v>
                </c:pt>
                <c:pt idx="192">
                  <c:v>782</c:v>
                </c:pt>
                <c:pt idx="193">
                  <c:v>785</c:v>
                </c:pt>
                <c:pt idx="194">
                  <c:v>794</c:v>
                </c:pt>
                <c:pt idx="195">
                  <c:v>799</c:v>
                </c:pt>
                <c:pt idx="196">
                  <c:v>809</c:v>
                </c:pt>
                <c:pt idx="197">
                  <c:v>819</c:v>
                </c:pt>
                <c:pt idx="198">
                  <c:v>821</c:v>
                </c:pt>
                <c:pt idx="199">
                  <c:v>822</c:v>
                </c:pt>
                <c:pt idx="200">
                  <c:v>815</c:v>
                </c:pt>
                <c:pt idx="201">
                  <c:v>814</c:v>
                </c:pt>
                <c:pt idx="202">
                  <c:v>812</c:v>
                </c:pt>
                <c:pt idx="203">
                  <c:v>819</c:v>
                </c:pt>
                <c:pt idx="204">
                  <c:v>829</c:v>
                </c:pt>
                <c:pt idx="205">
                  <c:v>839</c:v>
                </c:pt>
                <c:pt idx="206">
                  <c:v>843</c:v>
                </c:pt>
                <c:pt idx="207">
                  <c:v>844</c:v>
                </c:pt>
                <c:pt idx="208">
                  <c:v>862</c:v>
                </c:pt>
                <c:pt idx="209">
                  <c:v>861</c:v>
                </c:pt>
                <c:pt idx="210">
                  <c:v>856</c:v>
                </c:pt>
                <c:pt idx="211">
                  <c:v>859</c:v>
                </c:pt>
                <c:pt idx="212">
                  <c:v>847</c:v>
                </c:pt>
                <c:pt idx="213">
                  <c:v>845</c:v>
                </c:pt>
                <c:pt idx="214">
                  <c:v>840</c:v>
                </c:pt>
                <c:pt idx="215">
                  <c:v>835</c:v>
                </c:pt>
                <c:pt idx="216">
                  <c:v>821</c:v>
                </c:pt>
                <c:pt idx="217">
                  <c:v>823</c:v>
                </c:pt>
                <c:pt idx="218">
                  <c:v>816</c:v>
                </c:pt>
                <c:pt idx="219">
                  <c:v>817</c:v>
                </c:pt>
                <c:pt idx="220">
                  <c:v>810</c:v>
                </c:pt>
                <c:pt idx="221">
                  <c:v>807</c:v>
                </c:pt>
                <c:pt idx="222">
                  <c:v>810</c:v>
                </c:pt>
                <c:pt idx="223">
                  <c:v>816</c:v>
                </c:pt>
                <c:pt idx="224">
                  <c:v>819</c:v>
                </c:pt>
                <c:pt idx="225">
                  <c:v>796</c:v>
                </c:pt>
                <c:pt idx="226">
                  <c:v>638</c:v>
                </c:pt>
                <c:pt idx="227">
                  <c:v>472</c:v>
                </c:pt>
                <c:pt idx="228">
                  <c:v>328</c:v>
                </c:pt>
                <c:pt idx="229">
                  <c:v>371</c:v>
                </c:pt>
                <c:pt idx="230">
                  <c:v>429</c:v>
                </c:pt>
                <c:pt idx="231">
                  <c:v>488</c:v>
                </c:pt>
                <c:pt idx="232">
                  <c:v>531</c:v>
                </c:pt>
                <c:pt idx="233">
                  <c:v>557</c:v>
                </c:pt>
                <c:pt idx="234">
                  <c:v>600</c:v>
                </c:pt>
                <c:pt idx="235">
                  <c:v>619</c:v>
                </c:pt>
                <c:pt idx="236">
                  <c:v>621</c:v>
                </c:pt>
                <c:pt idx="237">
                  <c:v>628</c:v>
                </c:pt>
                <c:pt idx="238">
                  <c:v>663</c:v>
                </c:pt>
                <c:pt idx="239">
                  <c:v>765</c:v>
                </c:pt>
                <c:pt idx="240">
                  <c:v>867</c:v>
                </c:pt>
                <c:pt idx="241">
                  <c:v>971</c:v>
                </c:pt>
                <c:pt idx="242">
                  <c:v>1052</c:v>
                </c:pt>
                <c:pt idx="243">
                  <c:v>1122</c:v>
                </c:pt>
                <c:pt idx="244">
                  <c:v>1194</c:v>
                </c:pt>
                <c:pt idx="245">
                  <c:v>1218</c:v>
                </c:pt>
                <c:pt idx="246">
                  <c:v>1241</c:v>
                </c:pt>
                <c:pt idx="247">
                  <c:v>1257</c:v>
                </c:pt>
                <c:pt idx="248">
                  <c:v>1273</c:v>
                </c:pt>
                <c:pt idx="249">
                  <c:v>1286</c:v>
                </c:pt>
                <c:pt idx="250">
                  <c:v>1296</c:v>
                </c:pt>
                <c:pt idx="251">
                  <c:v>1304</c:v>
                </c:pt>
                <c:pt idx="252">
                  <c:v>1299</c:v>
                </c:pt>
                <c:pt idx="253">
                  <c:v>1280</c:v>
                </c:pt>
                <c:pt idx="254">
                  <c:v>1259</c:v>
                </c:pt>
                <c:pt idx="255">
                  <c:v>1233</c:v>
                </c:pt>
                <c:pt idx="256">
                  <c:v>1216</c:v>
                </c:pt>
                <c:pt idx="257">
                  <c:v>1175</c:v>
                </c:pt>
                <c:pt idx="258">
                  <c:v>1153</c:v>
                </c:pt>
                <c:pt idx="259">
                  <c:v>1132</c:v>
                </c:pt>
                <c:pt idx="260">
                  <c:v>1128</c:v>
                </c:pt>
                <c:pt idx="261">
                  <c:v>1120</c:v>
                </c:pt>
                <c:pt idx="262">
                  <c:v>1086</c:v>
                </c:pt>
                <c:pt idx="263">
                  <c:v>1060</c:v>
                </c:pt>
                <c:pt idx="264">
                  <c:v>1039</c:v>
                </c:pt>
                <c:pt idx="265">
                  <c:v>1024</c:v>
                </c:pt>
                <c:pt idx="266">
                  <c:v>1000</c:v>
                </c:pt>
                <c:pt idx="267">
                  <c:v>983</c:v>
                </c:pt>
                <c:pt idx="268">
                  <c:v>959</c:v>
                </c:pt>
                <c:pt idx="269">
                  <c:v>951</c:v>
                </c:pt>
                <c:pt idx="270">
                  <c:v>929</c:v>
                </c:pt>
                <c:pt idx="271">
                  <c:v>924</c:v>
                </c:pt>
                <c:pt idx="272">
                  <c:v>916</c:v>
                </c:pt>
                <c:pt idx="273">
                  <c:v>919</c:v>
                </c:pt>
                <c:pt idx="274">
                  <c:v>909</c:v>
                </c:pt>
                <c:pt idx="275">
                  <c:v>899</c:v>
                </c:pt>
                <c:pt idx="276">
                  <c:v>875</c:v>
                </c:pt>
                <c:pt idx="277">
                  <c:v>869</c:v>
                </c:pt>
                <c:pt idx="278">
                  <c:v>856</c:v>
                </c:pt>
                <c:pt idx="279">
                  <c:v>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230-E2C4-4FB1-AADF-4B5BA0162E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14177087"/>
        <c:axId val="1414175167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'levels + Vacancies'!$C$1</c15:sqref>
                        </c15:formulaRef>
                      </c:ext>
                    </c:extLst>
                    <c:strCache>
                      <c:ptCount val="1"/>
                      <c:pt idx="0">
                        <c:v>Mining &amp; quarrying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'levels + Vacancies'!$C$2:$C$281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2</c:v>
                      </c:pt>
                      <c:pt idx="1">
                        <c:v>2</c:v>
                      </c:pt>
                      <c:pt idx="2">
                        <c:v>2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1</c:v>
                      </c:pt>
                      <c:pt idx="11">
                        <c:v>1</c:v>
                      </c:pt>
                      <c:pt idx="12">
                        <c:v>1</c:v>
                      </c:pt>
                      <c:pt idx="13">
                        <c:v>1</c:v>
                      </c:pt>
                      <c:pt idx="14">
                        <c:v>1</c:v>
                      </c:pt>
                      <c:pt idx="15">
                        <c:v>1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1</c:v>
                      </c:pt>
                      <c:pt idx="22">
                        <c:v>1</c:v>
                      </c:pt>
                      <c:pt idx="23">
                        <c:v>1</c:v>
                      </c:pt>
                      <c:pt idx="24">
                        <c:v>1</c:v>
                      </c:pt>
                      <c:pt idx="25">
                        <c:v>1</c:v>
                      </c:pt>
                      <c:pt idx="26">
                        <c:v>1</c:v>
                      </c:pt>
                      <c:pt idx="27">
                        <c:v>1</c:v>
                      </c:pt>
                      <c:pt idx="28">
                        <c:v>1</c:v>
                      </c:pt>
                      <c:pt idx="29">
                        <c:v>1</c:v>
                      </c:pt>
                      <c:pt idx="30">
                        <c:v>1</c:v>
                      </c:pt>
                      <c:pt idx="31">
                        <c:v>1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1</c:v>
                      </c:pt>
                      <c:pt idx="37">
                        <c:v>1</c:v>
                      </c:pt>
                      <c:pt idx="38">
                        <c:v>1</c:v>
                      </c:pt>
                      <c:pt idx="39">
                        <c:v>1</c:v>
                      </c:pt>
                      <c:pt idx="40">
                        <c:v>1</c:v>
                      </c:pt>
                      <c:pt idx="41">
                        <c:v>1</c:v>
                      </c:pt>
                      <c:pt idx="42">
                        <c:v>1</c:v>
                      </c:pt>
                      <c:pt idx="43">
                        <c:v>1</c:v>
                      </c:pt>
                      <c:pt idx="44">
                        <c:v>1</c:v>
                      </c:pt>
                      <c:pt idx="45">
                        <c:v>1</c:v>
                      </c:pt>
                      <c:pt idx="46">
                        <c:v>1</c:v>
                      </c:pt>
                      <c:pt idx="47">
                        <c:v>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1</c:v>
                      </c:pt>
                      <c:pt idx="51">
                        <c:v>1</c:v>
                      </c:pt>
                      <c:pt idx="52">
                        <c:v>1</c:v>
                      </c:pt>
                      <c:pt idx="53">
                        <c:v>2</c:v>
                      </c:pt>
                      <c:pt idx="54">
                        <c:v>2</c:v>
                      </c:pt>
                      <c:pt idx="55">
                        <c:v>2</c:v>
                      </c:pt>
                      <c:pt idx="56">
                        <c:v>2</c:v>
                      </c:pt>
                      <c:pt idx="57">
                        <c:v>2</c:v>
                      </c:pt>
                      <c:pt idx="58">
                        <c:v>2</c:v>
                      </c:pt>
                      <c:pt idx="59">
                        <c:v>2</c:v>
                      </c:pt>
                      <c:pt idx="60">
                        <c:v>2</c:v>
                      </c:pt>
                      <c:pt idx="61">
                        <c:v>2</c:v>
                      </c:pt>
                      <c:pt idx="62">
                        <c:v>2</c:v>
                      </c:pt>
                      <c:pt idx="63">
                        <c:v>2</c:v>
                      </c:pt>
                      <c:pt idx="64">
                        <c:v>2</c:v>
                      </c:pt>
                      <c:pt idx="65">
                        <c:v>2</c:v>
                      </c:pt>
                      <c:pt idx="66">
                        <c:v>2</c:v>
                      </c:pt>
                      <c:pt idx="67">
                        <c:v>2</c:v>
                      </c:pt>
                      <c:pt idx="68">
                        <c:v>2</c:v>
                      </c:pt>
                      <c:pt idx="69">
                        <c:v>2</c:v>
                      </c:pt>
                      <c:pt idx="70">
                        <c:v>2</c:v>
                      </c:pt>
                      <c:pt idx="71">
                        <c:v>2</c:v>
                      </c:pt>
                      <c:pt idx="72">
                        <c:v>2</c:v>
                      </c:pt>
                      <c:pt idx="73">
                        <c:v>2</c:v>
                      </c:pt>
                      <c:pt idx="74">
                        <c:v>2</c:v>
                      </c:pt>
                      <c:pt idx="75">
                        <c:v>2</c:v>
                      </c:pt>
                      <c:pt idx="76">
                        <c:v>2</c:v>
                      </c:pt>
                      <c:pt idx="77">
                        <c:v>2</c:v>
                      </c:pt>
                      <c:pt idx="78">
                        <c:v>2</c:v>
                      </c:pt>
                      <c:pt idx="79">
                        <c:v>2</c:v>
                      </c:pt>
                      <c:pt idx="80">
                        <c:v>2</c:v>
                      </c:pt>
                      <c:pt idx="81">
                        <c:v>2</c:v>
                      </c:pt>
                      <c:pt idx="82">
                        <c:v>2</c:v>
                      </c:pt>
                      <c:pt idx="83">
                        <c:v>2</c:v>
                      </c:pt>
                      <c:pt idx="84">
                        <c:v>2</c:v>
                      </c:pt>
                      <c:pt idx="85">
                        <c:v>2</c:v>
                      </c:pt>
                      <c:pt idx="86">
                        <c:v>2</c:v>
                      </c:pt>
                      <c:pt idx="87">
                        <c:v>2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2</c:v>
                      </c:pt>
                      <c:pt idx="92">
                        <c:v>1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  <c:pt idx="99">
                        <c:v>1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1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2</c:v>
                      </c:pt>
                      <c:pt idx="121">
                        <c:v>2</c:v>
                      </c:pt>
                      <c:pt idx="122">
                        <c:v>2</c:v>
                      </c:pt>
                      <c:pt idx="123">
                        <c:v>2</c:v>
                      </c:pt>
                      <c:pt idx="124">
                        <c:v>2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2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2</c:v>
                      </c:pt>
                      <c:pt idx="131">
                        <c:v>2</c:v>
                      </c:pt>
                      <c:pt idx="132">
                        <c:v>2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2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3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3</c:v>
                      </c:pt>
                      <c:pt idx="143">
                        <c:v>3</c:v>
                      </c:pt>
                      <c:pt idx="144">
                        <c:v>3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2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2</c:v>
                      </c:pt>
                      <c:pt idx="158">
                        <c:v>2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2</c:v>
                      </c:pt>
                      <c:pt idx="162">
                        <c:v>1</c:v>
                      </c:pt>
                      <c:pt idx="163">
                        <c:v>1</c:v>
                      </c:pt>
                      <c:pt idx="164">
                        <c:v>1</c:v>
                      </c:pt>
                      <c:pt idx="165">
                        <c:v>1</c:v>
                      </c:pt>
                      <c:pt idx="166">
                        <c:v>1</c:v>
                      </c:pt>
                      <c:pt idx="167">
                        <c:v>1</c:v>
                      </c:pt>
                      <c:pt idx="168">
                        <c:v>1</c:v>
                      </c:pt>
                      <c:pt idx="169">
                        <c:v>1</c:v>
                      </c:pt>
                      <c:pt idx="170">
                        <c:v>1</c:v>
                      </c:pt>
                      <c:pt idx="171">
                        <c:v>1</c:v>
                      </c:pt>
                      <c:pt idx="172">
                        <c:v>1</c:v>
                      </c:pt>
                      <c:pt idx="173">
                        <c:v>1</c:v>
                      </c:pt>
                      <c:pt idx="174">
                        <c:v>1</c:v>
                      </c:pt>
                      <c:pt idx="175">
                        <c:v>1</c:v>
                      </c:pt>
                      <c:pt idx="176">
                        <c:v>1</c:v>
                      </c:pt>
                      <c:pt idx="177">
                        <c:v>1</c:v>
                      </c:pt>
                      <c:pt idx="178">
                        <c:v>1</c:v>
                      </c:pt>
                      <c:pt idx="179">
                        <c:v>1</c:v>
                      </c:pt>
                      <c:pt idx="180">
                        <c:v>1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1</c:v>
                      </c:pt>
                      <c:pt idx="184">
                        <c:v>1</c:v>
                      </c:pt>
                      <c:pt idx="185">
                        <c:v>1</c:v>
                      </c:pt>
                      <c:pt idx="186">
                        <c:v>1</c:v>
                      </c:pt>
                      <c:pt idx="187">
                        <c:v>1</c:v>
                      </c:pt>
                      <c:pt idx="188">
                        <c:v>1</c:v>
                      </c:pt>
                      <c:pt idx="189">
                        <c:v>1</c:v>
                      </c:pt>
                      <c:pt idx="190">
                        <c:v>1</c:v>
                      </c:pt>
                      <c:pt idx="191">
                        <c:v>1</c:v>
                      </c:pt>
                      <c:pt idx="192">
                        <c:v>1</c:v>
                      </c:pt>
                      <c:pt idx="193">
                        <c:v>1</c:v>
                      </c:pt>
                      <c:pt idx="194">
                        <c:v>1</c:v>
                      </c:pt>
                      <c:pt idx="195">
                        <c:v>1</c:v>
                      </c:pt>
                      <c:pt idx="196">
                        <c:v>1</c:v>
                      </c:pt>
                      <c:pt idx="197">
                        <c:v>1</c:v>
                      </c:pt>
                      <c:pt idx="198">
                        <c:v>1</c:v>
                      </c:pt>
                      <c:pt idx="199">
                        <c:v>1</c:v>
                      </c:pt>
                      <c:pt idx="200">
                        <c:v>1</c:v>
                      </c:pt>
                      <c:pt idx="201">
                        <c:v>1</c:v>
                      </c:pt>
                      <c:pt idx="202">
                        <c:v>1</c:v>
                      </c:pt>
                      <c:pt idx="203">
                        <c:v>1</c:v>
                      </c:pt>
                      <c:pt idx="204">
                        <c:v>1</c:v>
                      </c:pt>
                      <c:pt idx="205">
                        <c:v>1</c:v>
                      </c:pt>
                      <c:pt idx="206">
                        <c:v>1</c:v>
                      </c:pt>
                      <c:pt idx="207">
                        <c:v>1</c:v>
                      </c:pt>
                      <c:pt idx="208">
                        <c:v>1</c:v>
                      </c:pt>
                      <c:pt idx="209">
                        <c:v>1</c:v>
                      </c:pt>
                      <c:pt idx="210">
                        <c:v>1</c:v>
                      </c:pt>
                      <c:pt idx="211">
                        <c:v>1</c:v>
                      </c:pt>
                      <c:pt idx="212">
                        <c:v>1</c:v>
                      </c:pt>
                      <c:pt idx="213">
                        <c:v>1</c:v>
                      </c:pt>
                      <c:pt idx="214">
                        <c:v>2</c:v>
                      </c:pt>
                      <c:pt idx="215">
                        <c:v>2</c:v>
                      </c:pt>
                      <c:pt idx="216">
                        <c:v>2</c:v>
                      </c:pt>
                      <c:pt idx="217">
                        <c:v>2</c:v>
                      </c:pt>
                      <c:pt idx="218">
                        <c:v>2</c:v>
                      </c:pt>
                      <c:pt idx="219">
                        <c:v>2</c:v>
                      </c:pt>
                      <c:pt idx="220">
                        <c:v>2</c:v>
                      </c:pt>
                      <c:pt idx="221">
                        <c:v>2</c:v>
                      </c:pt>
                      <c:pt idx="222">
                        <c:v>2</c:v>
                      </c:pt>
                      <c:pt idx="223">
                        <c:v>2</c:v>
                      </c:pt>
                      <c:pt idx="224">
                        <c:v>2</c:v>
                      </c:pt>
                      <c:pt idx="225">
                        <c:v>2</c:v>
                      </c:pt>
                      <c:pt idx="226">
                        <c:v>1</c:v>
                      </c:pt>
                      <c:pt idx="227">
                        <c:v>1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1</c:v>
                      </c:pt>
                      <c:pt idx="233">
                        <c:v>1</c:v>
                      </c:pt>
                      <c:pt idx="234">
                        <c:v>1</c:v>
                      </c:pt>
                      <c:pt idx="235">
                        <c:v>1</c:v>
                      </c:pt>
                      <c:pt idx="236">
                        <c:v>1</c:v>
                      </c:pt>
                      <c:pt idx="237">
                        <c:v>1</c:v>
                      </c:pt>
                      <c:pt idx="238">
                        <c:v>1</c:v>
                      </c:pt>
                      <c:pt idx="239">
                        <c:v>1</c:v>
                      </c:pt>
                      <c:pt idx="240">
                        <c:v>1</c:v>
                      </c:pt>
                      <c:pt idx="241">
                        <c:v>1</c:v>
                      </c:pt>
                      <c:pt idx="242">
                        <c:v>1</c:v>
                      </c:pt>
                      <c:pt idx="243">
                        <c:v>1</c:v>
                      </c:pt>
                      <c:pt idx="244">
                        <c:v>2</c:v>
                      </c:pt>
                      <c:pt idx="245">
                        <c:v>2</c:v>
                      </c:pt>
                      <c:pt idx="246">
                        <c:v>2</c:v>
                      </c:pt>
                      <c:pt idx="247">
                        <c:v>2</c:v>
                      </c:pt>
                      <c:pt idx="248">
                        <c:v>2</c:v>
                      </c:pt>
                      <c:pt idx="249">
                        <c:v>2</c:v>
                      </c:pt>
                      <c:pt idx="250">
                        <c:v>2</c:v>
                      </c:pt>
                      <c:pt idx="251">
                        <c:v>2</c:v>
                      </c:pt>
                      <c:pt idx="252">
                        <c:v>2</c:v>
                      </c:pt>
                      <c:pt idx="253">
                        <c:v>2</c:v>
                      </c:pt>
                      <c:pt idx="254">
                        <c:v>2</c:v>
                      </c:pt>
                      <c:pt idx="255">
                        <c:v>2</c:v>
                      </c:pt>
                      <c:pt idx="256">
                        <c:v>2</c:v>
                      </c:pt>
                      <c:pt idx="257">
                        <c:v>2</c:v>
                      </c:pt>
                      <c:pt idx="258">
                        <c:v>2</c:v>
                      </c:pt>
                      <c:pt idx="259">
                        <c:v>2</c:v>
                      </c:pt>
                      <c:pt idx="260">
                        <c:v>2</c:v>
                      </c:pt>
                      <c:pt idx="261">
                        <c:v>2</c:v>
                      </c:pt>
                      <c:pt idx="262">
                        <c:v>2</c:v>
                      </c:pt>
                      <c:pt idx="263">
                        <c:v>2</c:v>
                      </c:pt>
                      <c:pt idx="264">
                        <c:v>2</c:v>
                      </c:pt>
                      <c:pt idx="265">
                        <c:v>2</c:v>
                      </c:pt>
                      <c:pt idx="266">
                        <c:v>2</c:v>
                      </c:pt>
                      <c:pt idx="267">
                        <c:v>2</c:v>
                      </c:pt>
                      <c:pt idx="268">
                        <c:v>2</c:v>
                      </c:pt>
                      <c:pt idx="269">
                        <c:v>2</c:v>
                      </c:pt>
                      <c:pt idx="270">
                        <c:v>2</c:v>
                      </c:pt>
                      <c:pt idx="271">
                        <c:v>2</c:v>
                      </c:pt>
                      <c:pt idx="272">
                        <c:v>2</c:v>
                      </c:pt>
                      <c:pt idx="273">
                        <c:v>2</c:v>
                      </c:pt>
                      <c:pt idx="274">
                        <c:v>2</c:v>
                      </c:pt>
                      <c:pt idx="275">
                        <c:v>2</c:v>
                      </c:pt>
                      <c:pt idx="276">
                        <c:v>2</c:v>
                      </c:pt>
                      <c:pt idx="277">
                        <c:v>2</c:v>
                      </c:pt>
                      <c:pt idx="278">
                        <c:v>1</c:v>
                      </c:pt>
                      <c:pt idx="279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231-E2C4-4FB1-AADF-4B5BA0162EB9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Vacancies'!$D$1</c15:sqref>
                        </c15:formulaRef>
                      </c:ext>
                    </c:extLst>
                    <c:strCache>
                      <c:ptCount val="1"/>
                      <c:pt idx="0">
                        <c:v>Manufacturing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Vacancies'!$D$2:$D$281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75</c:v>
                      </c:pt>
                      <c:pt idx="1">
                        <c:v>75</c:v>
                      </c:pt>
                      <c:pt idx="2">
                        <c:v>73</c:v>
                      </c:pt>
                      <c:pt idx="3">
                        <c:v>71</c:v>
                      </c:pt>
                      <c:pt idx="4">
                        <c:v>68</c:v>
                      </c:pt>
                      <c:pt idx="5">
                        <c:v>66</c:v>
                      </c:pt>
                      <c:pt idx="6">
                        <c:v>61</c:v>
                      </c:pt>
                      <c:pt idx="7">
                        <c:v>66</c:v>
                      </c:pt>
                      <c:pt idx="8">
                        <c:v>66</c:v>
                      </c:pt>
                      <c:pt idx="9">
                        <c:v>65</c:v>
                      </c:pt>
                      <c:pt idx="10">
                        <c:v>65</c:v>
                      </c:pt>
                      <c:pt idx="11">
                        <c:v>64</c:v>
                      </c:pt>
                      <c:pt idx="12">
                        <c:v>65</c:v>
                      </c:pt>
                      <c:pt idx="13">
                        <c:v>66</c:v>
                      </c:pt>
                      <c:pt idx="14">
                        <c:v>63</c:v>
                      </c:pt>
                      <c:pt idx="15">
                        <c:v>63</c:v>
                      </c:pt>
                      <c:pt idx="16">
                        <c:v>63</c:v>
                      </c:pt>
                      <c:pt idx="17">
                        <c:v>63</c:v>
                      </c:pt>
                      <c:pt idx="18">
                        <c:v>61</c:v>
                      </c:pt>
                      <c:pt idx="19">
                        <c:v>59</c:v>
                      </c:pt>
                      <c:pt idx="20">
                        <c:v>59</c:v>
                      </c:pt>
                      <c:pt idx="21">
                        <c:v>59</c:v>
                      </c:pt>
                      <c:pt idx="22">
                        <c:v>56</c:v>
                      </c:pt>
                      <c:pt idx="23">
                        <c:v>56</c:v>
                      </c:pt>
                      <c:pt idx="24">
                        <c:v>54</c:v>
                      </c:pt>
                      <c:pt idx="25">
                        <c:v>53</c:v>
                      </c:pt>
                      <c:pt idx="26">
                        <c:v>54</c:v>
                      </c:pt>
                      <c:pt idx="27">
                        <c:v>57</c:v>
                      </c:pt>
                      <c:pt idx="28">
                        <c:v>59</c:v>
                      </c:pt>
                      <c:pt idx="29">
                        <c:v>59</c:v>
                      </c:pt>
                      <c:pt idx="30">
                        <c:v>59</c:v>
                      </c:pt>
                      <c:pt idx="31">
                        <c:v>58</c:v>
                      </c:pt>
                      <c:pt idx="32">
                        <c:v>59</c:v>
                      </c:pt>
                      <c:pt idx="33">
                        <c:v>58</c:v>
                      </c:pt>
                      <c:pt idx="34">
                        <c:v>61</c:v>
                      </c:pt>
                      <c:pt idx="35">
                        <c:v>62</c:v>
                      </c:pt>
                      <c:pt idx="36">
                        <c:v>65</c:v>
                      </c:pt>
                      <c:pt idx="37">
                        <c:v>66</c:v>
                      </c:pt>
                      <c:pt idx="38">
                        <c:v>67</c:v>
                      </c:pt>
                      <c:pt idx="39">
                        <c:v>65</c:v>
                      </c:pt>
                      <c:pt idx="40">
                        <c:v>64</c:v>
                      </c:pt>
                      <c:pt idx="41">
                        <c:v>63</c:v>
                      </c:pt>
                      <c:pt idx="42">
                        <c:v>63</c:v>
                      </c:pt>
                      <c:pt idx="43">
                        <c:v>63</c:v>
                      </c:pt>
                      <c:pt idx="44">
                        <c:v>60</c:v>
                      </c:pt>
                      <c:pt idx="45">
                        <c:v>60</c:v>
                      </c:pt>
                      <c:pt idx="46">
                        <c:v>58</c:v>
                      </c:pt>
                      <c:pt idx="47">
                        <c:v>56</c:v>
                      </c:pt>
                      <c:pt idx="48">
                        <c:v>54</c:v>
                      </c:pt>
                      <c:pt idx="49">
                        <c:v>53</c:v>
                      </c:pt>
                      <c:pt idx="50">
                        <c:v>52</c:v>
                      </c:pt>
                      <c:pt idx="51">
                        <c:v>51</c:v>
                      </c:pt>
                      <c:pt idx="52">
                        <c:v>50</c:v>
                      </c:pt>
                      <c:pt idx="53">
                        <c:v>51</c:v>
                      </c:pt>
                      <c:pt idx="54">
                        <c:v>51</c:v>
                      </c:pt>
                      <c:pt idx="55">
                        <c:v>51</c:v>
                      </c:pt>
                      <c:pt idx="56">
                        <c:v>52</c:v>
                      </c:pt>
                      <c:pt idx="57">
                        <c:v>50</c:v>
                      </c:pt>
                      <c:pt idx="58">
                        <c:v>51</c:v>
                      </c:pt>
                      <c:pt idx="59">
                        <c:v>52</c:v>
                      </c:pt>
                      <c:pt idx="60">
                        <c:v>51</c:v>
                      </c:pt>
                      <c:pt idx="61">
                        <c:v>50</c:v>
                      </c:pt>
                      <c:pt idx="62">
                        <c:v>50</c:v>
                      </c:pt>
                      <c:pt idx="63">
                        <c:v>50</c:v>
                      </c:pt>
                      <c:pt idx="64">
                        <c:v>50</c:v>
                      </c:pt>
                      <c:pt idx="65">
                        <c:v>50</c:v>
                      </c:pt>
                      <c:pt idx="66">
                        <c:v>51</c:v>
                      </c:pt>
                      <c:pt idx="67">
                        <c:v>53</c:v>
                      </c:pt>
                      <c:pt idx="68">
                        <c:v>55</c:v>
                      </c:pt>
                      <c:pt idx="69">
                        <c:v>57</c:v>
                      </c:pt>
                      <c:pt idx="70">
                        <c:v>56</c:v>
                      </c:pt>
                      <c:pt idx="71">
                        <c:v>56</c:v>
                      </c:pt>
                      <c:pt idx="72">
                        <c:v>54</c:v>
                      </c:pt>
                      <c:pt idx="73">
                        <c:v>57</c:v>
                      </c:pt>
                      <c:pt idx="74">
                        <c:v>57</c:v>
                      </c:pt>
                      <c:pt idx="75">
                        <c:v>59</c:v>
                      </c:pt>
                      <c:pt idx="76">
                        <c:v>60</c:v>
                      </c:pt>
                      <c:pt idx="77">
                        <c:v>60</c:v>
                      </c:pt>
                      <c:pt idx="78">
                        <c:v>60</c:v>
                      </c:pt>
                      <c:pt idx="79">
                        <c:v>61</c:v>
                      </c:pt>
                      <c:pt idx="80">
                        <c:v>59</c:v>
                      </c:pt>
                      <c:pt idx="81">
                        <c:v>59</c:v>
                      </c:pt>
                      <c:pt idx="82">
                        <c:v>56</c:v>
                      </c:pt>
                      <c:pt idx="83">
                        <c:v>55</c:v>
                      </c:pt>
                      <c:pt idx="84">
                        <c:v>54</c:v>
                      </c:pt>
                      <c:pt idx="85">
                        <c:v>52</c:v>
                      </c:pt>
                      <c:pt idx="86">
                        <c:v>50</c:v>
                      </c:pt>
                      <c:pt idx="87">
                        <c:v>46</c:v>
                      </c:pt>
                      <c:pt idx="88">
                        <c:v>44</c:v>
                      </c:pt>
                      <c:pt idx="89">
                        <c:v>39</c:v>
                      </c:pt>
                      <c:pt idx="90">
                        <c:v>35</c:v>
                      </c:pt>
                      <c:pt idx="91">
                        <c:v>32</c:v>
                      </c:pt>
                      <c:pt idx="92">
                        <c:v>30</c:v>
                      </c:pt>
                      <c:pt idx="93">
                        <c:v>28</c:v>
                      </c:pt>
                      <c:pt idx="94">
                        <c:v>27</c:v>
                      </c:pt>
                      <c:pt idx="95">
                        <c:v>27</c:v>
                      </c:pt>
                      <c:pt idx="96">
                        <c:v>27</c:v>
                      </c:pt>
                      <c:pt idx="97">
                        <c:v>27</c:v>
                      </c:pt>
                      <c:pt idx="98">
                        <c:v>26</c:v>
                      </c:pt>
                      <c:pt idx="99">
                        <c:v>28</c:v>
                      </c:pt>
                      <c:pt idx="100">
                        <c:v>27</c:v>
                      </c:pt>
                      <c:pt idx="101">
                        <c:v>29</c:v>
                      </c:pt>
                      <c:pt idx="102">
                        <c:v>31</c:v>
                      </c:pt>
                      <c:pt idx="103">
                        <c:v>31</c:v>
                      </c:pt>
                      <c:pt idx="104">
                        <c:v>27</c:v>
                      </c:pt>
                      <c:pt idx="105">
                        <c:v>28</c:v>
                      </c:pt>
                      <c:pt idx="106">
                        <c:v>26</c:v>
                      </c:pt>
                      <c:pt idx="107">
                        <c:v>30</c:v>
                      </c:pt>
                      <c:pt idx="108">
                        <c:v>30</c:v>
                      </c:pt>
                      <c:pt idx="109">
                        <c:v>34</c:v>
                      </c:pt>
                      <c:pt idx="110">
                        <c:v>34</c:v>
                      </c:pt>
                      <c:pt idx="111">
                        <c:v>34</c:v>
                      </c:pt>
                      <c:pt idx="112">
                        <c:v>33</c:v>
                      </c:pt>
                      <c:pt idx="113">
                        <c:v>34</c:v>
                      </c:pt>
                      <c:pt idx="114">
                        <c:v>34</c:v>
                      </c:pt>
                      <c:pt idx="115">
                        <c:v>35</c:v>
                      </c:pt>
                      <c:pt idx="116">
                        <c:v>37</c:v>
                      </c:pt>
                      <c:pt idx="117">
                        <c:v>40</c:v>
                      </c:pt>
                      <c:pt idx="118">
                        <c:v>41</c:v>
                      </c:pt>
                      <c:pt idx="119">
                        <c:v>39</c:v>
                      </c:pt>
                      <c:pt idx="120">
                        <c:v>38</c:v>
                      </c:pt>
                      <c:pt idx="121">
                        <c:v>36</c:v>
                      </c:pt>
                      <c:pt idx="122">
                        <c:v>36</c:v>
                      </c:pt>
                      <c:pt idx="123">
                        <c:v>36</c:v>
                      </c:pt>
                      <c:pt idx="124">
                        <c:v>37</c:v>
                      </c:pt>
                      <c:pt idx="125">
                        <c:v>36</c:v>
                      </c:pt>
                      <c:pt idx="126">
                        <c:v>39</c:v>
                      </c:pt>
                      <c:pt idx="127">
                        <c:v>42</c:v>
                      </c:pt>
                      <c:pt idx="128">
                        <c:v>42</c:v>
                      </c:pt>
                      <c:pt idx="129">
                        <c:v>40</c:v>
                      </c:pt>
                      <c:pt idx="130">
                        <c:v>40</c:v>
                      </c:pt>
                      <c:pt idx="131">
                        <c:v>38</c:v>
                      </c:pt>
                      <c:pt idx="132">
                        <c:v>38</c:v>
                      </c:pt>
                      <c:pt idx="133">
                        <c:v>36</c:v>
                      </c:pt>
                      <c:pt idx="134">
                        <c:v>37</c:v>
                      </c:pt>
                      <c:pt idx="135">
                        <c:v>36</c:v>
                      </c:pt>
                      <c:pt idx="136">
                        <c:v>38</c:v>
                      </c:pt>
                      <c:pt idx="137">
                        <c:v>37</c:v>
                      </c:pt>
                      <c:pt idx="138">
                        <c:v>36</c:v>
                      </c:pt>
                      <c:pt idx="139">
                        <c:v>37</c:v>
                      </c:pt>
                      <c:pt idx="140">
                        <c:v>37</c:v>
                      </c:pt>
                      <c:pt idx="141">
                        <c:v>37</c:v>
                      </c:pt>
                      <c:pt idx="142">
                        <c:v>37</c:v>
                      </c:pt>
                      <c:pt idx="143">
                        <c:v>38</c:v>
                      </c:pt>
                      <c:pt idx="144">
                        <c:v>37</c:v>
                      </c:pt>
                      <c:pt idx="145">
                        <c:v>37</c:v>
                      </c:pt>
                      <c:pt idx="146">
                        <c:v>36</c:v>
                      </c:pt>
                      <c:pt idx="147">
                        <c:v>37</c:v>
                      </c:pt>
                      <c:pt idx="148">
                        <c:v>39</c:v>
                      </c:pt>
                      <c:pt idx="149">
                        <c:v>40</c:v>
                      </c:pt>
                      <c:pt idx="150">
                        <c:v>40</c:v>
                      </c:pt>
                      <c:pt idx="151">
                        <c:v>40</c:v>
                      </c:pt>
                      <c:pt idx="152">
                        <c:v>39</c:v>
                      </c:pt>
                      <c:pt idx="153">
                        <c:v>44</c:v>
                      </c:pt>
                      <c:pt idx="154">
                        <c:v>46</c:v>
                      </c:pt>
                      <c:pt idx="155">
                        <c:v>47</c:v>
                      </c:pt>
                      <c:pt idx="156">
                        <c:v>47</c:v>
                      </c:pt>
                      <c:pt idx="157">
                        <c:v>50</c:v>
                      </c:pt>
                      <c:pt idx="158">
                        <c:v>51</c:v>
                      </c:pt>
                      <c:pt idx="159">
                        <c:v>53</c:v>
                      </c:pt>
                      <c:pt idx="160">
                        <c:v>48</c:v>
                      </c:pt>
                      <c:pt idx="161">
                        <c:v>48</c:v>
                      </c:pt>
                      <c:pt idx="162">
                        <c:v>47</c:v>
                      </c:pt>
                      <c:pt idx="163">
                        <c:v>47</c:v>
                      </c:pt>
                      <c:pt idx="164">
                        <c:v>50</c:v>
                      </c:pt>
                      <c:pt idx="165">
                        <c:v>48</c:v>
                      </c:pt>
                      <c:pt idx="166">
                        <c:v>47</c:v>
                      </c:pt>
                      <c:pt idx="167">
                        <c:v>47</c:v>
                      </c:pt>
                      <c:pt idx="168">
                        <c:v>50</c:v>
                      </c:pt>
                      <c:pt idx="169">
                        <c:v>51</c:v>
                      </c:pt>
                      <c:pt idx="170">
                        <c:v>51</c:v>
                      </c:pt>
                      <c:pt idx="171">
                        <c:v>51</c:v>
                      </c:pt>
                      <c:pt idx="172">
                        <c:v>49</c:v>
                      </c:pt>
                      <c:pt idx="173">
                        <c:v>48</c:v>
                      </c:pt>
                      <c:pt idx="174">
                        <c:v>48</c:v>
                      </c:pt>
                      <c:pt idx="175">
                        <c:v>49</c:v>
                      </c:pt>
                      <c:pt idx="176">
                        <c:v>47</c:v>
                      </c:pt>
                      <c:pt idx="177">
                        <c:v>46</c:v>
                      </c:pt>
                      <c:pt idx="178">
                        <c:v>45</c:v>
                      </c:pt>
                      <c:pt idx="179">
                        <c:v>46</c:v>
                      </c:pt>
                      <c:pt idx="180">
                        <c:v>46</c:v>
                      </c:pt>
                      <c:pt idx="181">
                        <c:v>49</c:v>
                      </c:pt>
                      <c:pt idx="182">
                        <c:v>49</c:v>
                      </c:pt>
                      <c:pt idx="183">
                        <c:v>51</c:v>
                      </c:pt>
                      <c:pt idx="184">
                        <c:v>52</c:v>
                      </c:pt>
                      <c:pt idx="185">
                        <c:v>53</c:v>
                      </c:pt>
                      <c:pt idx="186">
                        <c:v>53</c:v>
                      </c:pt>
                      <c:pt idx="187">
                        <c:v>52</c:v>
                      </c:pt>
                      <c:pt idx="188">
                        <c:v>52</c:v>
                      </c:pt>
                      <c:pt idx="189">
                        <c:v>50</c:v>
                      </c:pt>
                      <c:pt idx="190">
                        <c:v>55</c:v>
                      </c:pt>
                      <c:pt idx="191">
                        <c:v>53</c:v>
                      </c:pt>
                      <c:pt idx="192">
                        <c:v>53</c:v>
                      </c:pt>
                      <c:pt idx="193">
                        <c:v>51</c:v>
                      </c:pt>
                      <c:pt idx="194">
                        <c:v>51</c:v>
                      </c:pt>
                      <c:pt idx="195">
                        <c:v>51</c:v>
                      </c:pt>
                      <c:pt idx="196">
                        <c:v>54</c:v>
                      </c:pt>
                      <c:pt idx="197">
                        <c:v>57</c:v>
                      </c:pt>
                      <c:pt idx="198">
                        <c:v>59</c:v>
                      </c:pt>
                      <c:pt idx="199">
                        <c:v>57</c:v>
                      </c:pt>
                      <c:pt idx="200">
                        <c:v>58</c:v>
                      </c:pt>
                      <c:pt idx="201">
                        <c:v>57</c:v>
                      </c:pt>
                      <c:pt idx="202">
                        <c:v>60</c:v>
                      </c:pt>
                      <c:pt idx="203">
                        <c:v>59</c:v>
                      </c:pt>
                      <c:pt idx="204">
                        <c:v>60</c:v>
                      </c:pt>
                      <c:pt idx="205">
                        <c:v>60</c:v>
                      </c:pt>
                      <c:pt idx="206">
                        <c:v>61</c:v>
                      </c:pt>
                      <c:pt idx="207">
                        <c:v>62</c:v>
                      </c:pt>
                      <c:pt idx="208">
                        <c:v>63</c:v>
                      </c:pt>
                      <c:pt idx="209">
                        <c:v>63</c:v>
                      </c:pt>
                      <c:pt idx="210">
                        <c:v>63</c:v>
                      </c:pt>
                      <c:pt idx="211">
                        <c:v>64</c:v>
                      </c:pt>
                      <c:pt idx="212">
                        <c:v>60</c:v>
                      </c:pt>
                      <c:pt idx="213">
                        <c:v>60</c:v>
                      </c:pt>
                      <c:pt idx="214">
                        <c:v>57</c:v>
                      </c:pt>
                      <c:pt idx="215">
                        <c:v>57</c:v>
                      </c:pt>
                      <c:pt idx="216">
                        <c:v>54</c:v>
                      </c:pt>
                      <c:pt idx="217">
                        <c:v>54</c:v>
                      </c:pt>
                      <c:pt idx="218">
                        <c:v>54</c:v>
                      </c:pt>
                      <c:pt idx="219">
                        <c:v>52</c:v>
                      </c:pt>
                      <c:pt idx="220">
                        <c:v>51</c:v>
                      </c:pt>
                      <c:pt idx="221">
                        <c:v>51</c:v>
                      </c:pt>
                      <c:pt idx="222">
                        <c:v>53</c:v>
                      </c:pt>
                      <c:pt idx="223">
                        <c:v>57</c:v>
                      </c:pt>
                      <c:pt idx="224">
                        <c:v>55</c:v>
                      </c:pt>
                      <c:pt idx="225">
                        <c:v>52</c:v>
                      </c:pt>
                      <c:pt idx="226">
                        <c:v>41</c:v>
                      </c:pt>
                      <c:pt idx="227">
                        <c:v>32</c:v>
                      </c:pt>
                      <c:pt idx="228">
                        <c:v>24</c:v>
                      </c:pt>
                      <c:pt idx="229">
                        <c:v>27</c:v>
                      </c:pt>
                      <c:pt idx="230">
                        <c:v>31</c:v>
                      </c:pt>
                      <c:pt idx="231">
                        <c:v>36</c:v>
                      </c:pt>
                      <c:pt idx="232">
                        <c:v>42</c:v>
                      </c:pt>
                      <c:pt idx="233">
                        <c:v>42</c:v>
                      </c:pt>
                      <c:pt idx="234">
                        <c:v>44</c:v>
                      </c:pt>
                      <c:pt idx="235">
                        <c:v>47</c:v>
                      </c:pt>
                      <c:pt idx="236">
                        <c:v>50</c:v>
                      </c:pt>
                      <c:pt idx="237">
                        <c:v>53</c:v>
                      </c:pt>
                      <c:pt idx="238">
                        <c:v>57</c:v>
                      </c:pt>
                      <c:pt idx="239">
                        <c:v>59</c:v>
                      </c:pt>
                      <c:pt idx="240">
                        <c:v>64</c:v>
                      </c:pt>
                      <c:pt idx="241">
                        <c:v>68</c:v>
                      </c:pt>
                      <c:pt idx="242">
                        <c:v>75</c:v>
                      </c:pt>
                      <c:pt idx="243">
                        <c:v>83</c:v>
                      </c:pt>
                      <c:pt idx="244">
                        <c:v>90</c:v>
                      </c:pt>
                      <c:pt idx="245">
                        <c:v>93</c:v>
                      </c:pt>
                      <c:pt idx="246">
                        <c:v>94</c:v>
                      </c:pt>
                      <c:pt idx="247">
                        <c:v>95</c:v>
                      </c:pt>
                      <c:pt idx="248">
                        <c:v>96</c:v>
                      </c:pt>
                      <c:pt idx="249">
                        <c:v>94</c:v>
                      </c:pt>
                      <c:pt idx="250">
                        <c:v>95</c:v>
                      </c:pt>
                      <c:pt idx="251">
                        <c:v>96</c:v>
                      </c:pt>
                      <c:pt idx="252">
                        <c:v>94</c:v>
                      </c:pt>
                      <c:pt idx="253">
                        <c:v>93</c:v>
                      </c:pt>
                      <c:pt idx="254">
                        <c:v>89</c:v>
                      </c:pt>
                      <c:pt idx="255">
                        <c:v>86</c:v>
                      </c:pt>
                      <c:pt idx="256">
                        <c:v>84</c:v>
                      </c:pt>
                      <c:pt idx="257">
                        <c:v>84</c:v>
                      </c:pt>
                      <c:pt idx="258">
                        <c:v>78</c:v>
                      </c:pt>
                      <c:pt idx="259">
                        <c:v>79</c:v>
                      </c:pt>
                      <c:pt idx="260">
                        <c:v>78</c:v>
                      </c:pt>
                      <c:pt idx="261">
                        <c:v>79</c:v>
                      </c:pt>
                      <c:pt idx="262">
                        <c:v>75</c:v>
                      </c:pt>
                      <c:pt idx="263">
                        <c:v>74</c:v>
                      </c:pt>
                      <c:pt idx="264">
                        <c:v>71</c:v>
                      </c:pt>
                      <c:pt idx="265">
                        <c:v>71</c:v>
                      </c:pt>
                      <c:pt idx="266">
                        <c:v>70</c:v>
                      </c:pt>
                      <c:pt idx="267">
                        <c:v>70</c:v>
                      </c:pt>
                      <c:pt idx="268">
                        <c:v>69</c:v>
                      </c:pt>
                      <c:pt idx="269">
                        <c:v>66</c:v>
                      </c:pt>
                      <c:pt idx="270">
                        <c:v>65</c:v>
                      </c:pt>
                      <c:pt idx="271">
                        <c:v>68</c:v>
                      </c:pt>
                      <c:pt idx="272">
                        <c:v>67</c:v>
                      </c:pt>
                      <c:pt idx="273">
                        <c:v>65</c:v>
                      </c:pt>
                      <c:pt idx="274">
                        <c:v>61</c:v>
                      </c:pt>
                      <c:pt idx="275">
                        <c:v>62</c:v>
                      </c:pt>
                      <c:pt idx="276">
                        <c:v>63</c:v>
                      </c:pt>
                      <c:pt idx="277">
                        <c:v>61</c:v>
                      </c:pt>
                      <c:pt idx="278">
                        <c:v>61</c:v>
                      </c:pt>
                      <c:pt idx="279">
                        <c:v>58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32-E2C4-4FB1-AADF-4B5BA0162EB9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Vacancies'!$E$1</c15:sqref>
                        </c15:formulaRef>
                      </c:ext>
                    </c:extLst>
                    <c:strCache>
                      <c:ptCount val="1"/>
                      <c:pt idx="0">
                        <c:v>Electricity, gas, steam &amp; air conditioning supply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Vacancies'!$E$2:$E$281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3</c:v>
                      </c:pt>
                      <c:pt idx="4">
                        <c:v>3</c:v>
                      </c:pt>
                      <c:pt idx="5">
                        <c:v>2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1</c:v>
                      </c:pt>
                      <c:pt idx="17">
                        <c:v>1</c:v>
                      </c:pt>
                      <c:pt idx="18">
                        <c:v>1</c:v>
                      </c:pt>
                      <c:pt idx="19">
                        <c:v>1</c:v>
                      </c:pt>
                      <c:pt idx="20">
                        <c:v>1</c:v>
                      </c:pt>
                      <c:pt idx="21">
                        <c:v>2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2</c:v>
                      </c:pt>
                      <c:pt idx="25">
                        <c:v>2</c:v>
                      </c:pt>
                      <c:pt idx="26">
                        <c:v>2</c:v>
                      </c:pt>
                      <c:pt idx="27">
                        <c:v>2</c:v>
                      </c:pt>
                      <c:pt idx="28">
                        <c:v>2</c:v>
                      </c:pt>
                      <c:pt idx="29">
                        <c:v>2</c:v>
                      </c:pt>
                      <c:pt idx="30">
                        <c:v>2</c:v>
                      </c:pt>
                      <c:pt idx="31">
                        <c:v>2</c:v>
                      </c:pt>
                      <c:pt idx="32">
                        <c:v>1</c:v>
                      </c:pt>
                      <c:pt idx="33">
                        <c:v>1</c:v>
                      </c:pt>
                      <c:pt idx="34">
                        <c:v>1</c:v>
                      </c:pt>
                      <c:pt idx="35">
                        <c:v>1</c:v>
                      </c:pt>
                      <c:pt idx="36">
                        <c:v>2</c:v>
                      </c:pt>
                      <c:pt idx="37">
                        <c:v>2</c:v>
                      </c:pt>
                      <c:pt idx="38">
                        <c:v>2</c:v>
                      </c:pt>
                      <c:pt idx="39">
                        <c:v>2</c:v>
                      </c:pt>
                      <c:pt idx="40">
                        <c:v>2</c:v>
                      </c:pt>
                      <c:pt idx="41">
                        <c:v>2</c:v>
                      </c:pt>
                      <c:pt idx="42">
                        <c:v>2</c:v>
                      </c:pt>
                      <c:pt idx="43">
                        <c:v>2</c:v>
                      </c:pt>
                      <c:pt idx="44">
                        <c:v>2</c:v>
                      </c:pt>
                      <c:pt idx="45">
                        <c:v>2</c:v>
                      </c:pt>
                      <c:pt idx="46">
                        <c:v>2</c:v>
                      </c:pt>
                      <c:pt idx="47">
                        <c:v>2</c:v>
                      </c:pt>
                      <c:pt idx="48">
                        <c:v>2</c:v>
                      </c:pt>
                      <c:pt idx="49">
                        <c:v>2</c:v>
                      </c:pt>
                      <c:pt idx="50">
                        <c:v>2</c:v>
                      </c:pt>
                      <c:pt idx="51">
                        <c:v>2</c:v>
                      </c:pt>
                      <c:pt idx="52">
                        <c:v>2</c:v>
                      </c:pt>
                      <c:pt idx="53">
                        <c:v>2</c:v>
                      </c:pt>
                      <c:pt idx="54">
                        <c:v>2</c:v>
                      </c:pt>
                      <c:pt idx="55">
                        <c:v>2</c:v>
                      </c:pt>
                      <c:pt idx="56">
                        <c:v>2</c:v>
                      </c:pt>
                      <c:pt idx="57">
                        <c:v>2</c:v>
                      </c:pt>
                      <c:pt idx="58">
                        <c:v>2</c:v>
                      </c:pt>
                      <c:pt idx="59">
                        <c:v>2</c:v>
                      </c:pt>
                      <c:pt idx="60">
                        <c:v>2</c:v>
                      </c:pt>
                      <c:pt idx="61">
                        <c:v>2</c:v>
                      </c:pt>
                      <c:pt idx="62">
                        <c:v>2</c:v>
                      </c:pt>
                      <c:pt idx="63">
                        <c:v>2</c:v>
                      </c:pt>
                      <c:pt idx="64">
                        <c:v>2</c:v>
                      </c:pt>
                      <c:pt idx="65">
                        <c:v>2</c:v>
                      </c:pt>
                      <c:pt idx="66">
                        <c:v>2</c:v>
                      </c:pt>
                      <c:pt idx="67">
                        <c:v>2</c:v>
                      </c:pt>
                      <c:pt idx="68">
                        <c:v>2</c:v>
                      </c:pt>
                      <c:pt idx="69">
                        <c:v>2</c:v>
                      </c:pt>
                      <c:pt idx="70">
                        <c:v>2</c:v>
                      </c:pt>
                      <c:pt idx="71">
                        <c:v>2</c:v>
                      </c:pt>
                      <c:pt idx="72">
                        <c:v>3</c:v>
                      </c:pt>
                      <c:pt idx="73">
                        <c:v>3</c:v>
                      </c:pt>
                      <c:pt idx="74">
                        <c:v>2</c:v>
                      </c:pt>
                      <c:pt idx="75">
                        <c:v>2</c:v>
                      </c:pt>
                      <c:pt idx="76">
                        <c:v>2</c:v>
                      </c:pt>
                      <c:pt idx="77">
                        <c:v>2</c:v>
                      </c:pt>
                      <c:pt idx="78">
                        <c:v>3</c:v>
                      </c:pt>
                      <c:pt idx="79">
                        <c:v>3</c:v>
                      </c:pt>
                      <c:pt idx="80">
                        <c:v>3</c:v>
                      </c:pt>
                      <c:pt idx="81">
                        <c:v>3</c:v>
                      </c:pt>
                      <c:pt idx="82">
                        <c:v>3</c:v>
                      </c:pt>
                      <c:pt idx="83">
                        <c:v>3</c:v>
                      </c:pt>
                      <c:pt idx="84">
                        <c:v>3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3</c:v>
                      </c:pt>
                      <c:pt idx="88">
                        <c:v>3</c:v>
                      </c:pt>
                      <c:pt idx="89">
                        <c:v>3</c:v>
                      </c:pt>
                      <c:pt idx="90">
                        <c:v>2</c:v>
                      </c:pt>
                      <c:pt idx="91">
                        <c:v>3</c:v>
                      </c:pt>
                      <c:pt idx="92">
                        <c:v>3</c:v>
                      </c:pt>
                      <c:pt idx="93">
                        <c:v>3</c:v>
                      </c:pt>
                      <c:pt idx="94">
                        <c:v>2</c:v>
                      </c:pt>
                      <c:pt idx="95">
                        <c:v>2</c:v>
                      </c:pt>
                      <c:pt idx="96">
                        <c:v>2</c:v>
                      </c:pt>
                      <c:pt idx="97">
                        <c:v>3</c:v>
                      </c:pt>
                      <c:pt idx="98">
                        <c:v>3</c:v>
                      </c:pt>
                      <c:pt idx="99">
                        <c:v>3</c:v>
                      </c:pt>
                      <c:pt idx="100">
                        <c:v>3</c:v>
                      </c:pt>
                      <c:pt idx="101">
                        <c:v>2</c:v>
                      </c:pt>
                      <c:pt idx="102">
                        <c:v>3</c:v>
                      </c:pt>
                      <c:pt idx="103">
                        <c:v>3</c:v>
                      </c:pt>
                      <c:pt idx="104">
                        <c:v>3</c:v>
                      </c:pt>
                      <c:pt idx="105">
                        <c:v>3</c:v>
                      </c:pt>
                      <c:pt idx="106">
                        <c:v>3</c:v>
                      </c:pt>
                      <c:pt idx="107">
                        <c:v>3</c:v>
                      </c:pt>
                      <c:pt idx="108">
                        <c:v>3</c:v>
                      </c:pt>
                      <c:pt idx="109">
                        <c:v>3</c:v>
                      </c:pt>
                      <c:pt idx="110">
                        <c:v>3</c:v>
                      </c:pt>
                      <c:pt idx="111">
                        <c:v>3</c:v>
                      </c:pt>
                      <c:pt idx="112">
                        <c:v>3</c:v>
                      </c:pt>
                      <c:pt idx="113">
                        <c:v>3</c:v>
                      </c:pt>
                      <c:pt idx="114">
                        <c:v>3</c:v>
                      </c:pt>
                      <c:pt idx="115">
                        <c:v>3</c:v>
                      </c:pt>
                      <c:pt idx="116">
                        <c:v>3</c:v>
                      </c:pt>
                      <c:pt idx="117">
                        <c:v>3</c:v>
                      </c:pt>
                      <c:pt idx="118">
                        <c:v>3</c:v>
                      </c:pt>
                      <c:pt idx="119">
                        <c:v>3</c:v>
                      </c:pt>
                      <c:pt idx="120">
                        <c:v>3</c:v>
                      </c:pt>
                      <c:pt idx="121">
                        <c:v>3</c:v>
                      </c:pt>
                      <c:pt idx="122">
                        <c:v>3</c:v>
                      </c:pt>
                      <c:pt idx="123">
                        <c:v>3</c:v>
                      </c:pt>
                      <c:pt idx="124">
                        <c:v>3</c:v>
                      </c:pt>
                      <c:pt idx="125">
                        <c:v>3</c:v>
                      </c:pt>
                      <c:pt idx="126">
                        <c:v>3</c:v>
                      </c:pt>
                      <c:pt idx="127">
                        <c:v>3</c:v>
                      </c:pt>
                      <c:pt idx="128">
                        <c:v>3</c:v>
                      </c:pt>
                      <c:pt idx="129">
                        <c:v>3</c:v>
                      </c:pt>
                      <c:pt idx="130">
                        <c:v>3</c:v>
                      </c:pt>
                      <c:pt idx="131">
                        <c:v>3</c:v>
                      </c:pt>
                      <c:pt idx="132">
                        <c:v>3</c:v>
                      </c:pt>
                      <c:pt idx="133">
                        <c:v>4</c:v>
                      </c:pt>
                      <c:pt idx="134">
                        <c:v>3</c:v>
                      </c:pt>
                      <c:pt idx="135">
                        <c:v>3</c:v>
                      </c:pt>
                      <c:pt idx="136">
                        <c:v>3</c:v>
                      </c:pt>
                      <c:pt idx="137">
                        <c:v>3</c:v>
                      </c:pt>
                      <c:pt idx="138">
                        <c:v>3</c:v>
                      </c:pt>
                      <c:pt idx="139">
                        <c:v>3</c:v>
                      </c:pt>
                      <c:pt idx="140">
                        <c:v>3</c:v>
                      </c:pt>
                      <c:pt idx="141">
                        <c:v>3</c:v>
                      </c:pt>
                      <c:pt idx="142">
                        <c:v>3</c:v>
                      </c:pt>
                      <c:pt idx="143">
                        <c:v>4</c:v>
                      </c:pt>
                      <c:pt idx="144">
                        <c:v>4</c:v>
                      </c:pt>
                      <c:pt idx="145">
                        <c:v>4</c:v>
                      </c:pt>
                      <c:pt idx="146">
                        <c:v>4</c:v>
                      </c:pt>
                      <c:pt idx="147">
                        <c:v>4</c:v>
                      </c:pt>
                      <c:pt idx="148">
                        <c:v>4</c:v>
                      </c:pt>
                      <c:pt idx="149">
                        <c:v>4</c:v>
                      </c:pt>
                      <c:pt idx="150">
                        <c:v>4</c:v>
                      </c:pt>
                      <c:pt idx="151">
                        <c:v>4</c:v>
                      </c:pt>
                      <c:pt idx="152">
                        <c:v>4</c:v>
                      </c:pt>
                      <c:pt idx="153">
                        <c:v>4</c:v>
                      </c:pt>
                      <c:pt idx="154">
                        <c:v>4</c:v>
                      </c:pt>
                      <c:pt idx="155">
                        <c:v>4</c:v>
                      </c:pt>
                      <c:pt idx="156">
                        <c:v>4</c:v>
                      </c:pt>
                      <c:pt idx="157">
                        <c:v>4</c:v>
                      </c:pt>
                      <c:pt idx="158">
                        <c:v>4</c:v>
                      </c:pt>
                      <c:pt idx="159">
                        <c:v>4</c:v>
                      </c:pt>
                      <c:pt idx="160">
                        <c:v>4</c:v>
                      </c:pt>
                      <c:pt idx="161">
                        <c:v>4</c:v>
                      </c:pt>
                      <c:pt idx="162">
                        <c:v>4</c:v>
                      </c:pt>
                      <c:pt idx="163">
                        <c:v>4</c:v>
                      </c:pt>
                      <c:pt idx="164">
                        <c:v>4</c:v>
                      </c:pt>
                      <c:pt idx="165">
                        <c:v>4</c:v>
                      </c:pt>
                      <c:pt idx="166">
                        <c:v>4</c:v>
                      </c:pt>
                      <c:pt idx="167">
                        <c:v>4</c:v>
                      </c:pt>
                      <c:pt idx="168">
                        <c:v>4</c:v>
                      </c:pt>
                      <c:pt idx="169">
                        <c:v>4</c:v>
                      </c:pt>
                      <c:pt idx="170">
                        <c:v>4</c:v>
                      </c:pt>
                      <c:pt idx="171">
                        <c:v>4</c:v>
                      </c:pt>
                      <c:pt idx="172">
                        <c:v>4</c:v>
                      </c:pt>
                      <c:pt idx="173">
                        <c:v>4</c:v>
                      </c:pt>
                      <c:pt idx="174">
                        <c:v>4</c:v>
                      </c:pt>
                      <c:pt idx="175">
                        <c:v>4</c:v>
                      </c:pt>
                      <c:pt idx="176">
                        <c:v>4</c:v>
                      </c:pt>
                      <c:pt idx="177">
                        <c:v>4</c:v>
                      </c:pt>
                      <c:pt idx="178">
                        <c:v>4</c:v>
                      </c:pt>
                      <c:pt idx="179">
                        <c:v>4</c:v>
                      </c:pt>
                      <c:pt idx="180">
                        <c:v>4</c:v>
                      </c:pt>
                      <c:pt idx="181">
                        <c:v>4</c:v>
                      </c:pt>
                      <c:pt idx="182">
                        <c:v>4</c:v>
                      </c:pt>
                      <c:pt idx="183">
                        <c:v>5</c:v>
                      </c:pt>
                      <c:pt idx="184">
                        <c:v>4</c:v>
                      </c:pt>
                      <c:pt idx="185">
                        <c:v>4</c:v>
                      </c:pt>
                      <c:pt idx="186">
                        <c:v>4</c:v>
                      </c:pt>
                      <c:pt idx="187">
                        <c:v>4</c:v>
                      </c:pt>
                      <c:pt idx="188">
                        <c:v>4</c:v>
                      </c:pt>
                      <c:pt idx="189">
                        <c:v>4</c:v>
                      </c:pt>
                      <c:pt idx="190">
                        <c:v>4</c:v>
                      </c:pt>
                      <c:pt idx="191">
                        <c:v>4</c:v>
                      </c:pt>
                      <c:pt idx="192">
                        <c:v>4</c:v>
                      </c:pt>
                      <c:pt idx="193">
                        <c:v>4</c:v>
                      </c:pt>
                      <c:pt idx="194">
                        <c:v>4</c:v>
                      </c:pt>
                      <c:pt idx="195">
                        <c:v>4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3</c:v>
                      </c:pt>
                      <c:pt idx="203">
                        <c:v>3</c:v>
                      </c:pt>
                      <c:pt idx="204">
                        <c:v>4</c:v>
                      </c:pt>
                      <c:pt idx="205">
                        <c:v>4</c:v>
                      </c:pt>
                      <c:pt idx="206">
                        <c:v>4</c:v>
                      </c:pt>
                      <c:pt idx="207">
                        <c:v>3</c:v>
                      </c:pt>
                      <c:pt idx="208">
                        <c:v>3</c:v>
                      </c:pt>
                      <c:pt idx="209">
                        <c:v>3</c:v>
                      </c:pt>
                      <c:pt idx="210">
                        <c:v>3</c:v>
                      </c:pt>
                      <c:pt idx="211">
                        <c:v>3</c:v>
                      </c:pt>
                      <c:pt idx="212">
                        <c:v>3</c:v>
                      </c:pt>
                      <c:pt idx="213">
                        <c:v>3</c:v>
                      </c:pt>
                      <c:pt idx="214">
                        <c:v>4</c:v>
                      </c:pt>
                      <c:pt idx="215">
                        <c:v>4</c:v>
                      </c:pt>
                      <c:pt idx="216">
                        <c:v>4</c:v>
                      </c:pt>
                      <c:pt idx="217">
                        <c:v>3</c:v>
                      </c:pt>
                      <c:pt idx="218">
                        <c:v>3</c:v>
                      </c:pt>
                      <c:pt idx="219">
                        <c:v>3</c:v>
                      </c:pt>
                      <c:pt idx="220">
                        <c:v>3</c:v>
                      </c:pt>
                      <c:pt idx="221">
                        <c:v>3</c:v>
                      </c:pt>
                      <c:pt idx="222">
                        <c:v>3</c:v>
                      </c:pt>
                      <c:pt idx="223">
                        <c:v>3</c:v>
                      </c:pt>
                      <c:pt idx="224">
                        <c:v>3</c:v>
                      </c:pt>
                      <c:pt idx="225">
                        <c:v>3</c:v>
                      </c:pt>
                      <c:pt idx="226">
                        <c:v>3</c:v>
                      </c:pt>
                      <c:pt idx="227">
                        <c:v>2</c:v>
                      </c:pt>
                      <c:pt idx="228">
                        <c:v>2</c:v>
                      </c:pt>
                      <c:pt idx="229">
                        <c:v>2</c:v>
                      </c:pt>
                      <c:pt idx="230">
                        <c:v>3</c:v>
                      </c:pt>
                      <c:pt idx="231">
                        <c:v>3</c:v>
                      </c:pt>
                      <c:pt idx="232">
                        <c:v>3</c:v>
                      </c:pt>
                      <c:pt idx="233">
                        <c:v>4</c:v>
                      </c:pt>
                      <c:pt idx="234">
                        <c:v>3</c:v>
                      </c:pt>
                      <c:pt idx="235">
                        <c:v>4</c:v>
                      </c:pt>
                      <c:pt idx="236">
                        <c:v>4</c:v>
                      </c:pt>
                      <c:pt idx="237">
                        <c:v>5</c:v>
                      </c:pt>
                      <c:pt idx="238">
                        <c:v>6</c:v>
                      </c:pt>
                      <c:pt idx="239">
                        <c:v>6</c:v>
                      </c:pt>
                      <c:pt idx="240">
                        <c:v>6</c:v>
                      </c:pt>
                      <c:pt idx="241">
                        <c:v>6</c:v>
                      </c:pt>
                      <c:pt idx="242">
                        <c:v>6</c:v>
                      </c:pt>
                      <c:pt idx="243">
                        <c:v>6</c:v>
                      </c:pt>
                      <c:pt idx="244">
                        <c:v>6</c:v>
                      </c:pt>
                      <c:pt idx="245">
                        <c:v>6</c:v>
                      </c:pt>
                      <c:pt idx="246">
                        <c:v>6</c:v>
                      </c:pt>
                      <c:pt idx="247">
                        <c:v>5</c:v>
                      </c:pt>
                      <c:pt idx="248">
                        <c:v>5</c:v>
                      </c:pt>
                      <c:pt idx="249">
                        <c:v>5</c:v>
                      </c:pt>
                      <c:pt idx="250">
                        <c:v>5</c:v>
                      </c:pt>
                      <c:pt idx="251">
                        <c:v>5</c:v>
                      </c:pt>
                      <c:pt idx="252">
                        <c:v>6</c:v>
                      </c:pt>
                      <c:pt idx="253">
                        <c:v>6</c:v>
                      </c:pt>
                      <c:pt idx="254">
                        <c:v>6</c:v>
                      </c:pt>
                      <c:pt idx="255">
                        <c:v>6</c:v>
                      </c:pt>
                      <c:pt idx="256">
                        <c:v>6</c:v>
                      </c:pt>
                      <c:pt idx="257">
                        <c:v>6</c:v>
                      </c:pt>
                      <c:pt idx="258">
                        <c:v>5</c:v>
                      </c:pt>
                      <c:pt idx="259">
                        <c:v>5</c:v>
                      </c:pt>
                      <c:pt idx="260">
                        <c:v>5</c:v>
                      </c:pt>
                      <c:pt idx="261">
                        <c:v>6</c:v>
                      </c:pt>
                      <c:pt idx="262">
                        <c:v>6</c:v>
                      </c:pt>
                      <c:pt idx="263">
                        <c:v>6</c:v>
                      </c:pt>
                      <c:pt idx="264">
                        <c:v>6</c:v>
                      </c:pt>
                      <c:pt idx="265">
                        <c:v>7</c:v>
                      </c:pt>
                      <c:pt idx="266">
                        <c:v>6</c:v>
                      </c:pt>
                      <c:pt idx="267">
                        <c:v>6</c:v>
                      </c:pt>
                      <c:pt idx="268">
                        <c:v>5</c:v>
                      </c:pt>
                      <c:pt idx="269">
                        <c:v>5</c:v>
                      </c:pt>
                      <c:pt idx="270">
                        <c:v>5</c:v>
                      </c:pt>
                      <c:pt idx="271">
                        <c:v>5</c:v>
                      </c:pt>
                      <c:pt idx="272">
                        <c:v>5</c:v>
                      </c:pt>
                      <c:pt idx="273">
                        <c:v>5</c:v>
                      </c:pt>
                      <c:pt idx="274">
                        <c:v>5</c:v>
                      </c:pt>
                      <c:pt idx="275">
                        <c:v>5</c:v>
                      </c:pt>
                      <c:pt idx="276">
                        <c:v>4</c:v>
                      </c:pt>
                      <c:pt idx="277">
                        <c:v>5</c:v>
                      </c:pt>
                      <c:pt idx="278">
                        <c:v>4</c:v>
                      </c:pt>
                      <c:pt idx="279">
                        <c:v>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33-E2C4-4FB1-AADF-4B5BA0162EB9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Vacancies'!$F$1</c15:sqref>
                        </c15:formulaRef>
                      </c:ext>
                    </c:extLst>
                    <c:strCache>
                      <c:ptCount val="1"/>
                      <c:pt idx="0">
                        <c:v>Water supply, sewerage, waste &amp; remediation activities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Vacancies'!$F$2:$F$281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3</c:v>
                      </c:pt>
                      <c:pt idx="1">
                        <c:v>3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2</c:v>
                      </c:pt>
                      <c:pt idx="5">
                        <c:v>2</c:v>
                      </c:pt>
                      <c:pt idx="6">
                        <c:v>2</c:v>
                      </c:pt>
                      <c:pt idx="7">
                        <c:v>2</c:v>
                      </c:pt>
                      <c:pt idx="8">
                        <c:v>2</c:v>
                      </c:pt>
                      <c:pt idx="9">
                        <c:v>2</c:v>
                      </c:pt>
                      <c:pt idx="10">
                        <c:v>2</c:v>
                      </c:pt>
                      <c:pt idx="11">
                        <c:v>2</c:v>
                      </c:pt>
                      <c:pt idx="12">
                        <c:v>2</c:v>
                      </c:pt>
                      <c:pt idx="13">
                        <c:v>2</c:v>
                      </c:pt>
                      <c:pt idx="14">
                        <c:v>2</c:v>
                      </c:pt>
                      <c:pt idx="15">
                        <c:v>2</c:v>
                      </c:pt>
                      <c:pt idx="16">
                        <c:v>2</c:v>
                      </c:pt>
                      <c:pt idx="17">
                        <c:v>2</c:v>
                      </c:pt>
                      <c:pt idx="18">
                        <c:v>2</c:v>
                      </c:pt>
                      <c:pt idx="19">
                        <c:v>2</c:v>
                      </c:pt>
                      <c:pt idx="20">
                        <c:v>2</c:v>
                      </c:pt>
                      <c:pt idx="21">
                        <c:v>2</c:v>
                      </c:pt>
                      <c:pt idx="22">
                        <c:v>2</c:v>
                      </c:pt>
                      <c:pt idx="23">
                        <c:v>2</c:v>
                      </c:pt>
                      <c:pt idx="24">
                        <c:v>2</c:v>
                      </c:pt>
                      <c:pt idx="25">
                        <c:v>2</c:v>
                      </c:pt>
                      <c:pt idx="26">
                        <c:v>2</c:v>
                      </c:pt>
                      <c:pt idx="27">
                        <c:v>2</c:v>
                      </c:pt>
                      <c:pt idx="28">
                        <c:v>2</c:v>
                      </c:pt>
                      <c:pt idx="29">
                        <c:v>2</c:v>
                      </c:pt>
                      <c:pt idx="30">
                        <c:v>2</c:v>
                      </c:pt>
                      <c:pt idx="31">
                        <c:v>2</c:v>
                      </c:pt>
                      <c:pt idx="32">
                        <c:v>2</c:v>
                      </c:pt>
                      <c:pt idx="33">
                        <c:v>2</c:v>
                      </c:pt>
                      <c:pt idx="34">
                        <c:v>2</c:v>
                      </c:pt>
                      <c:pt idx="35">
                        <c:v>2</c:v>
                      </c:pt>
                      <c:pt idx="36">
                        <c:v>2</c:v>
                      </c:pt>
                      <c:pt idx="37">
                        <c:v>2</c:v>
                      </c:pt>
                      <c:pt idx="38">
                        <c:v>2</c:v>
                      </c:pt>
                      <c:pt idx="39">
                        <c:v>2</c:v>
                      </c:pt>
                      <c:pt idx="40">
                        <c:v>2</c:v>
                      </c:pt>
                      <c:pt idx="41">
                        <c:v>2</c:v>
                      </c:pt>
                      <c:pt idx="42">
                        <c:v>2</c:v>
                      </c:pt>
                      <c:pt idx="43">
                        <c:v>2</c:v>
                      </c:pt>
                      <c:pt idx="44">
                        <c:v>2</c:v>
                      </c:pt>
                      <c:pt idx="45">
                        <c:v>2</c:v>
                      </c:pt>
                      <c:pt idx="46">
                        <c:v>2</c:v>
                      </c:pt>
                      <c:pt idx="47">
                        <c:v>2</c:v>
                      </c:pt>
                      <c:pt idx="48">
                        <c:v>2</c:v>
                      </c:pt>
                      <c:pt idx="49">
                        <c:v>2</c:v>
                      </c:pt>
                      <c:pt idx="50">
                        <c:v>2</c:v>
                      </c:pt>
                      <c:pt idx="51">
                        <c:v>2</c:v>
                      </c:pt>
                      <c:pt idx="52">
                        <c:v>2</c:v>
                      </c:pt>
                      <c:pt idx="53">
                        <c:v>2</c:v>
                      </c:pt>
                      <c:pt idx="54">
                        <c:v>2</c:v>
                      </c:pt>
                      <c:pt idx="55">
                        <c:v>2</c:v>
                      </c:pt>
                      <c:pt idx="56">
                        <c:v>2</c:v>
                      </c:pt>
                      <c:pt idx="57">
                        <c:v>2</c:v>
                      </c:pt>
                      <c:pt idx="58">
                        <c:v>2</c:v>
                      </c:pt>
                      <c:pt idx="59">
                        <c:v>2</c:v>
                      </c:pt>
                      <c:pt idx="60">
                        <c:v>2</c:v>
                      </c:pt>
                      <c:pt idx="61">
                        <c:v>2</c:v>
                      </c:pt>
                      <c:pt idx="62">
                        <c:v>2</c:v>
                      </c:pt>
                      <c:pt idx="63">
                        <c:v>2</c:v>
                      </c:pt>
                      <c:pt idx="64">
                        <c:v>2</c:v>
                      </c:pt>
                      <c:pt idx="65">
                        <c:v>2</c:v>
                      </c:pt>
                      <c:pt idx="66">
                        <c:v>2</c:v>
                      </c:pt>
                      <c:pt idx="67">
                        <c:v>2</c:v>
                      </c:pt>
                      <c:pt idx="68">
                        <c:v>2</c:v>
                      </c:pt>
                      <c:pt idx="69">
                        <c:v>2</c:v>
                      </c:pt>
                      <c:pt idx="70">
                        <c:v>2</c:v>
                      </c:pt>
                      <c:pt idx="71">
                        <c:v>2</c:v>
                      </c:pt>
                      <c:pt idx="72">
                        <c:v>2</c:v>
                      </c:pt>
                      <c:pt idx="73">
                        <c:v>2</c:v>
                      </c:pt>
                      <c:pt idx="74">
                        <c:v>2</c:v>
                      </c:pt>
                      <c:pt idx="75">
                        <c:v>2</c:v>
                      </c:pt>
                      <c:pt idx="76">
                        <c:v>2</c:v>
                      </c:pt>
                      <c:pt idx="77">
                        <c:v>2</c:v>
                      </c:pt>
                      <c:pt idx="78">
                        <c:v>2</c:v>
                      </c:pt>
                      <c:pt idx="79">
                        <c:v>2</c:v>
                      </c:pt>
                      <c:pt idx="80">
                        <c:v>2</c:v>
                      </c:pt>
                      <c:pt idx="81">
                        <c:v>2</c:v>
                      </c:pt>
                      <c:pt idx="82">
                        <c:v>2</c:v>
                      </c:pt>
                      <c:pt idx="83">
                        <c:v>3</c:v>
                      </c:pt>
                      <c:pt idx="84">
                        <c:v>3</c:v>
                      </c:pt>
                      <c:pt idx="85">
                        <c:v>3</c:v>
                      </c:pt>
                      <c:pt idx="86">
                        <c:v>3</c:v>
                      </c:pt>
                      <c:pt idx="87">
                        <c:v>2</c:v>
                      </c:pt>
                      <c:pt idx="88">
                        <c:v>2</c:v>
                      </c:pt>
                      <c:pt idx="89">
                        <c:v>2</c:v>
                      </c:pt>
                      <c:pt idx="90">
                        <c:v>2</c:v>
                      </c:pt>
                      <c:pt idx="91">
                        <c:v>2</c:v>
                      </c:pt>
                      <c:pt idx="92">
                        <c:v>2</c:v>
                      </c:pt>
                      <c:pt idx="93">
                        <c:v>1</c:v>
                      </c:pt>
                      <c:pt idx="94">
                        <c:v>1</c:v>
                      </c:pt>
                      <c:pt idx="95">
                        <c:v>1</c:v>
                      </c:pt>
                      <c:pt idx="96">
                        <c:v>1</c:v>
                      </c:pt>
                      <c:pt idx="97">
                        <c:v>1</c:v>
                      </c:pt>
                      <c:pt idx="98">
                        <c:v>1</c:v>
                      </c:pt>
                      <c:pt idx="99">
                        <c:v>1</c:v>
                      </c:pt>
                      <c:pt idx="100">
                        <c:v>1</c:v>
                      </c:pt>
                      <c:pt idx="101">
                        <c:v>1</c:v>
                      </c:pt>
                      <c:pt idx="102">
                        <c:v>1</c:v>
                      </c:pt>
                      <c:pt idx="103">
                        <c:v>1</c:v>
                      </c:pt>
                      <c:pt idx="104">
                        <c:v>2</c:v>
                      </c:pt>
                      <c:pt idx="105">
                        <c:v>1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2</c:v>
                      </c:pt>
                      <c:pt idx="109">
                        <c:v>2</c:v>
                      </c:pt>
                      <c:pt idx="110">
                        <c:v>2</c:v>
                      </c:pt>
                      <c:pt idx="111">
                        <c:v>2</c:v>
                      </c:pt>
                      <c:pt idx="112">
                        <c:v>2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2</c:v>
                      </c:pt>
                      <c:pt idx="116">
                        <c:v>1</c:v>
                      </c:pt>
                      <c:pt idx="117">
                        <c:v>2</c:v>
                      </c:pt>
                      <c:pt idx="118">
                        <c:v>2</c:v>
                      </c:pt>
                      <c:pt idx="119">
                        <c:v>2</c:v>
                      </c:pt>
                      <c:pt idx="120">
                        <c:v>1</c:v>
                      </c:pt>
                      <c:pt idx="121">
                        <c:v>2</c:v>
                      </c:pt>
                      <c:pt idx="122">
                        <c:v>2</c:v>
                      </c:pt>
                      <c:pt idx="123">
                        <c:v>2</c:v>
                      </c:pt>
                      <c:pt idx="124">
                        <c:v>1</c:v>
                      </c:pt>
                      <c:pt idx="125">
                        <c:v>2</c:v>
                      </c:pt>
                      <c:pt idx="126">
                        <c:v>2</c:v>
                      </c:pt>
                      <c:pt idx="127">
                        <c:v>2</c:v>
                      </c:pt>
                      <c:pt idx="128">
                        <c:v>2</c:v>
                      </c:pt>
                      <c:pt idx="129">
                        <c:v>2</c:v>
                      </c:pt>
                      <c:pt idx="130">
                        <c:v>1</c:v>
                      </c:pt>
                      <c:pt idx="131">
                        <c:v>2</c:v>
                      </c:pt>
                      <c:pt idx="132">
                        <c:v>2</c:v>
                      </c:pt>
                      <c:pt idx="133">
                        <c:v>2</c:v>
                      </c:pt>
                      <c:pt idx="134">
                        <c:v>2</c:v>
                      </c:pt>
                      <c:pt idx="135">
                        <c:v>2</c:v>
                      </c:pt>
                      <c:pt idx="136">
                        <c:v>2</c:v>
                      </c:pt>
                      <c:pt idx="137">
                        <c:v>2</c:v>
                      </c:pt>
                      <c:pt idx="138">
                        <c:v>2</c:v>
                      </c:pt>
                      <c:pt idx="139">
                        <c:v>2</c:v>
                      </c:pt>
                      <c:pt idx="140">
                        <c:v>2</c:v>
                      </c:pt>
                      <c:pt idx="141">
                        <c:v>2</c:v>
                      </c:pt>
                      <c:pt idx="142">
                        <c:v>2</c:v>
                      </c:pt>
                      <c:pt idx="143">
                        <c:v>2</c:v>
                      </c:pt>
                      <c:pt idx="144">
                        <c:v>2</c:v>
                      </c:pt>
                      <c:pt idx="145">
                        <c:v>2</c:v>
                      </c:pt>
                      <c:pt idx="146">
                        <c:v>2</c:v>
                      </c:pt>
                      <c:pt idx="147">
                        <c:v>1</c:v>
                      </c:pt>
                      <c:pt idx="148">
                        <c:v>2</c:v>
                      </c:pt>
                      <c:pt idx="149">
                        <c:v>2</c:v>
                      </c:pt>
                      <c:pt idx="150">
                        <c:v>2</c:v>
                      </c:pt>
                      <c:pt idx="151">
                        <c:v>2</c:v>
                      </c:pt>
                      <c:pt idx="152">
                        <c:v>2</c:v>
                      </c:pt>
                      <c:pt idx="153">
                        <c:v>2</c:v>
                      </c:pt>
                      <c:pt idx="154">
                        <c:v>2</c:v>
                      </c:pt>
                      <c:pt idx="155">
                        <c:v>2</c:v>
                      </c:pt>
                      <c:pt idx="156">
                        <c:v>2</c:v>
                      </c:pt>
                      <c:pt idx="157">
                        <c:v>2</c:v>
                      </c:pt>
                      <c:pt idx="158">
                        <c:v>2</c:v>
                      </c:pt>
                      <c:pt idx="159">
                        <c:v>2</c:v>
                      </c:pt>
                      <c:pt idx="160">
                        <c:v>2</c:v>
                      </c:pt>
                      <c:pt idx="161">
                        <c:v>2</c:v>
                      </c:pt>
                      <c:pt idx="162">
                        <c:v>2</c:v>
                      </c:pt>
                      <c:pt idx="163">
                        <c:v>2</c:v>
                      </c:pt>
                      <c:pt idx="164">
                        <c:v>2</c:v>
                      </c:pt>
                      <c:pt idx="165">
                        <c:v>2</c:v>
                      </c:pt>
                      <c:pt idx="166">
                        <c:v>2</c:v>
                      </c:pt>
                      <c:pt idx="167">
                        <c:v>3</c:v>
                      </c:pt>
                      <c:pt idx="168">
                        <c:v>3</c:v>
                      </c:pt>
                      <c:pt idx="169">
                        <c:v>3</c:v>
                      </c:pt>
                      <c:pt idx="170">
                        <c:v>3</c:v>
                      </c:pt>
                      <c:pt idx="171">
                        <c:v>3</c:v>
                      </c:pt>
                      <c:pt idx="172">
                        <c:v>3</c:v>
                      </c:pt>
                      <c:pt idx="173">
                        <c:v>4</c:v>
                      </c:pt>
                      <c:pt idx="174">
                        <c:v>4</c:v>
                      </c:pt>
                      <c:pt idx="175">
                        <c:v>4</c:v>
                      </c:pt>
                      <c:pt idx="176">
                        <c:v>3</c:v>
                      </c:pt>
                      <c:pt idx="177">
                        <c:v>3</c:v>
                      </c:pt>
                      <c:pt idx="178">
                        <c:v>3</c:v>
                      </c:pt>
                      <c:pt idx="179">
                        <c:v>3</c:v>
                      </c:pt>
                      <c:pt idx="180">
                        <c:v>3</c:v>
                      </c:pt>
                      <c:pt idx="181">
                        <c:v>4</c:v>
                      </c:pt>
                      <c:pt idx="182">
                        <c:v>4</c:v>
                      </c:pt>
                      <c:pt idx="183">
                        <c:v>4</c:v>
                      </c:pt>
                      <c:pt idx="184">
                        <c:v>3</c:v>
                      </c:pt>
                      <c:pt idx="185">
                        <c:v>3</c:v>
                      </c:pt>
                      <c:pt idx="186">
                        <c:v>3</c:v>
                      </c:pt>
                      <c:pt idx="187">
                        <c:v>4</c:v>
                      </c:pt>
                      <c:pt idx="188">
                        <c:v>4</c:v>
                      </c:pt>
                      <c:pt idx="189">
                        <c:v>5</c:v>
                      </c:pt>
                      <c:pt idx="190">
                        <c:v>4</c:v>
                      </c:pt>
                      <c:pt idx="191">
                        <c:v>4</c:v>
                      </c:pt>
                      <c:pt idx="192">
                        <c:v>3</c:v>
                      </c:pt>
                      <c:pt idx="193">
                        <c:v>3</c:v>
                      </c:pt>
                      <c:pt idx="194">
                        <c:v>3</c:v>
                      </c:pt>
                      <c:pt idx="195">
                        <c:v>3</c:v>
                      </c:pt>
                      <c:pt idx="196">
                        <c:v>4</c:v>
                      </c:pt>
                      <c:pt idx="197">
                        <c:v>4</c:v>
                      </c:pt>
                      <c:pt idx="198">
                        <c:v>4</c:v>
                      </c:pt>
                      <c:pt idx="199">
                        <c:v>4</c:v>
                      </c:pt>
                      <c:pt idx="200">
                        <c:v>4</c:v>
                      </c:pt>
                      <c:pt idx="201">
                        <c:v>4</c:v>
                      </c:pt>
                      <c:pt idx="202">
                        <c:v>4</c:v>
                      </c:pt>
                      <c:pt idx="203">
                        <c:v>4</c:v>
                      </c:pt>
                      <c:pt idx="204">
                        <c:v>4</c:v>
                      </c:pt>
                      <c:pt idx="205">
                        <c:v>4</c:v>
                      </c:pt>
                      <c:pt idx="206">
                        <c:v>4</c:v>
                      </c:pt>
                      <c:pt idx="207">
                        <c:v>4</c:v>
                      </c:pt>
                      <c:pt idx="208">
                        <c:v>4</c:v>
                      </c:pt>
                      <c:pt idx="209">
                        <c:v>4</c:v>
                      </c:pt>
                      <c:pt idx="210">
                        <c:v>4</c:v>
                      </c:pt>
                      <c:pt idx="211">
                        <c:v>4</c:v>
                      </c:pt>
                      <c:pt idx="212">
                        <c:v>4</c:v>
                      </c:pt>
                      <c:pt idx="213">
                        <c:v>4</c:v>
                      </c:pt>
                      <c:pt idx="214">
                        <c:v>4</c:v>
                      </c:pt>
                      <c:pt idx="215">
                        <c:v>4</c:v>
                      </c:pt>
                      <c:pt idx="216">
                        <c:v>4</c:v>
                      </c:pt>
                      <c:pt idx="217">
                        <c:v>5</c:v>
                      </c:pt>
                      <c:pt idx="218">
                        <c:v>4</c:v>
                      </c:pt>
                      <c:pt idx="219">
                        <c:v>3</c:v>
                      </c:pt>
                      <c:pt idx="220">
                        <c:v>3</c:v>
                      </c:pt>
                      <c:pt idx="221">
                        <c:v>4</c:v>
                      </c:pt>
                      <c:pt idx="222">
                        <c:v>4</c:v>
                      </c:pt>
                      <c:pt idx="223">
                        <c:v>4</c:v>
                      </c:pt>
                      <c:pt idx="224">
                        <c:v>3</c:v>
                      </c:pt>
                      <c:pt idx="225">
                        <c:v>4</c:v>
                      </c:pt>
                      <c:pt idx="226">
                        <c:v>3</c:v>
                      </c:pt>
                      <c:pt idx="227">
                        <c:v>3</c:v>
                      </c:pt>
                      <c:pt idx="228">
                        <c:v>2</c:v>
                      </c:pt>
                      <c:pt idx="229">
                        <c:v>2</c:v>
                      </c:pt>
                      <c:pt idx="230">
                        <c:v>3</c:v>
                      </c:pt>
                      <c:pt idx="231">
                        <c:v>3</c:v>
                      </c:pt>
                      <c:pt idx="232">
                        <c:v>4</c:v>
                      </c:pt>
                      <c:pt idx="233">
                        <c:v>3</c:v>
                      </c:pt>
                      <c:pt idx="234">
                        <c:v>3</c:v>
                      </c:pt>
                      <c:pt idx="235">
                        <c:v>3</c:v>
                      </c:pt>
                      <c:pt idx="236">
                        <c:v>3</c:v>
                      </c:pt>
                      <c:pt idx="237">
                        <c:v>4</c:v>
                      </c:pt>
                      <c:pt idx="238">
                        <c:v>4</c:v>
                      </c:pt>
                      <c:pt idx="239">
                        <c:v>6</c:v>
                      </c:pt>
                      <c:pt idx="240">
                        <c:v>6</c:v>
                      </c:pt>
                      <c:pt idx="241">
                        <c:v>7</c:v>
                      </c:pt>
                      <c:pt idx="242">
                        <c:v>6</c:v>
                      </c:pt>
                      <c:pt idx="243">
                        <c:v>7</c:v>
                      </c:pt>
                      <c:pt idx="244">
                        <c:v>9</c:v>
                      </c:pt>
                      <c:pt idx="245">
                        <c:v>9</c:v>
                      </c:pt>
                      <c:pt idx="246">
                        <c:v>9</c:v>
                      </c:pt>
                      <c:pt idx="247">
                        <c:v>8</c:v>
                      </c:pt>
                      <c:pt idx="248">
                        <c:v>9</c:v>
                      </c:pt>
                      <c:pt idx="249">
                        <c:v>8</c:v>
                      </c:pt>
                      <c:pt idx="250">
                        <c:v>9</c:v>
                      </c:pt>
                      <c:pt idx="251">
                        <c:v>8</c:v>
                      </c:pt>
                      <c:pt idx="252">
                        <c:v>9</c:v>
                      </c:pt>
                      <c:pt idx="253">
                        <c:v>9</c:v>
                      </c:pt>
                      <c:pt idx="254">
                        <c:v>9</c:v>
                      </c:pt>
                      <c:pt idx="255">
                        <c:v>8</c:v>
                      </c:pt>
                      <c:pt idx="256">
                        <c:v>8</c:v>
                      </c:pt>
                      <c:pt idx="257">
                        <c:v>7</c:v>
                      </c:pt>
                      <c:pt idx="258">
                        <c:v>7</c:v>
                      </c:pt>
                      <c:pt idx="259">
                        <c:v>7</c:v>
                      </c:pt>
                      <c:pt idx="260">
                        <c:v>7</c:v>
                      </c:pt>
                      <c:pt idx="261">
                        <c:v>7</c:v>
                      </c:pt>
                      <c:pt idx="262">
                        <c:v>7</c:v>
                      </c:pt>
                      <c:pt idx="263">
                        <c:v>7</c:v>
                      </c:pt>
                      <c:pt idx="264">
                        <c:v>7</c:v>
                      </c:pt>
                      <c:pt idx="265">
                        <c:v>7</c:v>
                      </c:pt>
                      <c:pt idx="266">
                        <c:v>7</c:v>
                      </c:pt>
                      <c:pt idx="267">
                        <c:v>7</c:v>
                      </c:pt>
                      <c:pt idx="268">
                        <c:v>6</c:v>
                      </c:pt>
                      <c:pt idx="269">
                        <c:v>6</c:v>
                      </c:pt>
                      <c:pt idx="270">
                        <c:v>6</c:v>
                      </c:pt>
                      <c:pt idx="271">
                        <c:v>7</c:v>
                      </c:pt>
                      <c:pt idx="272">
                        <c:v>6</c:v>
                      </c:pt>
                      <c:pt idx="273">
                        <c:v>7</c:v>
                      </c:pt>
                      <c:pt idx="274">
                        <c:v>6</c:v>
                      </c:pt>
                      <c:pt idx="275">
                        <c:v>7</c:v>
                      </c:pt>
                      <c:pt idx="276">
                        <c:v>7</c:v>
                      </c:pt>
                      <c:pt idx="277">
                        <c:v>7</c:v>
                      </c:pt>
                      <c:pt idx="278">
                        <c:v>7</c:v>
                      </c:pt>
                      <c:pt idx="279">
                        <c:v>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34-E2C4-4FB1-AADF-4B5BA0162EB9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Vacancies'!$G$1</c15:sqref>
                        </c15:formulaRef>
                      </c:ext>
                    </c:extLst>
                    <c:strCache>
                      <c:ptCount val="1"/>
                      <c:pt idx="0">
                        <c:v>Construction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Vacancies'!$G$2:$G$281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31</c:v>
                      </c:pt>
                      <c:pt idx="1">
                        <c:v>30</c:v>
                      </c:pt>
                      <c:pt idx="2">
                        <c:v>29</c:v>
                      </c:pt>
                      <c:pt idx="3">
                        <c:v>31</c:v>
                      </c:pt>
                      <c:pt idx="4">
                        <c:v>29</c:v>
                      </c:pt>
                      <c:pt idx="5">
                        <c:v>28</c:v>
                      </c:pt>
                      <c:pt idx="6">
                        <c:v>25</c:v>
                      </c:pt>
                      <c:pt idx="7">
                        <c:v>22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26</c:v>
                      </c:pt>
                      <c:pt idx="11">
                        <c:v>25</c:v>
                      </c:pt>
                      <c:pt idx="12">
                        <c:v>28</c:v>
                      </c:pt>
                      <c:pt idx="13">
                        <c:v>27</c:v>
                      </c:pt>
                      <c:pt idx="14">
                        <c:v>29</c:v>
                      </c:pt>
                      <c:pt idx="15">
                        <c:v>24</c:v>
                      </c:pt>
                      <c:pt idx="16">
                        <c:v>23</c:v>
                      </c:pt>
                      <c:pt idx="17">
                        <c:v>25</c:v>
                      </c:pt>
                      <c:pt idx="18">
                        <c:v>26</c:v>
                      </c:pt>
                      <c:pt idx="19">
                        <c:v>28</c:v>
                      </c:pt>
                      <c:pt idx="20">
                        <c:v>29</c:v>
                      </c:pt>
                      <c:pt idx="21">
                        <c:v>27</c:v>
                      </c:pt>
                      <c:pt idx="22">
                        <c:v>26</c:v>
                      </c:pt>
                      <c:pt idx="23">
                        <c:v>28</c:v>
                      </c:pt>
                      <c:pt idx="24">
                        <c:v>28</c:v>
                      </c:pt>
                      <c:pt idx="25">
                        <c:v>29</c:v>
                      </c:pt>
                      <c:pt idx="26">
                        <c:v>29</c:v>
                      </c:pt>
                      <c:pt idx="27">
                        <c:v>29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29</c:v>
                      </c:pt>
                      <c:pt idx="31">
                        <c:v>28</c:v>
                      </c:pt>
                      <c:pt idx="32">
                        <c:v>26</c:v>
                      </c:pt>
                      <c:pt idx="33">
                        <c:v>27</c:v>
                      </c:pt>
                      <c:pt idx="34">
                        <c:v>26</c:v>
                      </c:pt>
                      <c:pt idx="35">
                        <c:v>26</c:v>
                      </c:pt>
                      <c:pt idx="36">
                        <c:v>24</c:v>
                      </c:pt>
                      <c:pt idx="37">
                        <c:v>26</c:v>
                      </c:pt>
                      <c:pt idx="38">
                        <c:v>26</c:v>
                      </c:pt>
                      <c:pt idx="39">
                        <c:v>27</c:v>
                      </c:pt>
                      <c:pt idx="40">
                        <c:v>26</c:v>
                      </c:pt>
                      <c:pt idx="41">
                        <c:v>26</c:v>
                      </c:pt>
                      <c:pt idx="42">
                        <c:v>25</c:v>
                      </c:pt>
                      <c:pt idx="43">
                        <c:v>24</c:v>
                      </c:pt>
                      <c:pt idx="44">
                        <c:v>24</c:v>
                      </c:pt>
                      <c:pt idx="45">
                        <c:v>26</c:v>
                      </c:pt>
                      <c:pt idx="46">
                        <c:v>26</c:v>
                      </c:pt>
                      <c:pt idx="47">
                        <c:v>27</c:v>
                      </c:pt>
                      <c:pt idx="48">
                        <c:v>26</c:v>
                      </c:pt>
                      <c:pt idx="49">
                        <c:v>22</c:v>
                      </c:pt>
                      <c:pt idx="50">
                        <c:v>22</c:v>
                      </c:pt>
                      <c:pt idx="51">
                        <c:v>22</c:v>
                      </c:pt>
                      <c:pt idx="52">
                        <c:v>23</c:v>
                      </c:pt>
                      <c:pt idx="53">
                        <c:v>25</c:v>
                      </c:pt>
                      <c:pt idx="54">
                        <c:v>25</c:v>
                      </c:pt>
                      <c:pt idx="55">
                        <c:v>27</c:v>
                      </c:pt>
                      <c:pt idx="56">
                        <c:v>26</c:v>
                      </c:pt>
                      <c:pt idx="57">
                        <c:v>23</c:v>
                      </c:pt>
                      <c:pt idx="58">
                        <c:v>23</c:v>
                      </c:pt>
                      <c:pt idx="59">
                        <c:v>22</c:v>
                      </c:pt>
                      <c:pt idx="60">
                        <c:v>22</c:v>
                      </c:pt>
                      <c:pt idx="61">
                        <c:v>22</c:v>
                      </c:pt>
                      <c:pt idx="62">
                        <c:v>24</c:v>
                      </c:pt>
                      <c:pt idx="63">
                        <c:v>24</c:v>
                      </c:pt>
                      <c:pt idx="64">
                        <c:v>25</c:v>
                      </c:pt>
                      <c:pt idx="65">
                        <c:v>24</c:v>
                      </c:pt>
                      <c:pt idx="66">
                        <c:v>24</c:v>
                      </c:pt>
                      <c:pt idx="67">
                        <c:v>23</c:v>
                      </c:pt>
                      <c:pt idx="68">
                        <c:v>24</c:v>
                      </c:pt>
                      <c:pt idx="69">
                        <c:v>25</c:v>
                      </c:pt>
                      <c:pt idx="70">
                        <c:v>24</c:v>
                      </c:pt>
                      <c:pt idx="71">
                        <c:v>23</c:v>
                      </c:pt>
                      <c:pt idx="72">
                        <c:v>23</c:v>
                      </c:pt>
                      <c:pt idx="73">
                        <c:v>27</c:v>
                      </c:pt>
                      <c:pt idx="74">
                        <c:v>28</c:v>
                      </c:pt>
                      <c:pt idx="75">
                        <c:v>30</c:v>
                      </c:pt>
                      <c:pt idx="76">
                        <c:v>30</c:v>
                      </c:pt>
                      <c:pt idx="77">
                        <c:v>30</c:v>
                      </c:pt>
                      <c:pt idx="78">
                        <c:v>29</c:v>
                      </c:pt>
                      <c:pt idx="79">
                        <c:v>27</c:v>
                      </c:pt>
                      <c:pt idx="80">
                        <c:v>28</c:v>
                      </c:pt>
                      <c:pt idx="81">
                        <c:v>28</c:v>
                      </c:pt>
                      <c:pt idx="82">
                        <c:v>29</c:v>
                      </c:pt>
                      <c:pt idx="83">
                        <c:v>28</c:v>
                      </c:pt>
                      <c:pt idx="84">
                        <c:v>27</c:v>
                      </c:pt>
                      <c:pt idx="85">
                        <c:v>26</c:v>
                      </c:pt>
                      <c:pt idx="86">
                        <c:v>25</c:v>
                      </c:pt>
                      <c:pt idx="87">
                        <c:v>25</c:v>
                      </c:pt>
                      <c:pt idx="88">
                        <c:v>22</c:v>
                      </c:pt>
                      <c:pt idx="89">
                        <c:v>18</c:v>
                      </c:pt>
                      <c:pt idx="90">
                        <c:v>16</c:v>
                      </c:pt>
                      <c:pt idx="91">
                        <c:v>16</c:v>
                      </c:pt>
                      <c:pt idx="92">
                        <c:v>15</c:v>
                      </c:pt>
                      <c:pt idx="93">
                        <c:v>14</c:v>
                      </c:pt>
                      <c:pt idx="94">
                        <c:v>13</c:v>
                      </c:pt>
                      <c:pt idx="95">
                        <c:v>12</c:v>
                      </c:pt>
                      <c:pt idx="96">
                        <c:v>12</c:v>
                      </c:pt>
                      <c:pt idx="97">
                        <c:v>12</c:v>
                      </c:pt>
                      <c:pt idx="98">
                        <c:v>11</c:v>
                      </c:pt>
                      <c:pt idx="99">
                        <c:v>11</c:v>
                      </c:pt>
                      <c:pt idx="100">
                        <c:v>10</c:v>
                      </c:pt>
                      <c:pt idx="101">
                        <c:v>9</c:v>
                      </c:pt>
                      <c:pt idx="102">
                        <c:v>9</c:v>
                      </c:pt>
                      <c:pt idx="103">
                        <c:v>9</c:v>
                      </c:pt>
                      <c:pt idx="104">
                        <c:v>9</c:v>
                      </c:pt>
                      <c:pt idx="105">
                        <c:v>9</c:v>
                      </c:pt>
                      <c:pt idx="106">
                        <c:v>9</c:v>
                      </c:pt>
                      <c:pt idx="107">
                        <c:v>10</c:v>
                      </c:pt>
                      <c:pt idx="108">
                        <c:v>10</c:v>
                      </c:pt>
                      <c:pt idx="109">
                        <c:v>11</c:v>
                      </c:pt>
                      <c:pt idx="110">
                        <c:v>10</c:v>
                      </c:pt>
                      <c:pt idx="111">
                        <c:v>10</c:v>
                      </c:pt>
                      <c:pt idx="112">
                        <c:v>11</c:v>
                      </c:pt>
                      <c:pt idx="113">
                        <c:v>12</c:v>
                      </c:pt>
                      <c:pt idx="114">
                        <c:v>13</c:v>
                      </c:pt>
                      <c:pt idx="115">
                        <c:v>13</c:v>
                      </c:pt>
                      <c:pt idx="116">
                        <c:v>12</c:v>
                      </c:pt>
                      <c:pt idx="117">
                        <c:v>13</c:v>
                      </c:pt>
                      <c:pt idx="118">
                        <c:v>12</c:v>
                      </c:pt>
                      <c:pt idx="119">
                        <c:v>11</c:v>
                      </c:pt>
                      <c:pt idx="120">
                        <c:v>10</c:v>
                      </c:pt>
                      <c:pt idx="121">
                        <c:v>10</c:v>
                      </c:pt>
                      <c:pt idx="122">
                        <c:v>10</c:v>
                      </c:pt>
                      <c:pt idx="123">
                        <c:v>11</c:v>
                      </c:pt>
                      <c:pt idx="124">
                        <c:v>10</c:v>
                      </c:pt>
                      <c:pt idx="125">
                        <c:v>10</c:v>
                      </c:pt>
                      <c:pt idx="126">
                        <c:v>9</c:v>
                      </c:pt>
                      <c:pt idx="127">
                        <c:v>11</c:v>
                      </c:pt>
                      <c:pt idx="128">
                        <c:v>11</c:v>
                      </c:pt>
                      <c:pt idx="129">
                        <c:v>12</c:v>
                      </c:pt>
                      <c:pt idx="130">
                        <c:v>13</c:v>
                      </c:pt>
                      <c:pt idx="131">
                        <c:v>14</c:v>
                      </c:pt>
                      <c:pt idx="132">
                        <c:v>14</c:v>
                      </c:pt>
                      <c:pt idx="133">
                        <c:v>14</c:v>
                      </c:pt>
                      <c:pt idx="134">
                        <c:v>13</c:v>
                      </c:pt>
                      <c:pt idx="135">
                        <c:v>14</c:v>
                      </c:pt>
                      <c:pt idx="136">
                        <c:v>15</c:v>
                      </c:pt>
                      <c:pt idx="137">
                        <c:v>15</c:v>
                      </c:pt>
                      <c:pt idx="138">
                        <c:v>13</c:v>
                      </c:pt>
                      <c:pt idx="139">
                        <c:v>13</c:v>
                      </c:pt>
                      <c:pt idx="140">
                        <c:v>12</c:v>
                      </c:pt>
                      <c:pt idx="141">
                        <c:v>12</c:v>
                      </c:pt>
                      <c:pt idx="142">
                        <c:v>13</c:v>
                      </c:pt>
                      <c:pt idx="143">
                        <c:v>14</c:v>
                      </c:pt>
                      <c:pt idx="144">
                        <c:v>15</c:v>
                      </c:pt>
                      <c:pt idx="145">
                        <c:v>15</c:v>
                      </c:pt>
                      <c:pt idx="146">
                        <c:v>14</c:v>
                      </c:pt>
                      <c:pt idx="147">
                        <c:v>14</c:v>
                      </c:pt>
                      <c:pt idx="148">
                        <c:v>14</c:v>
                      </c:pt>
                      <c:pt idx="149">
                        <c:v>15</c:v>
                      </c:pt>
                      <c:pt idx="150">
                        <c:v>16</c:v>
                      </c:pt>
                      <c:pt idx="151">
                        <c:v>18</c:v>
                      </c:pt>
                      <c:pt idx="152">
                        <c:v>18</c:v>
                      </c:pt>
                      <c:pt idx="153">
                        <c:v>19</c:v>
                      </c:pt>
                      <c:pt idx="154">
                        <c:v>21</c:v>
                      </c:pt>
                      <c:pt idx="155">
                        <c:v>20</c:v>
                      </c:pt>
                      <c:pt idx="156">
                        <c:v>19</c:v>
                      </c:pt>
                      <c:pt idx="157">
                        <c:v>19</c:v>
                      </c:pt>
                      <c:pt idx="158">
                        <c:v>22</c:v>
                      </c:pt>
                      <c:pt idx="159">
                        <c:v>23</c:v>
                      </c:pt>
                      <c:pt idx="160">
                        <c:v>23</c:v>
                      </c:pt>
                      <c:pt idx="161">
                        <c:v>22</c:v>
                      </c:pt>
                      <c:pt idx="162">
                        <c:v>22</c:v>
                      </c:pt>
                      <c:pt idx="163">
                        <c:v>25</c:v>
                      </c:pt>
                      <c:pt idx="164">
                        <c:v>27</c:v>
                      </c:pt>
                      <c:pt idx="165">
                        <c:v>27</c:v>
                      </c:pt>
                      <c:pt idx="166">
                        <c:v>26</c:v>
                      </c:pt>
                      <c:pt idx="167">
                        <c:v>25</c:v>
                      </c:pt>
                      <c:pt idx="168">
                        <c:v>26</c:v>
                      </c:pt>
                      <c:pt idx="169">
                        <c:v>27</c:v>
                      </c:pt>
                      <c:pt idx="170">
                        <c:v>25</c:v>
                      </c:pt>
                      <c:pt idx="171">
                        <c:v>24</c:v>
                      </c:pt>
                      <c:pt idx="172">
                        <c:v>23</c:v>
                      </c:pt>
                      <c:pt idx="173">
                        <c:v>23</c:v>
                      </c:pt>
                      <c:pt idx="174">
                        <c:v>22</c:v>
                      </c:pt>
                      <c:pt idx="175">
                        <c:v>21</c:v>
                      </c:pt>
                      <c:pt idx="176">
                        <c:v>21</c:v>
                      </c:pt>
                      <c:pt idx="177">
                        <c:v>21</c:v>
                      </c:pt>
                      <c:pt idx="178">
                        <c:v>22</c:v>
                      </c:pt>
                      <c:pt idx="179">
                        <c:v>23</c:v>
                      </c:pt>
                      <c:pt idx="180">
                        <c:v>22</c:v>
                      </c:pt>
                      <c:pt idx="181">
                        <c:v>21</c:v>
                      </c:pt>
                      <c:pt idx="182">
                        <c:v>21</c:v>
                      </c:pt>
                      <c:pt idx="183">
                        <c:v>21</c:v>
                      </c:pt>
                      <c:pt idx="184">
                        <c:v>25</c:v>
                      </c:pt>
                      <c:pt idx="185">
                        <c:v>27</c:v>
                      </c:pt>
                      <c:pt idx="186">
                        <c:v>29</c:v>
                      </c:pt>
                      <c:pt idx="187">
                        <c:v>28</c:v>
                      </c:pt>
                      <c:pt idx="188">
                        <c:v>29</c:v>
                      </c:pt>
                      <c:pt idx="189">
                        <c:v>28</c:v>
                      </c:pt>
                      <c:pt idx="190">
                        <c:v>27</c:v>
                      </c:pt>
                      <c:pt idx="191">
                        <c:v>27</c:v>
                      </c:pt>
                      <c:pt idx="192">
                        <c:v>27</c:v>
                      </c:pt>
                      <c:pt idx="193">
                        <c:v>28</c:v>
                      </c:pt>
                      <c:pt idx="194">
                        <c:v>30</c:v>
                      </c:pt>
                      <c:pt idx="195">
                        <c:v>30</c:v>
                      </c:pt>
                      <c:pt idx="196">
                        <c:v>31</c:v>
                      </c:pt>
                      <c:pt idx="197">
                        <c:v>28</c:v>
                      </c:pt>
                      <c:pt idx="198">
                        <c:v>26</c:v>
                      </c:pt>
                      <c:pt idx="199">
                        <c:v>24</c:v>
                      </c:pt>
                      <c:pt idx="200">
                        <c:v>22</c:v>
                      </c:pt>
                      <c:pt idx="201">
                        <c:v>22</c:v>
                      </c:pt>
                      <c:pt idx="202">
                        <c:v>23</c:v>
                      </c:pt>
                      <c:pt idx="203">
                        <c:v>23</c:v>
                      </c:pt>
                      <c:pt idx="204">
                        <c:v>26</c:v>
                      </c:pt>
                      <c:pt idx="205">
                        <c:v>27</c:v>
                      </c:pt>
                      <c:pt idx="206">
                        <c:v>29</c:v>
                      </c:pt>
                      <c:pt idx="207">
                        <c:v>26</c:v>
                      </c:pt>
                      <c:pt idx="208">
                        <c:v>27</c:v>
                      </c:pt>
                      <c:pt idx="209">
                        <c:v>27</c:v>
                      </c:pt>
                      <c:pt idx="210">
                        <c:v>27</c:v>
                      </c:pt>
                      <c:pt idx="211">
                        <c:v>28</c:v>
                      </c:pt>
                      <c:pt idx="212">
                        <c:v>28</c:v>
                      </c:pt>
                      <c:pt idx="213">
                        <c:v>28</c:v>
                      </c:pt>
                      <c:pt idx="214">
                        <c:v>27</c:v>
                      </c:pt>
                      <c:pt idx="215">
                        <c:v>27</c:v>
                      </c:pt>
                      <c:pt idx="216">
                        <c:v>26</c:v>
                      </c:pt>
                      <c:pt idx="217">
                        <c:v>26</c:v>
                      </c:pt>
                      <c:pt idx="218">
                        <c:v>25</c:v>
                      </c:pt>
                      <c:pt idx="219">
                        <c:v>25</c:v>
                      </c:pt>
                      <c:pt idx="220">
                        <c:v>24</c:v>
                      </c:pt>
                      <c:pt idx="221">
                        <c:v>26</c:v>
                      </c:pt>
                      <c:pt idx="222">
                        <c:v>26</c:v>
                      </c:pt>
                      <c:pt idx="223">
                        <c:v>27</c:v>
                      </c:pt>
                      <c:pt idx="224">
                        <c:v>28</c:v>
                      </c:pt>
                      <c:pt idx="225">
                        <c:v>27</c:v>
                      </c:pt>
                      <c:pt idx="226">
                        <c:v>21</c:v>
                      </c:pt>
                      <c:pt idx="227">
                        <c:v>12</c:v>
                      </c:pt>
                      <c:pt idx="228">
                        <c:v>7</c:v>
                      </c:pt>
                      <c:pt idx="229">
                        <c:v>12</c:v>
                      </c:pt>
                      <c:pt idx="230">
                        <c:v>18</c:v>
                      </c:pt>
                      <c:pt idx="231">
                        <c:v>21</c:v>
                      </c:pt>
                      <c:pt idx="232">
                        <c:v>25</c:v>
                      </c:pt>
                      <c:pt idx="233">
                        <c:v>25</c:v>
                      </c:pt>
                      <c:pt idx="234">
                        <c:v>28</c:v>
                      </c:pt>
                      <c:pt idx="235">
                        <c:v>30</c:v>
                      </c:pt>
                      <c:pt idx="236">
                        <c:v>29</c:v>
                      </c:pt>
                      <c:pt idx="237">
                        <c:v>30</c:v>
                      </c:pt>
                      <c:pt idx="238">
                        <c:v>28</c:v>
                      </c:pt>
                      <c:pt idx="239">
                        <c:v>32</c:v>
                      </c:pt>
                      <c:pt idx="240">
                        <c:v>30</c:v>
                      </c:pt>
                      <c:pt idx="241">
                        <c:v>36</c:v>
                      </c:pt>
                      <c:pt idx="242">
                        <c:v>38</c:v>
                      </c:pt>
                      <c:pt idx="243">
                        <c:v>43</c:v>
                      </c:pt>
                      <c:pt idx="244">
                        <c:v>45</c:v>
                      </c:pt>
                      <c:pt idx="245">
                        <c:v>41</c:v>
                      </c:pt>
                      <c:pt idx="246">
                        <c:v>40</c:v>
                      </c:pt>
                      <c:pt idx="247">
                        <c:v>38</c:v>
                      </c:pt>
                      <c:pt idx="248">
                        <c:v>48</c:v>
                      </c:pt>
                      <c:pt idx="249">
                        <c:v>47</c:v>
                      </c:pt>
                      <c:pt idx="250">
                        <c:v>49</c:v>
                      </c:pt>
                      <c:pt idx="251">
                        <c:v>48</c:v>
                      </c:pt>
                      <c:pt idx="252">
                        <c:v>46</c:v>
                      </c:pt>
                      <c:pt idx="253">
                        <c:v>45</c:v>
                      </c:pt>
                      <c:pt idx="254">
                        <c:v>46</c:v>
                      </c:pt>
                      <c:pt idx="255">
                        <c:v>47</c:v>
                      </c:pt>
                      <c:pt idx="256">
                        <c:v>48</c:v>
                      </c:pt>
                      <c:pt idx="257">
                        <c:v>46</c:v>
                      </c:pt>
                      <c:pt idx="258">
                        <c:v>43</c:v>
                      </c:pt>
                      <c:pt idx="259">
                        <c:v>42</c:v>
                      </c:pt>
                      <c:pt idx="260">
                        <c:v>40</c:v>
                      </c:pt>
                      <c:pt idx="261">
                        <c:v>41</c:v>
                      </c:pt>
                      <c:pt idx="262">
                        <c:v>41</c:v>
                      </c:pt>
                      <c:pt idx="263">
                        <c:v>39</c:v>
                      </c:pt>
                      <c:pt idx="264">
                        <c:v>39</c:v>
                      </c:pt>
                      <c:pt idx="265">
                        <c:v>40</c:v>
                      </c:pt>
                      <c:pt idx="266">
                        <c:v>37</c:v>
                      </c:pt>
                      <c:pt idx="267">
                        <c:v>34</c:v>
                      </c:pt>
                      <c:pt idx="268">
                        <c:v>33</c:v>
                      </c:pt>
                      <c:pt idx="269">
                        <c:v>36</c:v>
                      </c:pt>
                      <c:pt idx="270">
                        <c:v>37</c:v>
                      </c:pt>
                      <c:pt idx="271">
                        <c:v>35</c:v>
                      </c:pt>
                      <c:pt idx="272">
                        <c:v>36</c:v>
                      </c:pt>
                      <c:pt idx="273">
                        <c:v>37</c:v>
                      </c:pt>
                      <c:pt idx="274">
                        <c:v>36</c:v>
                      </c:pt>
                      <c:pt idx="275">
                        <c:v>38</c:v>
                      </c:pt>
                      <c:pt idx="276">
                        <c:v>35</c:v>
                      </c:pt>
                      <c:pt idx="277">
                        <c:v>37</c:v>
                      </c:pt>
                      <c:pt idx="278">
                        <c:v>38</c:v>
                      </c:pt>
                      <c:pt idx="279">
                        <c:v>39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35-E2C4-4FB1-AADF-4B5BA0162EB9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Vacancies'!$H$1</c15:sqref>
                        </c15:formulaRef>
                      </c:ext>
                    </c:extLst>
                    <c:strCache>
                      <c:ptCount val="1"/>
                      <c:pt idx="0">
                        <c:v>Wholesale &amp; retail trade; repair of motor vehicles and motor cycles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Vacancies'!$H$2:$H$281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131</c:v>
                      </c:pt>
                      <c:pt idx="1">
                        <c:v>130</c:v>
                      </c:pt>
                      <c:pt idx="2">
                        <c:v>129</c:v>
                      </c:pt>
                      <c:pt idx="3">
                        <c:v>122</c:v>
                      </c:pt>
                      <c:pt idx="4">
                        <c:v>120</c:v>
                      </c:pt>
                      <c:pt idx="5">
                        <c:v>120</c:v>
                      </c:pt>
                      <c:pt idx="6">
                        <c:v>121</c:v>
                      </c:pt>
                      <c:pt idx="7">
                        <c:v>126</c:v>
                      </c:pt>
                      <c:pt idx="8">
                        <c:v>125</c:v>
                      </c:pt>
                      <c:pt idx="9">
                        <c:v>126</c:v>
                      </c:pt>
                      <c:pt idx="10">
                        <c:v>126</c:v>
                      </c:pt>
                      <c:pt idx="11">
                        <c:v>120</c:v>
                      </c:pt>
                      <c:pt idx="12">
                        <c:v>121</c:v>
                      </c:pt>
                      <c:pt idx="13">
                        <c:v>119</c:v>
                      </c:pt>
                      <c:pt idx="14">
                        <c:v>118</c:v>
                      </c:pt>
                      <c:pt idx="15">
                        <c:v>126</c:v>
                      </c:pt>
                      <c:pt idx="16">
                        <c:v>129</c:v>
                      </c:pt>
                      <c:pt idx="17">
                        <c:v>128</c:v>
                      </c:pt>
                      <c:pt idx="18">
                        <c:v>120</c:v>
                      </c:pt>
                      <c:pt idx="19">
                        <c:v>115</c:v>
                      </c:pt>
                      <c:pt idx="20">
                        <c:v>112</c:v>
                      </c:pt>
                      <c:pt idx="21">
                        <c:v>113</c:v>
                      </c:pt>
                      <c:pt idx="22">
                        <c:v>113</c:v>
                      </c:pt>
                      <c:pt idx="23">
                        <c:v>111</c:v>
                      </c:pt>
                      <c:pt idx="24">
                        <c:v>111</c:v>
                      </c:pt>
                      <c:pt idx="25">
                        <c:v>110</c:v>
                      </c:pt>
                      <c:pt idx="26">
                        <c:v>113</c:v>
                      </c:pt>
                      <c:pt idx="27">
                        <c:v>117</c:v>
                      </c:pt>
                      <c:pt idx="28">
                        <c:v>119</c:v>
                      </c:pt>
                      <c:pt idx="29">
                        <c:v>119</c:v>
                      </c:pt>
                      <c:pt idx="30">
                        <c:v>122</c:v>
                      </c:pt>
                      <c:pt idx="31">
                        <c:v>127</c:v>
                      </c:pt>
                      <c:pt idx="32">
                        <c:v>127</c:v>
                      </c:pt>
                      <c:pt idx="33">
                        <c:v>128</c:v>
                      </c:pt>
                      <c:pt idx="34">
                        <c:v>128</c:v>
                      </c:pt>
                      <c:pt idx="35">
                        <c:v>132</c:v>
                      </c:pt>
                      <c:pt idx="36">
                        <c:v>133</c:v>
                      </c:pt>
                      <c:pt idx="37">
                        <c:v>134</c:v>
                      </c:pt>
                      <c:pt idx="38">
                        <c:v>133</c:v>
                      </c:pt>
                      <c:pt idx="39">
                        <c:v>133</c:v>
                      </c:pt>
                      <c:pt idx="40">
                        <c:v>133</c:v>
                      </c:pt>
                      <c:pt idx="41">
                        <c:v>136</c:v>
                      </c:pt>
                      <c:pt idx="42">
                        <c:v>139</c:v>
                      </c:pt>
                      <c:pt idx="43">
                        <c:v>140</c:v>
                      </c:pt>
                      <c:pt idx="44">
                        <c:v>141</c:v>
                      </c:pt>
                      <c:pt idx="45">
                        <c:v>139</c:v>
                      </c:pt>
                      <c:pt idx="46">
                        <c:v>135</c:v>
                      </c:pt>
                      <c:pt idx="47">
                        <c:v>132</c:v>
                      </c:pt>
                      <c:pt idx="48">
                        <c:v>132</c:v>
                      </c:pt>
                      <c:pt idx="49">
                        <c:v>132</c:v>
                      </c:pt>
                      <c:pt idx="50">
                        <c:v>131</c:v>
                      </c:pt>
                      <c:pt idx="51">
                        <c:v>131</c:v>
                      </c:pt>
                      <c:pt idx="52">
                        <c:v>123</c:v>
                      </c:pt>
                      <c:pt idx="53">
                        <c:v>121</c:v>
                      </c:pt>
                      <c:pt idx="54">
                        <c:v>120</c:v>
                      </c:pt>
                      <c:pt idx="55">
                        <c:v>121</c:v>
                      </c:pt>
                      <c:pt idx="56">
                        <c:v>118</c:v>
                      </c:pt>
                      <c:pt idx="57">
                        <c:v>111</c:v>
                      </c:pt>
                      <c:pt idx="58">
                        <c:v>114</c:v>
                      </c:pt>
                      <c:pt idx="59">
                        <c:v>117</c:v>
                      </c:pt>
                      <c:pt idx="60">
                        <c:v>121</c:v>
                      </c:pt>
                      <c:pt idx="61">
                        <c:v>120</c:v>
                      </c:pt>
                      <c:pt idx="62">
                        <c:v>119</c:v>
                      </c:pt>
                      <c:pt idx="63">
                        <c:v>119</c:v>
                      </c:pt>
                      <c:pt idx="64">
                        <c:v>119</c:v>
                      </c:pt>
                      <c:pt idx="65">
                        <c:v>118</c:v>
                      </c:pt>
                      <c:pt idx="66">
                        <c:v>117</c:v>
                      </c:pt>
                      <c:pt idx="67">
                        <c:v>116</c:v>
                      </c:pt>
                      <c:pt idx="68">
                        <c:v>121</c:v>
                      </c:pt>
                      <c:pt idx="69">
                        <c:v>123</c:v>
                      </c:pt>
                      <c:pt idx="70">
                        <c:v>128</c:v>
                      </c:pt>
                      <c:pt idx="71">
                        <c:v>127</c:v>
                      </c:pt>
                      <c:pt idx="72">
                        <c:v>129</c:v>
                      </c:pt>
                      <c:pt idx="73">
                        <c:v>126</c:v>
                      </c:pt>
                      <c:pt idx="74">
                        <c:v>131</c:v>
                      </c:pt>
                      <c:pt idx="75">
                        <c:v>130</c:v>
                      </c:pt>
                      <c:pt idx="76">
                        <c:v>130</c:v>
                      </c:pt>
                      <c:pt idx="77">
                        <c:v>129</c:v>
                      </c:pt>
                      <c:pt idx="78">
                        <c:v>129</c:v>
                      </c:pt>
                      <c:pt idx="79">
                        <c:v>130</c:v>
                      </c:pt>
                      <c:pt idx="80">
                        <c:v>130</c:v>
                      </c:pt>
                      <c:pt idx="81">
                        <c:v>134</c:v>
                      </c:pt>
                      <c:pt idx="82">
                        <c:v>134</c:v>
                      </c:pt>
                      <c:pt idx="83">
                        <c:v>127</c:v>
                      </c:pt>
                      <c:pt idx="84">
                        <c:v>120</c:v>
                      </c:pt>
                      <c:pt idx="85">
                        <c:v>115</c:v>
                      </c:pt>
                      <c:pt idx="86">
                        <c:v>111</c:v>
                      </c:pt>
                      <c:pt idx="87">
                        <c:v>106</c:v>
                      </c:pt>
                      <c:pt idx="88">
                        <c:v>106</c:v>
                      </c:pt>
                      <c:pt idx="89">
                        <c:v>100</c:v>
                      </c:pt>
                      <c:pt idx="90">
                        <c:v>94</c:v>
                      </c:pt>
                      <c:pt idx="91">
                        <c:v>84</c:v>
                      </c:pt>
                      <c:pt idx="92">
                        <c:v>81</c:v>
                      </c:pt>
                      <c:pt idx="93">
                        <c:v>80</c:v>
                      </c:pt>
                      <c:pt idx="94">
                        <c:v>77</c:v>
                      </c:pt>
                      <c:pt idx="95">
                        <c:v>76</c:v>
                      </c:pt>
                      <c:pt idx="96">
                        <c:v>77</c:v>
                      </c:pt>
                      <c:pt idx="97">
                        <c:v>77</c:v>
                      </c:pt>
                      <c:pt idx="98">
                        <c:v>79</c:v>
                      </c:pt>
                      <c:pt idx="99">
                        <c:v>79</c:v>
                      </c:pt>
                      <c:pt idx="100">
                        <c:v>79</c:v>
                      </c:pt>
                      <c:pt idx="101">
                        <c:v>82</c:v>
                      </c:pt>
                      <c:pt idx="102">
                        <c:v>84</c:v>
                      </c:pt>
                      <c:pt idx="103">
                        <c:v>86</c:v>
                      </c:pt>
                      <c:pt idx="104">
                        <c:v>87</c:v>
                      </c:pt>
                      <c:pt idx="105">
                        <c:v>86</c:v>
                      </c:pt>
                      <c:pt idx="106">
                        <c:v>89</c:v>
                      </c:pt>
                      <c:pt idx="107">
                        <c:v>92</c:v>
                      </c:pt>
                      <c:pt idx="108">
                        <c:v>94</c:v>
                      </c:pt>
                      <c:pt idx="109">
                        <c:v>93</c:v>
                      </c:pt>
                      <c:pt idx="110">
                        <c:v>91</c:v>
                      </c:pt>
                      <c:pt idx="111">
                        <c:v>91</c:v>
                      </c:pt>
                      <c:pt idx="112">
                        <c:v>92</c:v>
                      </c:pt>
                      <c:pt idx="113">
                        <c:v>93</c:v>
                      </c:pt>
                      <c:pt idx="114">
                        <c:v>93</c:v>
                      </c:pt>
                      <c:pt idx="115">
                        <c:v>92</c:v>
                      </c:pt>
                      <c:pt idx="116">
                        <c:v>93</c:v>
                      </c:pt>
                      <c:pt idx="117">
                        <c:v>91</c:v>
                      </c:pt>
                      <c:pt idx="118">
                        <c:v>93</c:v>
                      </c:pt>
                      <c:pt idx="119">
                        <c:v>92</c:v>
                      </c:pt>
                      <c:pt idx="120">
                        <c:v>93</c:v>
                      </c:pt>
                      <c:pt idx="121">
                        <c:v>91</c:v>
                      </c:pt>
                      <c:pt idx="122">
                        <c:v>89</c:v>
                      </c:pt>
                      <c:pt idx="123">
                        <c:v>91</c:v>
                      </c:pt>
                      <c:pt idx="124">
                        <c:v>92</c:v>
                      </c:pt>
                      <c:pt idx="125">
                        <c:v>91</c:v>
                      </c:pt>
                      <c:pt idx="126">
                        <c:v>90</c:v>
                      </c:pt>
                      <c:pt idx="127">
                        <c:v>90</c:v>
                      </c:pt>
                      <c:pt idx="128">
                        <c:v>92</c:v>
                      </c:pt>
                      <c:pt idx="129">
                        <c:v>90</c:v>
                      </c:pt>
                      <c:pt idx="130">
                        <c:v>89</c:v>
                      </c:pt>
                      <c:pt idx="131">
                        <c:v>88</c:v>
                      </c:pt>
                      <c:pt idx="132">
                        <c:v>89</c:v>
                      </c:pt>
                      <c:pt idx="133">
                        <c:v>92</c:v>
                      </c:pt>
                      <c:pt idx="134">
                        <c:v>95</c:v>
                      </c:pt>
                      <c:pt idx="135">
                        <c:v>95</c:v>
                      </c:pt>
                      <c:pt idx="136">
                        <c:v>94</c:v>
                      </c:pt>
                      <c:pt idx="137">
                        <c:v>94</c:v>
                      </c:pt>
                      <c:pt idx="138">
                        <c:v>94</c:v>
                      </c:pt>
                      <c:pt idx="139">
                        <c:v>94</c:v>
                      </c:pt>
                      <c:pt idx="140">
                        <c:v>92</c:v>
                      </c:pt>
                      <c:pt idx="141">
                        <c:v>95</c:v>
                      </c:pt>
                      <c:pt idx="142">
                        <c:v>97</c:v>
                      </c:pt>
                      <c:pt idx="143">
                        <c:v>100</c:v>
                      </c:pt>
                      <c:pt idx="144">
                        <c:v>103</c:v>
                      </c:pt>
                      <c:pt idx="145">
                        <c:v>103</c:v>
                      </c:pt>
                      <c:pt idx="146">
                        <c:v>100</c:v>
                      </c:pt>
                      <c:pt idx="147">
                        <c:v>106</c:v>
                      </c:pt>
                      <c:pt idx="148">
                        <c:v>109</c:v>
                      </c:pt>
                      <c:pt idx="149">
                        <c:v>111</c:v>
                      </c:pt>
                      <c:pt idx="150">
                        <c:v>109</c:v>
                      </c:pt>
                      <c:pt idx="151">
                        <c:v>109</c:v>
                      </c:pt>
                      <c:pt idx="152">
                        <c:v>112</c:v>
                      </c:pt>
                      <c:pt idx="153">
                        <c:v>112</c:v>
                      </c:pt>
                      <c:pt idx="154">
                        <c:v>114</c:v>
                      </c:pt>
                      <c:pt idx="155">
                        <c:v>118</c:v>
                      </c:pt>
                      <c:pt idx="156">
                        <c:v>121</c:v>
                      </c:pt>
                      <c:pt idx="157">
                        <c:v>124</c:v>
                      </c:pt>
                      <c:pt idx="158">
                        <c:v>125</c:v>
                      </c:pt>
                      <c:pt idx="159">
                        <c:v>127</c:v>
                      </c:pt>
                      <c:pt idx="160">
                        <c:v>128</c:v>
                      </c:pt>
                      <c:pt idx="161">
                        <c:v>128</c:v>
                      </c:pt>
                      <c:pt idx="162">
                        <c:v>128</c:v>
                      </c:pt>
                      <c:pt idx="163">
                        <c:v>127</c:v>
                      </c:pt>
                      <c:pt idx="164">
                        <c:v>128</c:v>
                      </c:pt>
                      <c:pt idx="165">
                        <c:v>131</c:v>
                      </c:pt>
                      <c:pt idx="166">
                        <c:v>130</c:v>
                      </c:pt>
                      <c:pt idx="167">
                        <c:v>129</c:v>
                      </c:pt>
                      <c:pt idx="168">
                        <c:v>128</c:v>
                      </c:pt>
                      <c:pt idx="169">
                        <c:v>130</c:v>
                      </c:pt>
                      <c:pt idx="170">
                        <c:v>129</c:v>
                      </c:pt>
                      <c:pt idx="171">
                        <c:v>125</c:v>
                      </c:pt>
                      <c:pt idx="172">
                        <c:v>124</c:v>
                      </c:pt>
                      <c:pt idx="173">
                        <c:v>128</c:v>
                      </c:pt>
                      <c:pt idx="174">
                        <c:v>134</c:v>
                      </c:pt>
                      <c:pt idx="175">
                        <c:v>137</c:v>
                      </c:pt>
                      <c:pt idx="176">
                        <c:v>139</c:v>
                      </c:pt>
                      <c:pt idx="177">
                        <c:v>139</c:v>
                      </c:pt>
                      <c:pt idx="178">
                        <c:v>140</c:v>
                      </c:pt>
                      <c:pt idx="179">
                        <c:v>139</c:v>
                      </c:pt>
                      <c:pt idx="180">
                        <c:v>138</c:v>
                      </c:pt>
                      <c:pt idx="181">
                        <c:v>139</c:v>
                      </c:pt>
                      <c:pt idx="182">
                        <c:v>137</c:v>
                      </c:pt>
                      <c:pt idx="183">
                        <c:v>136</c:v>
                      </c:pt>
                      <c:pt idx="184">
                        <c:v>137</c:v>
                      </c:pt>
                      <c:pt idx="185">
                        <c:v>135</c:v>
                      </c:pt>
                      <c:pt idx="186">
                        <c:v>136</c:v>
                      </c:pt>
                      <c:pt idx="187">
                        <c:v>135</c:v>
                      </c:pt>
                      <c:pt idx="188">
                        <c:v>136</c:v>
                      </c:pt>
                      <c:pt idx="189">
                        <c:v>134</c:v>
                      </c:pt>
                      <c:pt idx="190">
                        <c:v>136</c:v>
                      </c:pt>
                      <c:pt idx="191">
                        <c:v>137</c:v>
                      </c:pt>
                      <c:pt idx="192">
                        <c:v>139</c:v>
                      </c:pt>
                      <c:pt idx="193">
                        <c:v>140</c:v>
                      </c:pt>
                      <c:pt idx="194">
                        <c:v>144</c:v>
                      </c:pt>
                      <c:pt idx="195">
                        <c:v>145</c:v>
                      </c:pt>
                      <c:pt idx="196">
                        <c:v>146</c:v>
                      </c:pt>
                      <c:pt idx="197">
                        <c:v>143</c:v>
                      </c:pt>
                      <c:pt idx="198">
                        <c:v>137</c:v>
                      </c:pt>
                      <c:pt idx="199">
                        <c:v>132</c:v>
                      </c:pt>
                      <c:pt idx="200">
                        <c:v>131</c:v>
                      </c:pt>
                      <c:pt idx="201">
                        <c:v>132</c:v>
                      </c:pt>
                      <c:pt idx="202">
                        <c:v>130</c:v>
                      </c:pt>
                      <c:pt idx="203">
                        <c:v>129</c:v>
                      </c:pt>
                      <c:pt idx="204">
                        <c:v>127</c:v>
                      </c:pt>
                      <c:pt idx="205">
                        <c:v>131</c:v>
                      </c:pt>
                      <c:pt idx="206">
                        <c:v>134</c:v>
                      </c:pt>
                      <c:pt idx="207">
                        <c:v>138</c:v>
                      </c:pt>
                      <c:pt idx="208">
                        <c:v>140</c:v>
                      </c:pt>
                      <c:pt idx="209">
                        <c:v>140</c:v>
                      </c:pt>
                      <c:pt idx="210">
                        <c:v>139</c:v>
                      </c:pt>
                      <c:pt idx="211">
                        <c:v>138</c:v>
                      </c:pt>
                      <c:pt idx="212">
                        <c:v>138</c:v>
                      </c:pt>
                      <c:pt idx="213">
                        <c:v>136</c:v>
                      </c:pt>
                      <c:pt idx="214">
                        <c:v>134</c:v>
                      </c:pt>
                      <c:pt idx="215">
                        <c:v>133</c:v>
                      </c:pt>
                      <c:pt idx="216">
                        <c:v>131</c:v>
                      </c:pt>
                      <c:pt idx="217">
                        <c:v>134</c:v>
                      </c:pt>
                      <c:pt idx="218">
                        <c:v>129</c:v>
                      </c:pt>
                      <c:pt idx="219">
                        <c:v>134</c:v>
                      </c:pt>
                      <c:pt idx="220">
                        <c:v>132</c:v>
                      </c:pt>
                      <c:pt idx="221">
                        <c:v>133</c:v>
                      </c:pt>
                      <c:pt idx="222">
                        <c:v>132</c:v>
                      </c:pt>
                      <c:pt idx="223">
                        <c:v>130</c:v>
                      </c:pt>
                      <c:pt idx="224">
                        <c:v>133</c:v>
                      </c:pt>
                      <c:pt idx="225">
                        <c:v>130</c:v>
                      </c:pt>
                      <c:pt idx="226">
                        <c:v>98</c:v>
                      </c:pt>
                      <c:pt idx="227">
                        <c:v>63</c:v>
                      </c:pt>
                      <c:pt idx="228">
                        <c:v>36</c:v>
                      </c:pt>
                      <c:pt idx="229">
                        <c:v>43</c:v>
                      </c:pt>
                      <c:pt idx="230">
                        <c:v>52</c:v>
                      </c:pt>
                      <c:pt idx="231">
                        <c:v>61</c:v>
                      </c:pt>
                      <c:pt idx="232">
                        <c:v>63</c:v>
                      </c:pt>
                      <c:pt idx="233">
                        <c:v>67</c:v>
                      </c:pt>
                      <c:pt idx="234">
                        <c:v>73</c:v>
                      </c:pt>
                      <c:pt idx="235">
                        <c:v>77</c:v>
                      </c:pt>
                      <c:pt idx="236">
                        <c:v>75</c:v>
                      </c:pt>
                      <c:pt idx="237">
                        <c:v>76</c:v>
                      </c:pt>
                      <c:pt idx="238">
                        <c:v>81</c:v>
                      </c:pt>
                      <c:pt idx="239">
                        <c:v>96</c:v>
                      </c:pt>
                      <c:pt idx="240">
                        <c:v>108</c:v>
                      </c:pt>
                      <c:pt idx="241">
                        <c:v>123</c:v>
                      </c:pt>
                      <c:pt idx="242">
                        <c:v>137</c:v>
                      </c:pt>
                      <c:pt idx="243">
                        <c:v>147</c:v>
                      </c:pt>
                      <c:pt idx="244">
                        <c:v>154</c:v>
                      </c:pt>
                      <c:pt idx="245">
                        <c:v>157</c:v>
                      </c:pt>
                      <c:pt idx="246">
                        <c:v>158</c:v>
                      </c:pt>
                      <c:pt idx="247">
                        <c:v>165</c:v>
                      </c:pt>
                      <c:pt idx="248">
                        <c:v>164</c:v>
                      </c:pt>
                      <c:pt idx="249">
                        <c:v>169</c:v>
                      </c:pt>
                      <c:pt idx="250">
                        <c:v>165</c:v>
                      </c:pt>
                      <c:pt idx="251">
                        <c:v>166</c:v>
                      </c:pt>
                      <c:pt idx="252">
                        <c:v>167</c:v>
                      </c:pt>
                      <c:pt idx="253">
                        <c:v>165</c:v>
                      </c:pt>
                      <c:pt idx="254">
                        <c:v>162</c:v>
                      </c:pt>
                      <c:pt idx="255">
                        <c:v>156</c:v>
                      </c:pt>
                      <c:pt idx="256">
                        <c:v>154</c:v>
                      </c:pt>
                      <c:pt idx="257">
                        <c:v>146</c:v>
                      </c:pt>
                      <c:pt idx="258">
                        <c:v>146</c:v>
                      </c:pt>
                      <c:pt idx="259">
                        <c:v>148</c:v>
                      </c:pt>
                      <c:pt idx="260">
                        <c:v>148</c:v>
                      </c:pt>
                      <c:pt idx="261">
                        <c:v>142</c:v>
                      </c:pt>
                      <c:pt idx="262">
                        <c:v>139</c:v>
                      </c:pt>
                      <c:pt idx="263">
                        <c:v>139</c:v>
                      </c:pt>
                      <c:pt idx="264">
                        <c:v>142</c:v>
                      </c:pt>
                      <c:pt idx="265">
                        <c:v>137</c:v>
                      </c:pt>
                      <c:pt idx="266">
                        <c:v>136</c:v>
                      </c:pt>
                      <c:pt idx="267">
                        <c:v>138</c:v>
                      </c:pt>
                      <c:pt idx="268">
                        <c:v>133</c:v>
                      </c:pt>
                      <c:pt idx="269">
                        <c:v>130</c:v>
                      </c:pt>
                      <c:pt idx="270">
                        <c:v>122</c:v>
                      </c:pt>
                      <c:pt idx="271">
                        <c:v>121</c:v>
                      </c:pt>
                      <c:pt idx="272">
                        <c:v>120</c:v>
                      </c:pt>
                      <c:pt idx="273">
                        <c:v>116</c:v>
                      </c:pt>
                      <c:pt idx="274">
                        <c:v>113</c:v>
                      </c:pt>
                      <c:pt idx="275">
                        <c:v>110</c:v>
                      </c:pt>
                      <c:pt idx="276">
                        <c:v>107</c:v>
                      </c:pt>
                      <c:pt idx="277">
                        <c:v>108</c:v>
                      </c:pt>
                      <c:pt idx="278">
                        <c:v>107</c:v>
                      </c:pt>
                      <c:pt idx="279">
                        <c:v>104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36-E2C4-4FB1-AADF-4B5BA0162EB9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Vacancies'!$I$1</c15:sqref>
                        </c15:formulaRef>
                      </c:ext>
                    </c:extLst>
                    <c:strCache>
                      <c:ptCount val="1"/>
                      <c:pt idx="0">
                        <c:v>Transport &amp; storage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Vacancies'!$I$2:$I$281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29</c:v>
                      </c:pt>
                      <c:pt idx="1">
                        <c:v>29</c:v>
                      </c:pt>
                      <c:pt idx="2">
                        <c:v>30</c:v>
                      </c:pt>
                      <c:pt idx="3">
                        <c:v>30</c:v>
                      </c:pt>
                      <c:pt idx="4">
                        <c:v>29</c:v>
                      </c:pt>
                      <c:pt idx="5">
                        <c:v>27</c:v>
                      </c:pt>
                      <c:pt idx="6">
                        <c:v>25</c:v>
                      </c:pt>
                      <c:pt idx="7">
                        <c:v>26</c:v>
                      </c:pt>
                      <c:pt idx="8">
                        <c:v>27</c:v>
                      </c:pt>
                      <c:pt idx="9">
                        <c:v>26</c:v>
                      </c:pt>
                      <c:pt idx="10">
                        <c:v>29</c:v>
                      </c:pt>
                      <c:pt idx="11">
                        <c:v>30</c:v>
                      </c:pt>
                      <c:pt idx="12">
                        <c:v>32</c:v>
                      </c:pt>
                      <c:pt idx="13">
                        <c:v>32</c:v>
                      </c:pt>
                      <c:pt idx="14">
                        <c:v>32</c:v>
                      </c:pt>
                      <c:pt idx="15">
                        <c:v>32</c:v>
                      </c:pt>
                      <c:pt idx="16">
                        <c:v>33</c:v>
                      </c:pt>
                      <c:pt idx="17">
                        <c:v>35</c:v>
                      </c:pt>
                      <c:pt idx="18">
                        <c:v>34</c:v>
                      </c:pt>
                      <c:pt idx="19">
                        <c:v>33</c:v>
                      </c:pt>
                      <c:pt idx="20">
                        <c:v>32</c:v>
                      </c:pt>
                      <c:pt idx="21">
                        <c:v>32</c:v>
                      </c:pt>
                      <c:pt idx="22">
                        <c:v>31</c:v>
                      </c:pt>
                      <c:pt idx="23">
                        <c:v>30</c:v>
                      </c:pt>
                      <c:pt idx="24">
                        <c:v>29</c:v>
                      </c:pt>
                      <c:pt idx="25">
                        <c:v>28</c:v>
                      </c:pt>
                      <c:pt idx="26">
                        <c:v>30</c:v>
                      </c:pt>
                      <c:pt idx="27">
                        <c:v>31</c:v>
                      </c:pt>
                      <c:pt idx="28">
                        <c:v>31</c:v>
                      </c:pt>
                      <c:pt idx="29">
                        <c:v>31</c:v>
                      </c:pt>
                      <c:pt idx="30">
                        <c:v>31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32</c:v>
                      </c:pt>
                      <c:pt idx="34">
                        <c:v>31</c:v>
                      </c:pt>
                      <c:pt idx="35">
                        <c:v>31</c:v>
                      </c:pt>
                      <c:pt idx="36">
                        <c:v>30</c:v>
                      </c:pt>
                      <c:pt idx="37">
                        <c:v>30</c:v>
                      </c:pt>
                      <c:pt idx="38">
                        <c:v>29</c:v>
                      </c:pt>
                      <c:pt idx="39">
                        <c:v>29</c:v>
                      </c:pt>
                      <c:pt idx="40">
                        <c:v>29</c:v>
                      </c:pt>
                      <c:pt idx="41">
                        <c:v>29</c:v>
                      </c:pt>
                      <c:pt idx="42">
                        <c:v>30</c:v>
                      </c:pt>
                      <c:pt idx="43">
                        <c:v>30</c:v>
                      </c:pt>
                      <c:pt idx="44">
                        <c:v>31</c:v>
                      </c:pt>
                      <c:pt idx="45">
                        <c:v>29</c:v>
                      </c:pt>
                      <c:pt idx="46">
                        <c:v>29</c:v>
                      </c:pt>
                      <c:pt idx="47">
                        <c:v>29</c:v>
                      </c:pt>
                      <c:pt idx="48">
                        <c:v>30</c:v>
                      </c:pt>
                      <c:pt idx="49">
                        <c:v>29</c:v>
                      </c:pt>
                      <c:pt idx="50">
                        <c:v>28</c:v>
                      </c:pt>
                      <c:pt idx="51">
                        <c:v>28</c:v>
                      </c:pt>
                      <c:pt idx="52">
                        <c:v>27</c:v>
                      </c:pt>
                      <c:pt idx="53">
                        <c:v>27</c:v>
                      </c:pt>
                      <c:pt idx="54">
                        <c:v>25</c:v>
                      </c:pt>
                      <c:pt idx="55">
                        <c:v>26</c:v>
                      </c:pt>
                      <c:pt idx="56">
                        <c:v>27</c:v>
                      </c:pt>
                      <c:pt idx="57">
                        <c:v>27</c:v>
                      </c:pt>
                      <c:pt idx="58">
                        <c:v>27</c:v>
                      </c:pt>
                      <c:pt idx="59">
                        <c:v>26</c:v>
                      </c:pt>
                      <c:pt idx="60">
                        <c:v>27</c:v>
                      </c:pt>
                      <c:pt idx="61">
                        <c:v>28</c:v>
                      </c:pt>
                      <c:pt idx="62">
                        <c:v>24</c:v>
                      </c:pt>
                      <c:pt idx="63">
                        <c:v>24</c:v>
                      </c:pt>
                      <c:pt idx="64">
                        <c:v>28</c:v>
                      </c:pt>
                      <c:pt idx="65">
                        <c:v>33</c:v>
                      </c:pt>
                      <c:pt idx="66">
                        <c:v>33</c:v>
                      </c:pt>
                      <c:pt idx="67">
                        <c:v>29</c:v>
                      </c:pt>
                      <c:pt idx="68">
                        <c:v>29</c:v>
                      </c:pt>
                      <c:pt idx="69">
                        <c:v>29</c:v>
                      </c:pt>
                      <c:pt idx="70">
                        <c:v>28</c:v>
                      </c:pt>
                      <c:pt idx="71">
                        <c:v>29</c:v>
                      </c:pt>
                      <c:pt idx="72">
                        <c:v>29</c:v>
                      </c:pt>
                      <c:pt idx="73">
                        <c:v>31</c:v>
                      </c:pt>
                      <c:pt idx="74">
                        <c:v>31</c:v>
                      </c:pt>
                      <c:pt idx="75">
                        <c:v>31</c:v>
                      </c:pt>
                      <c:pt idx="76">
                        <c:v>31</c:v>
                      </c:pt>
                      <c:pt idx="77">
                        <c:v>31</c:v>
                      </c:pt>
                      <c:pt idx="78">
                        <c:v>32</c:v>
                      </c:pt>
                      <c:pt idx="79">
                        <c:v>31</c:v>
                      </c:pt>
                      <c:pt idx="80">
                        <c:v>32</c:v>
                      </c:pt>
                      <c:pt idx="81">
                        <c:v>34</c:v>
                      </c:pt>
                      <c:pt idx="82">
                        <c:v>35</c:v>
                      </c:pt>
                      <c:pt idx="83">
                        <c:v>35</c:v>
                      </c:pt>
                      <c:pt idx="84">
                        <c:v>34</c:v>
                      </c:pt>
                      <c:pt idx="85">
                        <c:v>32</c:v>
                      </c:pt>
                      <c:pt idx="86">
                        <c:v>30</c:v>
                      </c:pt>
                      <c:pt idx="87">
                        <c:v>28</c:v>
                      </c:pt>
                      <c:pt idx="88">
                        <c:v>26</c:v>
                      </c:pt>
                      <c:pt idx="89">
                        <c:v>24</c:v>
                      </c:pt>
                      <c:pt idx="90">
                        <c:v>22</c:v>
                      </c:pt>
                      <c:pt idx="91">
                        <c:v>22</c:v>
                      </c:pt>
                      <c:pt idx="92">
                        <c:v>20</c:v>
                      </c:pt>
                      <c:pt idx="93">
                        <c:v>19</c:v>
                      </c:pt>
                      <c:pt idx="94">
                        <c:v>18</c:v>
                      </c:pt>
                      <c:pt idx="95">
                        <c:v>17</c:v>
                      </c:pt>
                      <c:pt idx="96">
                        <c:v>17</c:v>
                      </c:pt>
                      <c:pt idx="97">
                        <c:v>17</c:v>
                      </c:pt>
                      <c:pt idx="98">
                        <c:v>18</c:v>
                      </c:pt>
                      <c:pt idx="99">
                        <c:v>19</c:v>
                      </c:pt>
                      <c:pt idx="100">
                        <c:v>18</c:v>
                      </c:pt>
                      <c:pt idx="101">
                        <c:v>18</c:v>
                      </c:pt>
                      <c:pt idx="102">
                        <c:v>17</c:v>
                      </c:pt>
                      <c:pt idx="103">
                        <c:v>17</c:v>
                      </c:pt>
                      <c:pt idx="104">
                        <c:v>18</c:v>
                      </c:pt>
                      <c:pt idx="105">
                        <c:v>18</c:v>
                      </c:pt>
                      <c:pt idx="106">
                        <c:v>18</c:v>
                      </c:pt>
                      <c:pt idx="107">
                        <c:v>18</c:v>
                      </c:pt>
                      <c:pt idx="108">
                        <c:v>19</c:v>
                      </c:pt>
                      <c:pt idx="109">
                        <c:v>19</c:v>
                      </c:pt>
                      <c:pt idx="110">
                        <c:v>17</c:v>
                      </c:pt>
                      <c:pt idx="111">
                        <c:v>19</c:v>
                      </c:pt>
                      <c:pt idx="112">
                        <c:v>19</c:v>
                      </c:pt>
                      <c:pt idx="113">
                        <c:v>22</c:v>
                      </c:pt>
                      <c:pt idx="114">
                        <c:v>22</c:v>
                      </c:pt>
                      <c:pt idx="115">
                        <c:v>24</c:v>
                      </c:pt>
                      <c:pt idx="116">
                        <c:v>19</c:v>
                      </c:pt>
                      <c:pt idx="117">
                        <c:v>20</c:v>
                      </c:pt>
                      <c:pt idx="118">
                        <c:v>19</c:v>
                      </c:pt>
                      <c:pt idx="119">
                        <c:v>19</c:v>
                      </c:pt>
                      <c:pt idx="120">
                        <c:v>20</c:v>
                      </c:pt>
                      <c:pt idx="121">
                        <c:v>21</c:v>
                      </c:pt>
                      <c:pt idx="122">
                        <c:v>20</c:v>
                      </c:pt>
                      <c:pt idx="123">
                        <c:v>19</c:v>
                      </c:pt>
                      <c:pt idx="124">
                        <c:v>20</c:v>
                      </c:pt>
                      <c:pt idx="125">
                        <c:v>20</c:v>
                      </c:pt>
                      <c:pt idx="126">
                        <c:v>21</c:v>
                      </c:pt>
                      <c:pt idx="127">
                        <c:v>18</c:v>
                      </c:pt>
                      <c:pt idx="128">
                        <c:v>19</c:v>
                      </c:pt>
                      <c:pt idx="129">
                        <c:v>19</c:v>
                      </c:pt>
                      <c:pt idx="130">
                        <c:v>19</c:v>
                      </c:pt>
                      <c:pt idx="131">
                        <c:v>20</c:v>
                      </c:pt>
                      <c:pt idx="132">
                        <c:v>19</c:v>
                      </c:pt>
                      <c:pt idx="133">
                        <c:v>20</c:v>
                      </c:pt>
                      <c:pt idx="134">
                        <c:v>21</c:v>
                      </c:pt>
                      <c:pt idx="135">
                        <c:v>21</c:v>
                      </c:pt>
                      <c:pt idx="136">
                        <c:v>21</c:v>
                      </c:pt>
                      <c:pt idx="137">
                        <c:v>21</c:v>
                      </c:pt>
                      <c:pt idx="138">
                        <c:v>21</c:v>
                      </c:pt>
                      <c:pt idx="139">
                        <c:v>17</c:v>
                      </c:pt>
                      <c:pt idx="140">
                        <c:v>19</c:v>
                      </c:pt>
                      <c:pt idx="141">
                        <c:v>19</c:v>
                      </c:pt>
                      <c:pt idx="142">
                        <c:v>20</c:v>
                      </c:pt>
                      <c:pt idx="143">
                        <c:v>19</c:v>
                      </c:pt>
                      <c:pt idx="144">
                        <c:v>20</c:v>
                      </c:pt>
                      <c:pt idx="145">
                        <c:v>20</c:v>
                      </c:pt>
                      <c:pt idx="146">
                        <c:v>20</c:v>
                      </c:pt>
                      <c:pt idx="147">
                        <c:v>21</c:v>
                      </c:pt>
                      <c:pt idx="148">
                        <c:v>21</c:v>
                      </c:pt>
                      <c:pt idx="149">
                        <c:v>21</c:v>
                      </c:pt>
                      <c:pt idx="150">
                        <c:v>22</c:v>
                      </c:pt>
                      <c:pt idx="151">
                        <c:v>22</c:v>
                      </c:pt>
                      <c:pt idx="152">
                        <c:v>21</c:v>
                      </c:pt>
                      <c:pt idx="153">
                        <c:v>22</c:v>
                      </c:pt>
                      <c:pt idx="154">
                        <c:v>22</c:v>
                      </c:pt>
                      <c:pt idx="155">
                        <c:v>23</c:v>
                      </c:pt>
                      <c:pt idx="156">
                        <c:v>22</c:v>
                      </c:pt>
                      <c:pt idx="157">
                        <c:v>21</c:v>
                      </c:pt>
                      <c:pt idx="158">
                        <c:v>23</c:v>
                      </c:pt>
                      <c:pt idx="159">
                        <c:v>25</c:v>
                      </c:pt>
                      <c:pt idx="160">
                        <c:v>27</c:v>
                      </c:pt>
                      <c:pt idx="161">
                        <c:v>28</c:v>
                      </c:pt>
                      <c:pt idx="162">
                        <c:v>29</c:v>
                      </c:pt>
                      <c:pt idx="163">
                        <c:v>29</c:v>
                      </c:pt>
                      <c:pt idx="164">
                        <c:v>31</c:v>
                      </c:pt>
                      <c:pt idx="165">
                        <c:v>33</c:v>
                      </c:pt>
                      <c:pt idx="166">
                        <c:v>33</c:v>
                      </c:pt>
                      <c:pt idx="167">
                        <c:v>33</c:v>
                      </c:pt>
                      <c:pt idx="168">
                        <c:v>32</c:v>
                      </c:pt>
                      <c:pt idx="169">
                        <c:v>31</c:v>
                      </c:pt>
                      <c:pt idx="170">
                        <c:v>29</c:v>
                      </c:pt>
                      <c:pt idx="171">
                        <c:v>30</c:v>
                      </c:pt>
                      <c:pt idx="172">
                        <c:v>31</c:v>
                      </c:pt>
                      <c:pt idx="173">
                        <c:v>31</c:v>
                      </c:pt>
                      <c:pt idx="174">
                        <c:v>30</c:v>
                      </c:pt>
                      <c:pt idx="175">
                        <c:v>30</c:v>
                      </c:pt>
                      <c:pt idx="176">
                        <c:v>30</c:v>
                      </c:pt>
                      <c:pt idx="177">
                        <c:v>30</c:v>
                      </c:pt>
                      <c:pt idx="178">
                        <c:v>31</c:v>
                      </c:pt>
                      <c:pt idx="179">
                        <c:v>33</c:v>
                      </c:pt>
                      <c:pt idx="180">
                        <c:v>36</c:v>
                      </c:pt>
                      <c:pt idx="181">
                        <c:v>34</c:v>
                      </c:pt>
                      <c:pt idx="182">
                        <c:v>34</c:v>
                      </c:pt>
                      <c:pt idx="183">
                        <c:v>32</c:v>
                      </c:pt>
                      <c:pt idx="184">
                        <c:v>31</c:v>
                      </c:pt>
                      <c:pt idx="185">
                        <c:v>30</c:v>
                      </c:pt>
                      <c:pt idx="186">
                        <c:v>30</c:v>
                      </c:pt>
                      <c:pt idx="187">
                        <c:v>29</c:v>
                      </c:pt>
                      <c:pt idx="188">
                        <c:v>29</c:v>
                      </c:pt>
                      <c:pt idx="189">
                        <c:v>29</c:v>
                      </c:pt>
                      <c:pt idx="190">
                        <c:v>31</c:v>
                      </c:pt>
                      <c:pt idx="191">
                        <c:v>30</c:v>
                      </c:pt>
                      <c:pt idx="192">
                        <c:v>30</c:v>
                      </c:pt>
                      <c:pt idx="193">
                        <c:v>32</c:v>
                      </c:pt>
                      <c:pt idx="194">
                        <c:v>34</c:v>
                      </c:pt>
                      <c:pt idx="195">
                        <c:v>33</c:v>
                      </c:pt>
                      <c:pt idx="196">
                        <c:v>33</c:v>
                      </c:pt>
                      <c:pt idx="197">
                        <c:v>35</c:v>
                      </c:pt>
                      <c:pt idx="198">
                        <c:v>36</c:v>
                      </c:pt>
                      <c:pt idx="199">
                        <c:v>41</c:v>
                      </c:pt>
                      <c:pt idx="200">
                        <c:v>43</c:v>
                      </c:pt>
                      <c:pt idx="201">
                        <c:v>43</c:v>
                      </c:pt>
                      <c:pt idx="202">
                        <c:v>42</c:v>
                      </c:pt>
                      <c:pt idx="203">
                        <c:v>39</c:v>
                      </c:pt>
                      <c:pt idx="204">
                        <c:v>40</c:v>
                      </c:pt>
                      <c:pt idx="205">
                        <c:v>41</c:v>
                      </c:pt>
                      <c:pt idx="206">
                        <c:v>40</c:v>
                      </c:pt>
                      <c:pt idx="207">
                        <c:v>41</c:v>
                      </c:pt>
                      <c:pt idx="208">
                        <c:v>40</c:v>
                      </c:pt>
                      <c:pt idx="209">
                        <c:v>41</c:v>
                      </c:pt>
                      <c:pt idx="210">
                        <c:v>40</c:v>
                      </c:pt>
                      <c:pt idx="211">
                        <c:v>41</c:v>
                      </c:pt>
                      <c:pt idx="212">
                        <c:v>43</c:v>
                      </c:pt>
                      <c:pt idx="213">
                        <c:v>43</c:v>
                      </c:pt>
                      <c:pt idx="214">
                        <c:v>42</c:v>
                      </c:pt>
                      <c:pt idx="215">
                        <c:v>42</c:v>
                      </c:pt>
                      <c:pt idx="216">
                        <c:v>41</c:v>
                      </c:pt>
                      <c:pt idx="217">
                        <c:v>39</c:v>
                      </c:pt>
                      <c:pt idx="218">
                        <c:v>35</c:v>
                      </c:pt>
                      <c:pt idx="219">
                        <c:v>31</c:v>
                      </c:pt>
                      <c:pt idx="220">
                        <c:v>31</c:v>
                      </c:pt>
                      <c:pt idx="221">
                        <c:v>33</c:v>
                      </c:pt>
                      <c:pt idx="222">
                        <c:v>34</c:v>
                      </c:pt>
                      <c:pt idx="223">
                        <c:v>36</c:v>
                      </c:pt>
                      <c:pt idx="224">
                        <c:v>37</c:v>
                      </c:pt>
                      <c:pt idx="225">
                        <c:v>37</c:v>
                      </c:pt>
                      <c:pt idx="226">
                        <c:v>29</c:v>
                      </c:pt>
                      <c:pt idx="227">
                        <c:v>19</c:v>
                      </c:pt>
                      <c:pt idx="228">
                        <c:v>10</c:v>
                      </c:pt>
                      <c:pt idx="229">
                        <c:v>13</c:v>
                      </c:pt>
                      <c:pt idx="230">
                        <c:v>20</c:v>
                      </c:pt>
                      <c:pt idx="231">
                        <c:v>22</c:v>
                      </c:pt>
                      <c:pt idx="232">
                        <c:v>29</c:v>
                      </c:pt>
                      <c:pt idx="233">
                        <c:v>29</c:v>
                      </c:pt>
                      <c:pt idx="234">
                        <c:v>31</c:v>
                      </c:pt>
                      <c:pt idx="235">
                        <c:v>25</c:v>
                      </c:pt>
                      <c:pt idx="236">
                        <c:v>23</c:v>
                      </c:pt>
                      <c:pt idx="237">
                        <c:v>23</c:v>
                      </c:pt>
                      <c:pt idx="238">
                        <c:v>25</c:v>
                      </c:pt>
                      <c:pt idx="239">
                        <c:v>29</c:v>
                      </c:pt>
                      <c:pt idx="240">
                        <c:v>35</c:v>
                      </c:pt>
                      <c:pt idx="241">
                        <c:v>39</c:v>
                      </c:pt>
                      <c:pt idx="242">
                        <c:v>45</c:v>
                      </c:pt>
                      <c:pt idx="243">
                        <c:v>47</c:v>
                      </c:pt>
                      <c:pt idx="244">
                        <c:v>53</c:v>
                      </c:pt>
                      <c:pt idx="245">
                        <c:v>57</c:v>
                      </c:pt>
                      <c:pt idx="246">
                        <c:v>59</c:v>
                      </c:pt>
                      <c:pt idx="247">
                        <c:v>60</c:v>
                      </c:pt>
                      <c:pt idx="248">
                        <c:v>59</c:v>
                      </c:pt>
                      <c:pt idx="249">
                        <c:v>59</c:v>
                      </c:pt>
                      <c:pt idx="250">
                        <c:v>58</c:v>
                      </c:pt>
                      <c:pt idx="251">
                        <c:v>59</c:v>
                      </c:pt>
                      <c:pt idx="252">
                        <c:v>54</c:v>
                      </c:pt>
                      <c:pt idx="253">
                        <c:v>53</c:v>
                      </c:pt>
                      <c:pt idx="254">
                        <c:v>51</c:v>
                      </c:pt>
                      <c:pt idx="255">
                        <c:v>52</c:v>
                      </c:pt>
                      <c:pt idx="256">
                        <c:v>51</c:v>
                      </c:pt>
                      <c:pt idx="257">
                        <c:v>49</c:v>
                      </c:pt>
                      <c:pt idx="258">
                        <c:v>47</c:v>
                      </c:pt>
                      <c:pt idx="259">
                        <c:v>47</c:v>
                      </c:pt>
                      <c:pt idx="260">
                        <c:v>49</c:v>
                      </c:pt>
                      <c:pt idx="261">
                        <c:v>44</c:v>
                      </c:pt>
                      <c:pt idx="262">
                        <c:v>43</c:v>
                      </c:pt>
                      <c:pt idx="263">
                        <c:v>39</c:v>
                      </c:pt>
                      <c:pt idx="264">
                        <c:v>39</c:v>
                      </c:pt>
                      <c:pt idx="265">
                        <c:v>38</c:v>
                      </c:pt>
                      <c:pt idx="266">
                        <c:v>38</c:v>
                      </c:pt>
                      <c:pt idx="267">
                        <c:v>39</c:v>
                      </c:pt>
                      <c:pt idx="268">
                        <c:v>35</c:v>
                      </c:pt>
                      <c:pt idx="269">
                        <c:v>33</c:v>
                      </c:pt>
                      <c:pt idx="270">
                        <c:v>31</c:v>
                      </c:pt>
                      <c:pt idx="271">
                        <c:v>32</c:v>
                      </c:pt>
                      <c:pt idx="272">
                        <c:v>31</c:v>
                      </c:pt>
                      <c:pt idx="273">
                        <c:v>35</c:v>
                      </c:pt>
                      <c:pt idx="274">
                        <c:v>35</c:v>
                      </c:pt>
                      <c:pt idx="275">
                        <c:v>35</c:v>
                      </c:pt>
                      <c:pt idx="276">
                        <c:v>34</c:v>
                      </c:pt>
                      <c:pt idx="277">
                        <c:v>36</c:v>
                      </c:pt>
                      <c:pt idx="278">
                        <c:v>33</c:v>
                      </c:pt>
                      <c:pt idx="279">
                        <c:v>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37-E2C4-4FB1-AADF-4B5BA0162EB9}"/>
                  </c:ext>
                </c:extLst>
              </c15:ser>
            </c15:filteredBarSeries>
            <c15:filteredB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Vacancies'!$J$1</c15:sqref>
                        </c15:formulaRef>
                      </c:ext>
                    </c:extLst>
                    <c:strCache>
                      <c:ptCount val="1"/>
                      <c:pt idx="0">
                        <c:v>Accommodation &amp; food service activities</c:v>
                      </c:pt>
                    </c:strCache>
                  </c:strRef>
                </c:tx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Vacancies'!$J$2:$J$281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59</c:v>
                      </c:pt>
                      <c:pt idx="1">
                        <c:v>60</c:v>
                      </c:pt>
                      <c:pt idx="2">
                        <c:v>58</c:v>
                      </c:pt>
                      <c:pt idx="3">
                        <c:v>63</c:v>
                      </c:pt>
                      <c:pt idx="4">
                        <c:v>59</c:v>
                      </c:pt>
                      <c:pt idx="5">
                        <c:v>59</c:v>
                      </c:pt>
                      <c:pt idx="6">
                        <c:v>53</c:v>
                      </c:pt>
                      <c:pt idx="7">
                        <c:v>54</c:v>
                      </c:pt>
                      <c:pt idx="8">
                        <c:v>56</c:v>
                      </c:pt>
                      <c:pt idx="9">
                        <c:v>56</c:v>
                      </c:pt>
                      <c:pt idx="10">
                        <c:v>56</c:v>
                      </c:pt>
                      <c:pt idx="11">
                        <c:v>55</c:v>
                      </c:pt>
                      <c:pt idx="12">
                        <c:v>55</c:v>
                      </c:pt>
                      <c:pt idx="13">
                        <c:v>53</c:v>
                      </c:pt>
                      <c:pt idx="14">
                        <c:v>55</c:v>
                      </c:pt>
                      <c:pt idx="15">
                        <c:v>53</c:v>
                      </c:pt>
                      <c:pt idx="16">
                        <c:v>55</c:v>
                      </c:pt>
                      <c:pt idx="17">
                        <c:v>53</c:v>
                      </c:pt>
                      <c:pt idx="18">
                        <c:v>54</c:v>
                      </c:pt>
                      <c:pt idx="19">
                        <c:v>53</c:v>
                      </c:pt>
                      <c:pt idx="20">
                        <c:v>52</c:v>
                      </c:pt>
                      <c:pt idx="21">
                        <c:v>50</c:v>
                      </c:pt>
                      <c:pt idx="22">
                        <c:v>53</c:v>
                      </c:pt>
                      <c:pt idx="23">
                        <c:v>57</c:v>
                      </c:pt>
                      <c:pt idx="24">
                        <c:v>58</c:v>
                      </c:pt>
                      <c:pt idx="25">
                        <c:v>62</c:v>
                      </c:pt>
                      <c:pt idx="26">
                        <c:v>56</c:v>
                      </c:pt>
                      <c:pt idx="27">
                        <c:v>55</c:v>
                      </c:pt>
                      <c:pt idx="28">
                        <c:v>54</c:v>
                      </c:pt>
                      <c:pt idx="29">
                        <c:v>55</c:v>
                      </c:pt>
                      <c:pt idx="30">
                        <c:v>54</c:v>
                      </c:pt>
                      <c:pt idx="31">
                        <c:v>55</c:v>
                      </c:pt>
                      <c:pt idx="32">
                        <c:v>57</c:v>
                      </c:pt>
                      <c:pt idx="33">
                        <c:v>58</c:v>
                      </c:pt>
                      <c:pt idx="34">
                        <c:v>58</c:v>
                      </c:pt>
                      <c:pt idx="35">
                        <c:v>57</c:v>
                      </c:pt>
                      <c:pt idx="36">
                        <c:v>53</c:v>
                      </c:pt>
                      <c:pt idx="37">
                        <c:v>57</c:v>
                      </c:pt>
                      <c:pt idx="38">
                        <c:v>56</c:v>
                      </c:pt>
                      <c:pt idx="39">
                        <c:v>58</c:v>
                      </c:pt>
                      <c:pt idx="40">
                        <c:v>56</c:v>
                      </c:pt>
                      <c:pt idx="41">
                        <c:v>57</c:v>
                      </c:pt>
                      <c:pt idx="42">
                        <c:v>57</c:v>
                      </c:pt>
                      <c:pt idx="43">
                        <c:v>57</c:v>
                      </c:pt>
                      <c:pt idx="44">
                        <c:v>56</c:v>
                      </c:pt>
                      <c:pt idx="45">
                        <c:v>52</c:v>
                      </c:pt>
                      <c:pt idx="46">
                        <c:v>54</c:v>
                      </c:pt>
                      <c:pt idx="47">
                        <c:v>54</c:v>
                      </c:pt>
                      <c:pt idx="48">
                        <c:v>55</c:v>
                      </c:pt>
                      <c:pt idx="49">
                        <c:v>54</c:v>
                      </c:pt>
                      <c:pt idx="50">
                        <c:v>54</c:v>
                      </c:pt>
                      <c:pt idx="51">
                        <c:v>55</c:v>
                      </c:pt>
                      <c:pt idx="52">
                        <c:v>56</c:v>
                      </c:pt>
                      <c:pt idx="53">
                        <c:v>56</c:v>
                      </c:pt>
                      <c:pt idx="54">
                        <c:v>56</c:v>
                      </c:pt>
                      <c:pt idx="55">
                        <c:v>53</c:v>
                      </c:pt>
                      <c:pt idx="56">
                        <c:v>52</c:v>
                      </c:pt>
                      <c:pt idx="57">
                        <c:v>49</c:v>
                      </c:pt>
                      <c:pt idx="58">
                        <c:v>49</c:v>
                      </c:pt>
                      <c:pt idx="59">
                        <c:v>47</c:v>
                      </c:pt>
                      <c:pt idx="60">
                        <c:v>46</c:v>
                      </c:pt>
                      <c:pt idx="61">
                        <c:v>46</c:v>
                      </c:pt>
                      <c:pt idx="62">
                        <c:v>49</c:v>
                      </c:pt>
                      <c:pt idx="63">
                        <c:v>51</c:v>
                      </c:pt>
                      <c:pt idx="64">
                        <c:v>53</c:v>
                      </c:pt>
                      <c:pt idx="65">
                        <c:v>53</c:v>
                      </c:pt>
                      <c:pt idx="66">
                        <c:v>52</c:v>
                      </c:pt>
                      <c:pt idx="67">
                        <c:v>55</c:v>
                      </c:pt>
                      <c:pt idx="68">
                        <c:v>54</c:v>
                      </c:pt>
                      <c:pt idx="69">
                        <c:v>56</c:v>
                      </c:pt>
                      <c:pt idx="70">
                        <c:v>54</c:v>
                      </c:pt>
                      <c:pt idx="71">
                        <c:v>56</c:v>
                      </c:pt>
                      <c:pt idx="72">
                        <c:v>55</c:v>
                      </c:pt>
                      <c:pt idx="73">
                        <c:v>54</c:v>
                      </c:pt>
                      <c:pt idx="74">
                        <c:v>55</c:v>
                      </c:pt>
                      <c:pt idx="75">
                        <c:v>55</c:v>
                      </c:pt>
                      <c:pt idx="76">
                        <c:v>56</c:v>
                      </c:pt>
                      <c:pt idx="77">
                        <c:v>58</c:v>
                      </c:pt>
                      <c:pt idx="78">
                        <c:v>59</c:v>
                      </c:pt>
                      <c:pt idx="79">
                        <c:v>63</c:v>
                      </c:pt>
                      <c:pt idx="80">
                        <c:v>65</c:v>
                      </c:pt>
                      <c:pt idx="81">
                        <c:v>69</c:v>
                      </c:pt>
                      <c:pt idx="82">
                        <c:v>66</c:v>
                      </c:pt>
                      <c:pt idx="83">
                        <c:v>64</c:v>
                      </c:pt>
                      <c:pt idx="84">
                        <c:v>62</c:v>
                      </c:pt>
                      <c:pt idx="85">
                        <c:v>62</c:v>
                      </c:pt>
                      <c:pt idx="86">
                        <c:v>60</c:v>
                      </c:pt>
                      <c:pt idx="87">
                        <c:v>58</c:v>
                      </c:pt>
                      <c:pt idx="88">
                        <c:v>54</c:v>
                      </c:pt>
                      <c:pt idx="89">
                        <c:v>51</c:v>
                      </c:pt>
                      <c:pt idx="90">
                        <c:v>48</c:v>
                      </c:pt>
                      <c:pt idx="91">
                        <c:v>44</c:v>
                      </c:pt>
                      <c:pt idx="92">
                        <c:v>42</c:v>
                      </c:pt>
                      <c:pt idx="93">
                        <c:v>43</c:v>
                      </c:pt>
                      <c:pt idx="94">
                        <c:v>45</c:v>
                      </c:pt>
                      <c:pt idx="95">
                        <c:v>44</c:v>
                      </c:pt>
                      <c:pt idx="96">
                        <c:v>40</c:v>
                      </c:pt>
                      <c:pt idx="97">
                        <c:v>41</c:v>
                      </c:pt>
                      <c:pt idx="98">
                        <c:v>41</c:v>
                      </c:pt>
                      <c:pt idx="99">
                        <c:v>41</c:v>
                      </c:pt>
                      <c:pt idx="100">
                        <c:v>40</c:v>
                      </c:pt>
                      <c:pt idx="101">
                        <c:v>41</c:v>
                      </c:pt>
                      <c:pt idx="102">
                        <c:v>44</c:v>
                      </c:pt>
                      <c:pt idx="103">
                        <c:v>42</c:v>
                      </c:pt>
                      <c:pt idx="104">
                        <c:v>44</c:v>
                      </c:pt>
                      <c:pt idx="105">
                        <c:v>45</c:v>
                      </c:pt>
                      <c:pt idx="106">
                        <c:v>46</c:v>
                      </c:pt>
                      <c:pt idx="107">
                        <c:v>48</c:v>
                      </c:pt>
                      <c:pt idx="108">
                        <c:v>47</c:v>
                      </c:pt>
                      <c:pt idx="109">
                        <c:v>47</c:v>
                      </c:pt>
                      <c:pt idx="110">
                        <c:v>45</c:v>
                      </c:pt>
                      <c:pt idx="111">
                        <c:v>45</c:v>
                      </c:pt>
                      <c:pt idx="112">
                        <c:v>46</c:v>
                      </c:pt>
                      <c:pt idx="113">
                        <c:v>43</c:v>
                      </c:pt>
                      <c:pt idx="114">
                        <c:v>43</c:v>
                      </c:pt>
                      <c:pt idx="115">
                        <c:v>44</c:v>
                      </c:pt>
                      <c:pt idx="116">
                        <c:v>48</c:v>
                      </c:pt>
                      <c:pt idx="117">
                        <c:v>47</c:v>
                      </c:pt>
                      <c:pt idx="118">
                        <c:v>46</c:v>
                      </c:pt>
                      <c:pt idx="119">
                        <c:v>45</c:v>
                      </c:pt>
                      <c:pt idx="120">
                        <c:v>45</c:v>
                      </c:pt>
                      <c:pt idx="121">
                        <c:v>44</c:v>
                      </c:pt>
                      <c:pt idx="122">
                        <c:v>45</c:v>
                      </c:pt>
                      <c:pt idx="123">
                        <c:v>43</c:v>
                      </c:pt>
                      <c:pt idx="124">
                        <c:v>43</c:v>
                      </c:pt>
                      <c:pt idx="125">
                        <c:v>43</c:v>
                      </c:pt>
                      <c:pt idx="126">
                        <c:v>44</c:v>
                      </c:pt>
                      <c:pt idx="127">
                        <c:v>48</c:v>
                      </c:pt>
                      <c:pt idx="128">
                        <c:v>47</c:v>
                      </c:pt>
                      <c:pt idx="129">
                        <c:v>46</c:v>
                      </c:pt>
                      <c:pt idx="130">
                        <c:v>46</c:v>
                      </c:pt>
                      <c:pt idx="131">
                        <c:v>47</c:v>
                      </c:pt>
                      <c:pt idx="132">
                        <c:v>47</c:v>
                      </c:pt>
                      <c:pt idx="133">
                        <c:v>47</c:v>
                      </c:pt>
                      <c:pt idx="134">
                        <c:v>49</c:v>
                      </c:pt>
                      <c:pt idx="135">
                        <c:v>51</c:v>
                      </c:pt>
                      <c:pt idx="136">
                        <c:v>53</c:v>
                      </c:pt>
                      <c:pt idx="137">
                        <c:v>53</c:v>
                      </c:pt>
                      <c:pt idx="138">
                        <c:v>53</c:v>
                      </c:pt>
                      <c:pt idx="139">
                        <c:v>51</c:v>
                      </c:pt>
                      <c:pt idx="140">
                        <c:v>50</c:v>
                      </c:pt>
                      <c:pt idx="141">
                        <c:v>48</c:v>
                      </c:pt>
                      <c:pt idx="142">
                        <c:v>50</c:v>
                      </c:pt>
                      <c:pt idx="143">
                        <c:v>52</c:v>
                      </c:pt>
                      <c:pt idx="144">
                        <c:v>55</c:v>
                      </c:pt>
                      <c:pt idx="145">
                        <c:v>57</c:v>
                      </c:pt>
                      <c:pt idx="146">
                        <c:v>56</c:v>
                      </c:pt>
                      <c:pt idx="147">
                        <c:v>59</c:v>
                      </c:pt>
                      <c:pt idx="148">
                        <c:v>59</c:v>
                      </c:pt>
                      <c:pt idx="149">
                        <c:v>64</c:v>
                      </c:pt>
                      <c:pt idx="150">
                        <c:v>63</c:v>
                      </c:pt>
                      <c:pt idx="151">
                        <c:v>64</c:v>
                      </c:pt>
                      <c:pt idx="152">
                        <c:v>63</c:v>
                      </c:pt>
                      <c:pt idx="153">
                        <c:v>62</c:v>
                      </c:pt>
                      <c:pt idx="154">
                        <c:v>67</c:v>
                      </c:pt>
                      <c:pt idx="155">
                        <c:v>70</c:v>
                      </c:pt>
                      <c:pt idx="156">
                        <c:v>73</c:v>
                      </c:pt>
                      <c:pt idx="157">
                        <c:v>75</c:v>
                      </c:pt>
                      <c:pt idx="158">
                        <c:v>76</c:v>
                      </c:pt>
                      <c:pt idx="159">
                        <c:v>76</c:v>
                      </c:pt>
                      <c:pt idx="160">
                        <c:v>77</c:v>
                      </c:pt>
                      <c:pt idx="161">
                        <c:v>78</c:v>
                      </c:pt>
                      <c:pt idx="162">
                        <c:v>77</c:v>
                      </c:pt>
                      <c:pt idx="163">
                        <c:v>78</c:v>
                      </c:pt>
                      <c:pt idx="164">
                        <c:v>78</c:v>
                      </c:pt>
                      <c:pt idx="165">
                        <c:v>78</c:v>
                      </c:pt>
                      <c:pt idx="166">
                        <c:v>80</c:v>
                      </c:pt>
                      <c:pt idx="167">
                        <c:v>80</c:v>
                      </c:pt>
                      <c:pt idx="168">
                        <c:v>80</c:v>
                      </c:pt>
                      <c:pt idx="169">
                        <c:v>79</c:v>
                      </c:pt>
                      <c:pt idx="170">
                        <c:v>82</c:v>
                      </c:pt>
                      <c:pt idx="171">
                        <c:v>84</c:v>
                      </c:pt>
                      <c:pt idx="172">
                        <c:v>85</c:v>
                      </c:pt>
                      <c:pt idx="173">
                        <c:v>85</c:v>
                      </c:pt>
                      <c:pt idx="174">
                        <c:v>83</c:v>
                      </c:pt>
                      <c:pt idx="175">
                        <c:v>82</c:v>
                      </c:pt>
                      <c:pt idx="176">
                        <c:v>80</c:v>
                      </c:pt>
                      <c:pt idx="177">
                        <c:v>83</c:v>
                      </c:pt>
                      <c:pt idx="178">
                        <c:v>85</c:v>
                      </c:pt>
                      <c:pt idx="179">
                        <c:v>87</c:v>
                      </c:pt>
                      <c:pt idx="180">
                        <c:v>81</c:v>
                      </c:pt>
                      <c:pt idx="181">
                        <c:v>79</c:v>
                      </c:pt>
                      <c:pt idx="182">
                        <c:v>77</c:v>
                      </c:pt>
                      <c:pt idx="183">
                        <c:v>77</c:v>
                      </c:pt>
                      <c:pt idx="184">
                        <c:v>79</c:v>
                      </c:pt>
                      <c:pt idx="185">
                        <c:v>82</c:v>
                      </c:pt>
                      <c:pt idx="186">
                        <c:v>84</c:v>
                      </c:pt>
                      <c:pt idx="187">
                        <c:v>88</c:v>
                      </c:pt>
                      <c:pt idx="188">
                        <c:v>92</c:v>
                      </c:pt>
                      <c:pt idx="189">
                        <c:v>93</c:v>
                      </c:pt>
                      <c:pt idx="190">
                        <c:v>91</c:v>
                      </c:pt>
                      <c:pt idx="191">
                        <c:v>91</c:v>
                      </c:pt>
                      <c:pt idx="192">
                        <c:v>91</c:v>
                      </c:pt>
                      <c:pt idx="193">
                        <c:v>94</c:v>
                      </c:pt>
                      <c:pt idx="194">
                        <c:v>92</c:v>
                      </c:pt>
                      <c:pt idx="195">
                        <c:v>91</c:v>
                      </c:pt>
                      <c:pt idx="196">
                        <c:v>89</c:v>
                      </c:pt>
                      <c:pt idx="197">
                        <c:v>92</c:v>
                      </c:pt>
                      <c:pt idx="198">
                        <c:v>94</c:v>
                      </c:pt>
                      <c:pt idx="199">
                        <c:v>95</c:v>
                      </c:pt>
                      <c:pt idx="200">
                        <c:v>94</c:v>
                      </c:pt>
                      <c:pt idx="201">
                        <c:v>90</c:v>
                      </c:pt>
                      <c:pt idx="202">
                        <c:v>88</c:v>
                      </c:pt>
                      <c:pt idx="203">
                        <c:v>87</c:v>
                      </c:pt>
                      <c:pt idx="204">
                        <c:v>91</c:v>
                      </c:pt>
                      <c:pt idx="205">
                        <c:v>93</c:v>
                      </c:pt>
                      <c:pt idx="206">
                        <c:v>92</c:v>
                      </c:pt>
                      <c:pt idx="207">
                        <c:v>91</c:v>
                      </c:pt>
                      <c:pt idx="208">
                        <c:v>93</c:v>
                      </c:pt>
                      <c:pt idx="209">
                        <c:v>92</c:v>
                      </c:pt>
                      <c:pt idx="210">
                        <c:v>93</c:v>
                      </c:pt>
                      <c:pt idx="211">
                        <c:v>91</c:v>
                      </c:pt>
                      <c:pt idx="212">
                        <c:v>89</c:v>
                      </c:pt>
                      <c:pt idx="213">
                        <c:v>92</c:v>
                      </c:pt>
                      <c:pt idx="214">
                        <c:v>95</c:v>
                      </c:pt>
                      <c:pt idx="215">
                        <c:v>96</c:v>
                      </c:pt>
                      <c:pt idx="216">
                        <c:v>92</c:v>
                      </c:pt>
                      <c:pt idx="217">
                        <c:v>92</c:v>
                      </c:pt>
                      <c:pt idx="218">
                        <c:v>94</c:v>
                      </c:pt>
                      <c:pt idx="219">
                        <c:v>96</c:v>
                      </c:pt>
                      <c:pt idx="220">
                        <c:v>92</c:v>
                      </c:pt>
                      <c:pt idx="221">
                        <c:v>89</c:v>
                      </c:pt>
                      <c:pt idx="222">
                        <c:v>88</c:v>
                      </c:pt>
                      <c:pt idx="223">
                        <c:v>89</c:v>
                      </c:pt>
                      <c:pt idx="224">
                        <c:v>93</c:v>
                      </c:pt>
                      <c:pt idx="225">
                        <c:v>86</c:v>
                      </c:pt>
                      <c:pt idx="226">
                        <c:v>55</c:v>
                      </c:pt>
                      <c:pt idx="227">
                        <c:v>25</c:v>
                      </c:pt>
                      <c:pt idx="228">
                        <c:v>8</c:v>
                      </c:pt>
                      <c:pt idx="229">
                        <c:v>16</c:v>
                      </c:pt>
                      <c:pt idx="230">
                        <c:v>25</c:v>
                      </c:pt>
                      <c:pt idx="231">
                        <c:v>34</c:v>
                      </c:pt>
                      <c:pt idx="232">
                        <c:v>32</c:v>
                      </c:pt>
                      <c:pt idx="233">
                        <c:v>33</c:v>
                      </c:pt>
                      <c:pt idx="234">
                        <c:v>29</c:v>
                      </c:pt>
                      <c:pt idx="235">
                        <c:v>23</c:v>
                      </c:pt>
                      <c:pt idx="236">
                        <c:v>20</c:v>
                      </c:pt>
                      <c:pt idx="237">
                        <c:v>28</c:v>
                      </c:pt>
                      <c:pt idx="238">
                        <c:v>44</c:v>
                      </c:pt>
                      <c:pt idx="239">
                        <c:v>75</c:v>
                      </c:pt>
                      <c:pt idx="240">
                        <c:v>109</c:v>
                      </c:pt>
                      <c:pt idx="241">
                        <c:v>129</c:v>
                      </c:pt>
                      <c:pt idx="242">
                        <c:v>146</c:v>
                      </c:pt>
                      <c:pt idx="243">
                        <c:v>147</c:v>
                      </c:pt>
                      <c:pt idx="244">
                        <c:v>162</c:v>
                      </c:pt>
                      <c:pt idx="245">
                        <c:v>168</c:v>
                      </c:pt>
                      <c:pt idx="246">
                        <c:v>173</c:v>
                      </c:pt>
                      <c:pt idx="247">
                        <c:v>171</c:v>
                      </c:pt>
                      <c:pt idx="248">
                        <c:v>167</c:v>
                      </c:pt>
                      <c:pt idx="249">
                        <c:v>165</c:v>
                      </c:pt>
                      <c:pt idx="250">
                        <c:v>173</c:v>
                      </c:pt>
                      <c:pt idx="251">
                        <c:v>174</c:v>
                      </c:pt>
                      <c:pt idx="252">
                        <c:v>176</c:v>
                      </c:pt>
                      <c:pt idx="253">
                        <c:v>172</c:v>
                      </c:pt>
                      <c:pt idx="254">
                        <c:v>167</c:v>
                      </c:pt>
                      <c:pt idx="255">
                        <c:v>156</c:v>
                      </c:pt>
                      <c:pt idx="256">
                        <c:v>146</c:v>
                      </c:pt>
                      <c:pt idx="257">
                        <c:v>142</c:v>
                      </c:pt>
                      <c:pt idx="258">
                        <c:v>146</c:v>
                      </c:pt>
                      <c:pt idx="259">
                        <c:v>146</c:v>
                      </c:pt>
                      <c:pt idx="260">
                        <c:v>144</c:v>
                      </c:pt>
                      <c:pt idx="261">
                        <c:v>143</c:v>
                      </c:pt>
                      <c:pt idx="262">
                        <c:v>135</c:v>
                      </c:pt>
                      <c:pt idx="263">
                        <c:v>132</c:v>
                      </c:pt>
                      <c:pt idx="264">
                        <c:v>129</c:v>
                      </c:pt>
                      <c:pt idx="265">
                        <c:v>125</c:v>
                      </c:pt>
                      <c:pt idx="266">
                        <c:v>119</c:v>
                      </c:pt>
                      <c:pt idx="267">
                        <c:v>118</c:v>
                      </c:pt>
                      <c:pt idx="268">
                        <c:v>113</c:v>
                      </c:pt>
                      <c:pt idx="269">
                        <c:v>114</c:v>
                      </c:pt>
                      <c:pt idx="270">
                        <c:v>109</c:v>
                      </c:pt>
                      <c:pt idx="271">
                        <c:v>107</c:v>
                      </c:pt>
                      <c:pt idx="272">
                        <c:v>108</c:v>
                      </c:pt>
                      <c:pt idx="273">
                        <c:v>108</c:v>
                      </c:pt>
                      <c:pt idx="274">
                        <c:v>108</c:v>
                      </c:pt>
                      <c:pt idx="275">
                        <c:v>100</c:v>
                      </c:pt>
                      <c:pt idx="276">
                        <c:v>97</c:v>
                      </c:pt>
                      <c:pt idx="277">
                        <c:v>95</c:v>
                      </c:pt>
                      <c:pt idx="278">
                        <c:v>98</c:v>
                      </c:pt>
                      <c:pt idx="279">
                        <c:v>95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38-E2C4-4FB1-AADF-4B5BA0162EB9}"/>
                  </c:ext>
                </c:extLst>
              </c15:ser>
            </c15:filteredBarSeries>
            <c15:filteredB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Vacancies'!$K$1</c15:sqref>
                        </c15:formulaRef>
                      </c:ext>
                    </c:extLst>
                    <c:strCache>
                      <c:ptCount val="1"/>
                      <c:pt idx="0">
                        <c:v>Information &amp; communication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Vacancies'!$K$2:$K$281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50</c:v>
                      </c:pt>
                      <c:pt idx="1">
                        <c:v>48</c:v>
                      </c:pt>
                      <c:pt idx="2">
                        <c:v>47</c:v>
                      </c:pt>
                      <c:pt idx="3">
                        <c:v>46</c:v>
                      </c:pt>
                      <c:pt idx="4">
                        <c:v>44</c:v>
                      </c:pt>
                      <c:pt idx="5">
                        <c:v>43</c:v>
                      </c:pt>
                      <c:pt idx="6">
                        <c:v>40</c:v>
                      </c:pt>
                      <c:pt idx="7">
                        <c:v>41</c:v>
                      </c:pt>
                      <c:pt idx="8">
                        <c:v>42</c:v>
                      </c:pt>
                      <c:pt idx="9">
                        <c:v>43</c:v>
                      </c:pt>
                      <c:pt idx="10">
                        <c:v>44</c:v>
                      </c:pt>
                      <c:pt idx="11">
                        <c:v>44</c:v>
                      </c:pt>
                      <c:pt idx="12">
                        <c:v>44</c:v>
                      </c:pt>
                      <c:pt idx="13">
                        <c:v>45</c:v>
                      </c:pt>
                      <c:pt idx="14">
                        <c:v>45</c:v>
                      </c:pt>
                      <c:pt idx="15">
                        <c:v>43</c:v>
                      </c:pt>
                      <c:pt idx="16">
                        <c:v>40</c:v>
                      </c:pt>
                      <c:pt idx="17">
                        <c:v>40</c:v>
                      </c:pt>
                      <c:pt idx="18">
                        <c:v>40</c:v>
                      </c:pt>
                      <c:pt idx="19">
                        <c:v>42</c:v>
                      </c:pt>
                      <c:pt idx="20">
                        <c:v>42</c:v>
                      </c:pt>
                      <c:pt idx="21">
                        <c:v>42</c:v>
                      </c:pt>
                      <c:pt idx="22">
                        <c:v>40</c:v>
                      </c:pt>
                      <c:pt idx="23">
                        <c:v>40</c:v>
                      </c:pt>
                      <c:pt idx="24">
                        <c:v>39</c:v>
                      </c:pt>
                      <c:pt idx="25">
                        <c:v>37</c:v>
                      </c:pt>
                      <c:pt idx="26">
                        <c:v>37</c:v>
                      </c:pt>
                      <c:pt idx="27">
                        <c:v>39</c:v>
                      </c:pt>
                      <c:pt idx="28">
                        <c:v>40</c:v>
                      </c:pt>
                      <c:pt idx="29">
                        <c:v>40</c:v>
                      </c:pt>
                      <c:pt idx="30">
                        <c:v>41</c:v>
                      </c:pt>
                      <c:pt idx="31">
                        <c:v>41</c:v>
                      </c:pt>
                      <c:pt idx="32">
                        <c:v>42</c:v>
                      </c:pt>
                      <c:pt idx="33">
                        <c:v>42</c:v>
                      </c:pt>
                      <c:pt idx="34">
                        <c:v>43</c:v>
                      </c:pt>
                      <c:pt idx="35">
                        <c:v>43</c:v>
                      </c:pt>
                      <c:pt idx="36">
                        <c:v>44</c:v>
                      </c:pt>
                      <c:pt idx="37">
                        <c:v>45</c:v>
                      </c:pt>
                      <c:pt idx="38">
                        <c:v>45</c:v>
                      </c:pt>
                      <c:pt idx="39">
                        <c:v>46</c:v>
                      </c:pt>
                      <c:pt idx="40">
                        <c:v>47</c:v>
                      </c:pt>
                      <c:pt idx="41">
                        <c:v>47</c:v>
                      </c:pt>
                      <c:pt idx="42">
                        <c:v>47</c:v>
                      </c:pt>
                      <c:pt idx="43">
                        <c:v>46</c:v>
                      </c:pt>
                      <c:pt idx="44">
                        <c:v>44</c:v>
                      </c:pt>
                      <c:pt idx="45">
                        <c:v>42</c:v>
                      </c:pt>
                      <c:pt idx="46">
                        <c:v>42</c:v>
                      </c:pt>
                      <c:pt idx="47">
                        <c:v>42</c:v>
                      </c:pt>
                      <c:pt idx="48">
                        <c:v>42</c:v>
                      </c:pt>
                      <c:pt idx="49">
                        <c:v>40</c:v>
                      </c:pt>
                      <c:pt idx="50">
                        <c:v>39</c:v>
                      </c:pt>
                      <c:pt idx="51">
                        <c:v>39</c:v>
                      </c:pt>
                      <c:pt idx="52">
                        <c:v>39</c:v>
                      </c:pt>
                      <c:pt idx="53">
                        <c:v>39</c:v>
                      </c:pt>
                      <c:pt idx="54">
                        <c:v>39</c:v>
                      </c:pt>
                      <c:pt idx="55">
                        <c:v>39</c:v>
                      </c:pt>
                      <c:pt idx="56">
                        <c:v>40</c:v>
                      </c:pt>
                      <c:pt idx="57">
                        <c:v>40</c:v>
                      </c:pt>
                      <c:pt idx="58">
                        <c:v>40</c:v>
                      </c:pt>
                      <c:pt idx="59">
                        <c:v>40</c:v>
                      </c:pt>
                      <c:pt idx="60">
                        <c:v>40</c:v>
                      </c:pt>
                      <c:pt idx="61">
                        <c:v>41</c:v>
                      </c:pt>
                      <c:pt idx="62">
                        <c:v>42</c:v>
                      </c:pt>
                      <c:pt idx="63">
                        <c:v>40</c:v>
                      </c:pt>
                      <c:pt idx="64">
                        <c:v>40</c:v>
                      </c:pt>
                      <c:pt idx="65">
                        <c:v>40</c:v>
                      </c:pt>
                      <c:pt idx="66">
                        <c:v>39</c:v>
                      </c:pt>
                      <c:pt idx="67">
                        <c:v>40</c:v>
                      </c:pt>
                      <c:pt idx="68">
                        <c:v>39</c:v>
                      </c:pt>
                      <c:pt idx="69">
                        <c:v>41</c:v>
                      </c:pt>
                      <c:pt idx="70">
                        <c:v>43</c:v>
                      </c:pt>
                      <c:pt idx="71">
                        <c:v>44</c:v>
                      </c:pt>
                      <c:pt idx="72">
                        <c:v>44</c:v>
                      </c:pt>
                      <c:pt idx="73">
                        <c:v>43</c:v>
                      </c:pt>
                      <c:pt idx="74">
                        <c:v>43</c:v>
                      </c:pt>
                      <c:pt idx="75">
                        <c:v>43</c:v>
                      </c:pt>
                      <c:pt idx="76">
                        <c:v>43</c:v>
                      </c:pt>
                      <c:pt idx="77">
                        <c:v>43</c:v>
                      </c:pt>
                      <c:pt idx="78">
                        <c:v>43</c:v>
                      </c:pt>
                      <c:pt idx="79">
                        <c:v>42</c:v>
                      </c:pt>
                      <c:pt idx="80">
                        <c:v>40</c:v>
                      </c:pt>
                      <c:pt idx="81">
                        <c:v>39</c:v>
                      </c:pt>
                      <c:pt idx="82">
                        <c:v>36</c:v>
                      </c:pt>
                      <c:pt idx="83">
                        <c:v>34</c:v>
                      </c:pt>
                      <c:pt idx="84">
                        <c:v>33</c:v>
                      </c:pt>
                      <c:pt idx="85">
                        <c:v>37</c:v>
                      </c:pt>
                      <c:pt idx="86">
                        <c:v>39</c:v>
                      </c:pt>
                      <c:pt idx="87">
                        <c:v>37</c:v>
                      </c:pt>
                      <c:pt idx="88">
                        <c:v>36</c:v>
                      </c:pt>
                      <c:pt idx="89">
                        <c:v>31</c:v>
                      </c:pt>
                      <c:pt idx="90">
                        <c:v>30</c:v>
                      </c:pt>
                      <c:pt idx="91">
                        <c:v>28</c:v>
                      </c:pt>
                      <c:pt idx="92">
                        <c:v>28</c:v>
                      </c:pt>
                      <c:pt idx="93">
                        <c:v>26</c:v>
                      </c:pt>
                      <c:pt idx="94">
                        <c:v>25</c:v>
                      </c:pt>
                      <c:pt idx="95">
                        <c:v>24</c:v>
                      </c:pt>
                      <c:pt idx="96">
                        <c:v>23</c:v>
                      </c:pt>
                      <c:pt idx="97">
                        <c:v>22</c:v>
                      </c:pt>
                      <c:pt idx="98">
                        <c:v>22</c:v>
                      </c:pt>
                      <c:pt idx="99">
                        <c:v>23</c:v>
                      </c:pt>
                      <c:pt idx="100">
                        <c:v>23</c:v>
                      </c:pt>
                      <c:pt idx="101">
                        <c:v>25</c:v>
                      </c:pt>
                      <c:pt idx="102">
                        <c:v>25</c:v>
                      </c:pt>
                      <c:pt idx="103">
                        <c:v>26</c:v>
                      </c:pt>
                      <c:pt idx="104">
                        <c:v>26</c:v>
                      </c:pt>
                      <c:pt idx="105">
                        <c:v>25</c:v>
                      </c:pt>
                      <c:pt idx="106">
                        <c:v>25</c:v>
                      </c:pt>
                      <c:pt idx="107">
                        <c:v>25</c:v>
                      </c:pt>
                      <c:pt idx="108">
                        <c:v>26</c:v>
                      </c:pt>
                      <c:pt idx="109">
                        <c:v>27</c:v>
                      </c:pt>
                      <c:pt idx="110">
                        <c:v>27</c:v>
                      </c:pt>
                      <c:pt idx="111">
                        <c:v>28</c:v>
                      </c:pt>
                      <c:pt idx="112">
                        <c:v>29</c:v>
                      </c:pt>
                      <c:pt idx="113">
                        <c:v>29</c:v>
                      </c:pt>
                      <c:pt idx="114">
                        <c:v>29</c:v>
                      </c:pt>
                      <c:pt idx="115">
                        <c:v>30</c:v>
                      </c:pt>
                      <c:pt idx="116">
                        <c:v>32</c:v>
                      </c:pt>
                      <c:pt idx="117">
                        <c:v>33</c:v>
                      </c:pt>
                      <c:pt idx="118">
                        <c:v>33</c:v>
                      </c:pt>
                      <c:pt idx="119">
                        <c:v>32</c:v>
                      </c:pt>
                      <c:pt idx="120">
                        <c:v>31</c:v>
                      </c:pt>
                      <c:pt idx="121">
                        <c:v>32</c:v>
                      </c:pt>
                      <c:pt idx="122">
                        <c:v>33</c:v>
                      </c:pt>
                      <c:pt idx="123">
                        <c:v>33</c:v>
                      </c:pt>
                      <c:pt idx="124">
                        <c:v>32</c:v>
                      </c:pt>
                      <c:pt idx="125">
                        <c:v>31</c:v>
                      </c:pt>
                      <c:pt idx="126">
                        <c:v>33</c:v>
                      </c:pt>
                      <c:pt idx="127">
                        <c:v>34</c:v>
                      </c:pt>
                      <c:pt idx="128">
                        <c:v>33</c:v>
                      </c:pt>
                      <c:pt idx="129">
                        <c:v>32</c:v>
                      </c:pt>
                      <c:pt idx="130">
                        <c:v>32</c:v>
                      </c:pt>
                      <c:pt idx="131">
                        <c:v>32</c:v>
                      </c:pt>
                      <c:pt idx="132">
                        <c:v>31</c:v>
                      </c:pt>
                      <c:pt idx="133">
                        <c:v>30</c:v>
                      </c:pt>
                      <c:pt idx="134">
                        <c:v>29</c:v>
                      </c:pt>
                      <c:pt idx="135">
                        <c:v>28</c:v>
                      </c:pt>
                      <c:pt idx="136">
                        <c:v>27</c:v>
                      </c:pt>
                      <c:pt idx="137">
                        <c:v>27</c:v>
                      </c:pt>
                      <c:pt idx="138">
                        <c:v>28</c:v>
                      </c:pt>
                      <c:pt idx="139">
                        <c:v>28</c:v>
                      </c:pt>
                      <c:pt idx="140">
                        <c:v>29</c:v>
                      </c:pt>
                      <c:pt idx="141">
                        <c:v>29</c:v>
                      </c:pt>
                      <c:pt idx="142">
                        <c:v>29</c:v>
                      </c:pt>
                      <c:pt idx="143">
                        <c:v>29</c:v>
                      </c:pt>
                      <c:pt idx="144">
                        <c:v>30</c:v>
                      </c:pt>
                      <c:pt idx="145">
                        <c:v>31</c:v>
                      </c:pt>
                      <c:pt idx="146">
                        <c:v>31</c:v>
                      </c:pt>
                      <c:pt idx="147">
                        <c:v>31</c:v>
                      </c:pt>
                      <c:pt idx="148">
                        <c:v>29</c:v>
                      </c:pt>
                      <c:pt idx="149">
                        <c:v>32</c:v>
                      </c:pt>
                      <c:pt idx="150">
                        <c:v>33</c:v>
                      </c:pt>
                      <c:pt idx="151">
                        <c:v>33</c:v>
                      </c:pt>
                      <c:pt idx="152">
                        <c:v>31</c:v>
                      </c:pt>
                      <c:pt idx="153">
                        <c:v>31</c:v>
                      </c:pt>
                      <c:pt idx="154">
                        <c:v>32</c:v>
                      </c:pt>
                      <c:pt idx="155">
                        <c:v>31</c:v>
                      </c:pt>
                      <c:pt idx="156">
                        <c:v>31</c:v>
                      </c:pt>
                      <c:pt idx="157">
                        <c:v>29</c:v>
                      </c:pt>
                      <c:pt idx="158">
                        <c:v>31</c:v>
                      </c:pt>
                      <c:pt idx="159">
                        <c:v>34</c:v>
                      </c:pt>
                      <c:pt idx="160">
                        <c:v>38</c:v>
                      </c:pt>
                      <c:pt idx="161">
                        <c:v>37</c:v>
                      </c:pt>
                      <c:pt idx="162">
                        <c:v>35</c:v>
                      </c:pt>
                      <c:pt idx="163">
                        <c:v>35</c:v>
                      </c:pt>
                      <c:pt idx="164">
                        <c:v>35</c:v>
                      </c:pt>
                      <c:pt idx="165">
                        <c:v>36</c:v>
                      </c:pt>
                      <c:pt idx="166">
                        <c:v>35</c:v>
                      </c:pt>
                      <c:pt idx="167">
                        <c:v>37</c:v>
                      </c:pt>
                      <c:pt idx="168">
                        <c:v>36</c:v>
                      </c:pt>
                      <c:pt idx="169">
                        <c:v>37</c:v>
                      </c:pt>
                      <c:pt idx="170">
                        <c:v>37</c:v>
                      </c:pt>
                      <c:pt idx="171">
                        <c:v>38</c:v>
                      </c:pt>
                      <c:pt idx="172">
                        <c:v>40</c:v>
                      </c:pt>
                      <c:pt idx="173">
                        <c:v>40</c:v>
                      </c:pt>
                      <c:pt idx="174">
                        <c:v>41</c:v>
                      </c:pt>
                      <c:pt idx="175">
                        <c:v>39</c:v>
                      </c:pt>
                      <c:pt idx="176">
                        <c:v>41</c:v>
                      </c:pt>
                      <c:pt idx="177">
                        <c:v>42</c:v>
                      </c:pt>
                      <c:pt idx="178">
                        <c:v>42</c:v>
                      </c:pt>
                      <c:pt idx="179">
                        <c:v>42</c:v>
                      </c:pt>
                      <c:pt idx="180">
                        <c:v>45</c:v>
                      </c:pt>
                      <c:pt idx="181">
                        <c:v>46</c:v>
                      </c:pt>
                      <c:pt idx="182">
                        <c:v>45</c:v>
                      </c:pt>
                      <c:pt idx="183">
                        <c:v>40</c:v>
                      </c:pt>
                      <c:pt idx="184">
                        <c:v>39</c:v>
                      </c:pt>
                      <c:pt idx="185">
                        <c:v>38</c:v>
                      </c:pt>
                      <c:pt idx="186">
                        <c:v>38</c:v>
                      </c:pt>
                      <c:pt idx="187">
                        <c:v>39</c:v>
                      </c:pt>
                      <c:pt idx="188">
                        <c:v>39</c:v>
                      </c:pt>
                      <c:pt idx="189">
                        <c:v>39</c:v>
                      </c:pt>
                      <c:pt idx="190">
                        <c:v>41</c:v>
                      </c:pt>
                      <c:pt idx="191">
                        <c:v>42</c:v>
                      </c:pt>
                      <c:pt idx="192">
                        <c:v>41</c:v>
                      </c:pt>
                      <c:pt idx="193">
                        <c:v>42</c:v>
                      </c:pt>
                      <c:pt idx="194">
                        <c:v>44</c:v>
                      </c:pt>
                      <c:pt idx="195">
                        <c:v>43</c:v>
                      </c:pt>
                      <c:pt idx="196">
                        <c:v>42</c:v>
                      </c:pt>
                      <c:pt idx="197">
                        <c:v>40</c:v>
                      </c:pt>
                      <c:pt idx="198">
                        <c:v>43</c:v>
                      </c:pt>
                      <c:pt idx="199">
                        <c:v>43</c:v>
                      </c:pt>
                      <c:pt idx="200">
                        <c:v>44</c:v>
                      </c:pt>
                      <c:pt idx="201">
                        <c:v>44</c:v>
                      </c:pt>
                      <c:pt idx="202">
                        <c:v>45</c:v>
                      </c:pt>
                      <c:pt idx="203">
                        <c:v>46</c:v>
                      </c:pt>
                      <c:pt idx="204">
                        <c:v>48</c:v>
                      </c:pt>
                      <c:pt idx="205">
                        <c:v>48</c:v>
                      </c:pt>
                      <c:pt idx="206">
                        <c:v>47</c:v>
                      </c:pt>
                      <c:pt idx="207">
                        <c:v>48</c:v>
                      </c:pt>
                      <c:pt idx="208">
                        <c:v>48</c:v>
                      </c:pt>
                      <c:pt idx="209">
                        <c:v>51</c:v>
                      </c:pt>
                      <c:pt idx="210">
                        <c:v>51</c:v>
                      </c:pt>
                      <c:pt idx="211">
                        <c:v>52</c:v>
                      </c:pt>
                      <c:pt idx="212">
                        <c:v>51</c:v>
                      </c:pt>
                      <c:pt idx="213">
                        <c:v>48</c:v>
                      </c:pt>
                      <c:pt idx="214">
                        <c:v>46</c:v>
                      </c:pt>
                      <c:pt idx="215">
                        <c:v>46</c:v>
                      </c:pt>
                      <c:pt idx="216">
                        <c:v>43</c:v>
                      </c:pt>
                      <c:pt idx="217">
                        <c:v>42</c:v>
                      </c:pt>
                      <c:pt idx="218">
                        <c:v>43</c:v>
                      </c:pt>
                      <c:pt idx="219">
                        <c:v>43</c:v>
                      </c:pt>
                      <c:pt idx="220">
                        <c:v>44</c:v>
                      </c:pt>
                      <c:pt idx="221">
                        <c:v>41</c:v>
                      </c:pt>
                      <c:pt idx="222">
                        <c:v>41</c:v>
                      </c:pt>
                      <c:pt idx="223">
                        <c:v>43</c:v>
                      </c:pt>
                      <c:pt idx="224">
                        <c:v>43</c:v>
                      </c:pt>
                      <c:pt idx="225">
                        <c:v>42</c:v>
                      </c:pt>
                      <c:pt idx="226">
                        <c:v>31</c:v>
                      </c:pt>
                      <c:pt idx="227">
                        <c:v>21</c:v>
                      </c:pt>
                      <c:pt idx="228">
                        <c:v>13</c:v>
                      </c:pt>
                      <c:pt idx="229">
                        <c:v>16</c:v>
                      </c:pt>
                      <c:pt idx="230">
                        <c:v>18</c:v>
                      </c:pt>
                      <c:pt idx="231">
                        <c:v>22</c:v>
                      </c:pt>
                      <c:pt idx="232">
                        <c:v>26</c:v>
                      </c:pt>
                      <c:pt idx="233">
                        <c:v>29</c:v>
                      </c:pt>
                      <c:pt idx="234">
                        <c:v>33</c:v>
                      </c:pt>
                      <c:pt idx="235">
                        <c:v>36</c:v>
                      </c:pt>
                      <c:pt idx="236">
                        <c:v>39</c:v>
                      </c:pt>
                      <c:pt idx="237">
                        <c:v>39</c:v>
                      </c:pt>
                      <c:pt idx="238">
                        <c:v>42</c:v>
                      </c:pt>
                      <c:pt idx="239">
                        <c:v>45</c:v>
                      </c:pt>
                      <c:pt idx="240">
                        <c:v>48</c:v>
                      </c:pt>
                      <c:pt idx="241">
                        <c:v>55</c:v>
                      </c:pt>
                      <c:pt idx="242">
                        <c:v>59</c:v>
                      </c:pt>
                      <c:pt idx="243">
                        <c:v>65</c:v>
                      </c:pt>
                      <c:pt idx="244">
                        <c:v>67</c:v>
                      </c:pt>
                      <c:pt idx="245">
                        <c:v>69</c:v>
                      </c:pt>
                      <c:pt idx="246">
                        <c:v>70</c:v>
                      </c:pt>
                      <c:pt idx="247">
                        <c:v>76</c:v>
                      </c:pt>
                      <c:pt idx="248">
                        <c:v>76</c:v>
                      </c:pt>
                      <c:pt idx="249">
                        <c:v>76</c:v>
                      </c:pt>
                      <c:pt idx="250">
                        <c:v>78</c:v>
                      </c:pt>
                      <c:pt idx="251">
                        <c:v>78</c:v>
                      </c:pt>
                      <c:pt idx="252">
                        <c:v>79</c:v>
                      </c:pt>
                      <c:pt idx="253">
                        <c:v>70</c:v>
                      </c:pt>
                      <c:pt idx="254">
                        <c:v>67</c:v>
                      </c:pt>
                      <c:pt idx="255">
                        <c:v>64</c:v>
                      </c:pt>
                      <c:pt idx="256">
                        <c:v>63</c:v>
                      </c:pt>
                      <c:pt idx="257">
                        <c:v>60</c:v>
                      </c:pt>
                      <c:pt idx="258">
                        <c:v>57</c:v>
                      </c:pt>
                      <c:pt idx="259">
                        <c:v>53</c:v>
                      </c:pt>
                      <c:pt idx="260">
                        <c:v>50</c:v>
                      </c:pt>
                      <c:pt idx="261">
                        <c:v>53</c:v>
                      </c:pt>
                      <c:pt idx="262">
                        <c:v>51</c:v>
                      </c:pt>
                      <c:pt idx="263">
                        <c:v>51</c:v>
                      </c:pt>
                      <c:pt idx="264">
                        <c:v>48</c:v>
                      </c:pt>
                      <c:pt idx="265">
                        <c:v>48</c:v>
                      </c:pt>
                      <c:pt idx="266">
                        <c:v>47</c:v>
                      </c:pt>
                      <c:pt idx="267">
                        <c:v>45</c:v>
                      </c:pt>
                      <c:pt idx="268">
                        <c:v>43</c:v>
                      </c:pt>
                      <c:pt idx="269">
                        <c:v>43</c:v>
                      </c:pt>
                      <c:pt idx="270">
                        <c:v>42</c:v>
                      </c:pt>
                      <c:pt idx="271">
                        <c:v>44</c:v>
                      </c:pt>
                      <c:pt idx="272">
                        <c:v>43</c:v>
                      </c:pt>
                      <c:pt idx="273">
                        <c:v>44</c:v>
                      </c:pt>
                      <c:pt idx="274">
                        <c:v>39</c:v>
                      </c:pt>
                      <c:pt idx="275">
                        <c:v>40</c:v>
                      </c:pt>
                      <c:pt idx="276">
                        <c:v>39</c:v>
                      </c:pt>
                      <c:pt idx="277">
                        <c:v>39</c:v>
                      </c:pt>
                      <c:pt idx="278">
                        <c:v>38</c:v>
                      </c:pt>
                      <c:pt idx="279">
                        <c:v>38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39-E2C4-4FB1-AADF-4B5BA0162EB9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Vacancies'!$L$1</c15:sqref>
                        </c15:formulaRef>
                      </c:ext>
                    </c:extLst>
                    <c:strCache>
                      <c:ptCount val="1"/>
                      <c:pt idx="0">
                        <c:v>Financial &amp; insurance activities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Vacancies'!$L$2:$L$281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31</c:v>
                      </c:pt>
                      <c:pt idx="1">
                        <c:v>30</c:v>
                      </c:pt>
                      <c:pt idx="2">
                        <c:v>28</c:v>
                      </c:pt>
                      <c:pt idx="3">
                        <c:v>29</c:v>
                      </c:pt>
                      <c:pt idx="4">
                        <c:v>29</c:v>
                      </c:pt>
                      <c:pt idx="5">
                        <c:v>30</c:v>
                      </c:pt>
                      <c:pt idx="6">
                        <c:v>29</c:v>
                      </c:pt>
                      <c:pt idx="7">
                        <c:v>28</c:v>
                      </c:pt>
                      <c:pt idx="8">
                        <c:v>26</c:v>
                      </c:pt>
                      <c:pt idx="9">
                        <c:v>25</c:v>
                      </c:pt>
                      <c:pt idx="10">
                        <c:v>25</c:v>
                      </c:pt>
                      <c:pt idx="11">
                        <c:v>25</c:v>
                      </c:pt>
                      <c:pt idx="12">
                        <c:v>24</c:v>
                      </c:pt>
                      <c:pt idx="13">
                        <c:v>24</c:v>
                      </c:pt>
                      <c:pt idx="14">
                        <c:v>25</c:v>
                      </c:pt>
                      <c:pt idx="15">
                        <c:v>25</c:v>
                      </c:pt>
                      <c:pt idx="16">
                        <c:v>24</c:v>
                      </c:pt>
                      <c:pt idx="17">
                        <c:v>23</c:v>
                      </c:pt>
                      <c:pt idx="18">
                        <c:v>23</c:v>
                      </c:pt>
                      <c:pt idx="19">
                        <c:v>25</c:v>
                      </c:pt>
                      <c:pt idx="20">
                        <c:v>23</c:v>
                      </c:pt>
                      <c:pt idx="21">
                        <c:v>24</c:v>
                      </c:pt>
                      <c:pt idx="22">
                        <c:v>24</c:v>
                      </c:pt>
                      <c:pt idx="23">
                        <c:v>25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26</c:v>
                      </c:pt>
                      <c:pt idx="28">
                        <c:v>27</c:v>
                      </c:pt>
                      <c:pt idx="29">
                        <c:v>29</c:v>
                      </c:pt>
                      <c:pt idx="30">
                        <c:v>29</c:v>
                      </c:pt>
                      <c:pt idx="31">
                        <c:v>30</c:v>
                      </c:pt>
                      <c:pt idx="32">
                        <c:v>32</c:v>
                      </c:pt>
                      <c:pt idx="33">
                        <c:v>32</c:v>
                      </c:pt>
                      <c:pt idx="34">
                        <c:v>34</c:v>
                      </c:pt>
                      <c:pt idx="35">
                        <c:v>33</c:v>
                      </c:pt>
                      <c:pt idx="36">
                        <c:v>33</c:v>
                      </c:pt>
                      <c:pt idx="37">
                        <c:v>33</c:v>
                      </c:pt>
                      <c:pt idx="38">
                        <c:v>32</c:v>
                      </c:pt>
                      <c:pt idx="39">
                        <c:v>33</c:v>
                      </c:pt>
                      <c:pt idx="40">
                        <c:v>34</c:v>
                      </c:pt>
                      <c:pt idx="41">
                        <c:v>33</c:v>
                      </c:pt>
                      <c:pt idx="42">
                        <c:v>33</c:v>
                      </c:pt>
                      <c:pt idx="43">
                        <c:v>33</c:v>
                      </c:pt>
                      <c:pt idx="44">
                        <c:v>34</c:v>
                      </c:pt>
                      <c:pt idx="45">
                        <c:v>34</c:v>
                      </c:pt>
                      <c:pt idx="46">
                        <c:v>34</c:v>
                      </c:pt>
                      <c:pt idx="47">
                        <c:v>34</c:v>
                      </c:pt>
                      <c:pt idx="48">
                        <c:v>35</c:v>
                      </c:pt>
                      <c:pt idx="49">
                        <c:v>37</c:v>
                      </c:pt>
                      <c:pt idx="50">
                        <c:v>36</c:v>
                      </c:pt>
                      <c:pt idx="51">
                        <c:v>35</c:v>
                      </c:pt>
                      <c:pt idx="52">
                        <c:v>35</c:v>
                      </c:pt>
                      <c:pt idx="53">
                        <c:v>34</c:v>
                      </c:pt>
                      <c:pt idx="54">
                        <c:v>35</c:v>
                      </c:pt>
                      <c:pt idx="55">
                        <c:v>36</c:v>
                      </c:pt>
                      <c:pt idx="56">
                        <c:v>36</c:v>
                      </c:pt>
                      <c:pt idx="57">
                        <c:v>38</c:v>
                      </c:pt>
                      <c:pt idx="58">
                        <c:v>38</c:v>
                      </c:pt>
                      <c:pt idx="59">
                        <c:v>39</c:v>
                      </c:pt>
                      <c:pt idx="60">
                        <c:v>39</c:v>
                      </c:pt>
                      <c:pt idx="61">
                        <c:v>38</c:v>
                      </c:pt>
                      <c:pt idx="62">
                        <c:v>38</c:v>
                      </c:pt>
                      <c:pt idx="63">
                        <c:v>37</c:v>
                      </c:pt>
                      <c:pt idx="64">
                        <c:v>41</c:v>
                      </c:pt>
                      <c:pt idx="65">
                        <c:v>40</c:v>
                      </c:pt>
                      <c:pt idx="66">
                        <c:v>41</c:v>
                      </c:pt>
                      <c:pt idx="67">
                        <c:v>41</c:v>
                      </c:pt>
                      <c:pt idx="68">
                        <c:v>41</c:v>
                      </c:pt>
                      <c:pt idx="69">
                        <c:v>42</c:v>
                      </c:pt>
                      <c:pt idx="70">
                        <c:v>41</c:v>
                      </c:pt>
                      <c:pt idx="71">
                        <c:v>42</c:v>
                      </c:pt>
                      <c:pt idx="72">
                        <c:v>43</c:v>
                      </c:pt>
                      <c:pt idx="73">
                        <c:v>44</c:v>
                      </c:pt>
                      <c:pt idx="74">
                        <c:v>46</c:v>
                      </c:pt>
                      <c:pt idx="75">
                        <c:v>46</c:v>
                      </c:pt>
                      <c:pt idx="76">
                        <c:v>45</c:v>
                      </c:pt>
                      <c:pt idx="77">
                        <c:v>43</c:v>
                      </c:pt>
                      <c:pt idx="78">
                        <c:v>42</c:v>
                      </c:pt>
                      <c:pt idx="79">
                        <c:v>40</c:v>
                      </c:pt>
                      <c:pt idx="80">
                        <c:v>39</c:v>
                      </c:pt>
                      <c:pt idx="81">
                        <c:v>37</c:v>
                      </c:pt>
                      <c:pt idx="82">
                        <c:v>38</c:v>
                      </c:pt>
                      <c:pt idx="83">
                        <c:v>38</c:v>
                      </c:pt>
                      <c:pt idx="84">
                        <c:v>37</c:v>
                      </c:pt>
                      <c:pt idx="85">
                        <c:v>37</c:v>
                      </c:pt>
                      <c:pt idx="86">
                        <c:v>36</c:v>
                      </c:pt>
                      <c:pt idx="87">
                        <c:v>36</c:v>
                      </c:pt>
                      <c:pt idx="88">
                        <c:v>36</c:v>
                      </c:pt>
                      <c:pt idx="89">
                        <c:v>33</c:v>
                      </c:pt>
                      <c:pt idx="90">
                        <c:v>29</c:v>
                      </c:pt>
                      <c:pt idx="91">
                        <c:v>26</c:v>
                      </c:pt>
                      <c:pt idx="92">
                        <c:v>25</c:v>
                      </c:pt>
                      <c:pt idx="93">
                        <c:v>23</c:v>
                      </c:pt>
                      <c:pt idx="94">
                        <c:v>22</c:v>
                      </c:pt>
                      <c:pt idx="95">
                        <c:v>20</c:v>
                      </c:pt>
                      <c:pt idx="96">
                        <c:v>21</c:v>
                      </c:pt>
                      <c:pt idx="97">
                        <c:v>22</c:v>
                      </c:pt>
                      <c:pt idx="98">
                        <c:v>24</c:v>
                      </c:pt>
                      <c:pt idx="99">
                        <c:v>23</c:v>
                      </c:pt>
                      <c:pt idx="100">
                        <c:v>22</c:v>
                      </c:pt>
                      <c:pt idx="101">
                        <c:v>22</c:v>
                      </c:pt>
                      <c:pt idx="102">
                        <c:v>23</c:v>
                      </c:pt>
                      <c:pt idx="103">
                        <c:v>26</c:v>
                      </c:pt>
                      <c:pt idx="104">
                        <c:v>27</c:v>
                      </c:pt>
                      <c:pt idx="105">
                        <c:v>28</c:v>
                      </c:pt>
                      <c:pt idx="106">
                        <c:v>29</c:v>
                      </c:pt>
                      <c:pt idx="107">
                        <c:v>31</c:v>
                      </c:pt>
                      <c:pt idx="108">
                        <c:v>31</c:v>
                      </c:pt>
                      <c:pt idx="109">
                        <c:v>31</c:v>
                      </c:pt>
                      <c:pt idx="110">
                        <c:v>29</c:v>
                      </c:pt>
                      <c:pt idx="111">
                        <c:v>28</c:v>
                      </c:pt>
                      <c:pt idx="112">
                        <c:v>29</c:v>
                      </c:pt>
                      <c:pt idx="113">
                        <c:v>30</c:v>
                      </c:pt>
                      <c:pt idx="114">
                        <c:v>31</c:v>
                      </c:pt>
                      <c:pt idx="115">
                        <c:v>32</c:v>
                      </c:pt>
                      <c:pt idx="116">
                        <c:v>31</c:v>
                      </c:pt>
                      <c:pt idx="117">
                        <c:v>31</c:v>
                      </c:pt>
                      <c:pt idx="118">
                        <c:v>29</c:v>
                      </c:pt>
                      <c:pt idx="119">
                        <c:v>28</c:v>
                      </c:pt>
                      <c:pt idx="120">
                        <c:v>28</c:v>
                      </c:pt>
                      <c:pt idx="121">
                        <c:v>27</c:v>
                      </c:pt>
                      <c:pt idx="122">
                        <c:v>25</c:v>
                      </c:pt>
                      <c:pt idx="123">
                        <c:v>25</c:v>
                      </c:pt>
                      <c:pt idx="124">
                        <c:v>25</c:v>
                      </c:pt>
                      <c:pt idx="125">
                        <c:v>24</c:v>
                      </c:pt>
                      <c:pt idx="126">
                        <c:v>23</c:v>
                      </c:pt>
                      <c:pt idx="127">
                        <c:v>21</c:v>
                      </c:pt>
                      <c:pt idx="128">
                        <c:v>22</c:v>
                      </c:pt>
                      <c:pt idx="129">
                        <c:v>21</c:v>
                      </c:pt>
                      <c:pt idx="130">
                        <c:v>21</c:v>
                      </c:pt>
                      <c:pt idx="131">
                        <c:v>22</c:v>
                      </c:pt>
                      <c:pt idx="132">
                        <c:v>23</c:v>
                      </c:pt>
                      <c:pt idx="133">
                        <c:v>23</c:v>
                      </c:pt>
                      <c:pt idx="134">
                        <c:v>23</c:v>
                      </c:pt>
                      <c:pt idx="135">
                        <c:v>23</c:v>
                      </c:pt>
                      <c:pt idx="136">
                        <c:v>23</c:v>
                      </c:pt>
                      <c:pt idx="137">
                        <c:v>24</c:v>
                      </c:pt>
                      <c:pt idx="138">
                        <c:v>28</c:v>
                      </c:pt>
                      <c:pt idx="139">
                        <c:v>28</c:v>
                      </c:pt>
                      <c:pt idx="140">
                        <c:v>27</c:v>
                      </c:pt>
                      <c:pt idx="141">
                        <c:v>27</c:v>
                      </c:pt>
                      <c:pt idx="142">
                        <c:v>27</c:v>
                      </c:pt>
                      <c:pt idx="143">
                        <c:v>27</c:v>
                      </c:pt>
                      <c:pt idx="144">
                        <c:v>27</c:v>
                      </c:pt>
                      <c:pt idx="145">
                        <c:v>28</c:v>
                      </c:pt>
                      <c:pt idx="146">
                        <c:v>29</c:v>
                      </c:pt>
                      <c:pt idx="147">
                        <c:v>30</c:v>
                      </c:pt>
                      <c:pt idx="148">
                        <c:v>32</c:v>
                      </c:pt>
                      <c:pt idx="149">
                        <c:v>32</c:v>
                      </c:pt>
                      <c:pt idx="150">
                        <c:v>32</c:v>
                      </c:pt>
                      <c:pt idx="151">
                        <c:v>32</c:v>
                      </c:pt>
                      <c:pt idx="152">
                        <c:v>33</c:v>
                      </c:pt>
                      <c:pt idx="153">
                        <c:v>34</c:v>
                      </c:pt>
                      <c:pt idx="154">
                        <c:v>35</c:v>
                      </c:pt>
                      <c:pt idx="155">
                        <c:v>37</c:v>
                      </c:pt>
                      <c:pt idx="156">
                        <c:v>37</c:v>
                      </c:pt>
                      <c:pt idx="157">
                        <c:v>37</c:v>
                      </c:pt>
                      <c:pt idx="158">
                        <c:v>36</c:v>
                      </c:pt>
                      <c:pt idx="159">
                        <c:v>36</c:v>
                      </c:pt>
                      <c:pt idx="160">
                        <c:v>36</c:v>
                      </c:pt>
                      <c:pt idx="161">
                        <c:v>37</c:v>
                      </c:pt>
                      <c:pt idx="162">
                        <c:v>38</c:v>
                      </c:pt>
                      <c:pt idx="163">
                        <c:v>38</c:v>
                      </c:pt>
                      <c:pt idx="164">
                        <c:v>38</c:v>
                      </c:pt>
                      <c:pt idx="165">
                        <c:v>39</c:v>
                      </c:pt>
                      <c:pt idx="166">
                        <c:v>38</c:v>
                      </c:pt>
                      <c:pt idx="167">
                        <c:v>36</c:v>
                      </c:pt>
                      <c:pt idx="168">
                        <c:v>34</c:v>
                      </c:pt>
                      <c:pt idx="169">
                        <c:v>35</c:v>
                      </c:pt>
                      <c:pt idx="170">
                        <c:v>35</c:v>
                      </c:pt>
                      <c:pt idx="171">
                        <c:v>35</c:v>
                      </c:pt>
                      <c:pt idx="172">
                        <c:v>32</c:v>
                      </c:pt>
                      <c:pt idx="173">
                        <c:v>30</c:v>
                      </c:pt>
                      <c:pt idx="174">
                        <c:v>30</c:v>
                      </c:pt>
                      <c:pt idx="175">
                        <c:v>31</c:v>
                      </c:pt>
                      <c:pt idx="176">
                        <c:v>31</c:v>
                      </c:pt>
                      <c:pt idx="177">
                        <c:v>30</c:v>
                      </c:pt>
                      <c:pt idx="178">
                        <c:v>30</c:v>
                      </c:pt>
                      <c:pt idx="179">
                        <c:v>29</c:v>
                      </c:pt>
                      <c:pt idx="180">
                        <c:v>31</c:v>
                      </c:pt>
                      <c:pt idx="181">
                        <c:v>30</c:v>
                      </c:pt>
                      <c:pt idx="182">
                        <c:v>29</c:v>
                      </c:pt>
                      <c:pt idx="183">
                        <c:v>31</c:v>
                      </c:pt>
                      <c:pt idx="184">
                        <c:v>31</c:v>
                      </c:pt>
                      <c:pt idx="185">
                        <c:v>31</c:v>
                      </c:pt>
                      <c:pt idx="186">
                        <c:v>31</c:v>
                      </c:pt>
                      <c:pt idx="187">
                        <c:v>31</c:v>
                      </c:pt>
                      <c:pt idx="188">
                        <c:v>32</c:v>
                      </c:pt>
                      <c:pt idx="189">
                        <c:v>33</c:v>
                      </c:pt>
                      <c:pt idx="190">
                        <c:v>34</c:v>
                      </c:pt>
                      <c:pt idx="191">
                        <c:v>36</c:v>
                      </c:pt>
                      <c:pt idx="192">
                        <c:v>36</c:v>
                      </c:pt>
                      <c:pt idx="193">
                        <c:v>37</c:v>
                      </c:pt>
                      <c:pt idx="194">
                        <c:v>37</c:v>
                      </c:pt>
                      <c:pt idx="195">
                        <c:v>40</c:v>
                      </c:pt>
                      <c:pt idx="196">
                        <c:v>40</c:v>
                      </c:pt>
                      <c:pt idx="197">
                        <c:v>40</c:v>
                      </c:pt>
                      <c:pt idx="198">
                        <c:v>39</c:v>
                      </c:pt>
                      <c:pt idx="199">
                        <c:v>39</c:v>
                      </c:pt>
                      <c:pt idx="200">
                        <c:v>39</c:v>
                      </c:pt>
                      <c:pt idx="201">
                        <c:v>40</c:v>
                      </c:pt>
                      <c:pt idx="202">
                        <c:v>39</c:v>
                      </c:pt>
                      <c:pt idx="203">
                        <c:v>39</c:v>
                      </c:pt>
                      <c:pt idx="204">
                        <c:v>38</c:v>
                      </c:pt>
                      <c:pt idx="205">
                        <c:v>39</c:v>
                      </c:pt>
                      <c:pt idx="206">
                        <c:v>39</c:v>
                      </c:pt>
                      <c:pt idx="207">
                        <c:v>38</c:v>
                      </c:pt>
                      <c:pt idx="208">
                        <c:v>38</c:v>
                      </c:pt>
                      <c:pt idx="209">
                        <c:v>38</c:v>
                      </c:pt>
                      <c:pt idx="210">
                        <c:v>38</c:v>
                      </c:pt>
                      <c:pt idx="211">
                        <c:v>37</c:v>
                      </c:pt>
                      <c:pt idx="212">
                        <c:v>36</c:v>
                      </c:pt>
                      <c:pt idx="213">
                        <c:v>34</c:v>
                      </c:pt>
                      <c:pt idx="214">
                        <c:v>34</c:v>
                      </c:pt>
                      <c:pt idx="215">
                        <c:v>33</c:v>
                      </c:pt>
                      <c:pt idx="216">
                        <c:v>34</c:v>
                      </c:pt>
                      <c:pt idx="217">
                        <c:v>34</c:v>
                      </c:pt>
                      <c:pt idx="218">
                        <c:v>34</c:v>
                      </c:pt>
                      <c:pt idx="219">
                        <c:v>32</c:v>
                      </c:pt>
                      <c:pt idx="220">
                        <c:v>32</c:v>
                      </c:pt>
                      <c:pt idx="221">
                        <c:v>32</c:v>
                      </c:pt>
                      <c:pt idx="222">
                        <c:v>32</c:v>
                      </c:pt>
                      <c:pt idx="223">
                        <c:v>31</c:v>
                      </c:pt>
                      <c:pt idx="224">
                        <c:v>30</c:v>
                      </c:pt>
                      <c:pt idx="225">
                        <c:v>29</c:v>
                      </c:pt>
                      <c:pt idx="226">
                        <c:v>25</c:v>
                      </c:pt>
                      <c:pt idx="227">
                        <c:v>21</c:v>
                      </c:pt>
                      <c:pt idx="228">
                        <c:v>17</c:v>
                      </c:pt>
                      <c:pt idx="229">
                        <c:v>16</c:v>
                      </c:pt>
                      <c:pt idx="230">
                        <c:v>17</c:v>
                      </c:pt>
                      <c:pt idx="231">
                        <c:v>19</c:v>
                      </c:pt>
                      <c:pt idx="232">
                        <c:v>19</c:v>
                      </c:pt>
                      <c:pt idx="233">
                        <c:v>20</c:v>
                      </c:pt>
                      <c:pt idx="234">
                        <c:v>21</c:v>
                      </c:pt>
                      <c:pt idx="235">
                        <c:v>22</c:v>
                      </c:pt>
                      <c:pt idx="236">
                        <c:v>23</c:v>
                      </c:pt>
                      <c:pt idx="237">
                        <c:v>25</c:v>
                      </c:pt>
                      <c:pt idx="238">
                        <c:v>27</c:v>
                      </c:pt>
                      <c:pt idx="239">
                        <c:v>30</c:v>
                      </c:pt>
                      <c:pt idx="240">
                        <c:v>33</c:v>
                      </c:pt>
                      <c:pt idx="241">
                        <c:v>36</c:v>
                      </c:pt>
                      <c:pt idx="242">
                        <c:v>39</c:v>
                      </c:pt>
                      <c:pt idx="243">
                        <c:v>43</c:v>
                      </c:pt>
                      <c:pt idx="244">
                        <c:v>46</c:v>
                      </c:pt>
                      <c:pt idx="245">
                        <c:v>47</c:v>
                      </c:pt>
                      <c:pt idx="246">
                        <c:v>47</c:v>
                      </c:pt>
                      <c:pt idx="247">
                        <c:v>48</c:v>
                      </c:pt>
                      <c:pt idx="248">
                        <c:v>49</c:v>
                      </c:pt>
                      <c:pt idx="249">
                        <c:v>50</c:v>
                      </c:pt>
                      <c:pt idx="250">
                        <c:v>52</c:v>
                      </c:pt>
                      <c:pt idx="251">
                        <c:v>53</c:v>
                      </c:pt>
                      <c:pt idx="252">
                        <c:v>55</c:v>
                      </c:pt>
                      <c:pt idx="253">
                        <c:v>54</c:v>
                      </c:pt>
                      <c:pt idx="254">
                        <c:v>53</c:v>
                      </c:pt>
                      <c:pt idx="255">
                        <c:v>51</c:v>
                      </c:pt>
                      <c:pt idx="256">
                        <c:v>48</c:v>
                      </c:pt>
                      <c:pt idx="257">
                        <c:v>48</c:v>
                      </c:pt>
                      <c:pt idx="258">
                        <c:v>49</c:v>
                      </c:pt>
                      <c:pt idx="259">
                        <c:v>48</c:v>
                      </c:pt>
                      <c:pt idx="260">
                        <c:v>46</c:v>
                      </c:pt>
                      <c:pt idx="261">
                        <c:v>44</c:v>
                      </c:pt>
                      <c:pt idx="262">
                        <c:v>41</c:v>
                      </c:pt>
                      <c:pt idx="263">
                        <c:v>39</c:v>
                      </c:pt>
                      <c:pt idx="264">
                        <c:v>38</c:v>
                      </c:pt>
                      <c:pt idx="265">
                        <c:v>38</c:v>
                      </c:pt>
                      <c:pt idx="266">
                        <c:v>37</c:v>
                      </c:pt>
                      <c:pt idx="267">
                        <c:v>35</c:v>
                      </c:pt>
                      <c:pt idx="268">
                        <c:v>36</c:v>
                      </c:pt>
                      <c:pt idx="269">
                        <c:v>36</c:v>
                      </c:pt>
                      <c:pt idx="270">
                        <c:v>36</c:v>
                      </c:pt>
                      <c:pt idx="271">
                        <c:v>33</c:v>
                      </c:pt>
                      <c:pt idx="272">
                        <c:v>34</c:v>
                      </c:pt>
                      <c:pt idx="273">
                        <c:v>37</c:v>
                      </c:pt>
                      <c:pt idx="274">
                        <c:v>36</c:v>
                      </c:pt>
                      <c:pt idx="275">
                        <c:v>35</c:v>
                      </c:pt>
                      <c:pt idx="276">
                        <c:v>33</c:v>
                      </c:pt>
                      <c:pt idx="277">
                        <c:v>32</c:v>
                      </c:pt>
                      <c:pt idx="278">
                        <c:v>34</c:v>
                      </c:pt>
                      <c:pt idx="279">
                        <c:v>34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3A-E2C4-4FB1-AADF-4B5BA0162EB9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Vacancies'!$M$1</c15:sqref>
                        </c15:formulaRef>
                      </c:ext>
                    </c:extLst>
                    <c:strCache>
                      <c:ptCount val="1"/>
                      <c:pt idx="0">
                        <c:v>Real estate activities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Vacancies'!$M$2:$M$281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8</c:v>
                      </c:pt>
                      <c:pt idx="1">
                        <c:v>7</c:v>
                      </c:pt>
                      <c:pt idx="2">
                        <c:v>6</c:v>
                      </c:pt>
                      <c:pt idx="3">
                        <c:v>6</c:v>
                      </c:pt>
                      <c:pt idx="4">
                        <c:v>6</c:v>
                      </c:pt>
                      <c:pt idx="5">
                        <c:v>6</c:v>
                      </c:pt>
                      <c:pt idx="6">
                        <c:v>5</c:v>
                      </c:pt>
                      <c:pt idx="7">
                        <c:v>5</c:v>
                      </c:pt>
                      <c:pt idx="8">
                        <c:v>5</c:v>
                      </c:pt>
                      <c:pt idx="9">
                        <c:v>6</c:v>
                      </c:pt>
                      <c:pt idx="10">
                        <c:v>6</c:v>
                      </c:pt>
                      <c:pt idx="11">
                        <c:v>6</c:v>
                      </c:pt>
                      <c:pt idx="12">
                        <c:v>7</c:v>
                      </c:pt>
                      <c:pt idx="13">
                        <c:v>7</c:v>
                      </c:pt>
                      <c:pt idx="14">
                        <c:v>7</c:v>
                      </c:pt>
                      <c:pt idx="15">
                        <c:v>7</c:v>
                      </c:pt>
                      <c:pt idx="16">
                        <c:v>7</c:v>
                      </c:pt>
                      <c:pt idx="17">
                        <c:v>6</c:v>
                      </c:pt>
                      <c:pt idx="18">
                        <c:v>5</c:v>
                      </c:pt>
                      <c:pt idx="19">
                        <c:v>5</c:v>
                      </c:pt>
                      <c:pt idx="20">
                        <c:v>7</c:v>
                      </c:pt>
                      <c:pt idx="21">
                        <c:v>7</c:v>
                      </c:pt>
                      <c:pt idx="22">
                        <c:v>7</c:v>
                      </c:pt>
                      <c:pt idx="23">
                        <c:v>6</c:v>
                      </c:pt>
                      <c:pt idx="24">
                        <c:v>6</c:v>
                      </c:pt>
                      <c:pt idx="25">
                        <c:v>7</c:v>
                      </c:pt>
                      <c:pt idx="26">
                        <c:v>7</c:v>
                      </c:pt>
                      <c:pt idx="27">
                        <c:v>7</c:v>
                      </c:pt>
                      <c:pt idx="28">
                        <c:v>7</c:v>
                      </c:pt>
                      <c:pt idx="29">
                        <c:v>7</c:v>
                      </c:pt>
                      <c:pt idx="30">
                        <c:v>7</c:v>
                      </c:pt>
                      <c:pt idx="31">
                        <c:v>6</c:v>
                      </c:pt>
                      <c:pt idx="32">
                        <c:v>7</c:v>
                      </c:pt>
                      <c:pt idx="33">
                        <c:v>6</c:v>
                      </c:pt>
                      <c:pt idx="34">
                        <c:v>7</c:v>
                      </c:pt>
                      <c:pt idx="35">
                        <c:v>7</c:v>
                      </c:pt>
                      <c:pt idx="36">
                        <c:v>9</c:v>
                      </c:pt>
                      <c:pt idx="37">
                        <c:v>8</c:v>
                      </c:pt>
                      <c:pt idx="38">
                        <c:v>8</c:v>
                      </c:pt>
                      <c:pt idx="39">
                        <c:v>7</c:v>
                      </c:pt>
                      <c:pt idx="40">
                        <c:v>7</c:v>
                      </c:pt>
                      <c:pt idx="41">
                        <c:v>7</c:v>
                      </c:pt>
                      <c:pt idx="42">
                        <c:v>6</c:v>
                      </c:pt>
                      <c:pt idx="43">
                        <c:v>6</c:v>
                      </c:pt>
                      <c:pt idx="44">
                        <c:v>6</c:v>
                      </c:pt>
                      <c:pt idx="45">
                        <c:v>6</c:v>
                      </c:pt>
                      <c:pt idx="46">
                        <c:v>6</c:v>
                      </c:pt>
                      <c:pt idx="47">
                        <c:v>6</c:v>
                      </c:pt>
                      <c:pt idx="48">
                        <c:v>6</c:v>
                      </c:pt>
                      <c:pt idx="49">
                        <c:v>7</c:v>
                      </c:pt>
                      <c:pt idx="50">
                        <c:v>6</c:v>
                      </c:pt>
                      <c:pt idx="51">
                        <c:v>7</c:v>
                      </c:pt>
                      <c:pt idx="52">
                        <c:v>7</c:v>
                      </c:pt>
                      <c:pt idx="53">
                        <c:v>7</c:v>
                      </c:pt>
                      <c:pt idx="54">
                        <c:v>7</c:v>
                      </c:pt>
                      <c:pt idx="55">
                        <c:v>8</c:v>
                      </c:pt>
                      <c:pt idx="56">
                        <c:v>8</c:v>
                      </c:pt>
                      <c:pt idx="57">
                        <c:v>10</c:v>
                      </c:pt>
                      <c:pt idx="58">
                        <c:v>10</c:v>
                      </c:pt>
                      <c:pt idx="59">
                        <c:v>10</c:v>
                      </c:pt>
                      <c:pt idx="60">
                        <c:v>9</c:v>
                      </c:pt>
                      <c:pt idx="61">
                        <c:v>9</c:v>
                      </c:pt>
                      <c:pt idx="62">
                        <c:v>8</c:v>
                      </c:pt>
                      <c:pt idx="63">
                        <c:v>7</c:v>
                      </c:pt>
                      <c:pt idx="64">
                        <c:v>8</c:v>
                      </c:pt>
                      <c:pt idx="65">
                        <c:v>8</c:v>
                      </c:pt>
                      <c:pt idx="66">
                        <c:v>8</c:v>
                      </c:pt>
                      <c:pt idx="67">
                        <c:v>7</c:v>
                      </c:pt>
                      <c:pt idx="68">
                        <c:v>8</c:v>
                      </c:pt>
                      <c:pt idx="69">
                        <c:v>8</c:v>
                      </c:pt>
                      <c:pt idx="70">
                        <c:v>9</c:v>
                      </c:pt>
                      <c:pt idx="71">
                        <c:v>9</c:v>
                      </c:pt>
                      <c:pt idx="72">
                        <c:v>11</c:v>
                      </c:pt>
                      <c:pt idx="73">
                        <c:v>11</c:v>
                      </c:pt>
                      <c:pt idx="74">
                        <c:v>10</c:v>
                      </c:pt>
                      <c:pt idx="75">
                        <c:v>9</c:v>
                      </c:pt>
                      <c:pt idx="76">
                        <c:v>9</c:v>
                      </c:pt>
                      <c:pt idx="77">
                        <c:v>10</c:v>
                      </c:pt>
                      <c:pt idx="78">
                        <c:v>9</c:v>
                      </c:pt>
                      <c:pt idx="79">
                        <c:v>8</c:v>
                      </c:pt>
                      <c:pt idx="80">
                        <c:v>8</c:v>
                      </c:pt>
                      <c:pt idx="81">
                        <c:v>10</c:v>
                      </c:pt>
                      <c:pt idx="82">
                        <c:v>10</c:v>
                      </c:pt>
                      <c:pt idx="83">
                        <c:v>10</c:v>
                      </c:pt>
                      <c:pt idx="84">
                        <c:v>9</c:v>
                      </c:pt>
                      <c:pt idx="85">
                        <c:v>8</c:v>
                      </c:pt>
                      <c:pt idx="86">
                        <c:v>7</c:v>
                      </c:pt>
                      <c:pt idx="87">
                        <c:v>8</c:v>
                      </c:pt>
                      <c:pt idx="88">
                        <c:v>8</c:v>
                      </c:pt>
                      <c:pt idx="89">
                        <c:v>6</c:v>
                      </c:pt>
                      <c:pt idx="90">
                        <c:v>7</c:v>
                      </c:pt>
                      <c:pt idx="91">
                        <c:v>7</c:v>
                      </c:pt>
                      <c:pt idx="92">
                        <c:v>7</c:v>
                      </c:pt>
                      <c:pt idx="93">
                        <c:v>5</c:v>
                      </c:pt>
                      <c:pt idx="94">
                        <c:v>5</c:v>
                      </c:pt>
                      <c:pt idx="95">
                        <c:v>4</c:v>
                      </c:pt>
                      <c:pt idx="96">
                        <c:v>5</c:v>
                      </c:pt>
                      <c:pt idx="97">
                        <c:v>6</c:v>
                      </c:pt>
                      <c:pt idx="98">
                        <c:v>7</c:v>
                      </c:pt>
                      <c:pt idx="99">
                        <c:v>8</c:v>
                      </c:pt>
                      <c:pt idx="100">
                        <c:v>6</c:v>
                      </c:pt>
                      <c:pt idx="101">
                        <c:v>5</c:v>
                      </c:pt>
                      <c:pt idx="102">
                        <c:v>5</c:v>
                      </c:pt>
                      <c:pt idx="103">
                        <c:v>7</c:v>
                      </c:pt>
                      <c:pt idx="104">
                        <c:v>7</c:v>
                      </c:pt>
                      <c:pt idx="105">
                        <c:v>7</c:v>
                      </c:pt>
                      <c:pt idx="106">
                        <c:v>6</c:v>
                      </c:pt>
                      <c:pt idx="107">
                        <c:v>6</c:v>
                      </c:pt>
                      <c:pt idx="108">
                        <c:v>7</c:v>
                      </c:pt>
                      <c:pt idx="109">
                        <c:v>7</c:v>
                      </c:pt>
                      <c:pt idx="110">
                        <c:v>7</c:v>
                      </c:pt>
                      <c:pt idx="111">
                        <c:v>6</c:v>
                      </c:pt>
                      <c:pt idx="112">
                        <c:v>6</c:v>
                      </c:pt>
                      <c:pt idx="113">
                        <c:v>6</c:v>
                      </c:pt>
                      <c:pt idx="114">
                        <c:v>5</c:v>
                      </c:pt>
                      <c:pt idx="115">
                        <c:v>6</c:v>
                      </c:pt>
                      <c:pt idx="116">
                        <c:v>6</c:v>
                      </c:pt>
                      <c:pt idx="117">
                        <c:v>5</c:v>
                      </c:pt>
                      <c:pt idx="118">
                        <c:v>4</c:v>
                      </c:pt>
                      <c:pt idx="119">
                        <c:v>4</c:v>
                      </c:pt>
                      <c:pt idx="120">
                        <c:v>4</c:v>
                      </c:pt>
                      <c:pt idx="121">
                        <c:v>4</c:v>
                      </c:pt>
                      <c:pt idx="122">
                        <c:v>4</c:v>
                      </c:pt>
                      <c:pt idx="123">
                        <c:v>5</c:v>
                      </c:pt>
                      <c:pt idx="124">
                        <c:v>5</c:v>
                      </c:pt>
                      <c:pt idx="125">
                        <c:v>6</c:v>
                      </c:pt>
                      <c:pt idx="126">
                        <c:v>6</c:v>
                      </c:pt>
                      <c:pt idx="127">
                        <c:v>6</c:v>
                      </c:pt>
                      <c:pt idx="128">
                        <c:v>5</c:v>
                      </c:pt>
                      <c:pt idx="129">
                        <c:v>5</c:v>
                      </c:pt>
                      <c:pt idx="130">
                        <c:v>5</c:v>
                      </c:pt>
                      <c:pt idx="131">
                        <c:v>7</c:v>
                      </c:pt>
                      <c:pt idx="132">
                        <c:v>8</c:v>
                      </c:pt>
                      <c:pt idx="133">
                        <c:v>8</c:v>
                      </c:pt>
                      <c:pt idx="134">
                        <c:v>7</c:v>
                      </c:pt>
                      <c:pt idx="135">
                        <c:v>7</c:v>
                      </c:pt>
                      <c:pt idx="136">
                        <c:v>7</c:v>
                      </c:pt>
                      <c:pt idx="137">
                        <c:v>7</c:v>
                      </c:pt>
                      <c:pt idx="138">
                        <c:v>6</c:v>
                      </c:pt>
                      <c:pt idx="139">
                        <c:v>6</c:v>
                      </c:pt>
                      <c:pt idx="140">
                        <c:v>6</c:v>
                      </c:pt>
                      <c:pt idx="141">
                        <c:v>7</c:v>
                      </c:pt>
                      <c:pt idx="142">
                        <c:v>6</c:v>
                      </c:pt>
                      <c:pt idx="143">
                        <c:v>7</c:v>
                      </c:pt>
                      <c:pt idx="144">
                        <c:v>6</c:v>
                      </c:pt>
                      <c:pt idx="145">
                        <c:v>7</c:v>
                      </c:pt>
                      <c:pt idx="146">
                        <c:v>8</c:v>
                      </c:pt>
                      <c:pt idx="147">
                        <c:v>8</c:v>
                      </c:pt>
                      <c:pt idx="148">
                        <c:v>10</c:v>
                      </c:pt>
                      <c:pt idx="149">
                        <c:v>9</c:v>
                      </c:pt>
                      <c:pt idx="150">
                        <c:v>9</c:v>
                      </c:pt>
                      <c:pt idx="151">
                        <c:v>8</c:v>
                      </c:pt>
                      <c:pt idx="152">
                        <c:v>9</c:v>
                      </c:pt>
                      <c:pt idx="153">
                        <c:v>9</c:v>
                      </c:pt>
                      <c:pt idx="154">
                        <c:v>10</c:v>
                      </c:pt>
                      <c:pt idx="155">
                        <c:v>11</c:v>
                      </c:pt>
                      <c:pt idx="156">
                        <c:v>12</c:v>
                      </c:pt>
                      <c:pt idx="157">
                        <c:v>11</c:v>
                      </c:pt>
                      <c:pt idx="158">
                        <c:v>10</c:v>
                      </c:pt>
                      <c:pt idx="159">
                        <c:v>9</c:v>
                      </c:pt>
                      <c:pt idx="160">
                        <c:v>11</c:v>
                      </c:pt>
                      <c:pt idx="161">
                        <c:v>10</c:v>
                      </c:pt>
                      <c:pt idx="162">
                        <c:v>10</c:v>
                      </c:pt>
                      <c:pt idx="163">
                        <c:v>8</c:v>
                      </c:pt>
                      <c:pt idx="164">
                        <c:v>9</c:v>
                      </c:pt>
                      <c:pt idx="165">
                        <c:v>10</c:v>
                      </c:pt>
                      <c:pt idx="166">
                        <c:v>11</c:v>
                      </c:pt>
                      <c:pt idx="167">
                        <c:v>10</c:v>
                      </c:pt>
                      <c:pt idx="168">
                        <c:v>11</c:v>
                      </c:pt>
                      <c:pt idx="169">
                        <c:v>12</c:v>
                      </c:pt>
                      <c:pt idx="170">
                        <c:v>14</c:v>
                      </c:pt>
                      <c:pt idx="171">
                        <c:v>15</c:v>
                      </c:pt>
                      <c:pt idx="172">
                        <c:v>14</c:v>
                      </c:pt>
                      <c:pt idx="173">
                        <c:v>14</c:v>
                      </c:pt>
                      <c:pt idx="174">
                        <c:v>12</c:v>
                      </c:pt>
                      <c:pt idx="175">
                        <c:v>11</c:v>
                      </c:pt>
                      <c:pt idx="176">
                        <c:v>9</c:v>
                      </c:pt>
                      <c:pt idx="177">
                        <c:v>9</c:v>
                      </c:pt>
                      <c:pt idx="178">
                        <c:v>8</c:v>
                      </c:pt>
                      <c:pt idx="179">
                        <c:v>10</c:v>
                      </c:pt>
                      <c:pt idx="180">
                        <c:v>10</c:v>
                      </c:pt>
                      <c:pt idx="181">
                        <c:v>11</c:v>
                      </c:pt>
                      <c:pt idx="182">
                        <c:v>11</c:v>
                      </c:pt>
                      <c:pt idx="183">
                        <c:v>10</c:v>
                      </c:pt>
                      <c:pt idx="184">
                        <c:v>9</c:v>
                      </c:pt>
                      <c:pt idx="185">
                        <c:v>8</c:v>
                      </c:pt>
                      <c:pt idx="186">
                        <c:v>8</c:v>
                      </c:pt>
                      <c:pt idx="187">
                        <c:v>9</c:v>
                      </c:pt>
                      <c:pt idx="188">
                        <c:v>11</c:v>
                      </c:pt>
                      <c:pt idx="189">
                        <c:v>13</c:v>
                      </c:pt>
                      <c:pt idx="190">
                        <c:v>13</c:v>
                      </c:pt>
                      <c:pt idx="191">
                        <c:v>11</c:v>
                      </c:pt>
                      <c:pt idx="192">
                        <c:v>11</c:v>
                      </c:pt>
                      <c:pt idx="193">
                        <c:v>11</c:v>
                      </c:pt>
                      <c:pt idx="194">
                        <c:v>10</c:v>
                      </c:pt>
                      <c:pt idx="195">
                        <c:v>10</c:v>
                      </c:pt>
                      <c:pt idx="196">
                        <c:v>9</c:v>
                      </c:pt>
                      <c:pt idx="197">
                        <c:v>10</c:v>
                      </c:pt>
                      <c:pt idx="198">
                        <c:v>9</c:v>
                      </c:pt>
                      <c:pt idx="199">
                        <c:v>9</c:v>
                      </c:pt>
                      <c:pt idx="200">
                        <c:v>9</c:v>
                      </c:pt>
                      <c:pt idx="201">
                        <c:v>11</c:v>
                      </c:pt>
                      <c:pt idx="202">
                        <c:v>10</c:v>
                      </c:pt>
                      <c:pt idx="203">
                        <c:v>11</c:v>
                      </c:pt>
                      <c:pt idx="204">
                        <c:v>10</c:v>
                      </c:pt>
                      <c:pt idx="205">
                        <c:v>11</c:v>
                      </c:pt>
                      <c:pt idx="206">
                        <c:v>11</c:v>
                      </c:pt>
                      <c:pt idx="207">
                        <c:v>12</c:v>
                      </c:pt>
                      <c:pt idx="208">
                        <c:v>11</c:v>
                      </c:pt>
                      <c:pt idx="209">
                        <c:v>12</c:v>
                      </c:pt>
                      <c:pt idx="210">
                        <c:v>13</c:v>
                      </c:pt>
                      <c:pt idx="211">
                        <c:v>15</c:v>
                      </c:pt>
                      <c:pt idx="212">
                        <c:v>14</c:v>
                      </c:pt>
                      <c:pt idx="213">
                        <c:v>13</c:v>
                      </c:pt>
                      <c:pt idx="214">
                        <c:v>12</c:v>
                      </c:pt>
                      <c:pt idx="215">
                        <c:v>11</c:v>
                      </c:pt>
                      <c:pt idx="216">
                        <c:v>12</c:v>
                      </c:pt>
                      <c:pt idx="217">
                        <c:v>11</c:v>
                      </c:pt>
                      <c:pt idx="218">
                        <c:v>11</c:v>
                      </c:pt>
                      <c:pt idx="219">
                        <c:v>10</c:v>
                      </c:pt>
                      <c:pt idx="220">
                        <c:v>12</c:v>
                      </c:pt>
                      <c:pt idx="221">
                        <c:v>11</c:v>
                      </c:pt>
                      <c:pt idx="222">
                        <c:v>12</c:v>
                      </c:pt>
                      <c:pt idx="223">
                        <c:v>11</c:v>
                      </c:pt>
                      <c:pt idx="224">
                        <c:v>13</c:v>
                      </c:pt>
                      <c:pt idx="225">
                        <c:v>14</c:v>
                      </c:pt>
                      <c:pt idx="226">
                        <c:v>12</c:v>
                      </c:pt>
                      <c:pt idx="227">
                        <c:v>9</c:v>
                      </c:pt>
                      <c:pt idx="228">
                        <c:v>4</c:v>
                      </c:pt>
                      <c:pt idx="229">
                        <c:v>5</c:v>
                      </c:pt>
                      <c:pt idx="230">
                        <c:v>7</c:v>
                      </c:pt>
                      <c:pt idx="231">
                        <c:v>7</c:v>
                      </c:pt>
                      <c:pt idx="232">
                        <c:v>10</c:v>
                      </c:pt>
                      <c:pt idx="233">
                        <c:v>11</c:v>
                      </c:pt>
                      <c:pt idx="234">
                        <c:v>11</c:v>
                      </c:pt>
                      <c:pt idx="235">
                        <c:v>10</c:v>
                      </c:pt>
                      <c:pt idx="236">
                        <c:v>8</c:v>
                      </c:pt>
                      <c:pt idx="237">
                        <c:v>8</c:v>
                      </c:pt>
                      <c:pt idx="238">
                        <c:v>11</c:v>
                      </c:pt>
                      <c:pt idx="239">
                        <c:v>14</c:v>
                      </c:pt>
                      <c:pt idx="240">
                        <c:v>16</c:v>
                      </c:pt>
                      <c:pt idx="241">
                        <c:v>15</c:v>
                      </c:pt>
                      <c:pt idx="242">
                        <c:v>15</c:v>
                      </c:pt>
                      <c:pt idx="243">
                        <c:v>17</c:v>
                      </c:pt>
                      <c:pt idx="244">
                        <c:v>17</c:v>
                      </c:pt>
                      <c:pt idx="245">
                        <c:v>17</c:v>
                      </c:pt>
                      <c:pt idx="246">
                        <c:v>15</c:v>
                      </c:pt>
                      <c:pt idx="247">
                        <c:v>16</c:v>
                      </c:pt>
                      <c:pt idx="248">
                        <c:v>16</c:v>
                      </c:pt>
                      <c:pt idx="249">
                        <c:v>17</c:v>
                      </c:pt>
                      <c:pt idx="250">
                        <c:v>17</c:v>
                      </c:pt>
                      <c:pt idx="251">
                        <c:v>18</c:v>
                      </c:pt>
                      <c:pt idx="252">
                        <c:v>17</c:v>
                      </c:pt>
                      <c:pt idx="253">
                        <c:v>16</c:v>
                      </c:pt>
                      <c:pt idx="254">
                        <c:v>16</c:v>
                      </c:pt>
                      <c:pt idx="255">
                        <c:v>17</c:v>
                      </c:pt>
                      <c:pt idx="256">
                        <c:v>16</c:v>
                      </c:pt>
                      <c:pt idx="257">
                        <c:v>15</c:v>
                      </c:pt>
                      <c:pt idx="258">
                        <c:v>14</c:v>
                      </c:pt>
                      <c:pt idx="259">
                        <c:v>13</c:v>
                      </c:pt>
                      <c:pt idx="260">
                        <c:v>11</c:v>
                      </c:pt>
                      <c:pt idx="261">
                        <c:v>12</c:v>
                      </c:pt>
                      <c:pt idx="262">
                        <c:v>12</c:v>
                      </c:pt>
                      <c:pt idx="263">
                        <c:v>14</c:v>
                      </c:pt>
                      <c:pt idx="264">
                        <c:v>14</c:v>
                      </c:pt>
                      <c:pt idx="265">
                        <c:v>14</c:v>
                      </c:pt>
                      <c:pt idx="266">
                        <c:v>12</c:v>
                      </c:pt>
                      <c:pt idx="267">
                        <c:v>10</c:v>
                      </c:pt>
                      <c:pt idx="268">
                        <c:v>9</c:v>
                      </c:pt>
                      <c:pt idx="269">
                        <c:v>11</c:v>
                      </c:pt>
                      <c:pt idx="270">
                        <c:v>13</c:v>
                      </c:pt>
                      <c:pt idx="271">
                        <c:v>13</c:v>
                      </c:pt>
                      <c:pt idx="272">
                        <c:v>14</c:v>
                      </c:pt>
                      <c:pt idx="273">
                        <c:v>16</c:v>
                      </c:pt>
                      <c:pt idx="274">
                        <c:v>16</c:v>
                      </c:pt>
                      <c:pt idx="275">
                        <c:v>15</c:v>
                      </c:pt>
                      <c:pt idx="276">
                        <c:v>14</c:v>
                      </c:pt>
                      <c:pt idx="277">
                        <c:v>14</c:v>
                      </c:pt>
                      <c:pt idx="278">
                        <c:v>13</c:v>
                      </c:pt>
                      <c:pt idx="279">
                        <c:v>12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3B-E2C4-4FB1-AADF-4B5BA0162EB9}"/>
                  </c:ext>
                </c:extLst>
              </c15:ser>
            </c15:filteredBarSeries>
            <c15:filteredB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Vacancies'!$N$1</c15:sqref>
                        </c15:formulaRef>
                      </c:ext>
                    </c:extLst>
                    <c:strCache>
                      <c:ptCount val="1"/>
                      <c:pt idx="0">
                        <c:v>Professional scientific &amp; technical activities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Vacancies'!$N$2:$N$281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55</c:v>
                      </c:pt>
                      <c:pt idx="1">
                        <c:v>53</c:v>
                      </c:pt>
                      <c:pt idx="2">
                        <c:v>53</c:v>
                      </c:pt>
                      <c:pt idx="3">
                        <c:v>53</c:v>
                      </c:pt>
                      <c:pt idx="4">
                        <c:v>52</c:v>
                      </c:pt>
                      <c:pt idx="5">
                        <c:v>49</c:v>
                      </c:pt>
                      <c:pt idx="6">
                        <c:v>46</c:v>
                      </c:pt>
                      <c:pt idx="7">
                        <c:v>44</c:v>
                      </c:pt>
                      <c:pt idx="8">
                        <c:v>43</c:v>
                      </c:pt>
                      <c:pt idx="9">
                        <c:v>43</c:v>
                      </c:pt>
                      <c:pt idx="10">
                        <c:v>44</c:v>
                      </c:pt>
                      <c:pt idx="11">
                        <c:v>44</c:v>
                      </c:pt>
                      <c:pt idx="12">
                        <c:v>44</c:v>
                      </c:pt>
                      <c:pt idx="13">
                        <c:v>43</c:v>
                      </c:pt>
                      <c:pt idx="14">
                        <c:v>42</c:v>
                      </c:pt>
                      <c:pt idx="15">
                        <c:v>40</c:v>
                      </c:pt>
                      <c:pt idx="16">
                        <c:v>41</c:v>
                      </c:pt>
                      <c:pt idx="17">
                        <c:v>40</c:v>
                      </c:pt>
                      <c:pt idx="18">
                        <c:v>41</c:v>
                      </c:pt>
                      <c:pt idx="19">
                        <c:v>41</c:v>
                      </c:pt>
                      <c:pt idx="20">
                        <c:v>40</c:v>
                      </c:pt>
                      <c:pt idx="21">
                        <c:v>40</c:v>
                      </c:pt>
                      <c:pt idx="22">
                        <c:v>39</c:v>
                      </c:pt>
                      <c:pt idx="23">
                        <c:v>39</c:v>
                      </c:pt>
                      <c:pt idx="24">
                        <c:v>37</c:v>
                      </c:pt>
                      <c:pt idx="25">
                        <c:v>36</c:v>
                      </c:pt>
                      <c:pt idx="26">
                        <c:v>36</c:v>
                      </c:pt>
                      <c:pt idx="27">
                        <c:v>38</c:v>
                      </c:pt>
                      <c:pt idx="28">
                        <c:v>40</c:v>
                      </c:pt>
                      <c:pt idx="29">
                        <c:v>39</c:v>
                      </c:pt>
                      <c:pt idx="30">
                        <c:v>41</c:v>
                      </c:pt>
                      <c:pt idx="31">
                        <c:v>42</c:v>
                      </c:pt>
                      <c:pt idx="32">
                        <c:v>43</c:v>
                      </c:pt>
                      <c:pt idx="33">
                        <c:v>44</c:v>
                      </c:pt>
                      <c:pt idx="34">
                        <c:v>45</c:v>
                      </c:pt>
                      <c:pt idx="35">
                        <c:v>44</c:v>
                      </c:pt>
                      <c:pt idx="36">
                        <c:v>45</c:v>
                      </c:pt>
                      <c:pt idx="37">
                        <c:v>47</c:v>
                      </c:pt>
                      <c:pt idx="38">
                        <c:v>49</c:v>
                      </c:pt>
                      <c:pt idx="39">
                        <c:v>50</c:v>
                      </c:pt>
                      <c:pt idx="40">
                        <c:v>52</c:v>
                      </c:pt>
                      <c:pt idx="41">
                        <c:v>53</c:v>
                      </c:pt>
                      <c:pt idx="42">
                        <c:v>53</c:v>
                      </c:pt>
                      <c:pt idx="43">
                        <c:v>53</c:v>
                      </c:pt>
                      <c:pt idx="44">
                        <c:v>52</c:v>
                      </c:pt>
                      <c:pt idx="45">
                        <c:v>50</c:v>
                      </c:pt>
                      <c:pt idx="46">
                        <c:v>50</c:v>
                      </c:pt>
                      <c:pt idx="47">
                        <c:v>51</c:v>
                      </c:pt>
                      <c:pt idx="48">
                        <c:v>51</c:v>
                      </c:pt>
                      <c:pt idx="49">
                        <c:v>50</c:v>
                      </c:pt>
                      <c:pt idx="50">
                        <c:v>49</c:v>
                      </c:pt>
                      <c:pt idx="51">
                        <c:v>49</c:v>
                      </c:pt>
                      <c:pt idx="52">
                        <c:v>49</c:v>
                      </c:pt>
                      <c:pt idx="53">
                        <c:v>51</c:v>
                      </c:pt>
                      <c:pt idx="54">
                        <c:v>51</c:v>
                      </c:pt>
                      <c:pt idx="55">
                        <c:v>51</c:v>
                      </c:pt>
                      <c:pt idx="56">
                        <c:v>52</c:v>
                      </c:pt>
                      <c:pt idx="57">
                        <c:v>52</c:v>
                      </c:pt>
                      <c:pt idx="58">
                        <c:v>50</c:v>
                      </c:pt>
                      <c:pt idx="59">
                        <c:v>51</c:v>
                      </c:pt>
                      <c:pt idx="60">
                        <c:v>52</c:v>
                      </c:pt>
                      <c:pt idx="61">
                        <c:v>55</c:v>
                      </c:pt>
                      <c:pt idx="62">
                        <c:v>56</c:v>
                      </c:pt>
                      <c:pt idx="63">
                        <c:v>58</c:v>
                      </c:pt>
                      <c:pt idx="64">
                        <c:v>58</c:v>
                      </c:pt>
                      <c:pt idx="65">
                        <c:v>58</c:v>
                      </c:pt>
                      <c:pt idx="66">
                        <c:v>58</c:v>
                      </c:pt>
                      <c:pt idx="67">
                        <c:v>59</c:v>
                      </c:pt>
                      <c:pt idx="68">
                        <c:v>57</c:v>
                      </c:pt>
                      <c:pt idx="69">
                        <c:v>57</c:v>
                      </c:pt>
                      <c:pt idx="70">
                        <c:v>57</c:v>
                      </c:pt>
                      <c:pt idx="71">
                        <c:v>57</c:v>
                      </c:pt>
                      <c:pt idx="72">
                        <c:v>58</c:v>
                      </c:pt>
                      <c:pt idx="73">
                        <c:v>59</c:v>
                      </c:pt>
                      <c:pt idx="74">
                        <c:v>62</c:v>
                      </c:pt>
                      <c:pt idx="75">
                        <c:v>60</c:v>
                      </c:pt>
                      <c:pt idx="76">
                        <c:v>60</c:v>
                      </c:pt>
                      <c:pt idx="77">
                        <c:v>60</c:v>
                      </c:pt>
                      <c:pt idx="78">
                        <c:v>61</c:v>
                      </c:pt>
                      <c:pt idx="79">
                        <c:v>59</c:v>
                      </c:pt>
                      <c:pt idx="80">
                        <c:v>63</c:v>
                      </c:pt>
                      <c:pt idx="81">
                        <c:v>64</c:v>
                      </c:pt>
                      <c:pt idx="82">
                        <c:v>66</c:v>
                      </c:pt>
                      <c:pt idx="83">
                        <c:v>65</c:v>
                      </c:pt>
                      <c:pt idx="84">
                        <c:v>63</c:v>
                      </c:pt>
                      <c:pt idx="85">
                        <c:v>60</c:v>
                      </c:pt>
                      <c:pt idx="86">
                        <c:v>54</c:v>
                      </c:pt>
                      <c:pt idx="87">
                        <c:v>52</c:v>
                      </c:pt>
                      <c:pt idx="88">
                        <c:v>48</c:v>
                      </c:pt>
                      <c:pt idx="89">
                        <c:v>45</c:v>
                      </c:pt>
                      <c:pt idx="90">
                        <c:v>39</c:v>
                      </c:pt>
                      <c:pt idx="91">
                        <c:v>36</c:v>
                      </c:pt>
                      <c:pt idx="92">
                        <c:v>34</c:v>
                      </c:pt>
                      <c:pt idx="93">
                        <c:v>33</c:v>
                      </c:pt>
                      <c:pt idx="94">
                        <c:v>31</c:v>
                      </c:pt>
                      <c:pt idx="95">
                        <c:v>30</c:v>
                      </c:pt>
                      <c:pt idx="96">
                        <c:v>27</c:v>
                      </c:pt>
                      <c:pt idx="97">
                        <c:v>28</c:v>
                      </c:pt>
                      <c:pt idx="98">
                        <c:v>27</c:v>
                      </c:pt>
                      <c:pt idx="99">
                        <c:v>29</c:v>
                      </c:pt>
                      <c:pt idx="100">
                        <c:v>30</c:v>
                      </c:pt>
                      <c:pt idx="101">
                        <c:v>31</c:v>
                      </c:pt>
                      <c:pt idx="102">
                        <c:v>34</c:v>
                      </c:pt>
                      <c:pt idx="103">
                        <c:v>35</c:v>
                      </c:pt>
                      <c:pt idx="104">
                        <c:v>36</c:v>
                      </c:pt>
                      <c:pt idx="105">
                        <c:v>36</c:v>
                      </c:pt>
                      <c:pt idx="106">
                        <c:v>35</c:v>
                      </c:pt>
                      <c:pt idx="107">
                        <c:v>35</c:v>
                      </c:pt>
                      <c:pt idx="108">
                        <c:v>37</c:v>
                      </c:pt>
                      <c:pt idx="109">
                        <c:v>37</c:v>
                      </c:pt>
                      <c:pt idx="110">
                        <c:v>38</c:v>
                      </c:pt>
                      <c:pt idx="111">
                        <c:v>38</c:v>
                      </c:pt>
                      <c:pt idx="112">
                        <c:v>39</c:v>
                      </c:pt>
                      <c:pt idx="113">
                        <c:v>41</c:v>
                      </c:pt>
                      <c:pt idx="114">
                        <c:v>41</c:v>
                      </c:pt>
                      <c:pt idx="115">
                        <c:v>42</c:v>
                      </c:pt>
                      <c:pt idx="116">
                        <c:v>42</c:v>
                      </c:pt>
                      <c:pt idx="117">
                        <c:v>44</c:v>
                      </c:pt>
                      <c:pt idx="118">
                        <c:v>44</c:v>
                      </c:pt>
                      <c:pt idx="119">
                        <c:v>45</c:v>
                      </c:pt>
                      <c:pt idx="120">
                        <c:v>46</c:v>
                      </c:pt>
                      <c:pt idx="121">
                        <c:v>43</c:v>
                      </c:pt>
                      <c:pt idx="122">
                        <c:v>46</c:v>
                      </c:pt>
                      <c:pt idx="123">
                        <c:v>45</c:v>
                      </c:pt>
                      <c:pt idx="124">
                        <c:v>48</c:v>
                      </c:pt>
                      <c:pt idx="125">
                        <c:v>45</c:v>
                      </c:pt>
                      <c:pt idx="126">
                        <c:v>47</c:v>
                      </c:pt>
                      <c:pt idx="127">
                        <c:v>50</c:v>
                      </c:pt>
                      <c:pt idx="128">
                        <c:v>48</c:v>
                      </c:pt>
                      <c:pt idx="129">
                        <c:v>47</c:v>
                      </c:pt>
                      <c:pt idx="130">
                        <c:v>43</c:v>
                      </c:pt>
                      <c:pt idx="131">
                        <c:v>44</c:v>
                      </c:pt>
                      <c:pt idx="132">
                        <c:v>43</c:v>
                      </c:pt>
                      <c:pt idx="133">
                        <c:v>43</c:v>
                      </c:pt>
                      <c:pt idx="134">
                        <c:v>44</c:v>
                      </c:pt>
                      <c:pt idx="135">
                        <c:v>46</c:v>
                      </c:pt>
                      <c:pt idx="136">
                        <c:v>46</c:v>
                      </c:pt>
                      <c:pt idx="137">
                        <c:v>44</c:v>
                      </c:pt>
                      <c:pt idx="138">
                        <c:v>44</c:v>
                      </c:pt>
                      <c:pt idx="139">
                        <c:v>43</c:v>
                      </c:pt>
                      <c:pt idx="140">
                        <c:v>44</c:v>
                      </c:pt>
                      <c:pt idx="141">
                        <c:v>44</c:v>
                      </c:pt>
                      <c:pt idx="142">
                        <c:v>46</c:v>
                      </c:pt>
                      <c:pt idx="143">
                        <c:v>46</c:v>
                      </c:pt>
                      <c:pt idx="144">
                        <c:v>47</c:v>
                      </c:pt>
                      <c:pt idx="145">
                        <c:v>48</c:v>
                      </c:pt>
                      <c:pt idx="146">
                        <c:v>48</c:v>
                      </c:pt>
                      <c:pt idx="147">
                        <c:v>48</c:v>
                      </c:pt>
                      <c:pt idx="148">
                        <c:v>48</c:v>
                      </c:pt>
                      <c:pt idx="149">
                        <c:v>50</c:v>
                      </c:pt>
                      <c:pt idx="150">
                        <c:v>52</c:v>
                      </c:pt>
                      <c:pt idx="151">
                        <c:v>54</c:v>
                      </c:pt>
                      <c:pt idx="152">
                        <c:v>56</c:v>
                      </c:pt>
                      <c:pt idx="153">
                        <c:v>59</c:v>
                      </c:pt>
                      <c:pt idx="154">
                        <c:v>58</c:v>
                      </c:pt>
                      <c:pt idx="155">
                        <c:v>59</c:v>
                      </c:pt>
                      <c:pt idx="156">
                        <c:v>58</c:v>
                      </c:pt>
                      <c:pt idx="157">
                        <c:v>60</c:v>
                      </c:pt>
                      <c:pt idx="158">
                        <c:v>60</c:v>
                      </c:pt>
                      <c:pt idx="159">
                        <c:v>64</c:v>
                      </c:pt>
                      <c:pt idx="160">
                        <c:v>63</c:v>
                      </c:pt>
                      <c:pt idx="161">
                        <c:v>62</c:v>
                      </c:pt>
                      <c:pt idx="162">
                        <c:v>61</c:v>
                      </c:pt>
                      <c:pt idx="163">
                        <c:v>65</c:v>
                      </c:pt>
                      <c:pt idx="164">
                        <c:v>64</c:v>
                      </c:pt>
                      <c:pt idx="165">
                        <c:v>64</c:v>
                      </c:pt>
                      <c:pt idx="166">
                        <c:v>62</c:v>
                      </c:pt>
                      <c:pt idx="167">
                        <c:v>66</c:v>
                      </c:pt>
                      <c:pt idx="168">
                        <c:v>68</c:v>
                      </c:pt>
                      <c:pt idx="169">
                        <c:v>70</c:v>
                      </c:pt>
                      <c:pt idx="170">
                        <c:v>70</c:v>
                      </c:pt>
                      <c:pt idx="171">
                        <c:v>71</c:v>
                      </c:pt>
                      <c:pt idx="172">
                        <c:v>69</c:v>
                      </c:pt>
                      <c:pt idx="173">
                        <c:v>67</c:v>
                      </c:pt>
                      <c:pt idx="174">
                        <c:v>65</c:v>
                      </c:pt>
                      <c:pt idx="175">
                        <c:v>63</c:v>
                      </c:pt>
                      <c:pt idx="176">
                        <c:v>64</c:v>
                      </c:pt>
                      <c:pt idx="177">
                        <c:v>65</c:v>
                      </c:pt>
                      <c:pt idx="178">
                        <c:v>67</c:v>
                      </c:pt>
                      <c:pt idx="179">
                        <c:v>67</c:v>
                      </c:pt>
                      <c:pt idx="180">
                        <c:v>67</c:v>
                      </c:pt>
                      <c:pt idx="181">
                        <c:v>65</c:v>
                      </c:pt>
                      <c:pt idx="182">
                        <c:v>65</c:v>
                      </c:pt>
                      <c:pt idx="183">
                        <c:v>63</c:v>
                      </c:pt>
                      <c:pt idx="184">
                        <c:v>64</c:v>
                      </c:pt>
                      <c:pt idx="185">
                        <c:v>65</c:v>
                      </c:pt>
                      <c:pt idx="186">
                        <c:v>66</c:v>
                      </c:pt>
                      <c:pt idx="187">
                        <c:v>64</c:v>
                      </c:pt>
                      <c:pt idx="188">
                        <c:v>64</c:v>
                      </c:pt>
                      <c:pt idx="189">
                        <c:v>65</c:v>
                      </c:pt>
                      <c:pt idx="190">
                        <c:v>67</c:v>
                      </c:pt>
                      <c:pt idx="191">
                        <c:v>67</c:v>
                      </c:pt>
                      <c:pt idx="192">
                        <c:v>69</c:v>
                      </c:pt>
                      <c:pt idx="193">
                        <c:v>68</c:v>
                      </c:pt>
                      <c:pt idx="194">
                        <c:v>69</c:v>
                      </c:pt>
                      <c:pt idx="195">
                        <c:v>68</c:v>
                      </c:pt>
                      <c:pt idx="196">
                        <c:v>71</c:v>
                      </c:pt>
                      <c:pt idx="197">
                        <c:v>74</c:v>
                      </c:pt>
                      <c:pt idx="198">
                        <c:v>78</c:v>
                      </c:pt>
                      <c:pt idx="199">
                        <c:v>76</c:v>
                      </c:pt>
                      <c:pt idx="200">
                        <c:v>72</c:v>
                      </c:pt>
                      <c:pt idx="201">
                        <c:v>73</c:v>
                      </c:pt>
                      <c:pt idx="202">
                        <c:v>76</c:v>
                      </c:pt>
                      <c:pt idx="203">
                        <c:v>76</c:v>
                      </c:pt>
                      <c:pt idx="204">
                        <c:v>75</c:v>
                      </c:pt>
                      <c:pt idx="205">
                        <c:v>73</c:v>
                      </c:pt>
                      <c:pt idx="206">
                        <c:v>76</c:v>
                      </c:pt>
                      <c:pt idx="207">
                        <c:v>78</c:v>
                      </c:pt>
                      <c:pt idx="208">
                        <c:v>83</c:v>
                      </c:pt>
                      <c:pt idx="209">
                        <c:v>80</c:v>
                      </c:pt>
                      <c:pt idx="210">
                        <c:v>78</c:v>
                      </c:pt>
                      <c:pt idx="211">
                        <c:v>80</c:v>
                      </c:pt>
                      <c:pt idx="212">
                        <c:v>80</c:v>
                      </c:pt>
                      <c:pt idx="213">
                        <c:v>81</c:v>
                      </c:pt>
                      <c:pt idx="214">
                        <c:v>80</c:v>
                      </c:pt>
                      <c:pt idx="215">
                        <c:v>80</c:v>
                      </c:pt>
                      <c:pt idx="216">
                        <c:v>78</c:v>
                      </c:pt>
                      <c:pt idx="217">
                        <c:v>80</c:v>
                      </c:pt>
                      <c:pt idx="218">
                        <c:v>81</c:v>
                      </c:pt>
                      <c:pt idx="219">
                        <c:v>84</c:v>
                      </c:pt>
                      <c:pt idx="220">
                        <c:v>85</c:v>
                      </c:pt>
                      <c:pt idx="221">
                        <c:v>80</c:v>
                      </c:pt>
                      <c:pt idx="222">
                        <c:v>77</c:v>
                      </c:pt>
                      <c:pt idx="223">
                        <c:v>76</c:v>
                      </c:pt>
                      <c:pt idx="224">
                        <c:v>76</c:v>
                      </c:pt>
                      <c:pt idx="225">
                        <c:v>72</c:v>
                      </c:pt>
                      <c:pt idx="226">
                        <c:v>56</c:v>
                      </c:pt>
                      <c:pt idx="227">
                        <c:v>43</c:v>
                      </c:pt>
                      <c:pt idx="228">
                        <c:v>32</c:v>
                      </c:pt>
                      <c:pt idx="229">
                        <c:v>38</c:v>
                      </c:pt>
                      <c:pt idx="230">
                        <c:v>43</c:v>
                      </c:pt>
                      <c:pt idx="231">
                        <c:v>47</c:v>
                      </c:pt>
                      <c:pt idx="232">
                        <c:v>50</c:v>
                      </c:pt>
                      <c:pt idx="233">
                        <c:v>53</c:v>
                      </c:pt>
                      <c:pt idx="234">
                        <c:v>66</c:v>
                      </c:pt>
                      <c:pt idx="235">
                        <c:v>68</c:v>
                      </c:pt>
                      <c:pt idx="236">
                        <c:v>69</c:v>
                      </c:pt>
                      <c:pt idx="237">
                        <c:v>65</c:v>
                      </c:pt>
                      <c:pt idx="238">
                        <c:v>68</c:v>
                      </c:pt>
                      <c:pt idx="239">
                        <c:v>75</c:v>
                      </c:pt>
                      <c:pt idx="240">
                        <c:v>81</c:v>
                      </c:pt>
                      <c:pt idx="241">
                        <c:v>88</c:v>
                      </c:pt>
                      <c:pt idx="242">
                        <c:v>98</c:v>
                      </c:pt>
                      <c:pt idx="243">
                        <c:v>106</c:v>
                      </c:pt>
                      <c:pt idx="244">
                        <c:v>113</c:v>
                      </c:pt>
                      <c:pt idx="245">
                        <c:v>114</c:v>
                      </c:pt>
                      <c:pt idx="246">
                        <c:v>119</c:v>
                      </c:pt>
                      <c:pt idx="247">
                        <c:v>123</c:v>
                      </c:pt>
                      <c:pt idx="248">
                        <c:v>124</c:v>
                      </c:pt>
                      <c:pt idx="249">
                        <c:v>128</c:v>
                      </c:pt>
                      <c:pt idx="250">
                        <c:v>130</c:v>
                      </c:pt>
                      <c:pt idx="251">
                        <c:v>136</c:v>
                      </c:pt>
                      <c:pt idx="252">
                        <c:v>133</c:v>
                      </c:pt>
                      <c:pt idx="253">
                        <c:v>134</c:v>
                      </c:pt>
                      <c:pt idx="254">
                        <c:v>131</c:v>
                      </c:pt>
                      <c:pt idx="255">
                        <c:v>128</c:v>
                      </c:pt>
                      <c:pt idx="256">
                        <c:v>127</c:v>
                      </c:pt>
                      <c:pt idx="257">
                        <c:v>124</c:v>
                      </c:pt>
                      <c:pt idx="258">
                        <c:v>119</c:v>
                      </c:pt>
                      <c:pt idx="259">
                        <c:v>112</c:v>
                      </c:pt>
                      <c:pt idx="260">
                        <c:v>112</c:v>
                      </c:pt>
                      <c:pt idx="261">
                        <c:v>112</c:v>
                      </c:pt>
                      <c:pt idx="262">
                        <c:v>110</c:v>
                      </c:pt>
                      <c:pt idx="263">
                        <c:v>104</c:v>
                      </c:pt>
                      <c:pt idx="264">
                        <c:v>99</c:v>
                      </c:pt>
                      <c:pt idx="265">
                        <c:v>98</c:v>
                      </c:pt>
                      <c:pt idx="266">
                        <c:v>95</c:v>
                      </c:pt>
                      <c:pt idx="267">
                        <c:v>93</c:v>
                      </c:pt>
                      <c:pt idx="268">
                        <c:v>93</c:v>
                      </c:pt>
                      <c:pt idx="269">
                        <c:v>92</c:v>
                      </c:pt>
                      <c:pt idx="270">
                        <c:v>92</c:v>
                      </c:pt>
                      <c:pt idx="271">
                        <c:v>91</c:v>
                      </c:pt>
                      <c:pt idx="272">
                        <c:v>91</c:v>
                      </c:pt>
                      <c:pt idx="273">
                        <c:v>89</c:v>
                      </c:pt>
                      <c:pt idx="274">
                        <c:v>90</c:v>
                      </c:pt>
                      <c:pt idx="275">
                        <c:v>89</c:v>
                      </c:pt>
                      <c:pt idx="276">
                        <c:v>86</c:v>
                      </c:pt>
                      <c:pt idx="277">
                        <c:v>88</c:v>
                      </c:pt>
                      <c:pt idx="278">
                        <c:v>88</c:v>
                      </c:pt>
                      <c:pt idx="279">
                        <c:v>88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3C-E2C4-4FB1-AADF-4B5BA0162EB9}"/>
                  </c:ext>
                </c:extLst>
              </c15:ser>
            </c15:filteredBarSeries>
            <c15:filteredB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Vacancies'!$O$1</c15:sqref>
                        </c15:formulaRef>
                      </c:ext>
                    </c:extLst>
                    <c:strCache>
                      <c:ptCount val="1"/>
                      <c:pt idx="0">
                        <c:v>Administra-tive &amp; support service activities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Vacancies'!$O$2:$O$281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41</c:v>
                      </c:pt>
                      <c:pt idx="1">
                        <c:v>40</c:v>
                      </c:pt>
                      <c:pt idx="2">
                        <c:v>39</c:v>
                      </c:pt>
                      <c:pt idx="3">
                        <c:v>39</c:v>
                      </c:pt>
                      <c:pt idx="4">
                        <c:v>38</c:v>
                      </c:pt>
                      <c:pt idx="5">
                        <c:v>36</c:v>
                      </c:pt>
                      <c:pt idx="6">
                        <c:v>34</c:v>
                      </c:pt>
                      <c:pt idx="7">
                        <c:v>32</c:v>
                      </c:pt>
                      <c:pt idx="8">
                        <c:v>32</c:v>
                      </c:pt>
                      <c:pt idx="9">
                        <c:v>32</c:v>
                      </c:pt>
                      <c:pt idx="10">
                        <c:v>32</c:v>
                      </c:pt>
                      <c:pt idx="11">
                        <c:v>33</c:v>
                      </c:pt>
                      <c:pt idx="12">
                        <c:v>33</c:v>
                      </c:pt>
                      <c:pt idx="13">
                        <c:v>32</c:v>
                      </c:pt>
                      <c:pt idx="14">
                        <c:v>32</c:v>
                      </c:pt>
                      <c:pt idx="15">
                        <c:v>30</c:v>
                      </c:pt>
                      <c:pt idx="16">
                        <c:v>31</c:v>
                      </c:pt>
                      <c:pt idx="17">
                        <c:v>30</c:v>
                      </c:pt>
                      <c:pt idx="18">
                        <c:v>31</c:v>
                      </c:pt>
                      <c:pt idx="19">
                        <c:v>31</c:v>
                      </c:pt>
                      <c:pt idx="20">
                        <c:v>30</c:v>
                      </c:pt>
                      <c:pt idx="21">
                        <c:v>30</c:v>
                      </c:pt>
                      <c:pt idx="22">
                        <c:v>29</c:v>
                      </c:pt>
                      <c:pt idx="23">
                        <c:v>29</c:v>
                      </c:pt>
                      <c:pt idx="24">
                        <c:v>28</c:v>
                      </c:pt>
                      <c:pt idx="25">
                        <c:v>27</c:v>
                      </c:pt>
                      <c:pt idx="26">
                        <c:v>28</c:v>
                      </c:pt>
                      <c:pt idx="27">
                        <c:v>29</c:v>
                      </c:pt>
                      <c:pt idx="28">
                        <c:v>30</c:v>
                      </c:pt>
                      <c:pt idx="29">
                        <c:v>29</c:v>
                      </c:pt>
                      <c:pt idx="30">
                        <c:v>31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33</c:v>
                      </c:pt>
                      <c:pt idx="36">
                        <c:v>34</c:v>
                      </c:pt>
                      <c:pt idx="37">
                        <c:v>36</c:v>
                      </c:pt>
                      <c:pt idx="38">
                        <c:v>37</c:v>
                      </c:pt>
                      <c:pt idx="39">
                        <c:v>37</c:v>
                      </c:pt>
                      <c:pt idx="40">
                        <c:v>38</c:v>
                      </c:pt>
                      <c:pt idx="41">
                        <c:v>39</c:v>
                      </c:pt>
                      <c:pt idx="42">
                        <c:v>39</c:v>
                      </c:pt>
                      <c:pt idx="43">
                        <c:v>39</c:v>
                      </c:pt>
                      <c:pt idx="44">
                        <c:v>38</c:v>
                      </c:pt>
                      <c:pt idx="45">
                        <c:v>37</c:v>
                      </c:pt>
                      <c:pt idx="46">
                        <c:v>37</c:v>
                      </c:pt>
                      <c:pt idx="47">
                        <c:v>38</c:v>
                      </c:pt>
                      <c:pt idx="48">
                        <c:v>38</c:v>
                      </c:pt>
                      <c:pt idx="49">
                        <c:v>38</c:v>
                      </c:pt>
                      <c:pt idx="50">
                        <c:v>36</c:v>
                      </c:pt>
                      <c:pt idx="51">
                        <c:v>37</c:v>
                      </c:pt>
                      <c:pt idx="52">
                        <c:v>36</c:v>
                      </c:pt>
                      <c:pt idx="53">
                        <c:v>37</c:v>
                      </c:pt>
                      <c:pt idx="54">
                        <c:v>37</c:v>
                      </c:pt>
                      <c:pt idx="55">
                        <c:v>38</c:v>
                      </c:pt>
                      <c:pt idx="56">
                        <c:v>38</c:v>
                      </c:pt>
                      <c:pt idx="57">
                        <c:v>39</c:v>
                      </c:pt>
                      <c:pt idx="58">
                        <c:v>38</c:v>
                      </c:pt>
                      <c:pt idx="59">
                        <c:v>38</c:v>
                      </c:pt>
                      <c:pt idx="60">
                        <c:v>40</c:v>
                      </c:pt>
                      <c:pt idx="61">
                        <c:v>41</c:v>
                      </c:pt>
                      <c:pt idx="62">
                        <c:v>42</c:v>
                      </c:pt>
                      <c:pt idx="63">
                        <c:v>42</c:v>
                      </c:pt>
                      <c:pt idx="64">
                        <c:v>42</c:v>
                      </c:pt>
                      <c:pt idx="65">
                        <c:v>42</c:v>
                      </c:pt>
                      <c:pt idx="66">
                        <c:v>42</c:v>
                      </c:pt>
                      <c:pt idx="67">
                        <c:v>43</c:v>
                      </c:pt>
                      <c:pt idx="68">
                        <c:v>42</c:v>
                      </c:pt>
                      <c:pt idx="69">
                        <c:v>42</c:v>
                      </c:pt>
                      <c:pt idx="70">
                        <c:v>43</c:v>
                      </c:pt>
                      <c:pt idx="71">
                        <c:v>43</c:v>
                      </c:pt>
                      <c:pt idx="72">
                        <c:v>44</c:v>
                      </c:pt>
                      <c:pt idx="73">
                        <c:v>46</c:v>
                      </c:pt>
                      <c:pt idx="74">
                        <c:v>46</c:v>
                      </c:pt>
                      <c:pt idx="75">
                        <c:v>45</c:v>
                      </c:pt>
                      <c:pt idx="76">
                        <c:v>43</c:v>
                      </c:pt>
                      <c:pt idx="77">
                        <c:v>44</c:v>
                      </c:pt>
                      <c:pt idx="78">
                        <c:v>44</c:v>
                      </c:pt>
                      <c:pt idx="79">
                        <c:v>43</c:v>
                      </c:pt>
                      <c:pt idx="80">
                        <c:v>44</c:v>
                      </c:pt>
                      <c:pt idx="81">
                        <c:v>44</c:v>
                      </c:pt>
                      <c:pt idx="82">
                        <c:v>43</c:v>
                      </c:pt>
                      <c:pt idx="83">
                        <c:v>40</c:v>
                      </c:pt>
                      <c:pt idx="84">
                        <c:v>37</c:v>
                      </c:pt>
                      <c:pt idx="85">
                        <c:v>37</c:v>
                      </c:pt>
                      <c:pt idx="86">
                        <c:v>34</c:v>
                      </c:pt>
                      <c:pt idx="87">
                        <c:v>39</c:v>
                      </c:pt>
                      <c:pt idx="88">
                        <c:v>36</c:v>
                      </c:pt>
                      <c:pt idx="89">
                        <c:v>36</c:v>
                      </c:pt>
                      <c:pt idx="90">
                        <c:v>32</c:v>
                      </c:pt>
                      <c:pt idx="91">
                        <c:v>30</c:v>
                      </c:pt>
                      <c:pt idx="92">
                        <c:v>29</c:v>
                      </c:pt>
                      <c:pt idx="93">
                        <c:v>24</c:v>
                      </c:pt>
                      <c:pt idx="94">
                        <c:v>24</c:v>
                      </c:pt>
                      <c:pt idx="95">
                        <c:v>23</c:v>
                      </c:pt>
                      <c:pt idx="96">
                        <c:v>22</c:v>
                      </c:pt>
                      <c:pt idx="97">
                        <c:v>20</c:v>
                      </c:pt>
                      <c:pt idx="98">
                        <c:v>21</c:v>
                      </c:pt>
                      <c:pt idx="99">
                        <c:v>21</c:v>
                      </c:pt>
                      <c:pt idx="100">
                        <c:v>24</c:v>
                      </c:pt>
                      <c:pt idx="101">
                        <c:v>26</c:v>
                      </c:pt>
                      <c:pt idx="102">
                        <c:v>28</c:v>
                      </c:pt>
                      <c:pt idx="103">
                        <c:v>30</c:v>
                      </c:pt>
                      <c:pt idx="104">
                        <c:v>29</c:v>
                      </c:pt>
                      <c:pt idx="105">
                        <c:v>28</c:v>
                      </c:pt>
                      <c:pt idx="106">
                        <c:v>28</c:v>
                      </c:pt>
                      <c:pt idx="107">
                        <c:v>31</c:v>
                      </c:pt>
                      <c:pt idx="108">
                        <c:v>32</c:v>
                      </c:pt>
                      <c:pt idx="109">
                        <c:v>31</c:v>
                      </c:pt>
                      <c:pt idx="110">
                        <c:v>31</c:v>
                      </c:pt>
                      <c:pt idx="111">
                        <c:v>32</c:v>
                      </c:pt>
                      <c:pt idx="112">
                        <c:v>31</c:v>
                      </c:pt>
                      <c:pt idx="113">
                        <c:v>31</c:v>
                      </c:pt>
                      <c:pt idx="114">
                        <c:v>29</c:v>
                      </c:pt>
                      <c:pt idx="115">
                        <c:v>28</c:v>
                      </c:pt>
                      <c:pt idx="116">
                        <c:v>29</c:v>
                      </c:pt>
                      <c:pt idx="117">
                        <c:v>32</c:v>
                      </c:pt>
                      <c:pt idx="118">
                        <c:v>32</c:v>
                      </c:pt>
                      <c:pt idx="119">
                        <c:v>32</c:v>
                      </c:pt>
                      <c:pt idx="120">
                        <c:v>31</c:v>
                      </c:pt>
                      <c:pt idx="121">
                        <c:v>35</c:v>
                      </c:pt>
                      <c:pt idx="122">
                        <c:v>34</c:v>
                      </c:pt>
                      <c:pt idx="123">
                        <c:v>35</c:v>
                      </c:pt>
                      <c:pt idx="124">
                        <c:v>32</c:v>
                      </c:pt>
                      <c:pt idx="125">
                        <c:v>35</c:v>
                      </c:pt>
                      <c:pt idx="126">
                        <c:v>35</c:v>
                      </c:pt>
                      <c:pt idx="127">
                        <c:v>33</c:v>
                      </c:pt>
                      <c:pt idx="128">
                        <c:v>32</c:v>
                      </c:pt>
                      <c:pt idx="129">
                        <c:v>31</c:v>
                      </c:pt>
                      <c:pt idx="130">
                        <c:v>31</c:v>
                      </c:pt>
                      <c:pt idx="131">
                        <c:v>31</c:v>
                      </c:pt>
                      <c:pt idx="132">
                        <c:v>32</c:v>
                      </c:pt>
                      <c:pt idx="133">
                        <c:v>33</c:v>
                      </c:pt>
                      <c:pt idx="134">
                        <c:v>34</c:v>
                      </c:pt>
                      <c:pt idx="135">
                        <c:v>33</c:v>
                      </c:pt>
                      <c:pt idx="136">
                        <c:v>32</c:v>
                      </c:pt>
                      <c:pt idx="137">
                        <c:v>33</c:v>
                      </c:pt>
                      <c:pt idx="138">
                        <c:v>35</c:v>
                      </c:pt>
                      <c:pt idx="139">
                        <c:v>36</c:v>
                      </c:pt>
                      <c:pt idx="140">
                        <c:v>38</c:v>
                      </c:pt>
                      <c:pt idx="141">
                        <c:v>37</c:v>
                      </c:pt>
                      <c:pt idx="142">
                        <c:v>39</c:v>
                      </c:pt>
                      <c:pt idx="143">
                        <c:v>39</c:v>
                      </c:pt>
                      <c:pt idx="144">
                        <c:v>38</c:v>
                      </c:pt>
                      <c:pt idx="145">
                        <c:v>36</c:v>
                      </c:pt>
                      <c:pt idx="146">
                        <c:v>37</c:v>
                      </c:pt>
                      <c:pt idx="147">
                        <c:v>37</c:v>
                      </c:pt>
                      <c:pt idx="148">
                        <c:v>38</c:v>
                      </c:pt>
                      <c:pt idx="149">
                        <c:v>36</c:v>
                      </c:pt>
                      <c:pt idx="150">
                        <c:v>37</c:v>
                      </c:pt>
                      <c:pt idx="151">
                        <c:v>39</c:v>
                      </c:pt>
                      <c:pt idx="152">
                        <c:v>42</c:v>
                      </c:pt>
                      <c:pt idx="153">
                        <c:v>45</c:v>
                      </c:pt>
                      <c:pt idx="154">
                        <c:v>45</c:v>
                      </c:pt>
                      <c:pt idx="155">
                        <c:v>47</c:v>
                      </c:pt>
                      <c:pt idx="156">
                        <c:v>48</c:v>
                      </c:pt>
                      <c:pt idx="157">
                        <c:v>48</c:v>
                      </c:pt>
                      <c:pt idx="158">
                        <c:v>47</c:v>
                      </c:pt>
                      <c:pt idx="159">
                        <c:v>45</c:v>
                      </c:pt>
                      <c:pt idx="160">
                        <c:v>48</c:v>
                      </c:pt>
                      <c:pt idx="161">
                        <c:v>49</c:v>
                      </c:pt>
                      <c:pt idx="162">
                        <c:v>51</c:v>
                      </c:pt>
                      <c:pt idx="163">
                        <c:v>52</c:v>
                      </c:pt>
                      <c:pt idx="164">
                        <c:v>53</c:v>
                      </c:pt>
                      <c:pt idx="165">
                        <c:v>52</c:v>
                      </c:pt>
                      <c:pt idx="166">
                        <c:v>51</c:v>
                      </c:pt>
                      <c:pt idx="167">
                        <c:v>51</c:v>
                      </c:pt>
                      <c:pt idx="168">
                        <c:v>52</c:v>
                      </c:pt>
                      <c:pt idx="169">
                        <c:v>52</c:v>
                      </c:pt>
                      <c:pt idx="170">
                        <c:v>51</c:v>
                      </c:pt>
                      <c:pt idx="171">
                        <c:v>53</c:v>
                      </c:pt>
                      <c:pt idx="172">
                        <c:v>53</c:v>
                      </c:pt>
                      <c:pt idx="173">
                        <c:v>53</c:v>
                      </c:pt>
                      <c:pt idx="174">
                        <c:v>51</c:v>
                      </c:pt>
                      <c:pt idx="175">
                        <c:v>51</c:v>
                      </c:pt>
                      <c:pt idx="176">
                        <c:v>50</c:v>
                      </c:pt>
                      <c:pt idx="177">
                        <c:v>48</c:v>
                      </c:pt>
                      <c:pt idx="178">
                        <c:v>48</c:v>
                      </c:pt>
                      <c:pt idx="179">
                        <c:v>48</c:v>
                      </c:pt>
                      <c:pt idx="180">
                        <c:v>49</c:v>
                      </c:pt>
                      <c:pt idx="181">
                        <c:v>50</c:v>
                      </c:pt>
                      <c:pt idx="182">
                        <c:v>52</c:v>
                      </c:pt>
                      <c:pt idx="183">
                        <c:v>53</c:v>
                      </c:pt>
                      <c:pt idx="184">
                        <c:v>55</c:v>
                      </c:pt>
                      <c:pt idx="185">
                        <c:v>56</c:v>
                      </c:pt>
                      <c:pt idx="186">
                        <c:v>55</c:v>
                      </c:pt>
                      <c:pt idx="187">
                        <c:v>52</c:v>
                      </c:pt>
                      <c:pt idx="188">
                        <c:v>50</c:v>
                      </c:pt>
                      <c:pt idx="189">
                        <c:v>56</c:v>
                      </c:pt>
                      <c:pt idx="190">
                        <c:v>57</c:v>
                      </c:pt>
                      <c:pt idx="191">
                        <c:v>56</c:v>
                      </c:pt>
                      <c:pt idx="192">
                        <c:v>54</c:v>
                      </c:pt>
                      <c:pt idx="193">
                        <c:v>55</c:v>
                      </c:pt>
                      <c:pt idx="194">
                        <c:v>53</c:v>
                      </c:pt>
                      <c:pt idx="195">
                        <c:v>51</c:v>
                      </c:pt>
                      <c:pt idx="196">
                        <c:v>49</c:v>
                      </c:pt>
                      <c:pt idx="197">
                        <c:v>52</c:v>
                      </c:pt>
                      <c:pt idx="198">
                        <c:v>54</c:v>
                      </c:pt>
                      <c:pt idx="199">
                        <c:v>54</c:v>
                      </c:pt>
                      <c:pt idx="200">
                        <c:v>54</c:v>
                      </c:pt>
                      <c:pt idx="201">
                        <c:v>55</c:v>
                      </c:pt>
                      <c:pt idx="202">
                        <c:v>55</c:v>
                      </c:pt>
                      <c:pt idx="203">
                        <c:v>55</c:v>
                      </c:pt>
                      <c:pt idx="204">
                        <c:v>56</c:v>
                      </c:pt>
                      <c:pt idx="205">
                        <c:v>57</c:v>
                      </c:pt>
                      <c:pt idx="206">
                        <c:v>55</c:v>
                      </c:pt>
                      <c:pt idx="207">
                        <c:v>55</c:v>
                      </c:pt>
                      <c:pt idx="208">
                        <c:v>56</c:v>
                      </c:pt>
                      <c:pt idx="209">
                        <c:v>54</c:v>
                      </c:pt>
                      <c:pt idx="210">
                        <c:v>52</c:v>
                      </c:pt>
                      <c:pt idx="211">
                        <c:v>53</c:v>
                      </c:pt>
                      <c:pt idx="212">
                        <c:v>51</c:v>
                      </c:pt>
                      <c:pt idx="213">
                        <c:v>51</c:v>
                      </c:pt>
                      <c:pt idx="214">
                        <c:v>53</c:v>
                      </c:pt>
                      <c:pt idx="215">
                        <c:v>50</c:v>
                      </c:pt>
                      <c:pt idx="216">
                        <c:v>49</c:v>
                      </c:pt>
                      <c:pt idx="217">
                        <c:v>48</c:v>
                      </c:pt>
                      <c:pt idx="218">
                        <c:v>50</c:v>
                      </c:pt>
                      <c:pt idx="219">
                        <c:v>52</c:v>
                      </c:pt>
                      <c:pt idx="220">
                        <c:v>53</c:v>
                      </c:pt>
                      <c:pt idx="221">
                        <c:v>52</c:v>
                      </c:pt>
                      <c:pt idx="222">
                        <c:v>58</c:v>
                      </c:pt>
                      <c:pt idx="223">
                        <c:v>54</c:v>
                      </c:pt>
                      <c:pt idx="224">
                        <c:v>55</c:v>
                      </c:pt>
                      <c:pt idx="225">
                        <c:v>52</c:v>
                      </c:pt>
                      <c:pt idx="226">
                        <c:v>45</c:v>
                      </c:pt>
                      <c:pt idx="227">
                        <c:v>38</c:v>
                      </c:pt>
                      <c:pt idx="228">
                        <c:v>29</c:v>
                      </c:pt>
                      <c:pt idx="229">
                        <c:v>31</c:v>
                      </c:pt>
                      <c:pt idx="230">
                        <c:v>27</c:v>
                      </c:pt>
                      <c:pt idx="231">
                        <c:v>34</c:v>
                      </c:pt>
                      <c:pt idx="232">
                        <c:v>34</c:v>
                      </c:pt>
                      <c:pt idx="233">
                        <c:v>37</c:v>
                      </c:pt>
                      <c:pt idx="234">
                        <c:v>36</c:v>
                      </c:pt>
                      <c:pt idx="235">
                        <c:v>41</c:v>
                      </c:pt>
                      <c:pt idx="236">
                        <c:v>44</c:v>
                      </c:pt>
                      <c:pt idx="237">
                        <c:v>47</c:v>
                      </c:pt>
                      <c:pt idx="238">
                        <c:v>50</c:v>
                      </c:pt>
                      <c:pt idx="239">
                        <c:v>56</c:v>
                      </c:pt>
                      <c:pt idx="240">
                        <c:v>64</c:v>
                      </c:pt>
                      <c:pt idx="241">
                        <c:v>71</c:v>
                      </c:pt>
                      <c:pt idx="242">
                        <c:v>78</c:v>
                      </c:pt>
                      <c:pt idx="243">
                        <c:v>83</c:v>
                      </c:pt>
                      <c:pt idx="244">
                        <c:v>87</c:v>
                      </c:pt>
                      <c:pt idx="245">
                        <c:v>90</c:v>
                      </c:pt>
                      <c:pt idx="246">
                        <c:v>91</c:v>
                      </c:pt>
                      <c:pt idx="247">
                        <c:v>91</c:v>
                      </c:pt>
                      <c:pt idx="248">
                        <c:v>87</c:v>
                      </c:pt>
                      <c:pt idx="249">
                        <c:v>84</c:v>
                      </c:pt>
                      <c:pt idx="250">
                        <c:v>83</c:v>
                      </c:pt>
                      <c:pt idx="251">
                        <c:v>81</c:v>
                      </c:pt>
                      <c:pt idx="252">
                        <c:v>80</c:v>
                      </c:pt>
                      <c:pt idx="253">
                        <c:v>78</c:v>
                      </c:pt>
                      <c:pt idx="254">
                        <c:v>78</c:v>
                      </c:pt>
                      <c:pt idx="255">
                        <c:v>75</c:v>
                      </c:pt>
                      <c:pt idx="256">
                        <c:v>78</c:v>
                      </c:pt>
                      <c:pt idx="257">
                        <c:v>71</c:v>
                      </c:pt>
                      <c:pt idx="258">
                        <c:v>69</c:v>
                      </c:pt>
                      <c:pt idx="259">
                        <c:v>67</c:v>
                      </c:pt>
                      <c:pt idx="260">
                        <c:v>71</c:v>
                      </c:pt>
                      <c:pt idx="261">
                        <c:v>73</c:v>
                      </c:pt>
                      <c:pt idx="262">
                        <c:v>71</c:v>
                      </c:pt>
                      <c:pt idx="263">
                        <c:v>67</c:v>
                      </c:pt>
                      <c:pt idx="264">
                        <c:v>65</c:v>
                      </c:pt>
                      <c:pt idx="265">
                        <c:v>63</c:v>
                      </c:pt>
                      <c:pt idx="266">
                        <c:v>59</c:v>
                      </c:pt>
                      <c:pt idx="267">
                        <c:v>56</c:v>
                      </c:pt>
                      <c:pt idx="268">
                        <c:v>57</c:v>
                      </c:pt>
                      <c:pt idx="269">
                        <c:v>60</c:v>
                      </c:pt>
                      <c:pt idx="270">
                        <c:v>63</c:v>
                      </c:pt>
                      <c:pt idx="271">
                        <c:v>64</c:v>
                      </c:pt>
                      <c:pt idx="272">
                        <c:v>67</c:v>
                      </c:pt>
                      <c:pt idx="273">
                        <c:v>67</c:v>
                      </c:pt>
                      <c:pt idx="274">
                        <c:v>67</c:v>
                      </c:pt>
                      <c:pt idx="275">
                        <c:v>65</c:v>
                      </c:pt>
                      <c:pt idx="276">
                        <c:v>61</c:v>
                      </c:pt>
                      <c:pt idx="277">
                        <c:v>59</c:v>
                      </c:pt>
                      <c:pt idx="278">
                        <c:v>55</c:v>
                      </c:pt>
                      <c:pt idx="279">
                        <c:v>55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3D-E2C4-4FB1-AADF-4B5BA0162EB9}"/>
                  </c:ext>
                </c:extLst>
              </c15:ser>
            </c15:filteredBarSeries>
            <c15:filteredBa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Vacancies'!$P$1</c15:sqref>
                        </c15:formulaRef>
                      </c:ext>
                    </c:extLst>
                    <c:strCache>
                      <c:ptCount val="1"/>
                      <c:pt idx="0">
                        <c:v>Public admin &amp; defence; compulsory social security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Vacancies'!$P$2:$P$281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17</c:v>
                      </c:pt>
                      <c:pt idx="1">
                        <c:v>16</c:v>
                      </c:pt>
                      <c:pt idx="2">
                        <c:v>16</c:v>
                      </c:pt>
                      <c:pt idx="3">
                        <c:v>16</c:v>
                      </c:pt>
                      <c:pt idx="4">
                        <c:v>15</c:v>
                      </c:pt>
                      <c:pt idx="5">
                        <c:v>16</c:v>
                      </c:pt>
                      <c:pt idx="6">
                        <c:v>16</c:v>
                      </c:pt>
                      <c:pt idx="7">
                        <c:v>17</c:v>
                      </c:pt>
                      <c:pt idx="8">
                        <c:v>16</c:v>
                      </c:pt>
                      <c:pt idx="9">
                        <c:v>16</c:v>
                      </c:pt>
                      <c:pt idx="10">
                        <c:v>15</c:v>
                      </c:pt>
                      <c:pt idx="11">
                        <c:v>15</c:v>
                      </c:pt>
                      <c:pt idx="12">
                        <c:v>15</c:v>
                      </c:pt>
                      <c:pt idx="13">
                        <c:v>16</c:v>
                      </c:pt>
                      <c:pt idx="14">
                        <c:v>16</c:v>
                      </c:pt>
                      <c:pt idx="15">
                        <c:v>18</c:v>
                      </c:pt>
                      <c:pt idx="16">
                        <c:v>17</c:v>
                      </c:pt>
                      <c:pt idx="17">
                        <c:v>17</c:v>
                      </c:pt>
                      <c:pt idx="18">
                        <c:v>17</c:v>
                      </c:pt>
                      <c:pt idx="19">
                        <c:v>17</c:v>
                      </c:pt>
                      <c:pt idx="20">
                        <c:v>18</c:v>
                      </c:pt>
                      <c:pt idx="21">
                        <c:v>18</c:v>
                      </c:pt>
                      <c:pt idx="22">
                        <c:v>18</c:v>
                      </c:pt>
                      <c:pt idx="23">
                        <c:v>18</c:v>
                      </c:pt>
                      <c:pt idx="24">
                        <c:v>18</c:v>
                      </c:pt>
                      <c:pt idx="25">
                        <c:v>19</c:v>
                      </c:pt>
                      <c:pt idx="26">
                        <c:v>18</c:v>
                      </c:pt>
                      <c:pt idx="27">
                        <c:v>19</c:v>
                      </c:pt>
                      <c:pt idx="28">
                        <c:v>19</c:v>
                      </c:pt>
                      <c:pt idx="29">
                        <c:v>19</c:v>
                      </c:pt>
                      <c:pt idx="30">
                        <c:v>18</c:v>
                      </c:pt>
                      <c:pt idx="31">
                        <c:v>18</c:v>
                      </c:pt>
                      <c:pt idx="32">
                        <c:v>17</c:v>
                      </c:pt>
                      <c:pt idx="33">
                        <c:v>17</c:v>
                      </c:pt>
                      <c:pt idx="34">
                        <c:v>17</c:v>
                      </c:pt>
                      <c:pt idx="35">
                        <c:v>18</c:v>
                      </c:pt>
                      <c:pt idx="36">
                        <c:v>18</c:v>
                      </c:pt>
                      <c:pt idx="37">
                        <c:v>18</c:v>
                      </c:pt>
                      <c:pt idx="38">
                        <c:v>18</c:v>
                      </c:pt>
                      <c:pt idx="39">
                        <c:v>17</c:v>
                      </c:pt>
                      <c:pt idx="40">
                        <c:v>17</c:v>
                      </c:pt>
                      <c:pt idx="41">
                        <c:v>18</c:v>
                      </c:pt>
                      <c:pt idx="42">
                        <c:v>18</c:v>
                      </c:pt>
                      <c:pt idx="43">
                        <c:v>19</c:v>
                      </c:pt>
                      <c:pt idx="44">
                        <c:v>18</c:v>
                      </c:pt>
                      <c:pt idx="45">
                        <c:v>18</c:v>
                      </c:pt>
                      <c:pt idx="46">
                        <c:v>19</c:v>
                      </c:pt>
                      <c:pt idx="47">
                        <c:v>19</c:v>
                      </c:pt>
                      <c:pt idx="48">
                        <c:v>19</c:v>
                      </c:pt>
                      <c:pt idx="49">
                        <c:v>18</c:v>
                      </c:pt>
                      <c:pt idx="50">
                        <c:v>18</c:v>
                      </c:pt>
                      <c:pt idx="51">
                        <c:v>18</c:v>
                      </c:pt>
                      <c:pt idx="52">
                        <c:v>19</c:v>
                      </c:pt>
                      <c:pt idx="53">
                        <c:v>20</c:v>
                      </c:pt>
                      <c:pt idx="54">
                        <c:v>20</c:v>
                      </c:pt>
                      <c:pt idx="55">
                        <c:v>20</c:v>
                      </c:pt>
                      <c:pt idx="56">
                        <c:v>20</c:v>
                      </c:pt>
                      <c:pt idx="57">
                        <c:v>21</c:v>
                      </c:pt>
                      <c:pt idx="58">
                        <c:v>21</c:v>
                      </c:pt>
                      <c:pt idx="59">
                        <c:v>21</c:v>
                      </c:pt>
                      <c:pt idx="60">
                        <c:v>21</c:v>
                      </c:pt>
                      <c:pt idx="61">
                        <c:v>21</c:v>
                      </c:pt>
                      <c:pt idx="62">
                        <c:v>22</c:v>
                      </c:pt>
                      <c:pt idx="63">
                        <c:v>22</c:v>
                      </c:pt>
                      <c:pt idx="64">
                        <c:v>21</c:v>
                      </c:pt>
                      <c:pt idx="65">
                        <c:v>21</c:v>
                      </c:pt>
                      <c:pt idx="66">
                        <c:v>22</c:v>
                      </c:pt>
                      <c:pt idx="67">
                        <c:v>22</c:v>
                      </c:pt>
                      <c:pt idx="68">
                        <c:v>22</c:v>
                      </c:pt>
                      <c:pt idx="69">
                        <c:v>22</c:v>
                      </c:pt>
                      <c:pt idx="70">
                        <c:v>21</c:v>
                      </c:pt>
                      <c:pt idx="71">
                        <c:v>21</c:v>
                      </c:pt>
                      <c:pt idx="72">
                        <c:v>21</c:v>
                      </c:pt>
                      <c:pt idx="73">
                        <c:v>23</c:v>
                      </c:pt>
                      <c:pt idx="74">
                        <c:v>23</c:v>
                      </c:pt>
                      <c:pt idx="75">
                        <c:v>24</c:v>
                      </c:pt>
                      <c:pt idx="76">
                        <c:v>23</c:v>
                      </c:pt>
                      <c:pt idx="77">
                        <c:v>22</c:v>
                      </c:pt>
                      <c:pt idx="78">
                        <c:v>22</c:v>
                      </c:pt>
                      <c:pt idx="79">
                        <c:v>22</c:v>
                      </c:pt>
                      <c:pt idx="80">
                        <c:v>23</c:v>
                      </c:pt>
                      <c:pt idx="81">
                        <c:v>23</c:v>
                      </c:pt>
                      <c:pt idx="82">
                        <c:v>24</c:v>
                      </c:pt>
                      <c:pt idx="83">
                        <c:v>25</c:v>
                      </c:pt>
                      <c:pt idx="84">
                        <c:v>25</c:v>
                      </c:pt>
                      <c:pt idx="85">
                        <c:v>25</c:v>
                      </c:pt>
                      <c:pt idx="86">
                        <c:v>26</c:v>
                      </c:pt>
                      <c:pt idx="87">
                        <c:v>27</c:v>
                      </c:pt>
                      <c:pt idx="88">
                        <c:v>27</c:v>
                      </c:pt>
                      <c:pt idx="89">
                        <c:v>27</c:v>
                      </c:pt>
                      <c:pt idx="90">
                        <c:v>27</c:v>
                      </c:pt>
                      <c:pt idx="91">
                        <c:v>27</c:v>
                      </c:pt>
                      <c:pt idx="92">
                        <c:v>27</c:v>
                      </c:pt>
                      <c:pt idx="93">
                        <c:v>26</c:v>
                      </c:pt>
                      <c:pt idx="94">
                        <c:v>27</c:v>
                      </c:pt>
                      <c:pt idx="95">
                        <c:v>26</c:v>
                      </c:pt>
                      <c:pt idx="96">
                        <c:v>26</c:v>
                      </c:pt>
                      <c:pt idx="97">
                        <c:v>25</c:v>
                      </c:pt>
                      <c:pt idx="98">
                        <c:v>25</c:v>
                      </c:pt>
                      <c:pt idx="99">
                        <c:v>22</c:v>
                      </c:pt>
                      <c:pt idx="100">
                        <c:v>19</c:v>
                      </c:pt>
                      <c:pt idx="101">
                        <c:v>16</c:v>
                      </c:pt>
                      <c:pt idx="102">
                        <c:v>16</c:v>
                      </c:pt>
                      <c:pt idx="103">
                        <c:v>14</c:v>
                      </c:pt>
                      <c:pt idx="104">
                        <c:v>13</c:v>
                      </c:pt>
                      <c:pt idx="105">
                        <c:v>11</c:v>
                      </c:pt>
                      <c:pt idx="106">
                        <c:v>10</c:v>
                      </c:pt>
                      <c:pt idx="107">
                        <c:v>10</c:v>
                      </c:pt>
                      <c:pt idx="108">
                        <c:v>10</c:v>
                      </c:pt>
                      <c:pt idx="109">
                        <c:v>8</c:v>
                      </c:pt>
                      <c:pt idx="110">
                        <c:v>7</c:v>
                      </c:pt>
                      <c:pt idx="111">
                        <c:v>5</c:v>
                      </c:pt>
                      <c:pt idx="112">
                        <c:v>6</c:v>
                      </c:pt>
                      <c:pt idx="113">
                        <c:v>17</c:v>
                      </c:pt>
                      <c:pt idx="114">
                        <c:v>29</c:v>
                      </c:pt>
                      <c:pt idx="115">
                        <c:v>39</c:v>
                      </c:pt>
                      <c:pt idx="116">
                        <c:v>35</c:v>
                      </c:pt>
                      <c:pt idx="117">
                        <c:v>25</c:v>
                      </c:pt>
                      <c:pt idx="118">
                        <c:v>14</c:v>
                      </c:pt>
                      <c:pt idx="119">
                        <c:v>9</c:v>
                      </c:pt>
                      <c:pt idx="120">
                        <c:v>8</c:v>
                      </c:pt>
                      <c:pt idx="121">
                        <c:v>8</c:v>
                      </c:pt>
                      <c:pt idx="122">
                        <c:v>7</c:v>
                      </c:pt>
                      <c:pt idx="123">
                        <c:v>7</c:v>
                      </c:pt>
                      <c:pt idx="124">
                        <c:v>7</c:v>
                      </c:pt>
                      <c:pt idx="125">
                        <c:v>7</c:v>
                      </c:pt>
                      <c:pt idx="126">
                        <c:v>7</c:v>
                      </c:pt>
                      <c:pt idx="127">
                        <c:v>7</c:v>
                      </c:pt>
                      <c:pt idx="128">
                        <c:v>7</c:v>
                      </c:pt>
                      <c:pt idx="129">
                        <c:v>7</c:v>
                      </c:pt>
                      <c:pt idx="130">
                        <c:v>8</c:v>
                      </c:pt>
                      <c:pt idx="131">
                        <c:v>8</c:v>
                      </c:pt>
                      <c:pt idx="132">
                        <c:v>8</c:v>
                      </c:pt>
                      <c:pt idx="133">
                        <c:v>8</c:v>
                      </c:pt>
                      <c:pt idx="134">
                        <c:v>7</c:v>
                      </c:pt>
                      <c:pt idx="135">
                        <c:v>7</c:v>
                      </c:pt>
                      <c:pt idx="136">
                        <c:v>7</c:v>
                      </c:pt>
                      <c:pt idx="137">
                        <c:v>7</c:v>
                      </c:pt>
                      <c:pt idx="138">
                        <c:v>8</c:v>
                      </c:pt>
                      <c:pt idx="139">
                        <c:v>8</c:v>
                      </c:pt>
                      <c:pt idx="140">
                        <c:v>8</c:v>
                      </c:pt>
                      <c:pt idx="141">
                        <c:v>8</c:v>
                      </c:pt>
                      <c:pt idx="142">
                        <c:v>9</c:v>
                      </c:pt>
                      <c:pt idx="143">
                        <c:v>9</c:v>
                      </c:pt>
                      <c:pt idx="144">
                        <c:v>9</c:v>
                      </c:pt>
                      <c:pt idx="145">
                        <c:v>8</c:v>
                      </c:pt>
                      <c:pt idx="146">
                        <c:v>8</c:v>
                      </c:pt>
                      <c:pt idx="147">
                        <c:v>9</c:v>
                      </c:pt>
                      <c:pt idx="148">
                        <c:v>9</c:v>
                      </c:pt>
                      <c:pt idx="149">
                        <c:v>9</c:v>
                      </c:pt>
                      <c:pt idx="150">
                        <c:v>9</c:v>
                      </c:pt>
                      <c:pt idx="151">
                        <c:v>9</c:v>
                      </c:pt>
                      <c:pt idx="152">
                        <c:v>10</c:v>
                      </c:pt>
                      <c:pt idx="153">
                        <c:v>10</c:v>
                      </c:pt>
                      <c:pt idx="154">
                        <c:v>11</c:v>
                      </c:pt>
                      <c:pt idx="155">
                        <c:v>11</c:v>
                      </c:pt>
                      <c:pt idx="156">
                        <c:v>11</c:v>
                      </c:pt>
                      <c:pt idx="157">
                        <c:v>11</c:v>
                      </c:pt>
                      <c:pt idx="158">
                        <c:v>10</c:v>
                      </c:pt>
                      <c:pt idx="159">
                        <c:v>11</c:v>
                      </c:pt>
                      <c:pt idx="160">
                        <c:v>11</c:v>
                      </c:pt>
                      <c:pt idx="161">
                        <c:v>12</c:v>
                      </c:pt>
                      <c:pt idx="162">
                        <c:v>11</c:v>
                      </c:pt>
                      <c:pt idx="163">
                        <c:v>11</c:v>
                      </c:pt>
                      <c:pt idx="164">
                        <c:v>11</c:v>
                      </c:pt>
                      <c:pt idx="165">
                        <c:v>11</c:v>
                      </c:pt>
                      <c:pt idx="166">
                        <c:v>12</c:v>
                      </c:pt>
                      <c:pt idx="167">
                        <c:v>11</c:v>
                      </c:pt>
                      <c:pt idx="168">
                        <c:v>11</c:v>
                      </c:pt>
                      <c:pt idx="169">
                        <c:v>11</c:v>
                      </c:pt>
                      <c:pt idx="170">
                        <c:v>12</c:v>
                      </c:pt>
                      <c:pt idx="171">
                        <c:v>13</c:v>
                      </c:pt>
                      <c:pt idx="172">
                        <c:v>13</c:v>
                      </c:pt>
                      <c:pt idx="173">
                        <c:v>13</c:v>
                      </c:pt>
                      <c:pt idx="174">
                        <c:v>12</c:v>
                      </c:pt>
                      <c:pt idx="175">
                        <c:v>11</c:v>
                      </c:pt>
                      <c:pt idx="176">
                        <c:v>11</c:v>
                      </c:pt>
                      <c:pt idx="177">
                        <c:v>11</c:v>
                      </c:pt>
                      <c:pt idx="178">
                        <c:v>10</c:v>
                      </c:pt>
                      <c:pt idx="179">
                        <c:v>11</c:v>
                      </c:pt>
                      <c:pt idx="180">
                        <c:v>13</c:v>
                      </c:pt>
                      <c:pt idx="181">
                        <c:v>14</c:v>
                      </c:pt>
                      <c:pt idx="182">
                        <c:v>14</c:v>
                      </c:pt>
                      <c:pt idx="183">
                        <c:v>13</c:v>
                      </c:pt>
                      <c:pt idx="184">
                        <c:v>13</c:v>
                      </c:pt>
                      <c:pt idx="185">
                        <c:v>13</c:v>
                      </c:pt>
                      <c:pt idx="186">
                        <c:v>13</c:v>
                      </c:pt>
                      <c:pt idx="187">
                        <c:v>13</c:v>
                      </c:pt>
                      <c:pt idx="188">
                        <c:v>15</c:v>
                      </c:pt>
                      <c:pt idx="189">
                        <c:v>16</c:v>
                      </c:pt>
                      <c:pt idx="190">
                        <c:v>16</c:v>
                      </c:pt>
                      <c:pt idx="191">
                        <c:v>16</c:v>
                      </c:pt>
                      <c:pt idx="192">
                        <c:v>16</c:v>
                      </c:pt>
                      <c:pt idx="193">
                        <c:v>16</c:v>
                      </c:pt>
                      <c:pt idx="194">
                        <c:v>17</c:v>
                      </c:pt>
                      <c:pt idx="195">
                        <c:v>17</c:v>
                      </c:pt>
                      <c:pt idx="196">
                        <c:v>17</c:v>
                      </c:pt>
                      <c:pt idx="197">
                        <c:v>17</c:v>
                      </c:pt>
                      <c:pt idx="198">
                        <c:v>17</c:v>
                      </c:pt>
                      <c:pt idx="199">
                        <c:v>18</c:v>
                      </c:pt>
                      <c:pt idx="200">
                        <c:v>18</c:v>
                      </c:pt>
                      <c:pt idx="201">
                        <c:v>18</c:v>
                      </c:pt>
                      <c:pt idx="202">
                        <c:v>20</c:v>
                      </c:pt>
                      <c:pt idx="203">
                        <c:v>21</c:v>
                      </c:pt>
                      <c:pt idx="204">
                        <c:v>21</c:v>
                      </c:pt>
                      <c:pt idx="205">
                        <c:v>21</c:v>
                      </c:pt>
                      <c:pt idx="206">
                        <c:v>21</c:v>
                      </c:pt>
                      <c:pt idx="207">
                        <c:v>22</c:v>
                      </c:pt>
                      <c:pt idx="208">
                        <c:v>24</c:v>
                      </c:pt>
                      <c:pt idx="209">
                        <c:v>24</c:v>
                      </c:pt>
                      <c:pt idx="210">
                        <c:v>23</c:v>
                      </c:pt>
                      <c:pt idx="211">
                        <c:v>21</c:v>
                      </c:pt>
                      <c:pt idx="212">
                        <c:v>20</c:v>
                      </c:pt>
                      <c:pt idx="213">
                        <c:v>20</c:v>
                      </c:pt>
                      <c:pt idx="214">
                        <c:v>21</c:v>
                      </c:pt>
                      <c:pt idx="215">
                        <c:v>22</c:v>
                      </c:pt>
                      <c:pt idx="216">
                        <c:v>22</c:v>
                      </c:pt>
                      <c:pt idx="217">
                        <c:v>22</c:v>
                      </c:pt>
                      <c:pt idx="218">
                        <c:v>22</c:v>
                      </c:pt>
                      <c:pt idx="219">
                        <c:v>22</c:v>
                      </c:pt>
                      <c:pt idx="220">
                        <c:v>24</c:v>
                      </c:pt>
                      <c:pt idx="221">
                        <c:v>24</c:v>
                      </c:pt>
                      <c:pt idx="222">
                        <c:v>24</c:v>
                      </c:pt>
                      <c:pt idx="223">
                        <c:v>22</c:v>
                      </c:pt>
                      <c:pt idx="224">
                        <c:v>22</c:v>
                      </c:pt>
                      <c:pt idx="225">
                        <c:v>22</c:v>
                      </c:pt>
                      <c:pt idx="226">
                        <c:v>21</c:v>
                      </c:pt>
                      <c:pt idx="227">
                        <c:v>18</c:v>
                      </c:pt>
                      <c:pt idx="228">
                        <c:v>15</c:v>
                      </c:pt>
                      <c:pt idx="229">
                        <c:v>17</c:v>
                      </c:pt>
                      <c:pt idx="230">
                        <c:v>18</c:v>
                      </c:pt>
                      <c:pt idx="231">
                        <c:v>19</c:v>
                      </c:pt>
                      <c:pt idx="232">
                        <c:v>19</c:v>
                      </c:pt>
                      <c:pt idx="233">
                        <c:v>21</c:v>
                      </c:pt>
                      <c:pt idx="234">
                        <c:v>25</c:v>
                      </c:pt>
                      <c:pt idx="235">
                        <c:v>35</c:v>
                      </c:pt>
                      <c:pt idx="236">
                        <c:v>35</c:v>
                      </c:pt>
                      <c:pt idx="237">
                        <c:v>32</c:v>
                      </c:pt>
                      <c:pt idx="238">
                        <c:v>24</c:v>
                      </c:pt>
                      <c:pt idx="239">
                        <c:v>23</c:v>
                      </c:pt>
                      <c:pt idx="240">
                        <c:v>24</c:v>
                      </c:pt>
                      <c:pt idx="241">
                        <c:v>26</c:v>
                      </c:pt>
                      <c:pt idx="242">
                        <c:v>28</c:v>
                      </c:pt>
                      <c:pt idx="243">
                        <c:v>30</c:v>
                      </c:pt>
                      <c:pt idx="244">
                        <c:v>31</c:v>
                      </c:pt>
                      <c:pt idx="245">
                        <c:v>31</c:v>
                      </c:pt>
                      <c:pt idx="246">
                        <c:v>32</c:v>
                      </c:pt>
                      <c:pt idx="247">
                        <c:v>32</c:v>
                      </c:pt>
                      <c:pt idx="248">
                        <c:v>34</c:v>
                      </c:pt>
                      <c:pt idx="249">
                        <c:v>36</c:v>
                      </c:pt>
                      <c:pt idx="250">
                        <c:v>37</c:v>
                      </c:pt>
                      <c:pt idx="251">
                        <c:v>38</c:v>
                      </c:pt>
                      <c:pt idx="252">
                        <c:v>40</c:v>
                      </c:pt>
                      <c:pt idx="253">
                        <c:v>42</c:v>
                      </c:pt>
                      <c:pt idx="254">
                        <c:v>41</c:v>
                      </c:pt>
                      <c:pt idx="255">
                        <c:v>41</c:v>
                      </c:pt>
                      <c:pt idx="256">
                        <c:v>41</c:v>
                      </c:pt>
                      <c:pt idx="257">
                        <c:v>41</c:v>
                      </c:pt>
                      <c:pt idx="258">
                        <c:v>40</c:v>
                      </c:pt>
                      <c:pt idx="259">
                        <c:v>39</c:v>
                      </c:pt>
                      <c:pt idx="260">
                        <c:v>40</c:v>
                      </c:pt>
                      <c:pt idx="261">
                        <c:v>40</c:v>
                      </c:pt>
                      <c:pt idx="262">
                        <c:v>40</c:v>
                      </c:pt>
                      <c:pt idx="263">
                        <c:v>39</c:v>
                      </c:pt>
                      <c:pt idx="264">
                        <c:v>40</c:v>
                      </c:pt>
                      <c:pt idx="265">
                        <c:v>39</c:v>
                      </c:pt>
                      <c:pt idx="266">
                        <c:v>38</c:v>
                      </c:pt>
                      <c:pt idx="267">
                        <c:v>37</c:v>
                      </c:pt>
                      <c:pt idx="268">
                        <c:v>37</c:v>
                      </c:pt>
                      <c:pt idx="269">
                        <c:v>39</c:v>
                      </c:pt>
                      <c:pt idx="270">
                        <c:v>38</c:v>
                      </c:pt>
                      <c:pt idx="271">
                        <c:v>37</c:v>
                      </c:pt>
                      <c:pt idx="272">
                        <c:v>36</c:v>
                      </c:pt>
                      <c:pt idx="273">
                        <c:v>36</c:v>
                      </c:pt>
                      <c:pt idx="274">
                        <c:v>36</c:v>
                      </c:pt>
                      <c:pt idx="275">
                        <c:v>37</c:v>
                      </c:pt>
                      <c:pt idx="276">
                        <c:v>36</c:v>
                      </c:pt>
                      <c:pt idx="277">
                        <c:v>36</c:v>
                      </c:pt>
                      <c:pt idx="278">
                        <c:v>35</c:v>
                      </c:pt>
                      <c:pt idx="279">
                        <c:v>34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3E-E2C4-4FB1-AADF-4B5BA0162EB9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Vacancies'!$Q$1</c15:sqref>
                        </c15:formulaRef>
                      </c:ext>
                    </c:extLst>
                    <c:strCache>
                      <c:ptCount val="1"/>
                      <c:pt idx="0">
                        <c:v>Education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Vacancies'!$Q$2:$Q$281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32</c:v>
                      </c:pt>
                      <c:pt idx="1">
                        <c:v>32</c:v>
                      </c:pt>
                      <c:pt idx="2">
                        <c:v>31</c:v>
                      </c:pt>
                      <c:pt idx="3">
                        <c:v>32</c:v>
                      </c:pt>
                      <c:pt idx="4">
                        <c:v>32</c:v>
                      </c:pt>
                      <c:pt idx="5">
                        <c:v>32</c:v>
                      </c:pt>
                      <c:pt idx="6">
                        <c:v>33</c:v>
                      </c:pt>
                      <c:pt idx="7">
                        <c:v>33</c:v>
                      </c:pt>
                      <c:pt idx="8">
                        <c:v>33</c:v>
                      </c:pt>
                      <c:pt idx="9">
                        <c:v>35</c:v>
                      </c:pt>
                      <c:pt idx="10">
                        <c:v>33</c:v>
                      </c:pt>
                      <c:pt idx="11">
                        <c:v>33</c:v>
                      </c:pt>
                      <c:pt idx="12">
                        <c:v>31</c:v>
                      </c:pt>
                      <c:pt idx="13">
                        <c:v>33</c:v>
                      </c:pt>
                      <c:pt idx="14">
                        <c:v>33</c:v>
                      </c:pt>
                      <c:pt idx="15">
                        <c:v>35</c:v>
                      </c:pt>
                      <c:pt idx="16">
                        <c:v>35</c:v>
                      </c:pt>
                      <c:pt idx="17">
                        <c:v>36</c:v>
                      </c:pt>
                      <c:pt idx="18">
                        <c:v>37</c:v>
                      </c:pt>
                      <c:pt idx="19">
                        <c:v>37</c:v>
                      </c:pt>
                      <c:pt idx="20">
                        <c:v>38</c:v>
                      </c:pt>
                      <c:pt idx="21">
                        <c:v>39</c:v>
                      </c:pt>
                      <c:pt idx="22">
                        <c:v>39</c:v>
                      </c:pt>
                      <c:pt idx="23">
                        <c:v>39</c:v>
                      </c:pt>
                      <c:pt idx="24">
                        <c:v>40</c:v>
                      </c:pt>
                      <c:pt idx="25">
                        <c:v>39</c:v>
                      </c:pt>
                      <c:pt idx="26">
                        <c:v>39</c:v>
                      </c:pt>
                      <c:pt idx="27">
                        <c:v>39</c:v>
                      </c:pt>
                      <c:pt idx="28">
                        <c:v>40</c:v>
                      </c:pt>
                      <c:pt idx="29">
                        <c:v>39</c:v>
                      </c:pt>
                      <c:pt idx="30">
                        <c:v>39</c:v>
                      </c:pt>
                      <c:pt idx="31">
                        <c:v>39</c:v>
                      </c:pt>
                      <c:pt idx="32">
                        <c:v>38</c:v>
                      </c:pt>
                      <c:pt idx="33">
                        <c:v>38</c:v>
                      </c:pt>
                      <c:pt idx="34">
                        <c:v>38</c:v>
                      </c:pt>
                      <c:pt idx="35">
                        <c:v>38</c:v>
                      </c:pt>
                      <c:pt idx="36">
                        <c:v>38</c:v>
                      </c:pt>
                      <c:pt idx="37">
                        <c:v>39</c:v>
                      </c:pt>
                      <c:pt idx="38">
                        <c:v>40</c:v>
                      </c:pt>
                      <c:pt idx="39">
                        <c:v>40</c:v>
                      </c:pt>
                      <c:pt idx="40">
                        <c:v>40</c:v>
                      </c:pt>
                      <c:pt idx="41">
                        <c:v>40</c:v>
                      </c:pt>
                      <c:pt idx="42">
                        <c:v>41</c:v>
                      </c:pt>
                      <c:pt idx="43">
                        <c:v>42</c:v>
                      </c:pt>
                      <c:pt idx="44">
                        <c:v>43</c:v>
                      </c:pt>
                      <c:pt idx="45">
                        <c:v>42</c:v>
                      </c:pt>
                      <c:pt idx="46">
                        <c:v>43</c:v>
                      </c:pt>
                      <c:pt idx="47">
                        <c:v>43</c:v>
                      </c:pt>
                      <c:pt idx="48">
                        <c:v>43</c:v>
                      </c:pt>
                      <c:pt idx="49">
                        <c:v>42</c:v>
                      </c:pt>
                      <c:pt idx="50">
                        <c:v>42</c:v>
                      </c:pt>
                      <c:pt idx="51">
                        <c:v>41</c:v>
                      </c:pt>
                      <c:pt idx="52">
                        <c:v>42</c:v>
                      </c:pt>
                      <c:pt idx="53">
                        <c:v>41</c:v>
                      </c:pt>
                      <c:pt idx="54">
                        <c:v>43</c:v>
                      </c:pt>
                      <c:pt idx="55">
                        <c:v>43</c:v>
                      </c:pt>
                      <c:pt idx="56">
                        <c:v>44</c:v>
                      </c:pt>
                      <c:pt idx="57">
                        <c:v>43</c:v>
                      </c:pt>
                      <c:pt idx="58">
                        <c:v>42</c:v>
                      </c:pt>
                      <c:pt idx="59">
                        <c:v>41</c:v>
                      </c:pt>
                      <c:pt idx="60">
                        <c:v>43</c:v>
                      </c:pt>
                      <c:pt idx="61">
                        <c:v>44</c:v>
                      </c:pt>
                      <c:pt idx="62">
                        <c:v>45</c:v>
                      </c:pt>
                      <c:pt idx="63">
                        <c:v>45</c:v>
                      </c:pt>
                      <c:pt idx="64">
                        <c:v>45</c:v>
                      </c:pt>
                      <c:pt idx="65">
                        <c:v>44</c:v>
                      </c:pt>
                      <c:pt idx="66">
                        <c:v>43</c:v>
                      </c:pt>
                      <c:pt idx="67">
                        <c:v>43</c:v>
                      </c:pt>
                      <c:pt idx="68">
                        <c:v>44</c:v>
                      </c:pt>
                      <c:pt idx="69">
                        <c:v>47</c:v>
                      </c:pt>
                      <c:pt idx="70">
                        <c:v>48</c:v>
                      </c:pt>
                      <c:pt idx="71">
                        <c:v>49</c:v>
                      </c:pt>
                      <c:pt idx="72">
                        <c:v>50</c:v>
                      </c:pt>
                      <c:pt idx="73">
                        <c:v>49</c:v>
                      </c:pt>
                      <c:pt idx="74">
                        <c:v>50</c:v>
                      </c:pt>
                      <c:pt idx="75">
                        <c:v>49</c:v>
                      </c:pt>
                      <c:pt idx="76">
                        <c:v>51</c:v>
                      </c:pt>
                      <c:pt idx="77">
                        <c:v>51</c:v>
                      </c:pt>
                      <c:pt idx="78">
                        <c:v>51</c:v>
                      </c:pt>
                      <c:pt idx="79">
                        <c:v>50</c:v>
                      </c:pt>
                      <c:pt idx="80">
                        <c:v>50</c:v>
                      </c:pt>
                      <c:pt idx="81">
                        <c:v>48</c:v>
                      </c:pt>
                      <c:pt idx="82">
                        <c:v>48</c:v>
                      </c:pt>
                      <c:pt idx="83">
                        <c:v>49</c:v>
                      </c:pt>
                      <c:pt idx="84">
                        <c:v>49</c:v>
                      </c:pt>
                      <c:pt idx="85">
                        <c:v>50</c:v>
                      </c:pt>
                      <c:pt idx="86">
                        <c:v>49</c:v>
                      </c:pt>
                      <c:pt idx="87">
                        <c:v>51</c:v>
                      </c:pt>
                      <c:pt idx="88">
                        <c:v>50</c:v>
                      </c:pt>
                      <c:pt idx="89">
                        <c:v>52</c:v>
                      </c:pt>
                      <c:pt idx="90">
                        <c:v>52</c:v>
                      </c:pt>
                      <c:pt idx="91">
                        <c:v>52</c:v>
                      </c:pt>
                      <c:pt idx="92">
                        <c:v>50</c:v>
                      </c:pt>
                      <c:pt idx="93">
                        <c:v>50</c:v>
                      </c:pt>
                      <c:pt idx="94">
                        <c:v>50</c:v>
                      </c:pt>
                      <c:pt idx="95">
                        <c:v>50</c:v>
                      </c:pt>
                      <c:pt idx="96">
                        <c:v>49</c:v>
                      </c:pt>
                      <c:pt idx="97">
                        <c:v>50</c:v>
                      </c:pt>
                      <c:pt idx="98">
                        <c:v>50</c:v>
                      </c:pt>
                      <c:pt idx="99">
                        <c:v>52</c:v>
                      </c:pt>
                      <c:pt idx="100">
                        <c:v>51</c:v>
                      </c:pt>
                      <c:pt idx="101">
                        <c:v>51</c:v>
                      </c:pt>
                      <c:pt idx="102">
                        <c:v>51</c:v>
                      </c:pt>
                      <c:pt idx="103">
                        <c:v>53</c:v>
                      </c:pt>
                      <c:pt idx="104">
                        <c:v>55</c:v>
                      </c:pt>
                      <c:pt idx="105">
                        <c:v>54</c:v>
                      </c:pt>
                      <c:pt idx="106">
                        <c:v>54</c:v>
                      </c:pt>
                      <c:pt idx="107">
                        <c:v>51</c:v>
                      </c:pt>
                      <c:pt idx="108">
                        <c:v>49</c:v>
                      </c:pt>
                      <c:pt idx="109">
                        <c:v>41</c:v>
                      </c:pt>
                      <c:pt idx="110">
                        <c:v>35</c:v>
                      </c:pt>
                      <c:pt idx="111">
                        <c:v>28</c:v>
                      </c:pt>
                      <c:pt idx="112">
                        <c:v>28</c:v>
                      </c:pt>
                      <c:pt idx="113">
                        <c:v>29</c:v>
                      </c:pt>
                      <c:pt idx="114">
                        <c:v>30</c:v>
                      </c:pt>
                      <c:pt idx="115">
                        <c:v>28</c:v>
                      </c:pt>
                      <c:pt idx="116">
                        <c:v>27</c:v>
                      </c:pt>
                      <c:pt idx="117">
                        <c:v>28</c:v>
                      </c:pt>
                      <c:pt idx="118">
                        <c:v>28</c:v>
                      </c:pt>
                      <c:pt idx="119">
                        <c:v>29</c:v>
                      </c:pt>
                      <c:pt idx="120">
                        <c:v>29</c:v>
                      </c:pt>
                      <c:pt idx="121">
                        <c:v>30</c:v>
                      </c:pt>
                      <c:pt idx="122">
                        <c:v>30</c:v>
                      </c:pt>
                      <c:pt idx="123">
                        <c:v>30</c:v>
                      </c:pt>
                      <c:pt idx="124">
                        <c:v>31</c:v>
                      </c:pt>
                      <c:pt idx="125">
                        <c:v>31</c:v>
                      </c:pt>
                      <c:pt idx="126">
                        <c:v>31</c:v>
                      </c:pt>
                      <c:pt idx="127">
                        <c:v>33</c:v>
                      </c:pt>
                      <c:pt idx="128">
                        <c:v>33</c:v>
                      </c:pt>
                      <c:pt idx="129">
                        <c:v>34</c:v>
                      </c:pt>
                      <c:pt idx="130">
                        <c:v>33</c:v>
                      </c:pt>
                      <c:pt idx="131">
                        <c:v>35</c:v>
                      </c:pt>
                      <c:pt idx="132">
                        <c:v>35</c:v>
                      </c:pt>
                      <c:pt idx="133">
                        <c:v>37</c:v>
                      </c:pt>
                      <c:pt idx="134">
                        <c:v>36</c:v>
                      </c:pt>
                      <c:pt idx="135">
                        <c:v>36</c:v>
                      </c:pt>
                      <c:pt idx="136">
                        <c:v>36</c:v>
                      </c:pt>
                      <c:pt idx="137">
                        <c:v>37</c:v>
                      </c:pt>
                      <c:pt idx="138">
                        <c:v>37</c:v>
                      </c:pt>
                      <c:pt idx="139">
                        <c:v>37</c:v>
                      </c:pt>
                      <c:pt idx="140">
                        <c:v>40</c:v>
                      </c:pt>
                      <c:pt idx="141">
                        <c:v>40</c:v>
                      </c:pt>
                      <c:pt idx="142">
                        <c:v>40</c:v>
                      </c:pt>
                      <c:pt idx="143">
                        <c:v>39</c:v>
                      </c:pt>
                      <c:pt idx="144">
                        <c:v>40</c:v>
                      </c:pt>
                      <c:pt idx="145">
                        <c:v>41</c:v>
                      </c:pt>
                      <c:pt idx="146">
                        <c:v>39</c:v>
                      </c:pt>
                      <c:pt idx="147">
                        <c:v>39</c:v>
                      </c:pt>
                      <c:pt idx="148">
                        <c:v>38</c:v>
                      </c:pt>
                      <c:pt idx="149">
                        <c:v>40</c:v>
                      </c:pt>
                      <c:pt idx="150">
                        <c:v>40</c:v>
                      </c:pt>
                      <c:pt idx="151">
                        <c:v>41</c:v>
                      </c:pt>
                      <c:pt idx="152">
                        <c:v>43</c:v>
                      </c:pt>
                      <c:pt idx="153">
                        <c:v>46</c:v>
                      </c:pt>
                      <c:pt idx="154">
                        <c:v>49</c:v>
                      </c:pt>
                      <c:pt idx="155">
                        <c:v>50</c:v>
                      </c:pt>
                      <c:pt idx="156">
                        <c:v>50</c:v>
                      </c:pt>
                      <c:pt idx="157">
                        <c:v>49</c:v>
                      </c:pt>
                      <c:pt idx="158">
                        <c:v>52</c:v>
                      </c:pt>
                      <c:pt idx="159">
                        <c:v>51</c:v>
                      </c:pt>
                      <c:pt idx="160">
                        <c:v>52</c:v>
                      </c:pt>
                      <c:pt idx="161">
                        <c:v>52</c:v>
                      </c:pt>
                      <c:pt idx="162">
                        <c:v>53</c:v>
                      </c:pt>
                      <c:pt idx="163">
                        <c:v>51</c:v>
                      </c:pt>
                      <c:pt idx="164">
                        <c:v>50</c:v>
                      </c:pt>
                      <c:pt idx="165">
                        <c:v>50</c:v>
                      </c:pt>
                      <c:pt idx="166">
                        <c:v>52</c:v>
                      </c:pt>
                      <c:pt idx="167">
                        <c:v>51</c:v>
                      </c:pt>
                      <c:pt idx="168">
                        <c:v>52</c:v>
                      </c:pt>
                      <c:pt idx="169">
                        <c:v>51</c:v>
                      </c:pt>
                      <c:pt idx="170">
                        <c:v>51</c:v>
                      </c:pt>
                      <c:pt idx="171">
                        <c:v>49</c:v>
                      </c:pt>
                      <c:pt idx="172">
                        <c:v>49</c:v>
                      </c:pt>
                      <c:pt idx="173">
                        <c:v>49</c:v>
                      </c:pt>
                      <c:pt idx="174">
                        <c:v>49</c:v>
                      </c:pt>
                      <c:pt idx="175">
                        <c:v>52</c:v>
                      </c:pt>
                      <c:pt idx="176">
                        <c:v>51</c:v>
                      </c:pt>
                      <c:pt idx="177">
                        <c:v>50</c:v>
                      </c:pt>
                      <c:pt idx="178">
                        <c:v>50</c:v>
                      </c:pt>
                      <c:pt idx="179">
                        <c:v>49</c:v>
                      </c:pt>
                      <c:pt idx="180">
                        <c:v>49</c:v>
                      </c:pt>
                      <c:pt idx="181">
                        <c:v>46</c:v>
                      </c:pt>
                      <c:pt idx="182">
                        <c:v>47</c:v>
                      </c:pt>
                      <c:pt idx="183">
                        <c:v>49</c:v>
                      </c:pt>
                      <c:pt idx="184">
                        <c:v>50</c:v>
                      </c:pt>
                      <c:pt idx="185">
                        <c:v>48</c:v>
                      </c:pt>
                      <c:pt idx="186">
                        <c:v>48</c:v>
                      </c:pt>
                      <c:pt idx="187">
                        <c:v>48</c:v>
                      </c:pt>
                      <c:pt idx="188">
                        <c:v>50</c:v>
                      </c:pt>
                      <c:pt idx="189">
                        <c:v>52</c:v>
                      </c:pt>
                      <c:pt idx="190">
                        <c:v>53</c:v>
                      </c:pt>
                      <c:pt idx="191">
                        <c:v>51</c:v>
                      </c:pt>
                      <c:pt idx="192">
                        <c:v>48</c:v>
                      </c:pt>
                      <c:pt idx="193">
                        <c:v>48</c:v>
                      </c:pt>
                      <c:pt idx="194">
                        <c:v>50</c:v>
                      </c:pt>
                      <c:pt idx="195">
                        <c:v>52</c:v>
                      </c:pt>
                      <c:pt idx="196">
                        <c:v>54</c:v>
                      </c:pt>
                      <c:pt idx="197">
                        <c:v>53</c:v>
                      </c:pt>
                      <c:pt idx="198">
                        <c:v>50</c:v>
                      </c:pt>
                      <c:pt idx="199">
                        <c:v>50</c:v>
                      </c:pt>
                      <c:pt idx="200">
                        <c:v>49</c:v>
                      </c:pt>
                      <c:pt idx="201">
                        <c:v>47</c:v>
                      </c:pt>
                      <c:pt idx="202">
                        <c:v>46</c:v>
                      </c:pt>
                      <c:pt idx="203">
                        <c:v>48</c:v>
                      </c:pt>
                      <c:pt idx="204">
                        <c:v>47</c:v>
                      </c:pt>
                      <c:pt idx="205">
                        <c:v>49</c:v>
                      </c:pt>
                      <c:pt idx="206">
                        <c:v>50</c:v>
                      </c:pt>
                      <c:pt idx="207">
                        <c:v>51</c:v>
                      </c:pt>
                      <c:pt idx="208">
                        <c:v>52</c:v>
                      </c:pt>
                      <c:pt idx="209">
                        <c:v>51</c:v>
                      </c:pt>
                      <c:pt idx="210">
                        <c:v>51</c:v>
                      </c:pt>
                      <c:pt idx="211">
                        <c:v>49</c:v>
                      </c:pt>
                      <c:pt idx="212">
                        <c:v>49</c:v>
                      </c:pt>
                      <c:pt idx="213">
                        <c:v>50</c:v>
                      </c:pt>
                      <c:pt idx="214">
                        <c:v>51</c:v>
                      </c:pt>
                      <c:pt idx="215">
                        <c:v>51</c:v>
                      </c:pt>
                      <c:pt idx="216">
                        <c:v>51</c:v>
                      </c:pt>
                      <c:pt idx="217">
                        <c:v>52</c:v>
                      </c:pt>
                      <c:pt idx="218">
                        <c:v>51</c:v>
                      </c:pt>
                      <c:pt idx="219">
                        <c:v>50</c:v>
                      </c:pt>
                      <c:pt idx="220">
                        <c:v>50</c:v>
                      </c:pt>
                      <c:pt idx="221">
                        <c:v>52</c:v>
                      </c:pt>
                      <c:pt idx="222">
                        <c:v>51</c:v>
                      </c:pt>
                      <c:pt idx="223">
                        <c:v>53</c:v>
                      </c:pt>
                      <c:pt idx="224">
                        <c:v>51</c:v>
                      </c:pt>
                      <c:pt idx="225">
                        <c:v>50</c:v>
                      </c:pt>
                      <c:pt idx="226">
                        <c:v>42</c:v>
                      </c:pt>
                      <c:pt idx="227">
                        <c:v>32</c:v>
                      </c:pt>
                      <c:pt idx="228">
                        <c:v>22</c:v>
                      </c:pt>
                      <c:pt idx="229">
                        <c:v>24</c:v>
                      </c:pt>
                      <c:pt idx="230">
                        <c:v>29</c:v>
                      </c:pt>
                      <c:pt idx="231">
                        <c:v>34</c:v>
                      </c:pt>
                      <c:pt idx="232">
                        <c:v>39</c:v>
                      </c:pt>
                      <c:pt idx="233">
                        <c:v>39</c:v>
                      </c:pt>
                      <c:pt idx="234">
                        <c:v>41</c:v>
                      </c:pt>
                      <c:pt idx="235">
                        <c:v>44</c:v>
                      </c:pt>
                      <c:pt idx="236">
                        <c:v>42</c:v>
                      </c:pt>
                      <c:pt idx="237">
                        <c:v>40</c:v>
                      </c:pt>
                      <c:pt idx="238">
                        <c:v>43</c:v>
                      </c:pt>
                      <c:pt idx="239">
                        <c:v>46</c:v>
                      </c:pt>
                      <c:pt idx="240">
                        <c:v>50</c:v>
                      </c:pt>
                      <c:pt idx="241">
                        <c:v>53</c:v>
                      </c:pt>
                      <c:pt idx="242">
                        <c:v>57</c:v>
                      </c:pt>
                      <c:pt idx="243">
                        <c:v>61</c:v>
                      </c:pt>
                      <c:pt idx="244">
                        <c:v>62</c:v>
                      </c:pt>
                      <c:pt idx="245">
                        <c:v>63</c:v>
                      </c:pt>
                      <c:pt idx="246">
                        <c:v>66</c:v>
                      </c:pt>
                      <c:pt idx="247">
                        <c:v>71</c:v>
                      </c:pt>
                      <c:pt idx="248">
                        <c:v>74</c:v>
                      </c:pt>
                      <c:pt idx="249">
                        <c:v>73</c:v>
                      </c:pt>
                      <c:pt idx="250">
                        <c:v>73</c:v>
                      </c:pt>
                      <c:pt idx="251">
                        <c:v>72</c:v>
                      </c:pt>
                      <c:pt idx="252">
                        <c:v>73</c:v>
                      </c:pt>
                      <c:pt idx="253">
                        <c:v>71</c:v>
                      </c:pt>
                      <c:pt idx="254">
                        <c:v>74</c:v>
                      </c:pt>
                      <c:pt idx="255">
                        <c:v>75</c:v>
                      </c:pt>
                      <c:pt idx="256">
                        <c:v>81</c:v>
                      </c:pt>
                      <c:pt idx="257">
                        <c:v>75</c:v>
                      </c:pt>
                      <c:pt idx="258">
                        <c:v>77</c:v>
                      </c:pt>
                      <c:pt idx="259">
                        <c:v>73</c:v>
                      </c:pt>
                      <c:pt idx="260">
                        <c:v>74</c:v>
                      </c:pt>
                      <c:pt idx="261">
                        <c:v>73</c:v>
                      </c:pt>
                      <c:pt idx="262">
                        <c:v>72</c:v>
                      </c:pt>
                      <c:pt idx="263">
                        <c:v>70</c:v>
                      </c:pt>
                      <c:pt idx="264">
                        <c:v>68</c:v>
                      </c:pt>
                      <c:pt idx="265">
                        <c:v>67</c:v>
                      </c:pt>
                      <c:pt idx="266">
                        <c:v>67</c:v>
                      </c:pt>
                      <c:pt idx="267">
                        <c:v>65</c:v>
                      </c:pt>
                      <c:pt idx="268">
                        <c:v>66</c:v>
                      </c:pt>
                      <c:pt idx="269">
                        <c:v>65</c:v>
                      </c:pt>
                      <c:pt idx="270">
                        <c:v>64</c:v>
                      </c:pt>
                      <c:pt idx="271">
                        <c:v>62</c:v>
                      </c:pt>
                      <c:pt idx="272">
                        <c:v>63</c:v>
                      </c:pt>
                      <c:pt idx="273">
                        <c:v>63</c:v>
                      </c:pt>
                      <c:pt idx="274">
                        <c:v>63</c:v>
                      </c:pt>
                      <c:pt idx="275">
                        <c:v>64</c:v>
                      </c:pt>
                      <c:pt idx="276">
                        <c:v>62</c:v>
                      </c:pt>
                      <c:pt idx="277">
                        <c:v>61</c:v>
                      </c:pt>
                      <c:pt idx="278">
                        <c:v>61</c:v>
                      </c:pt>
                      <c:pt idx="279">
                        <c:v>61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3F-E2C4-4FB1-AADF-4B5BA0162EB9}"/>
                  </c:ext>
                </c:extLst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Vacancies'!$R$1</c15:sqref>
                        </c15:formulaRef>
                      </c:ext>
                    </c:extLst>
                    <c:strCache>
                      <c:ptCount val="1"/>
                      <c:pt idx="0">
                        <c:v>Human health &amp; social work activities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Vacancies'!$R$2:$R$281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79</c:v>
                      </c:pt>
                      <c:pt idx="1">
                        <c:v>83</c:v>
                      </c:pt>
                      <c:pt idx="2">
                        <c:v>84</c:v>
                      </c:pt>
                      <c:pt idx="3">
                        <c:v>86</c:v>
                      </c:pt>
                      <c:pt idx="4">
                        <c:v>83</c:v>
                      </c:pt>
                      <c:pt idx="5">
                        <c:v>79</c:v>
                      </c:pt>
                      <c:pt idx="6">
                        <c:v>81</c:v>
                      </c:pt>
                      <c:pt idx="7">
                        <c:v>81</c:v>
                      </c:pt>
                      <c:pt idx="8">
                        <c:v>86</c:v>
                      </c:pt>
                      <c:pt idx="9">
                        <c:v>84</c:v>
                      </c:pt>
                      <c:pt idx="10">
                        <c:v>82</c:v>
                      </c:pt>
                      <c:pt idx="11">
                        <c:v>83</c:v>
                      </c:pt>
                      <c:pt idx="12">
                        <c:v>82</c:v>
                      </c:pt>
                      <c:pt idx="13">
                        <c:v>82</c:v>
                      </c:pt>
                      <c:pt idx="14">
                        <c:v>81</c:v>
                      </c:pt>
                      <c:pt idx="15">
                        <c:v>80</c:v>
                      </c:pt>
                      <c:pt idx="16">
                        <c:v>80</c:v>
                      </c:pt>
                      <c:pt idx="17">
                        <c:v>82</c:v>
                      </c:pt>
                      <c:pt idx="18">
                        <c:v>83</c:v>
                      </c:pt>
                      <c:pt idx="19">
                        <c:v>82</c:v>
                      </c:pt>
                      <c:pt idx="20">
                        <c:v>80</c:v>
                      </c:pt>
                      <c:pt idx="21">
                        <c:v>77</c:v>
                      </c:pt>
                      <c:pt idx="22">
                        <c:v>77</c:v>
                      </c:pt>
                      <c:pt idx="23">
                        <c:v>77</c:v>
                      </c:pt>
                      <c:pt idx="24">
                        <c:v>77</c:v>
                      </c:pt>
                      <c:pt idx="25">
                        <c:v>75</c:v>
                      </c:pt>
                      <c:pt idx="26">
                        <c:v>74</c:v>
                      </c:pt>
                      <c:pt idx="27">
                        <c:v>76</c:v>
                      </c:pt>
                      <c:pt idx="28">
                        <c:v>77</c:v>
                      </c:pt>
                      <c:pt idx="29">
                        <c:v>78</c:v>
                      </c:pt>
                      <c:pt idx="30">
                        <c:v>77</c:v>
                      </c:pt>
                      <c:pt idx="31">
                        <c:v>74</c:v>
                      </c:pt>
                      <c:pt idx="32">
                        <c:v>75</c:v>
                      </c:pt>
                      <c:pt idx="33">
                        <c:v>77</c:v>
                      </c:pt>
                      <c:pt idx="34">
                        <c:v>78</c:v>
                      </c:pt>
                      <c:pt idx="35">
                        <c:v>77</c:v>
                      </c:pt>
                      <c:pt idx="36">
                        <c:v>78</c:v>
                      </c:pt>
                      <c:pt idx="37">
                        <c:v>78</c:v>
                      </c:pt>
                      <c:pt idx="38">
                        <c:v>79</c:v>
                      </c:pt>
                      <c:pt idx="39">
                        <c:v>79</c:v>
                      </c:pt>
                      <c:pt idx="40">
                        <c:v>78</c:v>
                      </c:pt>
                      <c:pt idx="41">
                        <c:v>76</c:v>
                      </c:pt>
                      <c:pt idx="42">
                        <c:v>75</c:v>
                      </c:pt>
                      <c:pt idx="43">
                        <c:v>75</c:v>
                      </c:pt>
                      <c:pt idx="44">
                        <c:v>76</c:v>
                      </c:pt>
                      <c:pt idx="45">
                        <c:v>78</c:v>
                      </c:pt>
                      <c:pt idx="46">
                        <c:v>76</c:v>
                      </c:pt>
                      <c:pt idx="47">
                        <c:v>81</c:v>
                      </c:pt>
                      <c:pt idx="48">
                        <c:v>81</c:v>
                      </c:pt>
                      <c:pt idx="49">
                        <c:v>80</c:v>
                      </c:pt>
                      <c:pt idx="50">
                        <c:v>79</c:v>
                      </c:pt>
                      <c:pt idx="51">
                        <c:v>78</c:v>
                      </c:pt>
                      <c:pt idx="52">
                        <c:v>74</c:v>
                      </c:pt>
                      <c:pt idx="53">
                        <c:v>69</c:v>
                      </c:pt>
                      <c:pt idx="54">
                        <c:v>68</c:v>
                      </c:pt>
                      <c:pt idx="55">
                        <c:v>68</c:v>
                      </c:pt>
                      <c:pt idx="56">
                        <c:v>65</c:v>
                      </c:pt>
                      <c:pt idx="57">
                        <c:v>63</c:v>
                      </c:pt>
                      <c:pt idx="58">
                        <c:v>62</c:v>
                      </c:pt>
                      <c:pt idx="59">
                        <c:v>61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61</c:v>
                      </c:pt>
                      <c:pt idx="64">
                        <c:v>58</c:v>
                      </c:pt>
                      <c:pt idx="65">
                        <c:v>59</c:v>
                      </c:pt>
                      <c:pt idx="66">
                        <c:v>62</c:v>
                      </c:pt>
                      <c:pt idx="67">
                        <c:v>63</c:v>
                      </c:pt>
                      <c:pt idx="68">
                        <c:v>64</c:v>
                      </c:pt>
                      <c:pt idx="69">
                        <c:v>64</c:v>
                      </c:pt>
                      <c:pt idx="70">
                        <c:v>63</c:v>
                      </c:pt>
                      <c:pt idx="71">
                        <c:v>63</c:v>
                      </c:pt>
                      <c:pt idx="72">
                        <c:v>65</c:v>
                      </c:pt>
                      <c:pt idx="73">
                        <c:v>66</c:v>
                      </c:pt>
                      <c:pt idx="74">
                        <c:v>67</c:v>
                      </c:pt>
                      <c:pt idx="75">
                        <c:v>68</c:v>
                      </c:pt>
                      <c:pt idx="76">
                        <c:v>71</c:v>
                      </c:pt>
                      <c:pt idx="77">
                        <c:v>74</c:v>
                      </c:pt>
                      <c:pt idx="78">
                        <c:v>74</c:v>
                      </c:pt>
                      <c:pt idx="79">
                        <c:v>72</c:v>
                      </c:pt>
                      <c:pt idx="80">
                        <c:v>72</c:v>
                      </c:pt>
                      <c:pt idx="81">
                        <c:v>71</c:v>
                      </c:pt>
                      <c:pt idx="82">
                        <c:v>72</c:v>
                      </c:pt>
                      <c:pt idx="83">
                        <c:v>73</c:v>
                      </c:pt>
                      <c:pt idx="84">
                        <c:v>72</c:v>
                      </c:pt>
                      <c:pt idx="85">
                        <c:v>72</c:v>
                      </c:pt>
                      <c:pt idx="86">
                        <c:v>72</c:v>
                      </c:pt>
                      <c:pt idx="87">
                        <c:v>72</c:v>
                      </c:pt>
                      <c:pt idx="88">
                        <c:v>72</c:v>
                      </c:pt>
                      <c:pt idx="89">
                        <c:v>69</c:v>
                      </c:pt>
                      <c:pt idx="90">
                        <c:v>68</c:v>
                      </c:pt>
                      <c:pt idx="91">
                        <c:v>68</c:v>
                      </c:pt>
                      <c:pt idx="92">
                        <c:v>67</c:v>
                      </c:pt>
                      <c:pt idx="93">
                        <c:v>69</c:v>
                      </c:pt>
                      <c:pt idx="94">
                        <c:v>67</c:v>
                      </c:pt>
                      <c:pt idx="95">
                        <c:v>66</c:v>
                      </c:pt>
                      <c:pt idx="96">
                        <c:v>63</c:v>
                      </c:pt>
                      <c:pt idx="97">
                        <c:v>62</c:v>
                      </c:pt>
                      <c:pt idx="98">
                        <c:v>62</c:v>
                      </c:pt>
                      <c:pt idx="99">
                        <c:v>58</c:v>
                      </c:pt>
                      <c:pt idx="100">
                        <c:v>58</c:v>
                      </c:pt>
                      <c:pt idx="101">
                        <c:v>58</c:v>
                      </c:pt>
                      <c:pt idx="102">
                        <c:v>60</c:v>
                      </c:pt>
                      <c:pt idx="103">
                        <c:v>59</c:v>
                      </c:pt>
                      <c:pt idx="104">
                        <c:v>63</c:v>
                      </c:pt>
                      <c:pt idx="105">
                        <c:v>64</c:v>
                      </c:pt>
                      <c:pt idx="106">
                        <c:v>64</c:v>
                      </c:pt>
                      <c:pt idx="107">
                        <c:v>63</c:v>
                      </c:pt>
                      <c:pt idx="108">
                        <c:v>62</c:v>
                      </c:pt>
                      <c:pt idx="109">
                        <c:v>62</c:v>
                      </c:pt>
                      <c:pt idx="110">
                        <c:v>61</c:v>
                      </c:pt>
                      <c:pt idx="111">
                        <c:v>61</c:v>
                      </c:pt>
                      <c:pt idx="112">
                        <c:v>59</c:v>
                      </c:pt>
                      <c:pt idx="113">
                        <c:v>58</c:v>
                      </c:pt>
                      <c:pt idx="114">
                        <c:v>56</c:v>
                      </c:pt>
                      <c:pt idx="115">
                        <c:v>53</c:v>
                      </c:pt>
                      <c:pt idx="116">
                        <c:v>52</c:v>
                      </c:pt>
                      <c:pt idx="117">
                        <c:v>51</c:v>
                      </c:pt>
                      <c:pt idx="118">
                        <c:v>52</c:v>
                      </c:pt>
                      <c:pt idx="119">
                        <c:v>51</c:v>
                      </c:pt>
                      <c:pt idx="120">
                        <c:v>52</c:v>
                      </c:pt>
                      <c:pt idx="121">
                        <c:v>51</c:v>
                      </c:pt>
                      <c:pt idx="122">
                        <c:v>54</c:v>
                      </c:pt>
                      <c:pt idx="123">
                        <c:v>53</c:v>
                      </c:pt>
                      <c:pt idx="124">
                        <c:v>55</c:v>
                      </c:pt>
                      <c:pt idx="125">
                        <c:v>55</c:v>
                      </c:pt>
                      <c:pt idx="126">
                        <c:v>55</c:v>
                      </c:pt>
                      <c:pt idx="127">
                        <c:v>55</c:v>
                      </c:pt>
                      <c:pt idx="128">
                        <c:v>54</c:v>
                      </c:pt>
                      <c:pt idx="129">
                        <c:v>54</c:v>
                      </c:pt>
                      <c:pt idx="130">
                        <c:v>56</c:v>
                      </c:pt>
                      <c:pt idx="131">
                        <c:v>58</c:v>
                      </c:pt>
                      <c:pt idx="132">
                        <c:v>58</c:v>
                      </c:pt>
                      <c:pt idx="133">
                        <c:v>59</c:v>
                      </c:pt>
                      <c:pt idx="134">
                        <c:v>59</c:v>
                      </c:pt>
                      <c:pt idx="135">
                        <c:v>60</c:v>
                      </c:pt>
                      <c:pt idx="136">
                        <c:v>61</c:v>
                      </c:pt>
                      <c:pt idx="137">
                        <c:v>62</c:v>
                      </c:pt>
                      <c:pt idx="138">
                        <c:v>64</c:v>
                      </c:pt>
                      <c:pt idx="139">
                        <c:v>67</c:v>
                      </c:pt>
                      <c:pt idx="140">
                        <c:v>68</c:v>
                      </c:pt>
                      <c:pt idx="141">
                        <c:v>69</c:v>
                      </c:pt>
                      <c:pt idx="142">
                        <c:v>68</c:v>
                      </c:pt>
                      <c:pt idx="143">
                        <c:v>70</c:v>
                      </c:pt>
                      <c:pt idx="144">
                        <c:v>72</c:v>
                      </c:pt>
                      <c:pt idx="145">
                        <c:v>73</c:v>
                      </c:pt>
                      <c:pt idx="146">
                        <c:v>74</c:v>
                      </c:pt>
                      <c:pt idx="147">
                        <c:v>76</c:v>
                      </c:pt>
                      <c:pt idx="148">
                        <c:v>77</c:v>
                      </c:pt>
                      <c:pt idx="149">
                        <c:v>79</c:v>
                      </c:pt>
                      <c:pt idx="150">
                        <c:v>80</c:v>
                      </c:pt>
                      <c:pt idx="151">
                        <c:v>81</c:v>
                      </c:pt>
                      <c:pt idx="152">
                        <c:v>84</c:v>
                      </c:pt>
                      <c:pt idx="153">
                        <c:v>87</c:v>
                      </c:pt>
                      <c:pt idx="154">
                        <c:v>90</c:v>
                      </c:pt>
                      <c:pt idx="155">
                        <c:v>90</c:v>
                      </c:pt>
                      <c:pt idx="156">
                        <c:v>93</c:v>
                      </c:pt>
                      <c:pt idx="157">
                        <c:v>94</c:v>
                      </c:pt>
                      <c:pt idx="158">
                        <c:v>97</c:v>
                      </c:pt>
                      <c:pt idx="159">
                        <c:v>97</c:v>
                      </c:pt>
                      <c:pt idx="160">
                        <c:v>101</c:v>
                      </c:pt>
                      <c:pt idx="161">
                        <c:v>104</c:v>
                      </c:pt>
                      <c:pt idx="162">
                        <c:v>106</c:v>
                      </c:pt>
                      <c:pt idx="163">
                        <c:v>104</c:v>
                      </c:pt>
                      <c:pt idx="164">
                        <c:v>106</c:v>
                      </c:pt>
                      <c:pt idx="165">
                        <c:v>108</c:v>
                      </c:pt>
                      <c:pt idx="166">
                        <c:v>110</c:v>
                      </c:pt>
                      <c:pt idx="167">
                        <c:v>111</c:v>
                      </c:pt>
                      <c:pt idx="168">
                        <c:v>113</c:v>
                      </c:pt>
                      <c:pt idx="169">
                        <c:v>117</c:v>
                      </c:pt>
                      <c:pt idx="170">
                        <c:v>119</c:v>
                      </c:pt>
                      <c:pt idx="171">
                        <c:v>119</c:v>
                      </c:pt>
                      <c:pt idx="172">
                        <c:v>118</c:v>
                      </c:pt>
                      <c:pt idx="173">
                        <c:v>119</c:v>
                      </c:pt>
                      <c:pt idx="174">
                        <c:v>121</c:v>
                      </c:pt>
                      <c:pt idx="175">
                        <c:v>124</c:v>
                      </c:pt>
                      <c:pt idx="176">
                        <c:v>127</c:v>
                      </c:pt>
                      <c:pt idx="177">
                        <c:v>124</c:v>
                      </c:pt>
                      <c:pt idx="178">
                        <c:v>120</c:v>
                      </c:pt>
                      <c:pt idx="179">
                        <c:v>119</c:v>
                      </c:pt>
                      <c:pt idx="180">
                        <c:v>118</c:v>
                      </c:pt>
                      <c:pt idx="181">
                        <c:v>119</c:v>
                      </c:pt>
                      <c:pt idx="182">
                        <c:v>119</c:v>
                      </c:pt>
                      <c:pt idx="183">
                        <c:v>121</c:v>
                      </c:pt>
                      <c:pt idx="184">
                        <c:v>121</c:v>
                      </c:pt>
                      <c:pt idx="185">
                        <c:v>119</c:v>
                      </c:pt>
                      <c:pt idx="186">
                        <c:v>119</c:v>
                      </c:pt>
                      <c:pt idx="187">
                        <c:v>119</c:v>
                      </c:pt>
                      <c:pt idx="188">
                        <c:v>122</c:v>
                      </c:pt>
                      <c:pt idx="189">
                        <c:v>120</c:v>
                      </c:pt>
                      <c:pt idx="190">
                        <c:v>124</c:v>
                      </c:pt>
                      <c:pt idx="191">
                        <c:v>124</c:v>
                      </c:pt>
                      <c:pt idx="192">
                        <c:v>123</c:v>
                      </c:pt>
                      <c:pt idx="193">
                        <c:v>120</c:v>
                      </c:pt>
                      <c:pt idx="194">
                        <c:v>119</c:v>
                      </c:pt>
                      <c:pt idx="195">
                        <c:v>122</c:v>
                      </c:pt>
                      <c:pt idx="196">
                        <c:v>125</c:v>
                      </c:pt>
                      <c:pt idx="197">
                        <c:v>127</c:v>
                      </c:pt>
                      <c:pt idx="198">
                        <c:v>129</c:v>
                      </c:pt>
                      <c:pt idx="199">
                        <c:v>131</c:v>
                      </c:pt>
                      <c:pt idx="200">
                        <c:v>130</c:v>
                      </c:pt>
                      <c:pt idx="201">
                        <c:v>129</c:v>
                      </c:pt>
                      <c:pt idx="202">
                        <c:v>127</c:v>
                      </c:pt>
                      <c:pt idx="203">
                        <c:v>130</c:v>
                      </c:pt>
                      <c:pt idx="204">
                        <c:v>133</c:v>
                      </c:pt>
                      <c:pt idx="205">
                        <c:v>134</c:v>
                      </c:pt>
                      <c:pt idx="206">
                        <c:v>134</c:v>
                      </c:pt>
                      <c:pt idx="207">
                        <c:v>132</c:v>
                      </c:pt>
                      <c:pt idx="208">
                        <c:v>133</c:v>
                      </c:pt>
                      <c:pt idx="209">
                        <c:v>132</c:v>
                      </c:pt>
                      <c:pt idx="210">
                        <c:v>131</c:v>
                      </c:pt>
                      <c:pt idx="211">
                        <c:v>133</c:v>
                      </c:pt>
                      <c:pt idx="212">
                        <c:v>133</c:v>
                      </c:pt>
                      <c:pt idx="213">
                        <c:v>136</c:v>
                      </c:pt>
                      <c:pt idx="214">
                        <c:v>136</c:v>
                      </c:pt>
                      <c:pt idx="215">
                        <c:v>138</c:v>
                      </c:pt>
                      <c:pt idx="216">
                        <c:v>138</c:v>
                      </c:pt>
                      <c:pt idx="217">
                        <c:v>140</c:v>
                      </c:pt>
                      <c:pt idx="218">
                        <c:v>139</c:v>
                      </c:pt>
                      <c:pt idx="219">
                        <c:v>140</c:v>
                      </c:pt>
                      <c:pt idx="220">
                        <c:v>139</c:v>
                      </c:pt>
                      <c:pt idx="221">
                        <c:v>139</c:v>
                      </c:pt>
                      <c:pt idx="222">
                        <c:v>138</c:v>
                      </c:pt>
                      <c:pt idx="223">
                        <c:v>136</c:v>
                      </c:pt>
                      <c:pt idx="224">
                        <c:v>136</c:v>
                      </c:pt>
                      <c:pt idx="225">
                        <c:v>136</c:v>
                      </c:pt>
                      <c:pt idx="226">
                        <c:v>129</c:v>
                      </c:pt>
                      <c:pt idx="227">
                        <c:v>114</c:v>
                      </c:pt>
                      <c:pt idx="228">
                        <c:v>103</c:v>
                      </c:pt>
                      <c:pt idx="229">
                        <c:v>104</c:v>
                      </c:pt>
                      <c:pt idx="230">
                        <c:v>111</c:v>
                      </c:pt>
                      <c:pt idx="231">
                        <c:v>116</c:v>
                      </c:pt>
                      <c:pt idx="232">
                        <c:v>122</c:v>
                      </c:pt>
                      <c:pt idx="233">
                        <c:v>124</c:v>
                      </c:pt>
                      <c:pt idx="234">
                        <c:v>130</c:v>
                      </c:pt>
                      <c:pt idx="235">
                        <c:v>128</c:v>
                      </c:pt>
                      <c:pt idx="236">
                        <c:v>129</c:v>
                      </c:pt>
                      <c:pt idx="237">
                        <c:v>130</c:v>
                      </c:pt>
                      <c:pt idx="238">
                        <c:v>133</c:v>
                      </c:pt>
                      <c:pt idx="239">
                        <c:v>143</c:v>
                      </c:pt>
                      <c:pt idx="240">
                        <c:v>153</c:v>
                      </c:pt>
                      <c:pt idx="241">
                        <c:v>163</c:v>
                      </c:pt>
                      <c:pt idx="242">
                        <c:v>172</c:v>
                      </c:pt>
                      <c:pt idx="243">
                        <c:v>180</c:v>
                      </c:pt>
                      <c:pt idx="244">
                        <c:v>191</c:v>
                      </c:pt>
                      <c:pt idx="245">
                        <c:v>195</c:v>
                      </c:pt>
                      <c:pt idx="246">
                        <c:v>202</c:v>
                      </c:pt>
                      <c:pt idx="247">
                        <c:v>205</c:v>
                      </c:pt>
                      <c:pt idx="248">
                        <c:v>212</c:v>
                      </c:pt>
                      <c:pt idx="249">
                        <c:v>213</c:v>
                      </c:pt>
                      <c:pt idx="250">
                        <c:v>211</c:v>
                      </c:pt>
                      <c:pt idx="251">
                        <c:v>211</c:v>
                      </c:pt>
                      <c:pt idx="252">
                        <c:v>213</c:v>
                      </c:pt>
                      <c:pt idx="253">
                        <c:v>217</c:v>
                      </c:pt>
                      <c:pt idx="254">
                        <c:v>215</c:v>
                      </c:pt>
                      <c:pt idx="255">
                        <c:v>219</c:v>
                      </c:pt>
                      <c:pt idx="256">
                        <c:v>213</c:v>
                      </c:pt>
                      <c:pt idx="257">
                        <c:v>209</c:v>
                      </c:pt>
                      <c:pt idx="258">
                        <c:v>206</c:v>
                      </c:pt>
                      <c:pt idx="259">
                        <c:v>207</c:v>
                      </c:pt>
                      <c:pt idx="260">
                        <c:v>204</c:v>
                      </c:pt>
                      <c:pt idx="261">
                        <c:v>200</c:v>
                      </c:pt>
                      <c:pt idx="262">
                        <c:v>193</c:v>
                      </c:pt>
                      <c:pt idx="263">
                        <c:v>190</c:v>
                      </c:pt>
                      <c:pt idx="264">
                        <c:v>186</c:v>
                      </c:pt>
                      <c:pt idx="265">
                        <c:v>181</c:v>
                      </c:pt>
                      <c:pt idx="266">
                        <c:v>181</c:v>
                      </c:pt>
                      <c:pt idx="267">
                        <c:v>179</c:v>
                      </c:pt>
                      <c:pt idx="268">
                        <c:v>179</c:v>
                      </c:pt>
                      <c:pt idx="269">
                        <c:v>174</c:v>
                      </c:pt>
                      <c:pt idx="270">
                        <c:v>169</c:v>
                      </c:pt>
                      <c:pt idx="271">
                        <c:v>166</c:v>
                      </c:pt>
                      <c:pt idx="272">
                        <c:v>160</c:v>
                      </c:pt>
                      <c:pt idx="273">
                        <c:v>162</c:v>
                      </c:pt>
                      <c:pt idx="274">
                        <c:v>162</c:v>
                      </c:pt>
                      <c:pt idx="275">
                        <c:v>162</c:v>
                      </c:pt>
                      <c:pt idx="276">
                        <c:v>160</c:v>
                      </c:pt>
                      <c:pt idx="277">
                        <c:v>156</c:v>
                      </c:pt>
                      <c:pt idx="278">
                        <c:v>153</c:v>
                      </c:pt>
                      <c:pt idx="279">
                        <c:v>149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40-E2C4-4FB1-AADF-4B5BA0162EB9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Vacancies'!$S$1</c15:sqref>
                        </c15:formulaRef>
                      </c:ext>
                    </c:extLst>
                    <c:strCache>
                      <c:ptCount val="1"/>
                      <c:pt idx="0">
                        <c:v>Arts, entertainment &amp; recreation</c:v>
                      </c:pt>
                    </c:strCache>
                  </c:strRef>
                </c:tx>
                <c:spPr>
                  <a:solidFill>
                    <a:schemeClr val="accent6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Vacancies'!$S$2:$S$281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18</c:v>
                      </c:pt>
                      <c:pt idx="1">
                        <c:v>17</c:v>
                      </c:pt>
                      <c:pt idx="2">
                        <c:v>16</c:v>
                      </c:pt>
                      <c:pt idx="3">
                        <c:v>16</c:v>
                      </c:pt>
                      <c:pt idx="4">
                        <c:v>15</c:v>
                      </c:pt>
                      <c:pt idx="5">
                        <c:v>14</c:v>
                      </c:pt>
                      <c:pt idx="6">
                        <c:v>14</c:v>
                      </c:pt>
                      <c:pt idx="7">
                        <c:v>13</c:v>
                      </c:pt>
                      <c:pt idx="8">
                        <c:v>15</c:v>
                      </c:pt>
                      <c:pt idx="9">
                        <c:v>14</c:v>
                      </c:pt>
                      <c:pt idx="10">
                        <c:v>16</c:v>
                      </c:pt>
                      <c:pt idx="11">
                        <c:v>14</c:v>
                      </c:pt>
                      <c:pt idx="12">
                        <c:v>14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14</c:v>
                      </c:pt>
                      <c:pt idx="16">
                        <c:v>13</c:v>
                      </c:pt>
                      <c:pt idx="17">
                        <c:v>12</c:v>
                      </c:pt>
                      <c:pt idx="18">
                        <c:v>13</c:v>
                      </c:pt>
                      <c:pt idx="19">
                        <c:v>14</c:v>
                      </c:pt>
                      <c:pt idx="20">
                        <c:v>14</c:v>
                      </c:pt>
                      <c:pt idx="21">
                        <c:v>14</c:v>
                      </c:pt>
                      <c:pt idx="22">
                        <c:v>13</c:v>
                      </c:pt>
                      <c:pt idx="23">
                        <c:v>13</c:v>
                      </c:pt>
                      <c:pt idx="24">
                        <c:v>12</c:v>
                      </c:pt>
                      <c:pt idx="25">
                        <c:v>12</c:v>
                      </c:pt>
                      <c:pt idx="26">
                        <c:v>12</c:v>
                      </c:pt>
                      <c:pt idx="27">
                        <c:v>12</c:v>
                      </c:pt>
                      <c:pt idx="28">
                        <c:v>14</c:v>
                      </c:pt>
                      <c:pt idx="29">
                        <c:v>15</c:v>
                      </c:pt>
                      <c:pt idx="30">
                        <c:v>15</c:v>
                      </c:pt>
                      <c:pt idx="31">
                        <c:v>14</c:v>
                      </c:pt>
                      <c:pt idx="32">
                        <c:v>13</c:v>
                      </c:pt>
                      <c:pt idx="33">
                        <c:v>13</c:v>
                      </c:pt>
                      <c:pt idx="34">
                        <c:v>14</c:v>
                      </c:pt>
                      <c:pt idx="35">
                        <c:v>15</c:v>
                      </c:pt>
                      <c:pt idx="36">
                        <c:v>15</c:v>
                      </c:pt>
                      <c:pt idx="37">
                        <c:v>15</c:v>
                      </c:pt>
                      <c:pt idx="38">
                        <c:v>14</c:v>
                      </c:pt>
                      <c:pt idx="39">
                        <c:v>14</c:v>
                      </c:pt>
                      <c:pt idx="40">
                        <c:v>14</c:v>
                      </c:pt>
                      <c:pt idx="41">
                        <c:v>14</c:v>
                      </c:pt>
                      <c:pt idx="42">
                        <c:v>14</c:v>
                      </c:pt>
                      <c:pt idx="43">
                        <c:v>14</c:v>
                      </c:pt>
                      <c:pt idx="44">
                        <c:v>13</c:v>
                      </c:pt>
                      <c:pt idx="45">
                        <c:v>12</c:v>
                      </c:pt>
                      <c:pt idx="46">
                        <c:v>11</c:v>
                      </c:pt>
                      <c:pt idx="47">
                        <c:v>11</c:v>
                      </c:pt>
                      <c:pt idx="48">
                        <c:v>12</c:v>
                      </c:pt>
                      <c:pt idx="49">
                        <c:v>13</c:v>
                      </c:pt>
                      <c:pt idx="50">
                        <c:v>14</c:v>
                      </c:pt>
                      <c:pt idx="51">
                        <c:v>12</c:v>
                      </c:pt>
                      <c:pt idx="52">
                        <c:v>12</c:v>
                      </c:pt>
                      <c:pt idx="53">
                        <c:v>11</c:v>
                      </c:pt>
                      <c:pt idx="54">
                        <c:v>13</c:v>
                      </c:pt>
                      <c:pt idx="55">
                        <c:v>14</c:v>
                      </c:pt>
                      <c:pt idx="56">
                        <c:v>13</c:v>
                      </c:pt>
                      <c:pt idx="57">
                        <c:v>13</c:v>
                      </c:pt>
                      <c:pt idx="58">
                        <c:v>13</c:v>
                      </c:pt>
                      <c:pt idx="59">
                        <c:v>12</c:v>
                      </c:pt>
                      <c:pt idx="60">
                        <c:v>12</c:v>
                      </c:pt>
                      <c:pt idx="61">
                        <c:v>13</c:v>
                      </c:pt>
                      <c:pt idx="62">
                        <c:v>13</c:v>
                      </c:pt>
                      <c:pt idx="63">
                        <c:v>12</c:v>
                      </c:pt>
                      <c:pt idx="64">
                        <c:v>12</c:v>
                      </c:pt>
                      <c:pt idx="65">
                        <c:v>12</c:v>
                      </c:pt>
                      <c:pt idx="66">
                        <c:v>11</c:v>
                      </c:pt>
                      <c:pt idx="67">
                        <c:v>10</c:v>
                      </c:pt>
                      <c:pt idx="68">
                        <c:v>10</c:v>
                      </c:pt>
                      <c:pt idx="69">
                        <c:v>11</c:v>
                      </c:pt>
                      <c:pt idx="70">
                        <c:v>12</c:v>
                      </c:pt>
                      <c:pt idx="71">
                        <c:v>13</c:v>
                      </c:pt>
                      <c:pt idx="72">
                        <c:v>14</c:v>
                      </c:pt>
                      <c:pt idx="73">
                        <c:v>13</c:v>
                      </c:pt>
                      <c:pt idx="74">
                        <c:v>12</c:v>
                      </c:pt>
                      <c:pt idx="75">
                        <c:v>13</c:v>
                      </c:pt>
                      <c:pt idx="76">
                        <c:v>13</c:v>
                      </c:pt>
                      <c:pt idx="77">
                        <c:v>14</c:v>
                      </c:pt>
                      <c:pt idx="78">
                        <c:v>12</c:v>
                      </c:pt>
                      <c:pt idx="79">
                        <c:v>12</c:v>
                      </c:pt>
                      <c:pt idx="80">
                        <c:v>13</c:v>
                      </c:pt>
                      <c:pt idx="81">
                        <c:v>15</c:v>
                      </c:pt>
                      <c:pt idx="82">
                        <c:v>14</c:v>
                      </c:pt>
                      <c:pt idx="83">
                        <c:v>13</c:v>
                      </c:pt>
                      <c:pt idx="84">
                        <c:v>10</c:v>
                      </c:pt>
                      <c:pt idx="85">
                        <c:v>8</c:v>
                      </c:pt>
                      <c:pt idx="86">
                        <c:v>10</c:v>
                      </c:pt>
                      <c:pt idx="87">
                        <c:v>10</c:v>
                      </c:pt>
                      <c:pt idx="88">
                        <c:v>12</c:v>
                      </c:pt>
                      <c:pt idx="89">
                        <c:v>12</c:v>
                      </c:pt>
                      <c:pt idx="90">
                        <c:v>11</c:v>
                      </c:pt>
                      <c:pt idx="91">
                        <c:v>11</c:v>
                      </c:pt>
                      <c:pt idx="92">
                        <c:v>9</c:v>
                      </c:pt>
                      <c:pt idx="93">
                        <c:v>10</c:v>
                      </c:pt>
                      <c:pt idx="94">
                        <c:v>10</c:v>
                      </c:pt>
                      <c:pt idx="95">
                        <c:v>12</c:v>
                      </c:pt>
                      <c:pt idx="96">
                        <c:v>11</c:v>
                      </c:pt>
                      <c:pt idx="97">
                        <c:v>11</c:v>
                      </c:pt>
                      <c:pt idx="98">
                        <c:v>10</c:v>
                      </c:pt>
                      <c:pt idx="99">
                        <c:v>9</c:v>
                      </c:pt>
                      <c:pt idx="100">
                        <c:v>9</c:v>
                      </c:pt>
                      <c:pt idx="101">
                        <c:v>11</c:v>
                      </c:pt>
                      <c:pt idx="102">
                        <c:v>14</c:v>
                      </c:pt>
                      <c:pt idx="103">
                        <c:v>16</c:v>
                      </c:pt>
                      <c:pt idx="104">
                        <c:v>14</c:v>
                      </c:pt>
                      <c:pt idx="105">
                        <c:v>11</c:v>
                      </c:pt>
                      <c:pt idx="106">
                        <c:v>10</c:v>
                      </c:pt>
                      <c:pt idx="107">
                        <c:v>10</c:v>
                      </c:pt>
                      <c:pt idx="108">
                        <c:v>11</c:v>
                      </c:pt>
                      <c:pt idx="109">
                        <c:v>11</c:v>
                      </c:pt>
                      <c:pt idx="110">
                        <c:v>11</c:v>
                      </c:pt>
                      <c:pt idx="111">
                        <c:v>11</c:v>
                      </c:pt>
                      <c:pt idx="112">
                        <c:v>10</c:v>
                      </c:pt>
                      <c:pt idx="113">
                        <c:v>10</c:v>
                      </c:pt>
                      <c:pt idx="114">
                        <c:v>9</c:v>
                      </c:pt>
                      <c:pt idx="115">
                        <c:v>9</c:v>
                      </c:pt>
                      <c:pt idx="116">
                        <c:v>9</c:v>
                      </c:pt>
                      <c:pt idx="117">
                        <c:v>9</c:v>
                      </c:pt>
                      <c:pt idx="118">
                        <c:v>9</c:v>
                      </c:pt>
                      <c:pt idx="119">
                        <c:v>9</c:v>
                      </c:pt>
                      <c:pt idx="120">
                        <c:v>9</c:v>
                      </c:pt>
                      <c:pt idx="121">
                        <c:v>11</c:v>
                      </c:pt>
                      <c:pt idx="122">
                        <c:v>13</c:v>
                      </c:pt>
                      <c:pt idx="123">
                        <c:v>14</c:v>
                      </c:pt>
                      <c:pt idx="124">
                        <c:v>13</c:v>
                      </c:pt>
                      <c:pt idx="125">
                        <c:v>12</c:v>
                      </c:pt>
                      <c:pt idx="126">
                        <c:v>12</c:v>
                      </c:pt>
                      <c:pt idx="127">
                        <c:v>10</c:v>
                      </c:pt>
                      <c:pt idx="128">
                        <c:v>9</c:v>
                      </c:pt>
                      <c:pt idx="129">
                        <c:v>8</c:v>
                      </c:pt>
                      <c:pt idx="130">
                        <c:v>9</c:v>
                      </c:pt>
                      <c:pt idx="131">
                        <c:v>11</c:v>
                      </c:pt>
                      <c:pt idx="132">
                        <c:v>12</c:v>
                      </c:pt>
                      <c:pt idx="133">
                        <c:v>11</c:v>
                      </c:pt>
                      <c:pt idx="134">
                        <c:v>10</c:v>
                      </c:pt>
                      <c:pt idx="135">
                        <c:v>10</c:v>
                      </c:pt>
                      <c:pt idx="136">
                        <c:v>12</c:v>
                      </c:pt>
                      <c:pt idx="137">
                        <c:v>13</c:v>
                      </c:pt>
                      <c:pt idx="138">
                        <c:v>14</c:v>
                      </c:pt>
                      <c:pt idx="139">
                        <c:v>13</c:v>
                      </c:pt>
                      <c:pt idx="140">
                        <c:v>13</c:v>
                      </c:pt>
                      <c:pt idx="141">
                        <c:v>13</c:v>
                      </c:pt>
                      <c:pt idx="142">
                        <c:v>14</c:v>
                      </c:pt>
                      <c:pt idx="143">
                        <c:v>12</c:v>
                      </c:pt>
                      <c:pt idx="144">
                        <c:v>12</c:v>
                      </c:pt>
                      <c:pt idx="145">
                        <c:v>12</c:v>
                      </c:pt>
                      <c:pt idx="146">
                        <c:v>12</c:v>
                      </c:pt>
                      <c:pt idx="147">
                        <c:v>12</c:v>
                      </c:pt>
                      <c:pt idx="148">
                        <c:v>11</c:v>
                      </c:pt>
                      <c:pt idx="149">
                        <c:v>11</c:v>
                      </c:pt>
                      <c:pt idx="150">
                        <c:v>10</c:v>
                      </c:pt>
                      <c:pt idx="151">
                        <c:v>11</c:v>
                      </c:pt>
                      <c:pt idx="152">
                        <c:v>13</c:v>
                      </c:pt>
                      <c:pt idx="153">
                        <c:v>14</c:v>
                      </c:pt>
                      <c:pt idx="154">
                        <c:v>15</c:v>
                      </c:pt>
                      <c:pt idx="155">
                        <c:v>15</c:v>
                      </c:pt>
                      <c:pt idx="156">
                        <c:v>15</c:v>
                      </c:pt>
                      <c:pt idx="157">
                        <c:v>16</c:v>
                      </c:pt>
                      <c:pt idx="158">
                        <c:v>16</c:v>
                      </c:pt>
                      <c:pt idx="159">
                        <c:v>14</c:v>
                      </c:pt>
                      <c:pt idx="160">
                        <c:v>14</c:v>
                      </c:pt>
                      <c:pt idx="161">
                        <c:v>13</c:v>
                      </c:pt>
                      <c:pt idx="162">
                        <c:v>14</c:v>
                      </c:pt>
                      <c:pt idx="163">
                        <c:v>14</c:v>
                      </c:pt>
                      <c:pt idx="164">
                        <c:v>16</c:v>
                      </c:pt>
                      <c:pt idx="165">
                        <c:v>17</c:v>
                      </c:pt>
                      <c:pt idx="166">
                        <c:v>17</c:v>
                      </c:pt>
                      <c:pt idx="167">
                        <c:v>16</c:v>
                      </c:pt>
                      <c:pt idx="168">
                        <c:v>16</c:v>
                      </c:pt>
                      <c:pt idx="169">
                        <c:v>16</c:v>
                      </c:pt>
                      <c:pt idx="170">
                        <c:v>16</c:v>
                      </c:pt>
                      <c:pt idx="171">
                        <c:v>14</c:v>
                      </c:pt>
                      <c:pt idx="172">
                        <c:v>14</c:v>
                      </c:pt>
                      <c:pt idx="173">
                        <c:v>14</c:v>
                      </c:pt>
                      <c:pt idx="174">
                        <c:v>16</c:v>
                      </c:pt>
                      <c:pt idx="175">
                        <c:v>17</c:v>
                      </c:pt>
                      <c:pt idx="176">
                        <c:v>18</c:v>
                      </c:pt>
                      <c:pt idx="177">
                        <c:v>18</c:v>
                      </c:pt>
                      <c:pt idx="178">
                        <c:v>18</c:v>
                      </c:pt>
                      <c:pt idx="179">
                        <c:v>17</c:v>
                      </c:pt>
                      <c:pt idx="180">
                        <c:v>16</c:v>
                      </c:pt>
                      <c:pt idx="181">
                        <c:v>18</c:v>
                      </c:pt>
                      <c:pt idx="182">
                        <c:v>22</c:v>
                      </c:pt>
                      <c:pt idx="183">
                        <c:v>24</c:v>
                      </c:pt>
                      <c:pt idx="184">
                        <c:v>22</c:v>
                      </c:pt>
                      <c:pt idx="185">
                        <c:v>20</c:v>
                      </c:pt>
                      <c:pt idx="186">
                        <c:v>18</c:v>
                      </c:pt>
                      <c:pt idx="187">
                        <c:v>17</c:v>
                      </c:pt>
                      <c:pt idx="188">
                        <c:v>17</c:v>
                      </c:pt>
                      <c:pt idx="189">
                        <c:v>15</c:v>
                      </c:pt>
                      <c:pt idx="190">
                        <c:v>17</c:v>
                      </c:pt>
                      <c:pt idx="191">
                        <c:v>17</c:v>
                      </c:pt>
                      <c:pt idx="192">
                        <c:v>18</c:v>
                      </c:pt>
                      <c:pt idx="193">
                        <c:v>16</c:v>
                      </c:pt>
                      <c:pt idx="194">
                        <c:v>14</c:v>
                      </c:pt>
                      <c:pt idx="195">
                        <c:v>17</c:v>
                      </c:pt>
                      <c:pt idx="196">
                        <c:v>18</c:v>
                      </c:pt>
                      <c:pt idx="197">
                        <c:v>21</c:v>
                      </c:pt>
                      <c:pt idx="198">
                        <c:v>20</c:v>
                      </c:pt>
                      <c:pt idx="199">
                        <c:v>21</c:v>
                      </c:pt>
                      <c:pt idx="200">
                        <c:v>21</c:v>
                      </c:pt>
                      <c:pt idx="201">
                        <c:v>21</c:v>
                      </c:pt>
                      <c:pt idx="202">
                        <c:v>22</c:v>
                      </c:pt>
                      <c:pt idx="203">
                        <c:v>23</c:v>
                      </c:pt>
                      <c:pt idx="204">
                        <c:v>23</c:v>
                      </c:pt>
                      <c:pt idx="205">
                        <c:v>21</c:v>
                      </c:pt>
                      <c:pt idx="206">
                        <c:v>18</c:v>
                      </c:pt>
                      <c:pt idx="207">
                        <c:v>17</c:v>
                      </c:pt>
                      <c:pt idx="208">
                        <c:v>19</c:v>
                      </c:pt>
                      <c:pt idx="209">
                        <c:v>23</c:v>
                      </c:pt>
                      <c:pt idx="210">
                        <c:v>23</c:v>
                      </c:pt>
                      <c:pt idx="211">
                        <c:v>23</c:v>
                      </c:pt>
                      <c:pt idx="212">
                        <c:v>22</c:v>
                      </c:pt>
                      <c:pt idx="213">
                        <c:v>23</c:v>
                      </c:pt>
                      <c:pt idx="214">
                        <c:v>22</c:v>
                      </c:pt>
                      <c:pt idx="215">
                        <c:v>22</c:v>
                      </c:pt>
                      <c:pt idx="216">
                        <c:v>20</c:v>
                      </c:pt>
                      <c:pt idx="217">
                        <c:v>23</c:v>
                      </c:pt>
                      <c:pt idx="218">
                        <c:v>23</c:v>
                      </c:pt>
                      <c:pt idx="219">
                        <c:v>19</c:v>
                      </c:pt>
                      <c:pt idx="220">
                        <c:v>16</c:v>
                      </c:pt>
                      <c:pt idx="221">
                        <c:v>16</c:v>
                      </c:pt>
                      <c:pt idx="222">
                        <c:v>18</c:v>
                      </c:pt>
                      <c:pt idx="223">
                        <c:v>22</c:v>
                      </c:pt>
                      <c:pt idx="224">
                        <c:v>23</c:v>
                      </c:pt>
                      <c:pt idx="225">
                        <c:v>23</c:v>
                      </c:pt>
                      <c:pt idx="226">
                        <c:v>15</c:v>
                      </c:pt>
                      <c:pt idx="227">
                        <c:v>10</c:v>
                      </c:pt>
                      <c:pt idx="228">
                        <c:v>2</c:v>
                      </c:pt>
                      <c:pt idx="229">
                        <c:v>3</c:v>
                      </c:pt>
                      <c:pt idx="230">
                        <c:v>4</c:v>
                      </c:pt>
                      <c:pt idx="231">
                        <c:v>4</c:v>
                      </c:pt>
                      <c:pt idx="232">
                        <c:v>7</c:v>
                      </c:pt>
                      <c:pt idx="233">
                        <c:v>10</c:v>
                      </c:pt>
                      <c:pt idx="234">
                        <c:v>11</c:v>
                      </c:pt>
                      <c:pt idx="235">
                        <c:v>10</c:v>
                      </c:pt>
                      <c:pt idx="236">
                        <c:v>8</c:v>
                      </c:pt>
                      <c:pt idx="237">
                        <c:v>6</c:v>
                      </c:pt>
                      <c:pt idx="238">
                        <c:v>9</c:v>
                      </c:pt>
                      <c:pt idx="239">
                        <c:v>20</c:v>
                      </c:pt>
                      <c:pt idx="240">
                        <c:v>25</c:v>
                      </c:pt>
                      <c:pt idx="241">
                        <c:v>31</c:v>
                      </c:pt>
                      <c:pt idx="242">
                        <c:v>30</c:v>
                      </c:pt>
                      <c:pt idx="243">
                        <c:v>31</c:v>
                      </c:pt>
                      <c:pt idx="244">
                        <c:v>33</c:v>
                      </c:pt>
                      <c:pt idx="245">
                        <c:v>33</c:v>
                      </c:pt>
                      <c:pt idx="246">
                        <c:v>32</c:v>
                      </c:pt>
                      <c:pt idx="247">
                        <c:v>28</c:v>
                      </c:pt>
                      <c:pt idx="248">
                        <c:v>31</c:v>
                      </c:pt>
                      <c:pt idx="249">
                        <c:v>35</c:v>
                      </c:pt>
                      <c:pt idx="250">
                        <c:v>39</c:v>
                      </c:pt>
                      <c:pt idx="251">
                        <c:v>35</c:v>
                      </c:pt>
                      <c:pt idx="252">
                        <c:v>34</c:v>
                      </c:pt>
                      <c:pt idx="253">
                        <c:v>32</c:v>
                      </c:pt>
                      <c:pt idx="254">
                        <c:v>33</c:v>
                      </c:pt>
                      <c:pt idx="255">
                        <c:v>31</c:v>
                      </c:pt>
                      <c:pt idx="256">
                        <c:v>28</c:v>
                      </c:pt>
                      <c:pt idx="257">
                        <c:v>26</c:v>
                      </c:pt>
                      <c:pt idx="258">
                        <c:v>24</c:v>
                      </c:pt>
                      <c:pt idx="259">
                        <c:v>26</c:v>
                      </c:pt>
                      <c:pt idx="260">
                        <c:v>28</c:v>
                      </c:pt>
                      <c:pt idx="261">
                        <c:v>29</c:v>
                      </c:pt>
                      <c:pt idx="262">
                        <c:v>27</c:v>
                      </c:pt>
                      <c:pt idx="263">
                        <c:v>25</c:v>
                      </c:pt>
                      <c:pt idx="264">
                        <c:v>24</c:v>
                      </c:pt>
                      <c:pt idx="265">
                        <c:v>26</c:v>
                      </c:pt>
                      <c:pt idx="266">
                        <c:v>26</c:v>
                      </c:pt>
                      <c:pt idx="267">
                        <c:v>26</c:v>
                      </c:pt>
                      <c:pt idx="268">
                        <c:v>21</c:v>
                      </c:pt>
                      <c:pt idx="269">
                        <c:v>19</c:v>
                      </c:pt>
                      <c:pt idx="270">
                        <c:v>17</c:v>
                      </c:pt>
                      <c:pt idx="271">
                        <c:v>18</c:v>
                      </c:pt>
                      <c:pt idx="272">
                        <c:v>16</c:v>
                      </c:pt>
                      <c:pt idx="273">
                        <c:v>14</c:v>
                      </c:pt>
                      <c:pt idx="274">
                        <c:v>17</c:v>
                      </c:pt>
                      <c:pt idx="275">
                        <c:v>19</c:v>
                      </c:pt>
                      <c:pt idx="276">
                        <c:v>20</c:v>
                      </c:pt>
                      <c:pt idx="277">
                        <c:v>18</c:v>
                      </c:pt>
                      <c:pt idx="278">
                        <c:v>17</c:v>
                      </c:pt>
                      <c:pt idx="279">
                        <c:v>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41-E2C4-4FB1-AADF-4B5BA0162EB9}"/>
                  </c:ext>
                </c:extLst>
              </c15:ser>
            </c15:filteredBarSeries>
            <c15:filteredB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Vacancies'!$T$1</c15:sqref>
                        </c15:formulaRef>
                      </c:ext>
                    </c:extLst>
                    <c:strCache>
                      <c:ptCount val="1"/>
                      <c:pt idx="0">
                        <c:v>Other service activities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Vacancies'!$T$2:$T$281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19</c:v>
                      </c:pt>
                      <c:pt idx="1">
                        <c:v>19</c:v>
                      </c:pt>
                      <c:pt idx="2">
                        <c:v>18</c:v>
                      </c:pt>
                      <c:pt idx="3">
                        <c:v>17</c:v>
                      </c:pt>
                      <c:pt idx="4">
                        <c:v>16</c:v>
                      </c:pt>
                      <c:pt idx="5">
                        <c:v>15</c:v>
                      </c:pt>
                      <c:pt idx="6">
                        <c:v>15</c:v>
                      </c:pt>
                      <c:pt idx="7">
                        <c:v>15</c:v>
                      </c:pt>
                      <c:pt idx="8">
                        <c:v>16</c:v>
                      </c:pt>
                      <c:pt idx="9">
                        <c:v>16</c:v>
                      </c:pt>
                      <c:pt idx="10">
                        <c:v>17</c:v>
                      </c:pt>
                      <c:pt idx="11">
                        <c:v>15</c:v>
                      </c:pt>
                      <c:pt idx="12">
                        <c:v>15</c:v>
                      </c:pt>
                      <c:pt idx="13">
                        <c:v>15</c:v>
                      </c:pt>
                      <c:pt idx="14">
                        <c:v>17</c:v>
                      </c:pt>
                      <c:pt idx="15">
                        <c:v>16</c:v>
                      </c:pt>
                      <c:pt idx="16">
                        <c:v>15</c:v>
                      </c:pt>
                      <c:pt idx="17">
                        <c:v>13</c:v>
                      </c:pt>
                      <c:pt idx="18">
                        <c:v>14</c:v>
                      </c:pt>
                      <c:pt idx="19">
                        <c:v>15</c:v>
                      </c:pt>
                      <c:pt idx="20">
                        <c:v>15</c:v>
                      </c:pt>
                      <c:pt idx="21">
                        <c:v>16</c:v>
                      </c:pt>
                      <c:pt idx="22">
                        <c:v>15</c:v>
                      </c:pt>
                      <c:pt idx="23">
                        <c:v>15</c:v>
                      </c:pt>
                      <c:pt idx="24">
                        <c:v>14</c:v>
                      </c:pt>
                      <c:pt idx="25">
                        <c:v>13</c:v>
                      </c:pt>
                      <c:pt idx="26">
                        <c:v>14</c:v>
                      </c:pt>
                      <c:pt idx="27">
                        <c:v>14</c:v>
                      </c:pt>
                      <c:pt idx="28">
                        <c:v>15</c:v>
                      </c:pt>
                      <c:pt idx="29">
                        <c:v>16</c:v>
                      </c:pt>
                      <c:pt idx="30">
                        <c:v>16</c:v>
                      </c:pt>
                      <c:pt idx="31">
                        <c:v>15</c:v>
                      </c:pt>
                      <c:pt idx="32">
                        <c:v>14</c:v>
                      </c:pt>
                      <c:pt idx="33">
                        <c:v>14</c:v>
                      </c:pt>
                      <c:pt idx="34">
                        <c:v>16</c:v>
                      </c:pt>
                      <c:pt idx="35">
                        <c:v>17</c:v>
                      </c:pt>
                      <c:pt idx="36">
                        <c:v>16</c:v>
                      </c:pt>
                      <c:pt idx="37">
                        <c:v>16</c:v>
                      </c:pt>
                      <c:pt idx="38">
                        <c:v>16</c:v>
                      </c:pt>
                      <c:pt idx="39">
                        <c:v>16</c:v>
                      </c:pt>
                      <c:pt idx="40">
                        <c:v>16</c:v>
                      </c:pt>
                      <c:pt idx="41">
                        <c:v>15</c:v>
                      </c:pt>
                      <c:pt idx="42">
                        <c:v>16</c:v>
                      </c:pt>
                      <c:pt idx="43">
                        <c:v>15</c:v>
                      </c:pt>
                      <c:pt idx="44">
                        <c:v>15</c:v>
                      </c:pt>
                      <c:pt idx="45">
                        <c:v>14</c:v>
                      </c:pt>
                      <c:pt idx="46">
                        <c:v>13</c:v>
                      </c:pt>
                      <c:pt idx="47">
                        <c:v>13</c:v>
                      </c:pt>
                      <c:pt idx="48">
                        <c:v>14</c:v>
                      </c:pt>
                      <c:pt idx="49">
                        <c:v>14</c:v>
                      </c:pt>
                      <c:pt idx="50">
                        <c:v>15</c:v>
                      </c:pt>
                      <c:pt idx="51">
                        <c:v>14</c:v>
                      </c:pt>
                      <c:pt idx="52">
                        <c:v>13</c:v>
                      </c:pt>
                      <c:pt idx="53">
                        <c:v>12</c:v>
                      </c:pt>
                      <c:pt idx="54">
                        <c:v>14</c:v>
                      </c:pt>
                      <c:pt idx="55">
                        <c:v>15</c:v>
                      </c:pt>
                      <c:pt idx="56">
                        <c:v>15</c:v>
                      </c:pt>
                      <c:pt idx="57">
                        <c:v>15</c:v>
                      </c:pt>
                      <c:pt idx="58">
                        <c:v>15</c:v>
                      </c:pt>
                      <c:pt idx="59">
                        <c:v>14</c:v>
                      </c:pt>
                      <c:pt idx="60">
                        <c:v>13</c:v>
                      </c:pt>
                      <c:pt idx="61">
                        <c:v>14</c:v>
                      </c:pt>
                      <c:pt idx="62">
                        <c:v>14</c:v>
                      </c:pt>
                      <c:pt idx="63">
                        <c:v>14</c:v>
                      </c:pt>
                      <c:pt idx="64">
                        <c:v>13</c:v>
                      </c:pt>
                      <c:pt idx="65">
                        <c:v>12</c:v>
                      </c:pt>
                      <c:pt idx="66">
                        <c:v>12</c:v>
                      </c:pt>
                      <c:pt idx="67">
                        <c:v>11</c:v>
                      </c:pt>
                      <c:pt idx="68">
                        <c:v>12</c:v>
                      </c:pt>
                      <c:pt idx="69">
                        <c:v>13</c:v>
                      </c:pt>
                      <c:pt idx="70">
                        <c:v>14</c:v>
                      </c:pt>
                      <c:pt idx="71">
                        <c:v>15</c:v>
                      </c:pt>
                      <c:pt idx="72">
                        <c:v>15</c:v>
                      </c:pt>
                      <c:pt idx="73">
                        <c:v>14</c:v>
                      </c:pt>
                      <c:pt idx="74">
                        <c:v>14</c:v>
                      </c:pt>
                      <c:pt idx="75">
                        <c:v>14</c:v>
                      </c:pt>
                      <c:pt idx="76">
                        <c:v>15</c:v>
                      </c:pt>
                      <c:pt idx="77">
                        <c:v>15</c:v>
                      </c:pt>
                      <c:pt idx="78">
                        <c:v>14</c:v>
                      </c:pt>
                      <c:pt idx="79">
                        <c:v>13</c:v>
                      </c:pt>
                      <c:pt idx="80">
                        <c:v>15</c:v>
                      </c:pt>
                      <c:pt idx="81">
                        <c:v>16</c:v>
                      </c:pt>
                      <c:pt idx="82">
                        <c:v>17</c:v>
                      </c:pt>
                      <c:pt idx="83">
                        <c:v>17</c:v>
                      </c:pt>
                      <c:pt idx="84">
                        <c:v>17</c:v>
                      </c:pt>
                      <c:pt idx="85">
                        <c:v>17</c:v>
                      </c:pt>
                      <c:pt idx="86">
                        <c:v>15</c:v>
                      </c:pt>
                      <c:pt idx="87">
                        <c:v>13</c:v>
                      </c:pt>
                      <c:pt idx="88">
                        <c:v>13</c:v>
                      </c:pt>
                      <c:pt idx="89">
                        <c:v>13</c:v>
                      </c:pt>
                      <c:pt idx="90">
                        <c:v>13</c:v>
                      </c:pt>
                      <c:pt idx="91">
                        <c:v>12</c:v>
                      </c:pt>
                      <c:pt idx="92">
                        <c:v>10</c:v>
                      </c:pt>
                      <c:pt idx="93">
                        <c:v>10</c:v>
                      </c:pt>
                      <c:pt idx="94">
                        <c:v>9</c:v>
                      </c:pt>
                      <c:pt idx="95">
                        <c:v>9</c:v>
                      </c:pt>
                      <c:pt idx="96">
                        <c:v>9</c:v>
                      </c:pt>
                      <c:pt idx="97">
                        <c:v>8</c:v>
                      </c:pt>
                      <c:pt idx="98">
                        <c:v>10</c:v>
                      </c:pt>
                      <c:pt idx="99">
                        <c:v>9</c:v>
                      </c:pt>
                      <c:pt idx="100">
                        <c:v>11</c:v>
                      </c:pt>
                      <c:pt idx="101">
                        <c:v>9</c:v>
                      </c:pt>
                      <c:pt idx="102">
                        <c:v>10</c:v>
                      </c:pt>
                      <c:pt idx="103">
                        <c:v>10</c:v>
                      </c:pt>
                      <c:pt idx="104">
                        <c:v>9</c:v>
                      </c:pt>
                      <c:pt idx="105">
                        <c:v>11</c:v>
                      </c:pt>
                      <c:pt idx="106">
                        <c:v>13</c:v>
                      </c:pt>
                      <c:pt idx="107">
                        <c:v>15</c:v>
                      </c:pt>
                      <c:pt idx="108">
                        <c:v>14</c:v>
                      </c:pt>
                      <c:pt idx="109">
                        <c:v>15</c:v>
                      </c:pt>
                      <c:pt idx="110">
                        <c:v>13</c:v>
                      </c:pt>
                      <c:pt idx="111">
                        <c:v>13</c:v>
                      </c:pt>
                      <c:pt idx="112">
                        <c:v>13</c:v>
                      </c:pt>
                      <c:pt idx="113">
                        <c:v>15</c:v>
                      </c:pt>
                      <c:pt idx="114">
                        <c:v>14</c:v>
                      </c:pt>
                      <c:pt idx="115">
                        <c:v>13</c:v>
                      </c:pt>
                      <c:pt idx="116">
                        <c:v>12</c:v>
                      </c:pt>
                      <c:pt idx="117">
                        <c:v>11</c:v>
                      </c:pt>
                      <c:pt idx="118">
                        <c:v>11</c:v>
                      </c:pt>
                      <c:pt idx="119">
                        <c:v>9</c:v>
                      </c:pt>
                      <c:pt idx="120">
                        <c:v>10</c:v>
                      </c:pt>
                      <c:pt idx="121">
                        <c:v>10</c:v>
                      </c:pt>
                      <c:pt idx="122">
                        <c:v>10</c:v>
                      </c:pt>
                      <c:pt idx="123">
                        <c:v>11</c:v>
                      </c:pt>
                      <c:pt idx="124">
                        <c:v>11</c:v>
                      </c:pt>
                      <c:pt idx="125">
                        <c:v>10</c:v>
                      </c:pt>
                      <c:pt idx="126">
                        <c:v>9</c:v>
                      </c:pt>
                      <c:pt idx="127">
                        <c:v>10</c:v>
                      </c:pt>
                      <c:pt idx="128">
                        <c:v>13</c:v>
                      </c:pt>
                      <c:pt idx="129">
                        <c:v>13</c:v>
                      </c:pt>
                      <c:pt idx="130">
                        <c:v>12</c:v>
                      </c:pt>
                      <c:pt idx="131">
                        <c:v>9</c:v>
                      </c:pt>
                      <c:pt idx="132">
                        <c:v>11</c:v>
                      </c:pt>
                      <c:pt idx="133">
                        <c:v>12</c:v>
                      </c:pt>
                      <c:pt idx="134">
                        <c:v>13</c:v>
                      </c:pt>
                      <c:pt idx="135">
                        <c:v>13</c:v>
                      </c:pt>
                      <c:pt idx="136">
                        <c:v>13</c:v>
                      </c:pt>
                      <c:pt idx="137">
                        <c:v>14</c:v>
                      </c:pt>
                      <c:pt idx="138">
                        <c:v>14</c:v>
                      </c:pt>
                      <c:pt idx="139">
                        <c:v>16</c:v>
                      </c:pt>
                      <c:pt idx="140">
                        <c:v>16</c:v>
                      </c:pt>
                      <c:pt idx="141">
                        <c:v>14</c:v>
                      </c:pt>
                      <c:pt idx="142">
                        <c:v>14</c:v>
                      </c:pt>
                      <c:pt idx="143">
                        <c:v>15</c:v>
                      </c:pt>
                      <c:pt idx="144">
                        <c:v>16</c:v>
                      </c:pt>
                      <c:pt idx="145">
                        <c:v>16</c:v>
                      </c:pt>
                      <c:pt idx="146">
                        <c:v>16</c:v>
                      </c:pt>
                      <c:pt idx="147">
                        <c:v>16</c:v>
                      </c:pt>
                      <c:pt idx="148">
                        <c:v>14</c:v>
                      </c:pt>
                      <c:pt idx="149">
                        <c:v>11</c:v>
                      </c:pt>
                      <c:pt idx="150">
                        <c:v>12</c:v>
                      </c:pt>
                      <c:pt idx="151">
                        <c:v>13</c:v>
                      </c:pt>
                      <c:pt idx="152">
                        <c:v>14</c:v>
                      </c:pt>
                      <c:pt idx="153">
                        <c:v>14</c:v>
                      </c:pt>
                      <c:pt idx="154">
                        <c:v>16</c:v>
                      </c:pt>
                      <c:pt idx="155">
                        <c:v>18</c:v>
                      </c:pt>
                      <c:pt idx="156">
                        <c:v>21</c:v>
                      </c:pt>
                      <c:pt idx="157">
                        <c:v>19</c:v>
                      </c:pt>
                      <c:pt idx="158">
                        <c:v>18</c:v>
                      </c:pt>
                      <c:pt idx="159">
                        <c:v>15</c:v>
                      </c:pt>
                      <c:pt idx="160">
                        <c:v>17</c:v>
                      </c:pt>
                      <c:pt idx="161">
                        <c:v>17</c:v>
                      </c:pt>
                      <c:pt idx="162">
                        <c:v>18</c:v>
                      </c:pt>
                      <c:pt idx="163">
                        <c:v>18</c:v>
                      </c:pt>
                      <c:pt idx="164">
                        <c:v>19</c:v>
                      </c:pt>
                      <c:pt idx="165">
                        <c:v>19</c:v>
                      </c:pt>
                      <c:pt idx="166">
                        <c:v>18</c:v>
                      </c:pt>
                      <c:pt idx="167">
                        <c:v>17</c:v>
                      </c:pt>
                      <c:pt idx="168">
                        <c:v>16</c:v>
                      </c:pt>
                      <c:pt idx="169">
                        <c:v>15</c:v>
                      </c:pt>
                      <c:pt idx="170">
                        <c:v>15</c:v>
                      </c:pt>
                      <c:pt idx="171">
                        <c:v>15</c:v>
                      </c:pt>
                      <c:pt idx="172">
                        <c:v>18</c:v>
                      </c:pt>
                      <c:pt idx="173">
                        <c:v>19</c:v>
                      </c:pt>
                      <c:pt idx="174">
                        <c:v>22</c:v>
                      </c:pt>
                      <c:pt idx="175">
                        <c:v>20</c:v>
                      </c:pt>
                      <c:pt idx="176">
                        <c:v>20</c:v>
                      </c:pt>
                      <c:pt idx="177">
                        <c:v>21</c:v>
                      </c:pt>
                      <c:pt idx="178">
                        <c:v>21</c:v>
                      </c:pt>
                      <c:pt idx="179">
                        <c:v>22</c:v>
                      </c:pt>
                      <c:pt idx="180">
                        <c:v>22</c:v>
                      </c:pt>
                      <c:pt idx="181">
                        <c:v>20</c:v>
                      </c:pt>
                      <c:pt idx="182">
                        <c:v>22</c:v>
                      </c:pt>
                      <c:pt idx="183">
                        <c:v>24</c:v>
                      </c:pt>
                      <c:pt idx="184">
                        <c:v>26</c:v>
                      </c:pt>
                      <c:pt idx="185">
                        <c:v>24</c:v>
                      </c:pt>
                      <c:pt idx="186">
                        <c:v>22</c:v>
                      </c:pt>
                      <c:pt idx="187">
                        <c:v>20</c:v>
                      </c:pt>
                      <c:pt idx="188">
                        <c:v>20</c:v>
                      </c:pt>
                      <c:pt idx="189">
                        <c:v>19</c:v>
                      </c:pt>
                      <c:pt idx="190">
                        <c:v>20</c:v>
                      </c:pt>
                      <c:pt idx="191">
                        <c:v>19</c:v>
                      </c:pt>
                      <c:pt idx="192">
                        <c:v>19</c:v>
                      </c:pt>
                      <c:pt idx="193">
                        <c:v>20</c:v>
                      </c:pt>
                      <c:pt idx="194">
                        <c:v>20</c:v>
                      </c:pt>
                      <c:pt idx="195">
                        <c:v>21</c:v>
                      </c:pt>
                      <c:pt idx="196">
                        <c:v>21</c:v>
                      </c:pt>
                      <c:pt idx="197">
                        <c:v>21</c:v>
                      </c:pt>
                      <c:pt idx="198">
                        <c:v>21</c:v>
                      </c:pt>
                      <c:pt idx="199">
                        <c:v>22</c:v>
                      </c:pt>
                      <c:pt idx="200">
                        <c:v>23</c:v>
                      </c:pt>
                      <c:pt idx="201">
                        <c:v>23</c:v>
                      </c:pt>
                      <c:pt idx="202">
                        <c:v>22</c:v>
                      </c:pt>
                      <c:pt idx="203">
                        <c:v>25</c:v>
                      </c:pt>
                      <c:pt idx="204">
                        <c:v>27</c:v>
                      </c:pt>
                      <c:pt idx="205">
                        <c:v>27</c:v>
                      </c:pt>
                      <c:pt idx="206">
                        <c:v>27</c:v>
                      </c:pt>
                      <c:pt idx="207">
                        <c:v>25</c:v>
                      </c:pt>
                      <c:pt idx="208">
                        <c:v>25</c:v>
                      </c:pt>
                      <c:pt idx="209">
                        <c:v>24</c:v>
                      </c:pt>
                      <c:pt idx="210">
                        <c:v>24</c:v>
                      </c:pt>
                      <c:pt idx="211">
                        <c:v>24</c:v>
                      </c:pt>
                      <c:pt idx="212">
                        <c:v>24</c:v>
                      </c:pt>
                      <c:pt idx="213">
                        <c:v>23</c:v>
                      </c:pt>
                      <c:pt idx="214">
                        <c:v>22</c:v>
                      </c:pt>
                      <c:pt idx="215">
                        <c:v>21</c:v>
                      </c:pt>
                      <c:pt idx="216">
                        <c:v>20</c:v>
                      </c:pt>
                      <c:pt idx="217">
                        <c:v>19</c:v>
                      </c:pt>
                      <c:pt idx="218">
                        <c:v>19</c:v>
                      </c:pt>
                      <c:pt idx="219">
                        <c:v>19</c:v>
                      </c:pt>
                      <c:pt idx="220">
                        <c:v>19</c:v>
                      </c:pt>
                      <c:pt idx="221">
                        <c:v>19</c:v>
                      </c:pt>
                      <c:pt idx="222">
                        <c:v>19</c:v>
                      </c:pt>
                      <c:pt idx="223">
                        <c:v>20</c:v>
                      </c:pt>
                      <c:pt idx="224">
                        <c:v>18</c:v>
                      </c:pt>
                      <c:pt idx="225">
                        <c:v>17</c:v>
                      </c:pt>
                      <c:pt idx="226">
                        <c:v>13</c:v>
                      </c:pt>
                      <c:pt idx="227">
                        <c:v>9</c:v>
                      </c:pt>
                      <c:pt idx="228">
                        <c:v>6</c:v>
                      </c:pt>
                      <c:pt idx="229">
                        <c:v>6</c:v>
                      </c:pt>
                      <c:pt idx="230">
                        <c:v>7</c:v>
                      </c:pt>
                      <c:pt idx="231">
                        <c:v>8</c:v>
                      </c:pt>
                      <c:pt idx="232">
                        <c:v>11</c:v>
                      </c:pt>
                      <c:pt idx="233">
                        <c:v>11</c:v>
                      </c:pt>
                      <c:pt idx="234">
                        <c:v>12</c:v>
                      </c:pt>
                      <c:pt idx="235">
                        <c:v>12</c:v>
                      </c:pt>
                      <c:pt idx="236">
                        <c:v>13</c:v>
                      </c:pt>
                      <c:pt idx="237">
                        <c:v>12</c:v>
                      </c:pt>
                      <c:pt idx="238">
                        <c:v>11</c:v>
                      </c:pt>
                      <c:pt idx="239">
                        <c:v>13</c:v>
                      </c:pt>
                      <c:pt idx="240">
                        <c:v>19</c:v>
                      </c:pt>
                      <c:pt idx="241">
                        <c:v>25</c:v>
                      </c:pt>
                      <c:pt idx="242">
                        <c:v>25</c:v>
                      </c:pt>
                      <c:pt idx="243">
                        <c:v>25</c:v>
                      </c:pt>
                      <c:pt idx="244">
                        <c:v>26</c:v>
                      </c:pt>
                      <c:pt idx="245">
                        <c:v>27</c:v>
                      </c:pt>
                      <c:pt idx="246">
                        <c:v>26</c:v>
                      </c:pt>
                      <c:pt idx="247">
                        <c:v>26</c:v>
                      </c:pt>
                      <c:pt idx="248">
                        <c:v>25</c:v>
                      </c:pt>
                      <c:pt idx="249">
                        <c:v>27</c:v>
                      </c:pt>
                      <c:pt idx="250">
                        <c:v>24</c:v>
                      </c:pt>
                      <c:pt idx="251">
                        <c:v>25</c:v>
                      </c:pt>
                      <c:pt idx="252">
                        <c:v>25</c:v>
                      </c:pt>
                      <c:pt idx="253">
                        <c:v>22</c:v>
                      </c:pt>
                      <c:pt idx="254">
                        <c:v>20</c:v>
                      </c:pt>
                      <c:pt idx="255">
                        <c:v>20</c:v>
                      </c:pt>
                      <c:pt idx="256">
                        <c:v>23</c:v>
                      </c:pt>
                      <c:pt idx="257">
                        <c:v>24</c:v>
                      </c:pt>
                      <c:pt idx="258">
                        <c:v>21</c:v>
                      </c:pt>
                      <c:pt idx="259">
                        <c:v>20</c:v>
                      </c:pt>
                      <c:pt idx="260">
                        <c:v>20</c:v>
                      </c:pt>
                      <c:pt idx="261">
                        <c:v>22</c:v>
                      </c:pt>
                      <c:pt idx="262">
                        <c:v>24</c:v>
                      </c:pt>
                      <c:pt idx="263">
                        <c:v>25</c:v>
                      </c:pt>
                      <c:pt idx="264">
                        <c:v>25</c:v>
                      </c:pt>
                      <c:pt idx="265">
                        <c:v>24</c:v>
                      </c:pt>
                      <c:pt idx="266">
                        <c:v>24</c:v>
                      </c:pt>
                      <c:pt idx="267">
                        <c:v>23</c:v>
                      </c:pt>
                      <c:pt idx="268">
                        <c:v>22</c:v>
                      </c:pt>
                      <c:pt idx="269">
                        <c:v>20</c:v>
                      </c:pt>
                      <c:pt idx="270">
                        <c:v>19</c:v>
                      </c:pt>
                      <c:pt idx="271">
                        <c:v>18</c:v>
                      </c:pt>
                      <c:pt idx="272">
                        <c:v>18</c:v>
                      </c:pt>
                      <c:pt idx="273">
                        <c:v>19</c:v>
                      </c:pt>
                      <c:pt idx="274">
                        <c:v>18</c:v>
                      </c:pt>
                      <c:pt idx="275">
                        <c:v>17</c:v>
                      </c:pt>
                      <c:pt idx="276">
                        <c:v>17</c:v>
                      </c:pt>
                      <c:pt idx="277">
                        <c:v>16</c:v>
                      </c:pt>
                      <c:pt idx="278">
                        <c:v>15</c:v>
                      </c:pt>
                      <c:pt idx="279">
                        <c:v>15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42-E2C4-4FB1-AADF-4B5BA0162EB9}"/>
                  </c:ext>
                </c:extLst>
              </c15:ser>
            </c15:filteredBarSeries>
            <c15:filteredB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Vacancies'!$U$1</c15:sqref>
                        </c15:formulaRef>
                      </c:ext>
                    </c:extLst>
                    <c:strCache>
                      <c:ptCount val="1"/>
                      <c:pt idx="0">
                        <c:v>Total services </c:v>
                      </c:pt>
                    </c:strCache>
                  </c:strRef>
                </c:tx>
                <c:spPr>
                  <a:solidFill>
                    <a:schemeClr val="accent2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Vacancies'!$U$2:$U$281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568</c:v>
                      </c:pt>
                      <c:pt idx="1">
                        <c:v>563</c:v>
                      </c:pt>
                      <c:pt idx="2">
                        <c:v>554</c:v>
                      </c:pt>
                      <c:pt idx="3">
                        <c:v>554</c:v>
                      </c:pt>
                      <c:pt idx="4">
                        <c:v>536</c:v>
                      </c:pt>
                      <c:pt idx="5">
                        <c:v>527</c:v>
                      </c:pt>
                      <c:pt idx="6">
                        <c:v>511</c:v>
                      </c:pt>
                      <c:pt idx="7">
                        <c:v>512</c:v>
                      </c:pt>
                      <c:pt idx="8">
                        <c:v>521</c:v>
                      </c:pt>
                      <c:pt idx="9">
                        <c:v>522</c:v>
                      </c:pt>
                      <c:pt idx="10">
                        <c:v>525</c:v>
                      </c:pt>
                      <c:pt idx="11">
                        <c:v>518</c:v>
                      </c:pt>
                      <c:pt idx="12">
                        <c:v>518</c:v>
                      </c:pt>
                      <c:pt idx="13">
                        <c:v>514</c:v>
                      </c:pt>
                      <c:pt idx="14">
                        <c:v>517</c:v>
                      </c:pt>
                      <c:pt idx="15">
                        <c:v>517</c:v>
                      </c:pt>
                      <c:pt idx="16">
                        <c:v>519</c:v>
                      </c:pt>
                      <c:pt idx="17">
                        <c:v>516</c:v>
                      </c:pt>
                      <c:pt idx="18">
                        <c:v>512</c:v>
                      </c:pt>
                      <c:pt idx="19">
                        <c:v>511</c:v>
                      </c:pt>
                      <c:pt idx="20">
                        <c:v>504</c:v>
                      </c:pt>
                      <c:pt idx="21">
                        <c:v>503</c:v>
                      </c:pt>
                      <c:pt idx="22">
                        <c:v>499</c:v>
                      </c:pt>
                      <c:pt idx="23">
                        <c:v>499</c:v>
                      </c:pt>
                      <c:pt idx="24">
                        <c:v>493</c:v>
                      </c:pt>
                      <c:pt idx="25">
                        <c:v>488</c:v>
                      </c:pt>
                      <c:pt idx="26">
                        <c:v>489</c:v>
                      </c:pt>
                      <c:pt idx="27">
                        <c:v>502</c:v>
                      </c:pt>
                      <c:pt idx="28">
                        <c:v>513</c:v>
                      </c:pt>
                      <c:pt idx="29">
                        <c:v>517</c:v>
                      </c:pt>
                      <c:pt idx="30">
                        <c:v>521</c:v>
                      </c:pt>
                      <c:pt idx="31">
                        <c:v>522</c:v>
                      </c:pt>
                      <c:pt idx="32">
                        <c:v>528</c:v>
                      </c:pt>
                      <c:pt idx="33">
                        <c:v>534</c:v>
                      </c:pt>
                      <c:pt idx="34">
                        <c:v>540</c:v>
                      </c:pt>
                      <c:pt idx="35">
                        <c:v>544</c:v>
                      </c:pt>
                      <c:pt idx="36">
                        <c:v>547</c:v>
                      </c:pt>
                      <c:pt idx="37">
                        <c:v>556</c:v>
                      </c:pt>
                      <c:pt idx="38">
                        <c:v>556</c:v>
                      </c:pt>
                      <c:pt idx="39">
                        <c:v>557</c:v>
                      </c:pt>
                      <c:pt idx="40">
                        <c:v>559</c:v>
                      </c:pt>
                      <c:pt idx="41">
                        <c:v>564</c:v>
                      </c:pt>
                      <c:pt idx="42">
                        <c:v>569</c:v>
                      </c:pt>
                      <c:pt idx="43">
                        <c:v>569</c:v>
                      </c:pt>
                      <c:pt idx="44">
                        <c:v>567</c:v>
                      </c:pt>
                      <c:pt idx="45">
                        <c:v>552</c:v>
                      </c:pt>
                      <c:pt idx="46">
                        <c:v>549</c:v>
                      </c:pt>
                      <c:pt idx="47">
                        <c:v>554</c:v>
                      </c:pt>
                      <c:pt idx="48">
                        <c:v>558</c:v>
                      </c:pt>
                      <c:pt idx="49">
                        <c:v>553</c:v>
                      </c:pt>
                      <c:pt idx="50">
                        <c:v>547</c:v>
                      </c:pt>
                      <c:pt idx="51">
                        <c:v>544</c:v>
                      </c:pt>
                      <c:pt idx="52">
                        <c:v>530</c:v>
                      </c:pt>
                      <c:pt idx="53">
                        <c:v>525</c:v>
                      </c:pt>
                      <c:pt idx="54">
                        <c:v>527</c:v>
                      </c:pt>
                      <c:pt idx="55">
                        <c:v>530</c:v>
                      </c:pt>
                      <c:pt idx="56">
                        <c:v>529</c:v>
                      </c:pt>
                      <c:pt idx="57">
                        <c:v>520</c:v>
                      </c:pt>
                      <c:pt idx="58">
                        <c:v>518</c:v>
                      </c:pt>
                      <c:pt idx="59">
                        <c:v>517</c:v>
                      </c:pt>
                      <c:pt idx="60">
                        <c:v>525</c:v>
                      </c:pt>
                      <c:pt idx="61">
                        <c:v>529</c:v>
                      </c:pt>
                      <c:pt idx="62">
                        <c:v>532</c:v>
                      </c:pt>
                      <c:pt idx="63">
                        <c:v>531</c:v>
                      </c:pt>
                      <c:pt idx="64">
                        <c:v>538</c:v>
                      </c:pt>
                      <c:pt idx="65">
                        <c:v>539</c:v>
                      </c:pt>
                      <c:pt idx="66">
                        <c:v>539</c:v>
                      </c:pt>
                      <c:pt idx="67">
                        <c:v>537</c:v>
                      </c:pt>
                      <c:pt idx="68">
                        <c:v>544</c:v>
                      </c:pt>
                      <c:pt idx="69">
                        <c:v>553</c:v>
                      </c:pt>
                      <c:pt idx="70">
                        <c:v>561</c:v>
                      </c:pt>
                      <c:pt idx="71">
                        <c:v>567</c:v>
                      </c:pt>
                      <c:pt idx="72">
                        <c:v>575</c:v>
                      </c:pt>
                      <c:pt idx="73">
                        <c:v>579</c:v>
                      </c:pt>
                      <c:pt idx="74">
                        <c:v>589</c:v>
                      </c:pt>
                      <c:pt idx="75">
                        <c:v>588</c:v>
                      </c:pt>
                      <c:pt idx="76">
                        <c:v>589</c:v>
                      </c:pt>
                      <c:pt idx="77">
                        <c:v>594</c:v>
                      </c:pt>
                      <c:pt idx="78">
                        <c:v>592</c:v>
                      </c:pt>
                      <c:pt idx="79">
                        <c:v>585</c:v>
                      </c:pt>
                      <c:pt idx="80">
                        <c:v>594</c:v>
                      </c:pt>
                      <c:pt idx="81">
                        <c:v>604</c:v>
                      </c:pt>
                      <c:pt idx="82">
                        <c:v>604</c:v>
                      </c:pt>
                      <c:pt idx="83">
                        <c:v>590</c:v>
                      </c:pt>
                      <c:pt idx="84">
                        <c:v>569</c:v>
                      </c:pt>
                      <c:pt idx="85">
                        <c:v>559</c:v>
                      </c:pt>
                      <c:pt idx="86">
                        <c:v>542</c:v>
                      </c:pt>
                      <c:pt idx="87">
                        <c:v>536</c:v>
                      </c:pt>
                      <c:pt idx="88">
                        <c:v>524</c:v>
                      </c:pt>
                      <c:pt idx="89">
                        <c:v>499</c:v>
                      </c:pt>
                      <c:pt idx="90">
                        <c:v>470</c:v>
                      </c:pt>
                      <c:pt idx="91">
                        <c:v>444</c:v>
                      </c:pt>
                      <c:pt idx="92">
                        <c:v>428</c:v>
                      </c:pt>
                      <c:pt idx="93">
                        <c:v>417</c:v>
                      </c:pt>
                      <c:pt idx="94">
                        <c:v>409</c:v>
                      </c:pt>
                      <c:pt idx="95">
                        <c:v>400</c:v>
                      </c:pt>
                      <c:pt idx="96">
                        <c:v>388</c:v>
                      </c:pt>
                      <c:pt idx="97">
                        <c:v>387</c:v>
                      </c:pt>
                      <c:pt idx="98">
                        <c:v>396</c:v>
                      </c:pt>
                      <c:pt idx="99">
                        <c:v>393</c:v>
                      </c:pt>
                      <c:pt idx="100">
                        <c:v>391</c:v>
                      </c:pt>
                      <c:pt idx="101">
                        <c:v>395</c:v>
                      </c:pt>
                      <c:pt idx="102">
                        <c:v>411</c:v>
                      </c:pt>
                      <c:pt idx="103">
                        <c:v>418</c:v>
                      </c:pt>
                      <c:pt idx="104">
                        <c:v>426</c:v>
                      </c:pt>
                      <c:pt idx="105">
                        <c:v>422</c:v>
                      </c:pt>
                      <c:pt idx="106">
                        <c:v>428</c:v>
                      </c:pt>
                      <c:pt idx="107">
                        <c:v>434</c:v>
                      </c:pt>
                      <c:pt idx="108">
                        <c:v>438</c:v>
                      </c:pt>
                      <c:pt idx="109">
                        <c:v>428</c:v>
                      </c:pt>
                      <c:pt idx="110">
                        <c:v>411</c:v>
                      </c:pt>
                      <c:pt idx="111">
                        <c:v>406</c:v>
                      </c:pt>
                      <c:pt idx="112">
                        <c:v>405</c:v>
                      </c:pt>
                      <c:pt idx="113">
                        <c:v>423</c:v>
                      </c:pt>
                      <c:pt idx="114">
                        <c:v>430</c:v>
                      </c:pt>
                      <c:pt idx="115">
                        <c:v>439</c:v>
                      </c:pt>
                      <c:pt idx="116">
                        <c:v>435</c:v>
                      </c:pt>
                      <c:pt idx="117">
                        <c:v>426</c:v>
                      </c:pt>
                      <c:pt idx="118">
                        <c:v>413</c:v>
                      </c:pt>
                      <c:pt idx="119">
                        <c:v>404</c:v>
                      </c:pt>
                      <c:pt idx="120">
                        <c:v>407</c:v>
                      </c:pt>
                      <c:pt idx="121">
                        <c:v>405</c:v>
                      </c:pt>
                      <c:pt idx="122">
                        <c:v>410</c:v>
                      </c:pt>
                      <c:pt idx="123">
                        <c:v>411</c:v>
                      </c:pt>
                      <c:pt idx="124">
                        <c:v>414</c:v>
                      </c:pt>
                      <c:pt idx="125">
                        <c:v>409</c:v>
                      </c:pt>
                      <c:pt idx="126">
                        <c:v>411</c:v>
                      </c:pt>
                      <c:pt idx="127">
                        <c:v>414</c:v>
                      </c:pt>
                      <c:pt idx="128">
                        <c:v>414</c:v>
                      </c:pt>
                      <c:pt idx="129">
                        <c:v>408</c:v>
                      </c:pt>
                      <c:pt idx="130">
                        <c:v>406</c:v>
                      </c:pt>
                      <c:pt idx="131">
                        <c:v>412</c:v>
                      </c:pt>
                      <c:pt idx="132">
                        <c:v>415</c:v>
                      </c:pt>
                      <c:pt idx="133">
                        <c:v>422</c:v>
                      </c:pt>
                      <c:pt idx="134">
                        <c:v>427</c:v>
                      </c:pt>
                      <c:pt idx="135">
                        <c:v>430</c:v>
                      </c:pt>
                      <c:pt idx="136">
                        <c:v>430</c:v>
                      </c:pt>
                      <c:pt idx="137">
                        <c:v>435</c:v>
                      </c:pt>
                      <c:pt idx="138">
                        <c:v>444</c:v>
                      </c:pt>
                      <c:pt idx="139">
                        <c:v>444</c:v>
                      </c:pt>
                      <c:pt idx="140">
                        <c:v>449</c:v>
                      </c:pt>
                      <c:pt idx="141">
                        <c:v>448</c:v>
                      </c:pt>
                      <c:pt idx="142">
                        <c:v>459</c:v>
                      </c:pt>
                      <c:pt idx="143">
                        <c:v>463</c:v>
                      </c:pt>
                      <c:pt idx="144">
                        <c:v>474</c:v>
                      </c:pt>
                      <c:pt idx="145">
                        <c:v>480</c:v>
                      </c:pt>
                      <c:pt idx="146">
                        <c:v>479</c:v>
                      </c:pt>
                      <c:pt idx="147">
                        <c:v>490</c:v>
                      </c:pt>
                      <c:pt idx="148">
                        <c:v>492</c:v>
                      </c:pt>
                      <c:pt idx="149">
                        <c:v>505</c:v>
                      </c:pt>
                      <c:pt idx="150">
                        <c:v>508</c:v>
                      </c:pt>
                      <c:pt idx="151">
                        <c:v>516</c:v>
                      </c:pt>
                      <c:pt idx="152">
                        <c:v>530</c:v>
                      </c:pt>
                      <c:pt idx="153">
                        <c:v>545</c:v>
                      </c:pt>
                      <c:pt idx="154">
                        <c:v>563</c:v>
                      </c:pt>
                      <c:pt idx="155">
                        <c:v>578</c:v>
                      </c:pt>
                      <c:pt idx="156">
                        <c:v>589</c:v>
                      </c:pt>
                      <c:pt idx="157">
                        <c:v>592</c:v>
                      </c:pt>
                      <c:pt idx="158">
                        <c:v>601</c:v>
                      </c:pt>
                      <c:pt idx="159">
                        <c:v>603</c:v>
                      </c:pt>
                      <c:pt idx="160">
                        <c:v>622</c:v>
                      </c:pt>
                      <c:pt idx="161">
                        <c:v>626</c:v>
                      </c:pt>
                      <c:pt idx="162">
                        <c:v>631</c:v>
                      </c:pt>
                      <c:pt idx="163">
                        <c:v>629</c:v>
                      </c:pt>
                      <c:pt idx="164">
                        <c:v>637</c:v>
                      </c:pt>
                      <c:pt idx="165">
                        <c:v>647</c:v>
                      </c:pt>
                      <c:pt idx="166">
                        <c:v>648</c:v>
                      </c:pt>
                      <c:pt idx="167">
                        <c:v>649</c:v>
                      </c:pt>
                      <c:pt idx="168">
                        <c:v>649</c:v>
                      </c:pt>
                      <c:pt idx="169">
                        <c:v>657</c:v>
                      </c:pt>
                      <c:pt idx="170">
                        <c:v>659</c:v>
                      </c:pt>
                      <c:pt idx="171">
                        <c:v>660</c:v>
                      </c:pt>
                      <c:pt idx="172">
                        <c:v>660</c:v>
                      </c:pt>
                      <c:pt idx="173">
                        <c:v>662</c:v>
                      </c:pt>
                      <c:pt idx="174">
                        <c:v>665</c:v>
                      </c:pt>
                      <c:pt idx="175">
                        <c:v>669</c:v>
                      </c:pt>
                      <c:pt idx="176">
                        <c:v>670</c:v>
                      </c:pt>
                      <c:pt idx="177">
                        <c:v>671</c:v>
                      </c:pt>
                      <c:pt idx="178">
                        <c:v>671</c:v>
                      </c:pt>
                      <c:pt idx="179">
                        <c:v>672</c:v>
                      </c:pt>
                      <c:pt idx="180">
                        <c:v>674</c:v>
                      </c:pt>
                      <c:pt idx="181">
                        <c:v>671</c:v>
                      </c:pt>
                      <c:pt idx="182">
                        <c:v>675</c:v>
                      </c:pt>
                      <c:pt idx="183">
                        <c:v>674</c:v>
                      </c:pt>
                      <c:pt idx="184">
                        <c:v>676</c:v>
                      </c:pt>
                      <c:pt idx="185">
                        <c:v>669</c:v>
                      </c:pt>
                      <c:pt idx="186">
                        <c:v>668</c:v>
                      </c:pt>
                      <c:pt idx="187">
                        <c:v>664</c:v>
                      </c:pt>
                      <c:pt idx="188">
                        <c:v>676</c:v>
                      </c:pt>
                      <c:pt idx="189">
                        <c:v>685</c:v>
                      </c:pt>
                      <c:pt idx="190">
                        <c:v>699</c:v>
                      </c:pt>
                      <c:pt idx="191">
                        <c:v>695</c:v>
                      </c:pt>
                      <c:pt idx="192">
                        <c:v>695</c:v>
                      </c:pt>
                      <c:pt idx="193">
                        <c:v>697</c:v>
                      </c:pt>
                      <c:pt idx="194">
                        <c:v>704</c:v>
                      </c:pt>
                      <c:pt idx="195">
                        <c:v>709</c:v>
                      </c:pt>
                      <c:pt idx="196">
                        <c:v>714</c:v>
                      </c:pt>
                      <c:pt idx="197">
                        <c:v>725</c:v>
                      </c:pt>
                      <c:pt idx="198">
                        <c:v>727</c:v>
                      </c:pt>
                      <c:pt idx="199">
                        <c:v>731</c:v>
                      </c:pt>
                      <c:pt idx="200">
                        <c:v>725</c:v>
                      </c:pt>
                      <c:pt idx="201">
                        <c:v>726</c:v>
                      </c:pt>
                      <c:pt idx="202">
                        <c:v>721</c:v>
                      </c:pt>
                      <c:pt idx="203">
                        <c:v>730</c:v>
                      </c:pt>
                      <c:pt idx="204">
                        <c:v>736</c:v>
                      </c:pt>
                      <c:pt idx="205">
                        <c:v>744</c:v>
                      </c:pt>
                      <c:pt idx="206">
                        <c:v>745</c:v>
                      </c:pt>
                      <c:pt idx="207">
                        <c:v>747</c:v>
                      </c:pt>
                      <c:pt idx="208">
                        <c:v>763</c:v>
                      </c:pt>
                      <c:pt idx="209">
                        <c:v>762</c:v>
                      </c:pt>
                      <c:pt idx="210">
                        <c:v>757</c:v>
                      </c:pt>
                      <c:pt idx="211">
                        <c:v>756</c:v>
                      </c:pt>
                      <c:pt idx="212">
                        <c:v>749</c:v>
                      </c:pt>
                      <c:pt idx="213">
                        <c:v>749</c:v>
                      </c:pt>
                      <c:pt idx="214">
                        <c:v>749</c:v>
                      </c:pt>
                      <c:pt idx="215">
                        <c:v>743</c:v>
                      </c:pt>
                      <c:pt idx="216">
                        <c:v>732</c:v>
                      </c:pt>
                      <c:pt idx="217">
                        <c:v>735</c:v>
                      </c:pt>
                      <c:pt idx="218">
                        <c:v>729</c:v>
                      </c:pt>
                      <c:pt idx="219">
                        <c:v>732</c:v>
                      </c:pt>
                      <c:pt idx="220">
                        <c:v>727</c:v>
                      </c:pt>
                      <c:pt idx="221">
                        <c:v>720</c:v>
                      </c:pt>
                      <c:pt idx="222">
                        <c:v>722</c:v>
                      </c:pt>
                      <c:pt idx="223">
                        <c:v>723</c:v>
                      </c:pt>
                      <c:pt idx="224">
                        <c:v>728</c:v>
                      </c:pt>
                      <c:pt idx="225">
                        <c:v>709</c:v>
                      </c:pt>
                      <c:pt idx="226">
                        <c:v>570</c:v>
                      </c:pt>
                      <c:pt idx="227">
                        <c:v>423</c:v>
                      </c:pt>
                      <c:pt idx="228">
                        <c:v>297</c:v>
                      </c:pt>
                      <c:pt idx="229">
                        <c:v>329</c:v>
                      </c:pt>
                      <c:pt idx="230">
                        <c:v>377</c:v>
                      </c:pt>
                      <c:pt idx="231">
                        <c:v>426</c:v>
                      </c:pt>
                      <c:pt idx="232">
                        <c:v>459</c:v>
                      </c:pt>
                      <c:pt idx="233">
                        <c:v>483</c:v>
                      </c:pt>
                      <c:pt idx="234">
                        <c:v>519</c:v>
                      </c:pt>
                      <c:pt idx="235">
                        <c:v>530</c:v>
                      </c:pt>
                      <c:pt idx="236">
                        <c:v>528</c:v>
                      </c:pt>
                      <c:pt idx="237">
                        <c:v>532</c:v>
                      </c:pt>
                      <c:pt idx="238">
                        <c:v>568</c:v>
                      </c:pt>
                      <c:pt idx="239">
                        <c:v>663</c:v>
                      </c:pt>
                      <c:pt idx="240">
                        <c:v>763</c:v>
                      </c:pt>
                      <c:pt idx="241">
                        <c:v>854</c:v>
                      </c:pt>
                      <c:pt idx="242">
                        <c:v>927</c:v>
                      </c:pt>
                      <c:pt idx="243">
                        <c:v>981</c:v>
                      </c:pt>
                      <c:pt idx="244">
                        <c:v>1040</c:v>
                      </c:pt>
                      <c:pt idx="245">
                        <c:v>1066</c:v>
                      </c:pt>
                      <c:pt idx="246">
                        <c:v>1089</c:v>
                      </c:pt>
                      <c:pt idx="247">
                        <c:v>1110</c:v>
                      </c:pt>
                      <c:pt idx="248">
                        <c:v>1116</c:v>
                      </c:pt>
                      <c:pt idx="249">
                        <c:v>1131</c:v>
                      </c:pt>
                      <c:pt idx="250">
                        <c:v>1139</c:v>
                      </c:pt>
                      <c:pt idx="251">
                        <c:v>1146</c:v>
                      </c:pt>
                      <c:pt idx="252">
                        <c:v>1144</c:v>
                      </c:pt>
                      <c:pt idx="253">
                        <c:v>1126</c:v>
                      </c:pt>
                      <c:pt idx="254">
                        <c:v>1109</c:v>
                      </c:pt>
                      <c:pt idx="255">
                        <c:v>1084</c:v>
                      </c:pt>
                      <c:pt idx="256">
                        <c:v>1067</c:v>
                      </c:pt>
                      <c:pt idx="257">
                        <c:v>1028</c:v>
                      </c:pt>
                      <c:pt idx="258">
                        <c:v>1016</c:v>
                      </c:pt>
                      <c:pt idx="259">
                        <c:v>999</c:v>
                      </c:pt>
                      <c:pt idx="260">
                        <c:v>998</c:v>
                      </c:pt>
                      <c:pt idx="261">
                        <c:v>986</c:v>
                      </c:pt>
                      <c:pt idx="262">
                        <c:v>957</c:v>
                      </c:pt>
                      <c:pt idx="263">
                        <c:v>934</c:v>
                      </c:pt>
                      <c:pt idx="264">
                        <c:v>916</c:v>
                      </c:pt>
                      <c:pt idx="265">
                        <c:v>899</c:v>
                      </c:pt>
                      <c:pt idx="266">
                        <c:v>879</c:v>
                      </c:pt>
                      <c:pt idx="267">
                        <c:v>865</c:v>
                      </c:pt>
                      <c:pt idx="268">
                        <c:v>842</c:v>
                      </c:pt>
                      <c:pt idx="269">
                        <c:v>835</c:v>
                      </c:pt>
                      <c:pt idx="270">
                        <c:v>814</c:v>
                      </c:pt>
                      <c:pt idx="271">
                        <c:v>806</c:v>
                      </c:pt>
                      <c:pt idx="272">
                        <c:v>799</c:v>
                      </c:pt>
                      <c:pt idx="273">
                        <c:v>804</c:v>
                      </c:pt>
                      <c:pt idx="274">
                        <c:v>800</c:v>
                      </c:pt>
                      <c:pt idx="275">
                        <c:v>787</c:v>
                      </c:pt>
                      <c:pt idx="276">
                        <c:v>766</c:v>
                      </c:pt>
                      <c:pt idx="277">
                        <c:v>758</c:v>
                      </c:pt>
                      <c:pt idx="278">
                        <c:v>745</c:v>
                      </c:pt>
                      <c:pt idx="279">
                        <c:v>734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43-E2C4-4FB1-AADF-4B5BA0162EB9}"/>
                  </c:ext>
                </c:extLst>
              </c15:ser>
            </c15:filteredBarSeries>
            <c15:filteredBa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Vacancies'!$V$1</c15:sqref>
                        </c15:formulaRef>
                      </c:ext>
                    </c:extLst>
                    <c:strCache>
                      <c:ptCount val="1"/>
                      <c:pt idx="0">
                        <c:v>Motor Trades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Vacancies'!$V$2:$V$281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11</c:v>
                      </c:pt>
                      <c:pt idx="1">
                        <c:v>10</c:v>
                      </c:pt>
                      <c:pt idx="2">
                        <c:v>9</c:v>
                      </c:pt>
                      <c:pt idx="3">
                        <c:v>10</c:v>
                      </c:pt>
                      <c:pt idx="4">
                        <c:v>10</c:v>
                      </c:pt>
                      <c:pt idx="5">
                        <c:v>11</c:v>
                      </c:pt>
                      <c:pt idx="6">
                        <c:v>10</c:v>
                      </c:pt>
                      <c:pt idx="7">
                        <c:v>10</c:v>
                      </c:pt>
                      <c:pt idx="8">
                        <c:v>10</c:v>
                      </c:pt>
                      <c:pt idx="9">
                        <c:v>9</c:v>
                      </c:pt>
                      <c:pt idx="10">
                        <c:v>9</c:v>
                      </c:pt>
                      <c:pt idx="11">
                        <c:v>9</c:v>
                      </c:pt>
                      <c:pt idx="12">
                        <c:v>8</c:v>
                      </c:pt>
                      <c:pt idx="13">
                        <c:v>8</c:v>
                      </c:pt>
                      <c:pt idx="14">
                        <c:v>9</c:v>
                      </c:pt>
                      <c:pt idx="15">
                        <c:v>11</c:v>
                      </c:pt>
                      <c:pt idx="16">
                        <c:v>10</c:v>
                      </c:pt>
                      <c:pt idx="17">
                        <c:v>10</c:v>
                      </c:pt>
                      <c:pt idx="18">
                        <c:v>9</c:v>
                      </c:pt>
                      <c:pt idx="19">
                        <c:v>10</c:v>
                      </c:pt>
                      <c:pt idx="20">
                        <c:v>10</c:v>
                      </c:pt>
                      <c:pt idx="21">
                        <c:v>10</c:v>
                      </c:pt>
                      <c:pt idx="22">
                        <c:v>9</c:v>
                      </c:pt>
                      <c:pt idx="23">
                        <c:v>9</c:v>
                      </c:pt>
                      <c:pt idx="24">
                        <c:v>10</c:v>
                      </c:pt>
                      <c:pt idx="25">
                        <c:v>9</c:v>
                      </c:pt>
                      <c:pt idx="26">
                        <c:v>10</c:v>
                      </c:pt>
                      <c:pt idx="27">
                        <c:v>9</c:v>
                      </c:pt>
                      <c:pt idx="28">
                        <c:v>9</c:v>
                      </c:pt>
                      <c:pt idx="29">
                        <c:v>9</c:v>
                      </c:pt>
                      <c:pt idx="30">
                        <c:v>9</c:v>
                      </c:pt>
                      <c:pt idx="31">
                        <c:v>9</c:v>
                      </c:pt>
                      <c:pt idx="32">
                        <c:v>9</c:v>
                      </c:pt>
                      <c:pt idx="33">
                        <c:v>9</c:v>
                      </c:pt>
                      <c:pt idx="34">
                        <c:v>9</c:v>
                      </c:pt>
                      <c:pt idx="35">
                        <c:v>9</c:v>
                      </c:pt>
                      <c:pt idx="36">
                        <c:v>10</c:v>
                      </c:pt>
                      <c:pt idx="37">
                        <c:v>10</c:v>
                      </c:pt>
                      <c:pt idx="38">
                        <c:v>10</c:v>
                      </c:pt>
                      <c:pt idx="39">
                        <c:v>9</c:v>
                      </c:pt>
                      <c:pt idx="40">
                        <c:v>9</c:v>
                      </c:pt>
                      <c:pt idx="41">
                        <c:v>9</c:v>
                      </c:pt>
                      <c:pt idx="42">
                        <c:v>9</c:v>
                      </c:pt>
                      <c:pt idx="43">
                        <c:v>9</c:v>
                      </c:pt>
                      <c:pt idx="44">
                        <c:v>9</c:v>
                      </c:pt>
                      <c:pt idx="45">
                        <c:v>9</c:v>
                      </c:pt>
                      <c:pt idx="46">
                        <c:v>9</c:v>
                      </c:pt>
                      <c:pt idx="47">
                        <c:v>9</c:v>
                      </c:pt>
                      <c:pt idx="48">
                        <c:v>8</c:v>
                      </c:pt>
                      <c:pt idx="49">
                        <c:v>8</c:v>
                      </c:pt>
                      <c:pt idx="50">
                        <c:v>7</c:v>
                      </c:pt>
                      <c:pt idx="51">
                        <c:v>7</c:v>
                      </c:pt>
                      <c:pt idx="52">
                        <c:v>7</c:v>
                      </c:pt>
                      <c:pt idx="53">
                        <c:v>8</c:v>
                      </c:pt>
                      <c:pt idx="54">
                        <c:v>8</c:v>
                      </c:pt>
                      <c:pt idx="55">
                        <c:v>8</c:v>
                      </c:pt>
                      <c:pt idx="56">
                        <c:v>8</c:v>
                      </c:pt>
                      <c:pt idx="57">
                        <c:v>8</c:v>
                      </c:pt>
                      <c:pt idx="58">
                        <c:v>9</c:v>
                      </c:pt>
                      <c:pt idx="59">
                        <c:v>8</c:v>
                      </c:pt>
                      <c:pt idx="60">
                        <c:v>8</c:v>
                      </c:pt>
                      <c:pt idx="61">
                        <c:v>8</c:v>
                      </c:pt>
                      <c:pt idx="62">
                        <c:v>9</c:v>
                      </c:pt>
                      <c:pt idx="63">
                        <c:v>9</c:v>
                      </c:pt>
                      <c:pt idx="64">
                        <c:v>8</c:v>
                      </c:pt>
                      <c:pt idx="65">
                        <c:v>8</c:v>
                      </c:pt>
                      <c:pt idx="66">
                        <c:v>8</c:v>
                      </c:pt>
                      <c:pt idx="67">
                        <c:v>8</c:v>
                      </c:pt>
                      <c:pt idx="68">
                        <c:v>8</c:v>
                      </c:pt>
                      <c:pt idx="69">
                        <c:v>8</c:v>
                      </c:pt>
                      <c:pt idx="70">
                        <c:v>8</c:v>
                      </c:pt>
                      <c:pt idx="71">
                        <c:v>9</c:v>
                      </c:pt>
                      <c:pt idx="72">
                        <c:v>9</c:v>
                      </c:pt>
                      <c:pt idx="73">
                        <c:v>9</c:v>
                      </c:pt>
                      <c:pt idx="74">
                        <c:v>7</c:v>
                      </c:pt>
                      <c:pt idx="75">
                        <c:v>8</c:v>
                      </c:pt>
                      <c:pt idx="76">
                        <c:v>8</c:v>
                      </c:pt>
                      <c:pt idx="77">
                        <c:v>8</c:v>
                      </c:pt>
                      <c:pt idx="78">
                        <c:v>9</c:v>
                      </c:pt>
                      <c:pt idx="79">
                        <c:v>9</c:v>
                      </c:pt>
                      <c:pt idx="80">
                        <c:v>9</c:v>
                      </c:pt>
                      <c:pt idx="81">
                        <c:v>9</c:v>
                      </c:pt>
                      <c:pt idx="82">
                        <c:v>9</c:v>
                      </c:pt>
                      <c:pt idx="83">
                        <c:v>9</c:v>
                      </c:pt>
                      <c:pt idx="84">
                        <c:v>8</c:v>
                      </c:pt>
                      <c:pt idx="85">
                        <c:v>8</c:v>
                      </c:pt>
                      <c:pt idx="86">
                        <c:v>6</c:v>
                      </c:pt>
                      <c:pt idx="87">
                        <c:v>5</c:v>
                      </c:pt>
                      <c:pt idx="88">
                        <c:v>5</c:v>
                      </c:pt>
                      <c:pt idx="89">
                        <c:v>4</c:v>
                      </c:pt>
                      <c:pt idx="90">
                        <c:v>3</c:v>
                      </c:pt>
                      <c:pt idx="91">
                        <c:v>3</c:v>
                      </c:pt>
                      <c:pt idx="92">
                        <c:v>3</c:v>
                      </c:pt>
                      <c:pt idx="93">
                        <c:v>3</c:v>
                      </c:pt>
                      <c:pt idx="94">
                        <c:v>4</c:v>
                      </c:pt>
                      <c:pt idx="95">
                        <c:v>3</c:v>
                      </c:pt>
                      <c:pt idx="96">
                        <c:v>3</c:v>
                      </c:pt>
                      <c:pt idx="97">
                        <c:v>3</c:v>
                      </c:pt>
                      <c:pt idx="98">
                        <c:v>4</c:v>
                      </c:pt>
                      <c:pt idx="99">
                        <c:v>4</c:v>
                      </c:pt>
                      <c:pt idx="100">
                        <c:v>4</c:v>
                      </c:pt>
                      <c:pt idx="101">
                        <c:v>4</c:v>
                      </c:pt>
                      <c:pt idx="102">
                        <c:v>3</c:v>
                      </c:pt>
                      <c:pt idx="103">
                        <c:v>3</c:v>
                      </c:pt>
                      <c:pt idx="104">
                        <c:v>4</c:v>
                      </c:pt>
                      <c:pt idx="105">
                        <c:v>4</c:v>
                      </c:pt>
                      <c:pt idx="106">
                        <c:v>6</c:v>
                      </c:pt>
                      <c:pt idx="107">
                        <c:v>6</c:v>
                      </c:pt>
                      <c:pt idx="108">
                        <c:v>7</c:v>
                      </c:pt>
                      <c:pt idx="109">
                        <c:v>6</c:v>
                      </c:pt>
                      <c:pt idx="110">
                        <c:v>6</c:v>
                      </c:pt>
                      <c:pt idx="111">
                        <c:v>6</c:v>
                      </c:pt>
                      <c:pt idx="112">
                        <c:v>6</c:v>
                      </c:pt>
                      <c:pt idx="113">
                        <c:v>6</c:v>
                      </c:pt>
                      <c:pt idx="114">
                        <c:v>6</c:v>
                      </c:pt>
                      <c:pt idx="115">
                        <c:v>6</c:v>
                      </c:pt>
                      <c:pt idx="116">
                        <c:v>5</c:v>
                      </c:pt>
                      <c:pt idx="117">
                        <c:v>5</c:v>
                      </c:pt>
                      <c:pt idx="118">
                        <c:v>5</c:v>
                      </c:pt>
                      <c:pt idx="119">
                        <c:v>6</c:v>
                      </c:pt>
                      <c:pt idx="120">
                        <c:v>6</c:v>
                      </c:pt>
                      <c:pt idx="121">
                        <c:v>6</c:v>
                      </c:pt>
                      <c:pt idx="122">
                        <c:v>5</c:v>
                      </c:pt>
                      <c:pt idx="123">
                        <c:v>5</c:v>
                      </c:pt>
                      <c:pt idx="124">
                        <c:v>5</c:v>
                      </c:pt>
                      <c:pt idx="125">
                        <c:v>5</c:v>
                      </c:pt>
                      <c:pt idx="126">
                        <c:v>6</c:v>
                      </c:pt>
                      <c:pt idx="127">
                        <c:v>6</c:v>
                      </c:pt>
                      <c:pt idx="128">
                        <c:v>6</c:v>
                      </c:pt>
                      <c:pt idx="129">
                        <c:v>5</c:v>
                      </c:pt>
                      <c:pt idx="130">
                        <c:v>5</c:v>
                      </c:pt>
                      <c:pt idx="131">
                        <c:v>6</c:v>
                      </c:pt>
                      <c:pt idx="132">
                        <c:v>5</c:v>
                      </c:pt>
                      <c:pt idx="133">
                        <c:v>6</c:v>
                      </c:pt>
                      <c:pt idx="134">
                        <c:v>6</c:v>
                      </c:pt>
                      <c:pt idx="135">
                        <c:v>7</c:v>
                      </c:pt>
                      <c:pt idx="136">
                        <c:v>6</c:v>
                      </c:pt>
                      <c:pt idx="137">
                        <c:v>6</c:v>
                      </c:pt>
                      <c:pt idx="138">
                        <c:v>7</c:v>
                      </c:pt>
                      <c:pt idx="139">
                        <c:v>7</c:v>
                      </c:pt>
                      <c:pt idx="140">
                        <c:v>7</c:v>
                      </c:pt>
                      <c:pt idx="141">
                        <c:v>7</c:v>
                      </c:pt>
                      <c:pt idx="142">
                        <c:v>7</c:v>
                      </c:pt>
                      <c:pt idx="143">
                        <c:v>7</c:v>
                      </c:pt>
                      <c:pt idx="144">
                        <c:v>8</c:v>
                      </c:pt>
                      <c:pt idx="145">
                        <c:v>8</c:v>
                      </c:pt>
                      <c:pt idx="146">
                        <c:v>8</c:v>
                      </c:pt>
                      <c:pt idx="147">
                        <c:v>8</c:v>
                      </c:pt>
                      <c:pt idx="148">
                        <c:v>8</c:v>
                      </c:pt>
                      <c:pt idx="149">
                        <c:v>8</c:v>
                      </c:pt>
                      <c:pt idx="150">
                        <c:v>8</c:v>
                      </c:pt>
                      <c:pt idx="151">
                        <c:v>7</c:v>
                      </c:pt>
                      <c:pt idx="152">
                        <c:v>8</c:v>
                      </c:pt>
                      <c:pt idx="153">
                        <c:v>8</c:v>
                      </c:pt>
                      <c:pt idx="154">
                        <c:v>8</c:v>
                      </c:pt>
                      <c:pt idx="155">
                        <c:v>8</c:v>
                      </c:pt>
                      <c:pt idx="156">
                        <c:v>9</c:v>
                      </c:pt>
                      <c:pt idx="157">
                        <c:v>9</c:v>
                      </c:pt>
                      <c:pt idx="158">
                        <c:v>10</c:v>
                      </c:pt>
                      <c:pt idx="159">
                        <c:v>10</c:v>
                      </c:pt>
                      <c:pt idx="160">
                        <c:v>10</c:v>
                      </c:pt>
                      <c:pt idx="161">
                        <c:v>11</c:v>
                      </c:pt>
                      <c:pt idx="162">
                        <c:v>10</c:v>
                      </c:pt>
                      <c:pt idx="163">
                        <c:v>9</c:v>
                      </c:pt>
                      <c:pt idx="164">
                        <c:v>10</c:v>
                      </c:pt>
                      <c:pt idx="165">
                        <c:v>11</c:v>
                      </c:pt>
                      <c:pt idx="166">
                        <c:v>12</c:v>
                      </c:pt>
                      <c:pt idx="167">
                        <c:v>12</c:v>
                      </c:pt>
                      <c:pt idx="168">
                        <c:v>11</c:v>
                      </c:pt>
                      <c:pt idx="169">
                        <c:v>12</c:v>
                      </c:pt>
                      <c:pt idx="170">
                        <c:v>11</c:v>
                      </c:pt>
                      <c:pt idx="171">
                        <c:v>11</c:v>
                      </c:pt>
                      <c:pt idx="172">
                        <c:v>10</c:v>
                      </c:pt>
                      <c:pt idx="173">
                        <c:v>11</c:v>
                      </c:pt>
                      <c:pt idx="174">
                        <c:v>13</c:v>
                      </c:pt>
                      <c:pt idx="175">
                        <c:v>13</c:v>
                      </c:pt>
                      <c:pt idx="176">
                        <c:v>14</c:v>
                      </c:pt>
                      <c:pt idx="177">
                        <c:v>13</c:v>
                      </c:pt>
                      <c:pt idx="178">
                        <c:v>14</c:v>
                      </c:pt>
                      <c:pt idx="179">
                        <c:v>15</c:v>
                      </c:pt>
                      <c:pt idx="180">
                        <c:v>15</c:v>
                      </c:pt>
                      <c:pt idx="181">
                        <c:v>15</c:v>
                      </c:pt>
                      <c:pt idx="182">
                        <c:v>14</c:v>
                      </c:pt>
                      <c:pt idx="183">
                        <c:v>14</c:v>
                      </c:pt>
                      <c:pt idx="184">
                        <c:v>13</c:v>
                      </c:pt>
                      <c:pt idx="185">
                        <c:v>12</c:v>
                      </c:pt>
                      <c:pt idx="186">
                        <c:v>12</c:v>
                      </c:pt>
                      <c:pt idx="187">
                        <c:v>11</c:v>
                      </c:pt>
                      <c:pt idx="188">
                        <c:v>13</c:v>
                      </c:pt>
                      <c:pt idx="189">
                        <c:v>14</c:v>
                      </c:pt>
                      <c:pt idx="190">
                        <c:v>15</c:v>
                      </c:pt>
                      <c:pt idx="191">
                        <c:v>13</c:v>
                      </c:pt>
                      <c:pt idx="192">
                        <c:v>14</c:v>
                      </c:pt>
                      <c:pt idx="193">
                        <c:v>13</c:v>
                      </c:pt>
                      <c:pt idx="194">
                        <c:v>15</c:v>
                      </c:pt>
                      <c:pt idx="195">
                        <c:v>15</c:v>
                      </c:pt>
                      <c:pt idx="196">
                        <c:v>16</c:v>
                      </c:pt>
                      <c:pt idx="197">
                        <c:v>16</c:v>
                      </c:pt>
                      <c:pt idx="198">
                        <c:v>15</c:v>
                      </c:pt>
                      <c:pt idx="199">
                        <c:v>13</c:v>
                      </c:pt>
                      <c:pt idx="200">
                        <c:v>15</c:v>
                      </c:pt>
                      <c:pt idx="201">
                        <c:v>15</c:v>
                      </c:pt>
                      <c:pt idx="202">
                        <c:v>14</c:v>
                      </c:pt>
                      <c:pt idx="203">
                        <c:v>15</c:v>
                      </c:pt>
                      <c:pt idx="204">
                        <c:v>15</c:v>
                      </c:pt>
                      <c:pt idx="205">
                        <c:v>15</c:v>
                      </c:pt>
                      <c:pt idx="206">
                        <c:v>14</c:v>
                      </c:pt>
                      <c:pt idx="207">
                        <c:v>15</c:v>
                      </c:pt>
                      <c:pt idx="208">
                        <c:v>17</c:v>
                      </c:pt>
                      <c:pt idx="209">
                        <c:v>17</c:v>
                      </c:pt>
                      <c:pt idx="210">
                        <c:v>18</c:v>
                      </c:pt>
                      <c:pt idx="211">
                        <c:v>17</c:v>
                      </c:pt>
                      <c:pt idx="212">
                        <c:v>18</c:v>
                      </c:pt>
                      <c:pt idx="213">
                        <c:v>15</c:v>
                      </c:pt>
                      <c:pt idx="214">
                        <c:v>15</c:v>
                      </c:pt>
                      <c:pt idx="215">
                        <c:v>15</c:v>
                      </c:pt>
                      <c:pt idx="216">
                        <c:v>15</c:v>
                      </c:pt>
                      <c:pt idx="217">
                        <c:v>17</c:v>
                      </c:pt>
                      <c:pt idx="218">
                        <c:v>17</c:v>
                      </c:pt>
                      <c:pt idx="219">
                        <c:v>17</c:v>
                      </c:pt>
                      <c:pt idx="220">
                        <c:v>15</c:v>
                      </c:pt>
                      <c:pt idx="221">
                        <c:v>15</c:v>
                      </c:pt>
                      <c:pt idx="222">
                        <c:v>14</c:v>
                      </c:pt>
                      <c:pt idx="223">
                        <c:v>14</c:v>
                      </c:pt>
                      <c:pt idx="224">
                        <c:v>13</c:v>
                      </c:pt>
                      <c:pt idx="225">
                        <c:v>13</c:v>
                      </c:pt>
                      <c:pt idx="226">
                        <c:v>9</c:v>
                      </c:pt>
                      <c:pt idx="227">
                        <c:v>4</c:v>
                      </c:pt>
                      <c:pt idx="228">
                        <c:v>2</c:v>
                      </c:pt>
                      <c:pt idx="229">
                        <c:v>3</c:v>
                      </c:pt>
                      <c:pt idx="230">
                        <c:v>5</c:v>
                      </c:pt>
                      <c:pt idx="231">
                        <c:v>6</c:v>
                      </c:pt>
                      <c:pt idx="232">
                        <c:v>7</c:v>
                      </c:pt>
                      <c:pt idx="233">
                        <c:v>7</c:v>
                      </c:pt>
                      <c:pt idx="234">
                        <c:v>8</c:v>
                      </c:pt>
                      <c:pt idx="235">
                        <c:v>9</c:v>
                      </c:pt>
                      <c:pt idx="236">
                        <c:v>8</c:v>
                      </c:pt>
                      <c:pt idx="237">
                        <c:v>9</c:v>
                      </c:pt>
                      <c:pt idx="238">
                        <c:v>9</c:v>
                      </c:pt>
                      <c:pt idx="239">
                        <c:v>12</c:v>
                      </c:pt>
                      <c:pt idx="240">
                        <c:v>15</c:v>
                      </c:pt>
                      <c:pt idx="241">
                        <c:v>15</c:v>
                      </c:pt>
                      <c:pt idx="242">
                        <c:v>16</c:v>
                      </c:pt>
                      <c:pt idx="243">
                        <c:v>17</c:v>
                      </c:pt>
                      <c:pt idx="244">
                        <c:v>19</c:v>
                      </c:pt>
                      <c:pt idx="245">
                        <c:v>20</c:v>
                      </c:pt>
                      <c:pt idx="246">
                        <c:v>21</c:v>
                      </c:pt>
                      <c:pt idx="247">
                        <c:v>21</c:v>
                      </c:pt>
                      <c:pt idx="248">
                        <c:v>20</c:v>
                      </c:pt>
                      <c:pt idx="249">
                        <c:v>20</c:v>
                      </c:pt>
                      <c:pt idx="250">
                        <c:v>20</c:v>
                      </c:pt>
                      <c:pt idx="251">
                        <c:v>22</c:v>
                      </c:pt>
                      <c:pt idx="252">
                        <c:v>23</c:v>
                      </c:pt>
                      <c:pt idx="253">
                        <c:v>23</c:v>
                      </c:pt>
                      <c:pt idx="254">
                        <c:v>23</c:v>
                      </c:pt>
                      <c:pt idx="255">
                        <c:v>22</c:v>
                      </c:pt>
                      <c:pt idx="256">
                        <c:v>23</c:v>
                      </c:pt>
                      <c:pt idx="257">
                        <c:v>23</c:v>
                      </c:pt>
                      <c:pt idx="258">
                        <c:v>26</c:v>
                      </c:pt>
                      <c:pt idx="259">
                        <c:v>26</c:v>
                      </c:pt>
                      <c:pt idx="260">
                        <c:v>29</c:v>
                      </c:pt>
                      <c:pt idx="261">
                        <c:v>27</c:v>
                      </c:pt>
                      <c:pt idx="262">
                        <c:v>27</c:v>
                      </c:pt>
                      <c:pt idx="263">
                        <c:v>25</c:v>
                      </c:pt>
                      <c:pt idx="264">
                        <c:v>26</c:v>
                      </c:pt>
                      <c:pt idx="265">
                        <c:v>24</c:v>
                      </c:pt>
                      <c:pt idx="266">
                        <c:v>25</c:v>
                      </c:pt>
                      <c:pt idx="267">
                        <c:v>25</c:v>
                      </c:pt>
                      <c:pt idx="268">
                        <c:v>24</c:v>
                      </c:pt>
                      <c:pt idx="269">
                        <c:v>25</c:v>
                      </c:pt>
                      <c:pt idx="270">
                        <c:v>23</c:v>
                      </c:pt>
                      <c:pt idx="271">
                        <c:v>22</c:v>
                      </c:pt>
                      <c:pt idx="272">
                        <c:v>23</c:v>
                      </c:pt>
                      <c:pt idx="273">
                        <c:v>22</c:v>
                      </c:pt>
                      <c:pt idx="274">
                        <c:v>22</c:v>
                      </c:pt>
                      <c:pt idx="275">
                        <c:v>21</c:v>
                      </c:pt>
                      <c:pt idx="276">
                        <c:v>20</c:v>
                      </c:pt>
                      <c:pt idx="277">
                        <c:v>21</c:v>
                      </c:pt>
                      <c:pt idx="278">
                        <c:v>21</c:v>
                      </c:pt>
                      <c:pt idx="279">
                        <c:v>20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44-E2C4-4FB1-AADF-4B5BA0162EB9}"/>
                  </c:ext>
                </c:extLst>
              </c15:ser>
            </c15:filteredBarSeries>
            <c15:filteredB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Vacancies'!$W$1</c15:sqref>
                        </c15:formulaRef>
                      </c:ext>
                    </c:extLst>
                    <c:strCache>
                      <c:ptCount val="1"/>
                      <c:pt idx="0">
                        <c:v>Wholesale</c:v>
                      </c:pt>
                    </c:strCache>
                  </c:strRef>
                </c:tx>
                <c:spPr>
                  <a:solidFill>
                    <a:schemeClr val="accent4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Vacancies'!$W$2:$W$281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27</c:v>
                      </c:pt>
                      <c:pt idx="1">
                        <c:v>27</c:v>
                      </c:pt>
                      <c:pt idx="2">
                        <c:v>26</c:v>
                      </c:pt>
                      <c:pt idx="3">
                        <c:v>26</c:v>
                      </c:pt>
                      <c:pt idx="4">
                        <c:v>25</c:v>
                      </c:pt>
                      <c:pt idx="5">
                        <c:v>24</c:v>
                      </c:pt>
                      <c:pt idx="6">
                        <c:v>22</c:v>
                      </c:pt>
                      <c:pt idx="7">
                        <c:v>26</c:v>
                      </c:pt>
                      <c:pt idx="8">
                        <c:v>25</c:v>
                      </c:pt>
                      <c:pt idx="9">
                        <c:v>24</c:v>
                      </c:pt>
                      <c:pt idx="10">
                        <c:v>22</c:v>
                      </c:pt>
                      <c:pt idx="11">
                        <c:v>22</c:v>
                      </c:pt>
                      <c:pt idx="12">
                        <c:v>22</c:v>
                      </c:pt>
                      <c:pt idx="13">
                        <c:v>21</c:v>
                      </c:pt>
                      <c:pt idx="14">
                        <c:v>20</c:v>
                      </c:pt>
                      <c:pt idx="15">
                        <c:v>23</c:v>
                      </c:pt>
                      <c:pt idx="16">
                        <c:v>23</c:v>
                      </c:pt>
                      <c:pt idx="17">
                        <c:v>24</c:v>
                      </c:pt>
                      <c:pt idx="18">
                        <c:v>23</c:v>
                      </c:pt>
                      <c:pt idx="19">
                        <c:v>23</c:v>
                      </c:pt>
                      <c:pt idx="20">
                        <c:v>23</c:v>
                      </c:pt>
                      <c:pt idx="21">
                        <c:v>23</c:v>
                      </c:pt>
                      <c:pt idx="22">
                        <c:v>23</c:v>
                      </c:pt>
                      <c:pt idx="23">
                        <c:v>22</c:v>
                      </c:pt>
                      <c:pt idx="24">
                        <c:v>22</c:v>
                      </c:pt>
                      <c:pt idx="25">
                        <c:v>22</c:v>
                      </c:pt>
                      <c:pt idx="26">
                        <c:v>24</c:v>
                      </c:pt>
                      <c:pt idx="27">
                        <c:v>25</c:v>
                      </c:pt>
                      <c:pt idx="28">
                        <c:v>26</c:v>
                      </c:pt>
                      <c:pt idx="29">
                        <c:v>24</c:v>
                      </c:pt>
                      <c:pt idx="30">
                        <c:v>25</c:v>
                      </c:pt>
                      <c:pt idx="31">
                        <c:v>25</c:v>
                      </c:pt>
                      <c:pt idx="32">
                        <c:v>27</c:v>
                      </c:pt>
                      <c:pt idx="33">
                        <c:v>26</c:v>
                      </c:pt>
                      <c:pt idx="34">
                        <c:v>26</c:v>
                      </c:pt>
                      <c:pt idx="35">
                        <c:v>26</c:v>
                      </c:pt>
                      <c:pt idx="36">
                        <c:v>27</c:v>
                      </c:pt>
                      <c:pt idx="37">
                        <c:v>27</c:v>
                      </c:pt>
                      <c:pt idx="38">
                        <c:v>27</c:v>
                      </c:pt>
                      <c:pt idx="39">
                        <c:v>27</c:v>
                      </c:pt>
                      <c:pt idx="40">
                        <c:v>28</c:v>
                      </c:pt>
                      <c:pt idx="41">
                        <c:v>29</c:v>
                      </c:pt>
                      <c:pt idx="42">
                        <c:v>29</c:v>
                      </c:pt>
                      <c:pt idx="43">
                        <c:v>28</c:v>
                      </c:pt>
                      <c:pt idx="44">
                        <c:v>26</c:v>
                      </c:pt>
                      <c:pt idx="45">
                        <c:v>26</c:v>
                      </c:pt>
                      <c:pt idx="46">
                        <c:v>27</c:v>
                      </c:pt>
                      <c:pt idx="47">
                        <c:v>27</c:v>
                      </c:pt>
                      <c:pt idx="48">
                        <c:v>27</c:v>
                      </c:pt>
                      <c:pt idx="49">
                        <c:v>26</c:v>
                      </c:pt>
                      <c:pt idx="50">
                        <c:v>25</c:v>
                      </c:pt>
                      <c:pt idx="51">
                        <c:v>23</c:v>
                      </c:pt>
                      <c:pt idx="52">
                        <c:v>22</c:v>
                      </c:pt>
                      <c:pt idx="53">
                        <c:v>22</c:v>
                      </c:pt>
                      <c:pt idx="54">
                        <c:v>22</c:v>
                      </c:pt>
                      <c:pt idx="55">
                        <c:v>23</c:v>
                      </c:pt>
                      <c:pt idx="56">
                        <c:v>21</c:v>
                      </c:pt>
                      <c:pt idx="57">
                        <c:v>19</c:v>
                      </c:pt>
                      <c:pt idx="58">
                        <c:v>22</c:v>
                      </c:pt>
                      <c:pt idx="59">
                        <c:v>24</c:v>
                      </c:pt>
                      <c:pt idx="60">
                        <c:v>26</c:v>
                      </c:pt>
                      <c:pt idx="61">
                        <c:v>25</c:v>
                      </c:pt>
                      <c:pt idx="62">
                        <c:v>25</c:v>
                      </c:pt>
                      <c:pt idx="63">
                        <c:v>24</c:v>
                      </c:pt>
                      <c:pt idx="64">
                        <c:v>24</c:v>
                      </c:pt>
                      <c:pt idx="65">
                        <c:v>25</c:v>
                      </c:pt>
                      <c:pt idx="66">
                        <c:v>25</c:v>
                      </c:pt>
                      <c:pt idx="67">
                        <c:v>25</c:v>
                      </c:pt>
                      <c:pt idx="68">
                        <c:v>26</c:v>
                      </c:pt>
                      <c:pt idx="69">
                        <c:v>27</c:v>
                      </c:pt>
                      <c:pt idx="70">
                        <c:v>29</c:v>
                      </c:pt>
                      <c:pt idx="71">
                        <c:v>26</c:v>
                      </c:pt>
                      <c:pt idx="72">
                        <c:v>27</c:v>
                      </c:pt>
                      <c:pt idx="73">
                        <c:v>25</c:v>
                      </c:pt>
                      <c:pt idx="74">
                        <c:v>27</c:v>
                      </c:pt>
                      <c:pt idx="75">
                        <c:v>28</c:v>
                      </c:pt>
                      <c:pt idx="76">
                        <c:v>28</c:v>
                      </c:pt>
                      <c:pt idx="77">
                        <c:v>27</c:v>
                      </c:pt>
                      <c:pt idx="78">
                        <c:v>27</c:v>
                      </c:pt>
                      <c:pt idx="79">
                        <c:v>28</c:v>
                      </c:pt>
                      <c:pt idx="80">
                        <c:v>28</c:v>
                      </c:pt>
                      <c:pt idx="81">
                        <c:v>28</c:v>
                      </c:pt>
                      <c:pt idx="82">
                        <c:v>29</c:v>
                      </c:pt>
                      <c:pt idx="83">
                        <c:v>25</c:v>
                      </c:pt>
                      <c:pt idx="84">
                        <c:v>23</c:v>
                      </c:pt>
                      <c:pt idx="85">
                        <c:v>21</c:v>
                      </c:pt>
                      <c:pt idx="86">
                        <c:v>21</c:v>
                      </c:pt>
                      <c:pt idx="87">
                        <c:v>22</c:v>
                      </c:pt>
                      <c:pt idx="88">
                        <c:v>23</c:v>
                      </c:pt>
                      <c:pt idx="89">
                        <c:v>19</c:v>
                      </c:pt>
                      <c:pt idx="90">
                        <c:v>15</c:v>
                      </c:pt>
                      <c:pt idx="91">
                        <c:v>11</c:v>
                      </c:pt>
                      <c:pt idx="92">
                        <c:v>10</c:v>
                      </c:pt>
                      <c:pt idx="93">
                        <c:v>10</c:v>
                      </c:pt>
                      <c:pt idx="94">
                        <c:v>11</c:v>
                      </c:pt>
                      <c:pt idx="95">
                        <c:v>10</c:v>
                      </c:pt>
                      <c:pt idx="96">
                        <c:v>11</c:v>
                      </c:pt>
                      <c:pt idx="97">
                        <c:v>12</c:v>
                      </c:pt>
                      <c:pt idx="98">
                        <c:v>12</c:v>
                      </c:pt>
                      <c:pt idx="99">
                        <c:v>12</c:v>
                      </c:pt>
                      <c:pt idx="100">
                        <c:v>11</c:v>
                      </c:pt>
                      <c:pt idx="101">
                        <c:v>12</c:v>
                      </c:pt>
                      <c:pt idx="102">
                        <c:v>13</c:v>
                      </c:pt>
                      <c:pt idx="103">
                        <c:v>13</c:v>
                      </c:pt>
                      <c:pt idx="104">
                        <c:v>15</c:v>
                      </c:pt>
                      <c:pt idx="105">
                        <c:v>14</c:v>
                      </c:pt>
                      <c:pt idx="106">
                        <c:v>15</c:v>
                      </c:pt>
                      <c:pt idx="107">
                        <c:v>17</c:v>
                      </c:pt>
                      <c:pt idx="108">
                        <c:v>20</c:v>
                      </c:pt>
                      <c:pt idx="109">
                        <c:v>19</c:v>
                      </c:pt>
                      <c:pt idx="110">
                        <c:v>18</c:v>
                      </c:pt>
                      <c:pt idx="111">
                        <c:v>17</c:v>
                      </c:pt>
                      <c:pt idx="112">
                        <c:v>17</c:v>
                      </c:pt>
                      <c:pt idx="113">
                        <c:v>16</c:v>
                      </c:pt>
                      <c:pt idx="114">
                        <c:v>17</c:v>
                      </c:pt>
                      <c:pt idx="115">
                        <c:v>17</c:v>
                      </c:pt>
                      <c:pt idx="116">
                        <c:v>17</c:v>
                      </c:pt>
                      <c:pt idx="117">
                        <c:v>17</c:v>
                      </c:pt>
                      <c:pt idx="118">
                        <c:v>17</c:v>
                      </c:pt>
                      <c:pt idx="119">
                        <c:v>17</c:v>
                      </c:pt>
                      <c:pt idx="120">
                        <c:v>17</c:v>
                      </c:pt>
                      <c:pt idx="121">
                        <c:v>17</c:v>
                      </c:pt>
                      <c:pt idx="122">
                        <c:v>17</c:v>
                      </c:pt>
                      <c:pt idx="123">
                        <c:v>18</c:v>
                      </c:pt>
                      <c:pt idx="124">
                        <c:v>20</c:v>
                      </c:pt>
                      <c:pt idx="125">
                        <c:v>21</c:v>
                      </c:pt>
                      <c:pt idx="126">
                        <c:v>20</c:v>
                      </c:pt>
                      <c:pt idx="127">
                        <c:v>17</c:v>
                      </c:pt>
                      <c:pt idx="128">
                        <c:v>18</c:v>
                      </c:pt>
                      <c:pt idx="129">
                        <c:v>17</c:v>
                      </c:pt>
                      <c:pt idx="130">
                        <c:v>18</c:v>
                      </c:pt>
                      <c:pt idx="131">
                        <c:v>17</c:v>
                      </c:pt>
                      <c:pt idx="132">
                        <c:v>16</c:v>
                      </c:pt>
                      <c:pt idx="133">
                        <c:v>16</c:v>
                      </c:pt>
                      <c:pt idx="134">
                        <c:v>18</c:v>
                      </c:pt>
                      <c:pt idx="135">
                        <c:v>19</c:v>
                      </c:pt>
                      <c:pt idx="136">
                        <c:v>18</c:v>
                      </c:pt>
                      <c:pt idx="137">
                        <c:v>18</c:v>
                      </c:pt>
                      <c:pt idx="138">
                        <c:v>17</c:v>
                      </c:pt>
                      <c:pt idx="139">
                        <c:v>17</c:v>
                      </c:pt>
                      <c:pt idx="140">
                        <c:v>17</c:v>
                      </c:pt>
                      <c:pt idx="141">
                        <c:v>17</c:v>
                      </c:pt>
                      <c:pt idx="142">
                        <c:v>18</c:v>
                      </c:pt>
                      <c:pt idx="143">
                        <c:v>18</c:v>
                      </c:pt>
                      <c:pt idx="144">
                        <c:v>20</c:v>
                      </c:pt>
                      <c:pt idx="145">
                        <c:v>20</c:v>
                      </c:pt>
                      <c:pt idx="146">
                        <c:v>19</c:v>
                      </c:pt>
                      <c:pt idx="147">
                        <c:v>21</c:v>
                      </c:pt>
                      <c:pt idx="148">
                        <c:v>21</c:v>
                      </c:pt>
                      <c:pt idx="149">
                        <c:v>21</c:v>
                      </c:pt>
                      <c:pt idx="150">
                        <c:v>21</c:v>
                      </c:pt>
                      <c:pt idx="151">
                        <c:v>23</c:v>
                      </c:pt>
                      <c:pt idx="152">
                        <c:v>23</c:v>
                      </c:pt>
                      <c:pt idx="153">
                        <c:v>24</c:v>
                      </c:pt>
                      <c:pt idx="154">
                        <c:v>24</c:v>
                      </c:pt>
                      <c:pt idx="155">
                        <c:v>27</c:v>
                      </c:pt>
                      <c:pt idx="156">
                        <c:v>28</c:v>
                      </c:pt>
                      <c:pt idx="157">
                        <c:v>30</c:v>
                      </c:pt>
                      <c:pt idx="158">
                        <c:v>28</c:v>
                      </c:pt>
                      <c:pt idx="159">
                        <c:v>28</c:v>
                      </c:pt>
                      <c:pt idx="160">
                        <c:v>27</c:v>
                      </c:pt>
                      <c:pt idx="161">
                        <c:v>27</c:v>
                      </c:pt>
                      <c:pt idx="162">
                        <c:v>26</c:v>
                      </c:pt>
                      <c:pt idx="163">
                        <c:v>26</c:v>
                      </c:pt>
                      <c:pt idx="164">
                        <c:v>26</c:v>
                      </c:pt>
                      <c:pt idx="165">
                        <c:v>28</c:v>
                      </c:pt>
                      <c:pt idx="166">
                        <c:v>27</c:v>
                      </c:pt>
                      <c:pt idx="167">
                        <c:v>26</c:v>
                      </c:pt>
                      <c:pt idx="168">
                        <c:v>25</c:v>
                      </c:pt>
                      <c:pt idx="169">
                        <c:v>25</c:v>
                      </c:pt>
                      <c:pt idx="170">
                        <c:v>26</c:v>
                      </c:pt>
                      <c:pt idx="171">
                        <c:v>26</c:v>
                      </c:pt>
                      <c:pt idx="172">
                        <c:v>25</c:v>
                      </c:pt>
                      <c:pt idx="173">
                        <c:v>26</c:v>
                      </c:pt>
                      <c:pt idx="174">
                        <c:v>29</c:v>
                      </c:pt>
                      <c:pt idx="175">
                        <c:v>29</c:v>
                      </c:pt>
                      <c:pt idx="176">
                        <c:v>30</c:v>
                      </c:pt>
                      <c:pt idx="177">
                        <c:v>28</c:v>
                      </c:pt>
                      <c:pt idx="178">
                        <c:v>29</c:v>
                      </c:pt>
                      <c:pt idx="179">
                        <c:v>26</c:v>
                      </c:pt>
                      <c:pt idx="180">
                        <c:v>27</c:v>
                      </c:pt>
                      <c:pt idx="181">
                        <c:v>26</c:v>
                      </c:pt>
                      <c:pt idx="182">
                        <c:v>27</c:v>
                      </c:pt>
                      <c:pt idx="183">
                        <c:v>27</c:v>
                      </c:pt>
                      <c:pt idx="184">
                        <c:v>29</c:v>
                      </c:pt>
                      <c:pt idx="185">
                        <c:v>28</c:v>
                      </c:pt>
                      <c:pt idx="186">
                        <c:v>27</c:v>
                      </c:pt>
                      <c:pt idx="187">
                        <c:v>28</c:v>
                      </c:pt>
                      <c:pt idx="188">
                        <c:v>28</c:v>
                      </c:pt>
                      <c:pt idx="189">
                        <c:v>30</c:v>
                      </c:pt>
                      <c:pt idx="190">
                        <c:v>29</c:v>
                      </c:pt>
                      <c:pt idx="191">
                        <c:v>31</c:v>
                      </c:pt>
                      <c:pt idx="192">
                        <c:v>30</c:v>
                      </c:pt>
                      <c:pt idx="193">
                        <c:v>29</c:v>
                      </c:pt>
                      <c:pt idx="194">
                        <c:v>29</c:v>
                      </c:pt>
                      <c:pt idx="195">
                        <c:v>30</c:v>
                      </c:pt>
                      <c:pt idx="196">
                        <c:v>31</c:v>
                      </c:pt>
                      <c:pt idx="197">
                        <c:v>31</c:v>
                      </c:pt>
                      <c:pt idx="198">
                        <c:v>31</c:v>
                      </c:pt>
                      <c:pt idx="199">
                        <c:v>30</c:v>
                      </c:pt>
                      <c:pt idx="200">
                        <c:v>29</c:v>
                      </c:pt>
                      <c:pt idx="201">
                        <c:v>28</c:v>
                      </c:pt>
                      <c:pt idx="202">
                        <c:v>27</c:v>
                      </c:pt>
                      <c:pt idx="203">
                        <c:v>28</c:v>
                      </c:pt>
                      <c:pt idx="204">
                        <c:v>29</c:v>
                      </c:pt>
                      <c:pt idx="205">
                        <c:v>30</c:v>
                      </c:pt>
                      <c:pt idx="206">
                        <c:v>31</c:v>
                      </c:pt>
                      <c:pt idx="207">
                        <c:v>31</c:v>
                      </c:pt>
                      <c:pt idx="208">
                        <c:v>31</c:v>
                      </c:pt>
                      <c:pt idx="209">
                        <c:v>30</c:v>
                      </c:pt>
                      <c:pt idx="210">
                        <c:v>28</c:v>
                      </c:pt>
                      <c:pt idx="211">
                        <c:v>28</c:v>
                      </c:pt>
                      <c:pt idx="212">
                        <c:v>30</c:v>
                      </c:pt>
                      <c:pt idx="213">
                        <c:v>29</c:v>
                      </c:pt>
                      <c:pt idx="214">
                        <c:v>29</c:v>
                      </c:pt>
                      <c:pt idx="215">
                        <c:v>30</c:v>
                      </c:pt>
                      <c:pt idx="216">
                        <c:v>29</c:v>
                      </c:pt>
                      <c:pt idx="217">
                        <c:v>31</c:v>
                      </c:pt>
                      <c:pt idx="218">
                        <c:v>29</c:v>
                      </c:pt>
                      <c:pt idx="219">
                        <c:v>31</c:v>
                      </c:pt>
                      <c:pt idx="220">
                        <c:v>31</c:v>
                      </c:pt>
                      <c:pt idx="221">
                        <c:v>32</c:v>
                      </c:pt>
                      <c:pt idx="222">
                        <c:v>32</c:v>
                      </c:pt>
                      <c:pt idx="223">
                        <c:v>31</c:v>
                      </c:pt>
                      <c:pt idx="224">
                        <c:v>31</c:v>
                      </c:pt>
                      <c:pt idx="225">
                        <c:v>31</c:v>
                      </c:pt>
                      <c:pt idx="226">
                        <c:v>23</c:v>
                      </c:pt>
                      <c:pt idx="227">
                        <c:v>16</c:v>
                      </c:pt>
                      <c:pt idx="228">
                        <c:v>10</c:v>
                      </c:pt>
                      <c:pt idx="229">
                        <c:v>12</c:v>
                      </c:pt>
                      <c:pt idx="230">
                        <c:v>14</c:v>
                      </c:pt>
                      <c:pt idx="231">
                        <c:v>15</c:v>
                      </c:pt>
                      <c:pt idx="232">
                        <c:v>15</c:v>
                      </c:pt>
                      <c:pt idx="233">
                        <c:v>17</c:v>
                      </c:pt>
                      <c:pt idx="234">
                        <c:v>19</c:v>
                      </c:pt>
                      <c:pt idx="235">
                        <c:v>21</c:v>
                      </c:pt>
                      <c:pt idx="236">
                        <c:v>21</c:v>
                      </c:pt>
                      <c:pt idx="237">
                        <c:v>21</c:v>
                      </c:pt>
                      <c:pt idx="238">
                        <c:v>21</c:v>
                      </c:pt>
                      <c:pt idx="239">
                        <c:v>24</c:v>
                      </c:pt>
                      <c:pt idx="240">
                        <c:v>30</c:v>
                      </c:pt>
                      <c:pt idx="241">
                        <c:v>33</c:v>
                      </c:pt>
                      <c:pt idx="242">
                        <c:v>37</c:v>
                      </c:pt>
                      <c:pt idx="243">
                        <c:v>37</c:v>
                      </c:pt>
                      <c:pt idx="244">
                        <c:v>39</c:v>
                      </c:pt>
                      <c:pt idx="245">
                        <c:v>40</c:v>
                      </c:pt>
                      <c:pt idx="246">
                        <c:v>41</c:v>
                      </c:pt>
                      <c:pt idx="247">
                        <c:v>41</c:v>
                      </c:pt>
                      <c:pt idx="248">
                        <c:v>43</c:v>
                      </c:pt>
                      <c:pt idx="249">
                        <c:v>41</c:v>
                      </c:pt>
                      <c:pt idx="250">
                        <c:v>41</c:v>
                      </c:pt>
                      <c:pt idx="251">
                        <c:v>39</c:v>
                      </c:pt>
                      <c:pt idx="252">
                        <c:v>40</c:v>
                      </c:pt>
                      <c:pt idx="253">
                        <c:v>39</c:v>
                      </c:pt>
                      <c:pt idx="254">
                        <c:v>39</c:v>
                      </c:pt>
                      <c:pt idx="255">
                        <c:v>38</c:v>
                      </c:pt>
                      <c:pt idx="256">
                        <c:v>37</c:v>
                      </c:pt>
                      <c:pt idx="257">
                        <c:v>33</c:v>
                      </c:pt>
                      <c:pt idx="258">
                        <c:v>31</c:v>
                      </c:pt>
                      <c:pt idx="259">
                        <c:v>30</c:v>
                      </c:pt>
                      <c:pt idx="260">
                        <c:v>28</c:v>
                      </c:pt>
                      <c:pt idx="261">
                        <c:v>27</c:v>
                      </c:pt>
                      <c:pt idx="262">
                        <c:v>27</c:v>
                      </c:pt>
                      <c:pt idx="263">
                        <c:v>30</c:v>
                      </c:pt>
                      <c:pt idx="264">
                        <c:v>32</c:v>
                      </c:pt>
                      <c:pt idx="265">
                        <c:v>30</c:v>
                      </c:pt>
                      <c:pt idx="266">
                        <c:v>28</c:v>
                      </c:pt>
                      <c:pt idx="267">
                        <c:v>31</c:v>
                      </c:pt>
                      <c:pt idx="268">
                        <c:v>31</c:v>
                      </c:pt>
                      <c:pt idx="269">
                        <c:v>29</c:v>
                      </c:pt>
                      <c:pt idx="270">
                        <c:v>25</c:v>
                      </c:pt>
                      <c:pt idx="271">
                        <c:v>28</c:v>
                      </c:pt>
                      <c:pt idx="272">
                        <c:v>27</c:v>
                      </c:pt>
                      <c:pt idx="273">
                        <c:v>28</c:v>
                      </c:pt>
                      <c:pt idx="274">
                        <c:v>27</c:v>
                      </c:pt>
                      <c:pt idx="275">
                        <c:v>26</c:v>
                      </c:pt>
                      <c:pt idx="276">
                        <c:v>26</c:v>
                      </c:pt>
                      <c:pt idx="277">
                        <c:v>26</c:v>
                      </c:pt>
                      <c:pt idx="278">
                        <c:v>26</c:v>
                      </c:pt>
                      <c:pt idx="279">
                        <c:v>26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45-E2C4-4FB1-AADF-4B5BA0162EB9}"/>
                  </c:ext>
                </c:extLst>
              </c15:ser>
            </c15:filteredBarSeries>
            <c15:filteredB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Vacancies'!$X$1</c15:sqref>
                        </c15:formulaRef>
                      </c:ext>
                    </c:extLst>
                    <c:strCache>
                      <c:ptCount val="1"/>
                      <c:pt idx="0">
                        <c:v>Retail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Vacancies'!$A$2:$A$281</c15:sqref>
                        </c15:formulaRef>
                      </c:ext>
                    </c:extLst>
                    <c:strCache>
                      <c:ptCount val="280"/>
                      <c:pt idx="0">
                        <c:v>Apr-Jun 2001</c:v>
                      </c:pt>
                      <c:pt idx="1">
                        <c:v>May-Jul 2001</c:v>
                      </c:pt>
                      <c:pt idx="2">
                        <c:v>Jun-Aug 2001</c:v>
                      </c:pt>
                      <c:pt idx="3">
                        <c:v>Jul-Sep 2001</c:v>
                      </c:pt>
                      <c:pt idx="4">
                        <c:v>Aug-Oct 2001</c:v>
                      </c:pt>
                      <c:pt idx="5">
                        <c:v>Sep-Nov 2001</c:v>
                      </c:pt>
                      <c:pt idx="6">
                        <c:v>Oct-Dec 2001</c:v>
                      </c:pt>
                      <c:pt idx="7">
                        <c:v>Nov- Jan 2002</c:v>
                      </c:pt>
                      <c:pt idx="8">
                        <c:v>Dec-Feb 2002</c:v>
                      </c:pt>
                      <c:pt idx="9">
                        <c:v>Jan-Mar 2002</c:v>
                      </c:pt>
                      <c:pt idx="10">
                        <c:v>Feb-Apr 2002</c:v>
                      </c:pt>
                      <c:pt idx="11">
                        <c:v>Mar-May 2002</c:v>
                      </c:pt>
                      <c:pt idx="12">
                        <c:v>Apr-Jun 2002</c:v>
                      </c:pt>
                      <c:pt idx="13">
                        <c:v>May-Jul 2002</c:v>
                      </c:pt>
                      <c:pt idx="14">
                        <c:v>Jun-Aug 2002</c:v>
                      </c:pt>
                      <c:pt idx="15">
                        <c:v>Jul-Sep 2002</c:v>
                      </c:pt>
                      <c:pt idx="16">
                        <c:v>Aug-Oct 2002</c:v>
                      </c:pt>
                      <c:pt idx="17">
                        <c:v>Sep-Nov 2002</c:v>
                      </c:pt>
                      <c:pt idx="18">
                        <c:v>Oct-Dec 2002</c:v>
                      </c:pt>
                      <c:pt idx="19">
                        <c:v>Nov-Jan 2003</c:v>
                      </c:pt>
                      <c:pt idx="20">
                        <c:v>Dec-Feb 2003</c:v>
                      </c:pt>
                      <c:pt idx="21">
                        <c:v>Jan-Mar 2003</c:v>
                      </c:pt>
                      <c:pt idx="22">
                        <c:v>Feb-Apr 2003</c:v>
                      </c:pt>
                      <c:pt idx="23">
                        <c:v>Mar-May 2003</c:v>
                      </c:pt>
                      <c:pt idx="24">
                        <c:v>Apr-Jun 2003</c:v>
                      </c:pt>
                      <c:pt idx="25">
                        <c:v>May-Jul 2003</c:v>
                      </c:pt>
                      <c:pt idx="26">
                        <c:v>Jun-Aug 2003</c:v>
                      </c:pt>
                      <c:pt idx="27">
                        <c:v>Jul-Sep 2003</c:v>
                      </c:pt>
                      <c:pt idx="28">
                        <c:v>Aug-Oct 2003</c:v>
                      </c:pt>
                      <c:pt idx="29">
                        <c:v>Sep-Nov 2003</c:v>
                      </c:pt>
                      <c:pt idx="30">
                        <c:v>Oct-Dec 2003</c:v>
                      </c:pt>
                      <c:pt idx="31">
                        <c:v>Nov-Jan 2004</c:v>
                      </c:pt>
                      <c:pt idx="32">
                        <c:v>Dec-Feb 2004</c:v>
                      </c:pt>
                      <c:pt idx="33">
                        <c:v>Jan-Mar 2004</c:v>
                      </c:pt>
                      <c:pt idx="34">
                        <c:v>Feb-Apr 2004</c:v>
                      </c:pt>
                      <c:pt idx="35">
                        <c:v>Mar-May 2004</c:v>
                      </c:pt>
                      <c:pt idx="36">
                        <c:v>Apr-Jun 2004</c:v>
                      </c:pt>
                      <c:pt idx="37">
                        <c:v>May-Jul 2004</c:v>
                      </c:pt>
                      <c:pt idx="38">
                        <c:v>Jun-Aug 2004</c:v>
                      </c:pt>
                      <c:pt idx="39">
                        <c:v>Jul-Sep 2004</c:v>
                      </c:pt>
                      <c:pt idx="40">
                        <c:v>Aug-Oct 2004</c:v>
                      </c:pt>
                      <c:pt idx="41">
                        <c:v>Sep-Nov 2004</c:v>
                      </c:pt>
                      <c:pt idx="42">
                        <c:v>Oct-Dec 2004</c:v>
                      </c:pt>
                      <c:pt idx="43">
                        <c:v>Nov-Jan 2005</c:v>
                      </c:pt>
                      <c:pt idx="44">
                        <c:v>Dec-Feb 2005</c:v>
                      </c:pt>
                      <c:pt idx="45">
                        <c:v>Jan-Mar 2005</c:v>
                      </c:pt>
                      <c:pt idx="46">
                        <c:v>Feb-Apr 2005</c:v>
                      </c:pt>
                      <c:pt idx="47">
                        <c:v>Mar-May 2005</c:v>
                      </c:pt>
                      <c:pt idx="48">
                        <c:v>Apr-Jun 2005</c:v>
                      </c:pt>
                      <c:pt idx="49">
                        <c:v>May-Jul 2005</c:v>
                      </c:pt>
                      <c:pt idx="50">
                        <c:v>Jun-Aug 2005</c:v>
                      </c:pt>
                      <c:pt idx="51">
                        <c:v>Jul-Sep 2005</c:v>
                      </c:pt>
                      <c:pt idx="52">
                        <c:v>Aug-Oct 2005</c:v>
                      </c:pt>
                      <c:pt idx="53">
                        <c:v>Sep-Nov 2005</c:v>
                      </c:pt>
                      <c:pt idx="54">
                        <c:v>Oct-Dec 2005</c:v>
                      </c:pt>
                      <c:pt idx="55">
                        <c:v>Nov-Jan 2006</c:v>
                      </c:pt>
                      <c:pt idx="56">
                        <c:v>Dec-Feb 2006</c:v>
                      </c:pt>
                      <c:pt idx="57">
                        <c:v>Jan-Mar 2006</c:v>
                      </c:pt>
                      <c:pt idx="58">
                        <c:v>Feb-Apr 2006</c:v>
                      </c:pt>
                      <c:pt idx="59">
                        <c:v>Mar-May 2006</c:v>
                      </c:pt>
                      <c:pt idx="60">
                        <c:v>Apr-Jun 2006</c:v>
                      </c:pt>
                      <c:pt idx="61">
                        <c:v>May-Jul 2006</c:v>
                      </c:pt>
                      <c:pt idx="62">
                        <c:v>Jun-Aug 2006</c:v>
                      </c:pt>
                      <c:pt idx="63">
                        <c:v>Jul-Sep 2006</c:v>
                      </c:pt>
                      <c:pt idx="64">
                        <c:v>Aug-Oct 2006</c:v>
                      </c:pt>
                      <c:pt idx="65">
                        <c:v>Sep-Nov 2006</c:v>
                      </c:pt>
                      <c:pt idx="66">
                        <c:v>Oct-Dec 2006</c:v>
                      </c:pt>
                      <c:pt idx="67">
                        <c:v>Nov-Jan 2007</c:v>
                      </c:pt>
                      <c:pt idx="68">
                        <c:v>Dec-Feb 2007</c:v>
                      </c:pt>
                      <c:pt idx="69">
                        <c:v>Jan-Mar 2007</c:v>
                      </c:pt>
                      <c:pt idx="70">
                        <c:v>Feb-Apr 2007</c:v>
                      </c:pt>
                      <c:pt idx="71">
                        <c:v>Mar-May 2007</c:v>
                      </c:pt>
                      <c:pt idx="72">
                        <c:v>Apr-Jun 2007</c:v>
                      </c:pt>
                      <c:pt idx="73">
                        <c:v>May-Jul 2007</c:v>
                      </c:pt>
                      <c:pt idx="74">
                        <c:v>Jun-Aug 2007</c:v>
                      </c:pt>
                      <c:pt idx="75">
                        <c:v>Jul-Sep 2007</c:v>
                      </c:pt>
                      <c:pt idx="76">
                        <c:v>Aug-Oct 2007</c:v>
                      </c:pt>
                      <c:pt idx="77">
                        <c:v>Sep-Nov 2007</c:v>
                      </c:pt>
                      <c:pt idx="78">
                        <c:v>Oct-Dec 2007</c:v>
                      </c:pt>
                      <c:pt idx="79">
                        <c:v>Nov-Jan 2008</c:v>
                      </c:pt>
                      <c:pt idx="80">
                        <c:v>Dec-Feb 2008</c:v>
                      </c:pt>
                      <c:pt idx="81">
                        <c:v>Jan-Mar 2008</c:v>
                      </c:pt>
                      <c:pt idx="82">
                        <c:v>Feb-Apr 2008</c:v>
                      </c:pt>
                      <c:pt idx="83">
                        <c:v>Mar-May 2008</c:v>
                      </c:pt>
                      <c:pt idx="84">
                        <c:v>Apr-Jun 2008</c:v>
                      </c:pt>
                      <c:pt idx="85">
                        <c:v>May-Jul 2008</c:v>
                      </c:pt>
                      <c:pt idx="86">
                        <c:v>Jun-Aug 2008</c:v>
                      </c:pt>
                      <c:pt idx="87">
                        <c:v>Jul-Sep 2008</c:v>
                      </c:pt>
                      <c:pt idx="88">
                        <c:v>Aug-Oct 2008</c:v>
                      </c:pt>
                      <c:pt idx="89">
                        <c:v>Sep-Nov 2008</c:v>
                      </c:pt>
                      <c:pt idx="90">
                        <c:v>Oct-Dec 2008</c:v>
                      </c:pt>
                      <c:pt idx="91">
                        <c:v>Nov-Jan 2009</c:v>
                      </c:pt>
                      <c:pt idx="92">
                        <c:v>Dec-Feb 2009</c:v>
                      </c:pt>
                      <c:pt idx="93">
                        <c:v>Jan-Mar 2009</c:v>
                      </c:pt>
                      <c:pt idx="94">
                        <c:v>Feb-Apr 2009</c:v>
                      </c:pt>
                      <c:pt idx="95">
                        <c:v>Mar-May 2009</c:v>
                      </c:pt>
                      <c:pt idx="96">
                        <c:v>Apr-Jun 2009</c:v>
                      </c:pt>
                      <c:pt idx="97">
                        <c:v>May-Jul 2009</c:v>
                      </c:pt>
                      <c:pt idx="98">
                        <c:v>Jun-Aug 2009</c:v>
                      </c:pt>
                      <c:pt idx="99">
                        <c:v>Jul-Sep 2009</c:v>
                      </c:pt>
                      <c:pt idx="100">
                        <c:v>Aug-Oct 2009</c:v>
                      </c:pt>
                      <c:pt idx="101">
                        <c:v>Sep-Nov 2009</c:v>
                      </c:pt>
                      <c:pt idx="102">
                        <c:v>Oct-Dec 2009</c:v>
                      </c:pt>
                      <c:pt idx="103">
                        <c:v>Nov-Jan 2010</c:v>
                      </c:pt>
                      <c:pt idx="104">
                        <c:v>Dec-Feb 2010</c:v>
                      </c:pt>
                      <c:pt idx="105">
                        <c:v>Jan-Mar 2010</c:v>
                      </c:pt>
                      <c:pt idx="106">
                        <c:v>Feb-Apr 2010</c:v>
                      </c:pt>
                      <c:pt idx="107">
                        <c:v>Mar-May 2010</c:v>
                      </c:pt>
                      <c:pt idx="108">
                        <c:v>Apr-Jun 2010</c:v>
                      </c:pt>
                      <c:pt idx="109">
                        <c:v>May-Jul 2010</c:v>
                      </c:pt>
                      <c:pt idx="110">
                        <c:v>Jun-Aug 2010</c:v>
                      </c:pt>
                      <c:pt idx="111">
                        <c:v>Jul-Sep 2010</c:v>
                      </c:pt>
                      <c:pt idx="112">
                        <c:v>Aug-Oct 2010</c:v>
                      </c:pt>
                      <c:pt idx="113">
                        <c:v>Sep-Nov 2010</c:v>
                      </c:pt>
                      <c:pt idx="114">
                        <c:v>Oct-Dec 2010</c:v>
                      </c:pt>
                      <c:pt idx="115">
                        <c:v>Nov-Jan 2011</c:v>
                      </c:pt>
                      <c:pt idx="116">
                        <c:v>Dec-Feb 2011</c:v>
                      </c:pt>
                      <c:pt idx="117">
                        <c:v>Jan-Mar 2011</c:v>
                      </c:pt>
                      <c:pt idx="118">
                        <c:v>Feb-Apr 2011</c:v>
                      </c:pt>
                      <c:pt idx="119">
                        <c:v>Mar-May 2011</c:v>
                      </c:pt>
                      <c:pt idx="120">
                        <c:v>Apr-Jun 2011</c:v>
                      </c:pt>
                      <c:pt idx="121">
                        <c:v>May-Jul 2011</c:v>
                      </c:pt>
                      <c:pt idx="122">
                        <c:v>Jun-Aug 2011</c:v>
                      </c:pt>
                      <c:pt idx="123">
                        <c:v>Jul-Sep 2011</c:v>
                      </c:pt>
                      <c:pt idx="124">
                        <c:v>Aug-Oct 2011</c:v>
                      </c:pt>
                      <c:pt idx="125">
                        <c:v>Sep-Nov 2011</c:v>
                      </c:pt>
                      <c:pt idx="126">
                        <c:v>Oct-Dec 2011</c:v>
                      </c:pt>
                      <c:pt idx="127">
                        <c:v>Nov-Jan 2012</c:v>
                      </c:pt>
                      <c:pt idx="128">
                        <c:v>Dec-Feb 2012</c:v>
                      </c:pt>
                      <c:pt idx="129">
                        <c:v>Jan-Mar 2012</c:v>
                      </c:pt>
                      <c:pt idx="130">
                        <c:v>Feb-Apr 2012</c:v>
                      </c:pt>
                      <c:pt idx="131">
                        <c:v>Mar-May 2012</c:v>
                      </c:pt>
                      <c:pt idx="132">
                        <c:v>Apr-Jun 2012</c:v>
                      </c:pt>
                      <c:pt idx="133">
                        <c:v>May-Jul 2012</c:v>
                      </c:pt>
                      <c:pt idx="134">
                        <c:v>Jun-Aug 2012</c:v>
                      </c:pt>
                      <c:pt idx="135">
                        <c:v>Jul-Sep 2012</c:v>
                      </c:pt>
                      <c:pt idx="136">
                        <c:v>Aug-Oct 2012</c:v>
                      </c:pt>
                      <c:pt idx="137">
                        <c:v>Sep-Nov 2012</c:v>
                      </c:pt>
                      <c:pt idx="138">
                        <c:v>Oct-Dec 2012</c:v>
                      </c:pt>
                      <c:pt idx="139">
                        <c:v>Nov-Jan 2013</c:v>
                      </c:pt>
                      <c:pt idx="140">
                        <c:v>Dec-Feb 2013</c:v>
                      </c:pt>
                      <c:pt idx="141">
                        <c:v>Jan-Mar 2013</c:v>
                      </c:pt>
                      <c:pt idx="142">
                        <c:v>Feb-Apr 2013</c:v>
                      </c:pt>
                      <c:pt idx="143">
                        <c:v>Mar-May 2013</c:v>
                      </c:pt>
                      <c:pt idx="144">
                        <c:v>Apr-Jun 2013</c:v>
                      </c:pt>
                      <c:pt idx="145">
                        <c:v>May-Jul 2013</c:v>
                      </c:pt>
                      <c:pt idx="146">
                        <c:v>Jun-Aug 2013</c:v>
                      </c:pt>
                      <c:pt idx="147">
                        <c:v>Jul-Sep 2013</c:v>
                      </c:pt>
                      <c:pt idx="148">
                        <c:v>Aug-Oct 2013</c:v>
                      </c:pt>
                      <c:pt idx="149">
                        <c:v>Sep-Nov 2013</c:v>
                      </c:pt>
                      <c:pt idx="150">
                        <c:v>Oct-Dec 2013</c:v>
                      </c:pt>
                      <c:pt idx="151">
                        <c:v>Nov-Jan 2014</c:v>
                      </c:pt>
                      <c:pt idx="152">
                        <c:v>Dec-Feb 2014</c:v>
                      </c:pt>
                      <c:pt idx="153">
                        <c:v>Jan-Mar 2014</c:v>
                      </c:pt>
                      <c:pt idx="154">
                        <c:v>Feb-Apr 2014</c:v>
                      </c:pt>
                      <c:pt idx="155">
                        <c:v>Mar-May 2014</c:v>
                      </c:pt>
                      <c:pt idx="156">
                        <c:v>Apr-Jun 2014</c:v>
                      </c:pt>
                      <c:pt idx="157">
                        <c:v>May-Jul 2014</c:v>
                      </c:pt>
                      <c:pt idx="158">
                        <c:v>Jun-Aug 2014</c:v>
                      </c:pt>
                      <c:pt idx="159">
                        <c:v>Jul-Sep 2014</c:v>
                      </c:pt>
                      <c:pt idx="160">
                        <c:v>Aug-Oct 2014</c:v>
                      </c:pt>
                      <c:pt idx="161">
                        <c:v>Sep-Nov 2014</c:v>
                      </c:pt>
                      <c:pt idx="162">
                        <c:v>Oct-Dec 2014</c:v>
                      </c:pt>
                      <c:pt idx="163">
                        <c:v>Nov-Jan 2015</c:v>
                      </c:pt>
                      <c:pt idx="164">
                        <c:v>Dec-Feb 2015</c:v>
                      </c:pt>
                      <c:pt idx="165">
                        <c:v>Jan-Mar 2015</c:v>
                      </c:pt>
                      <c:pt idx="166">
                        <c:v>Feb-Apr 2015</c:v>
                      </c:pt>
                      <c:pt idx="167">
                        <c:v>Mar-May 2015</c:v>
                      </c:pt>
                      <c:pt idx="168">
                        <c:v>Apr-Jun 2015</c:v>
                      </c:pt>
                      <c:pt idx="169">
                        <c:v>May-Jul 2015</c:v>
                      </c:pt>
                      <c:pt idx="170">
                        <c:v>Jun-Aug 2015</c:v>
                      </c:pt>
                      <c:pt idx="171">
                        <c:v>Jul-Sep 2015</c:v>
                      </c:pt>
                      <c:pt idx="172">
                        <c:v>Aug-Oct 2015</c:v>
                      </c:pt>
                      <c:pt idx="173">
                        <c:v>Sep-Nov 2015</c:v>
                      </c:pt>
                      <c:pt idx="174">
                        <c:v>Oct-Dec 2015</c:v>
                      </c:pt>
                      <c:pt idx="175">
                        <c:v>Nov-Jan 2016</c:v>
                      </c:pt>
                      <c:pt idx="176">
                        <c:v>Dec-Feb 2016</c:v>
                      </c:pt>
                      <c:pt idx="177">
                        <c:v>Jan-Mar 2016</c:v>
                      </c:pt>
                      <c:pt idx="178">
                        <c:v>Feb-Apr 2016</c:v>
                      </c:pt>
                      <c:pt idx="179">
                        <c:v>Mar-May 2016</c:v>
                      </c:pt>
                      <c:pt idx="180">
                        <c:v>Apr-Jun 2016</c:v>
                      </c:pt>
                      <c:pt idx="181">
                        <c:v>May-Jul 2016</c:v>
                      </c:pt>
                      <c:pt idx="182">
                        <c:v>Jun-Aug 2016</c:v>
                      </c:pt>
                      <c:pt idx="183">
                        <c:v>Jul-Sep 2016</c:v>
                      </c:pt>
                      <c:pt idx="184">
                        <c:v>Aug-Oct 2016</c:v>
                      </c:pt>
                      <c:pt idx="185">
                        <c:v>Sep-Nov 2016</c:v>
                      </c:pt>
                      <c:pt idx="186">
                        <c:v>Oct-Dec 2016</c:v>
                      </c:pt>
                      <c:pt idx="187">
                        <c:v>Nov-Jan 2017</c:v>
                      </c:pt>
                      <c:pt idx="188">
                        <c:v>Dec-Feb 2017</c:v>
                      </c:pt>
                      <c:pt idx="189">
                        <c:v>Jan-Mar 2017</c:v>
                      </c:pt>
                      <c:pt idx="190">
                        <c:v>Feb-Apr 2017</c:v>
                      </c:pt>
                      <c:pt idx="191">
                        <c:v>Mar-May 2017</c:v>
                      </c:pt>
                      <c:pt idx="192">
                        <c:v>Apr-Jun 2017</c:v>
                      </c:pt>
                      <c:pt idx="193">
                        <c:v>May-Jul 2017</c:v>
                      </c:pt>
                      <c:pt idx="194">
                        <c:v>Jun-Aug 2017</c:v>
                      </c:pt>
                      <c:pt idx="195">
                        <c:v>Jul-Sep 2017</c:v>
                      </c:pt>
                      <c:pt idx="196">
                        <c:v>Aug-Oct 2017</c:v>
                      </c:pt>
                      <c:pt idx="197">
                        <c:v>Sep-Nov 2017</c:v>
                      </c:pt>
                      <c:pt idx="198">
                        <c:v>Oct-Dec 2017</c:v>
                      </c:pt>
                      <c:pt idx="199">
                        <c:v>Nov-Jan 2018</c:v>
                      </c:pt>
                      <c:pt idx="200">
                        <c:v>Dec-Feb 2018</c:v>
                      </c:pt>
                      <c:pt idx="201">
                        <c:v>Jan-Mar 2018</c:v>
                      </c:pt>
                      <c:pt idx="202">
                        <c:v>Feb-Apr 2018</c:v>
                      </c:pt>
                      <c:pt idx="203">
                        <c:v>Mar-May 2018</c:v>
                      </c:pt>
                      <c:pt idx="204">
                        <c:v>Apr-Jun 2018</c:v>
                      </c:pt>
                      <c:pt idx="205">
                        <c:v>May-Jul 2018</c:v>
                      </c:pt>
                      <c:pt idx="206">
                        <c:v>Jun-Aug 2018</c:v>
                      </c:pt>
                      <c:pt idx="207">
                        <c:v>Jul-Sep 2018</c:v>
                      </c:pt>
                      <c:pt idx="208">
                        <c:v>Aug-Oct 2018</c:v>
                      </c:pt>
                      <c:pt idx="209">
                        <c:v>Sep-Nov 2018</c:v>
                      </c:pt>
                      <c:pt idx="210">
                        <c:v>Oct-Dec 2018</c:v>
                      </c:pt>
                      <c:pt idx="211">
                        <c:v>Nov-Jan 2019</c:v>
                      </c:pt>
                      <c:pt idx="212">
                        <c:v>Dec-Feb 2019</c:v>
                      </c:pt>
                      <c:pt idx="213">
                        <c:v>Jan-Mar 2019</c:v>
                      </c:pt>
                      <c:pt idx="214">
                        <c:v>Feb-Apr 2019</c:v>
                      </c:pt>
                      <c:pt idx="215">
                        <c:v>Mar-May 2019</c:v>
                      </c:pt>
                      <c:pt idx="216">
                        <c:v>Apr-Jun 2019</c:v>
                      </c:pt>
                      <c:pt idx="217">
                        <c:v>May-Jul 2019</c:v>
                      </c:pt>
                      <c:pt idx="218">
                        <c:v>Jun-Aug 2019</c:v>
                      </c:pt>
                      <c:pt idx="219">
                        <c:v>Jul-Sep 2019</c:v>
                      </c:pt>
                      <c:pt idx="220">
                        <c:v>Aug-Oct 2019</c:v>
                      </c:pt>
                      <c:pt idx="221">
                        <c:v>Sep-Nov 2019</c:v>
                      </c:pt>
                      <c:pt idx="222">
                        <c:v>Oct-Dec 2019</c:v>
                      </c:pt>
                      <c:pt idx="223">
                        <c:v>Nov-Jan 2020</c:v>
                      </c:pt>
                      <c:pt idx="224">
                        <c:v>Dec-Feb 2020</c:v>
                      </c:pt>
                      <c:pt idx="225">
                        <c:v>Jan-Mar 2020</c:v>
                      </c:pt>
                      <c:pt idx="226">
                        <c:v>Feb-Apr 2020</c:v>
                      </c:pt>
                      <c:pt idx="227">
                        <c:v>Mar-May 2020</c:v>
                      </c:pt>
                      <c:pt idx="228">
                        <c:v>Apr-Jun 2020</c:v>
                      </c:pt>
                      <c:pt idx="229">
                        <c:v>May-Jul 2020</c:v>
                      </c:pt>
                      <c:pt idx="230">
                        <c:v>Jun-Aug 2020</c:v>
                      </c:pt>
                      <c:pt idx="231">
                        <c:v>Jul-Sep 2020</c:v>
                      </c:pt>
                      <c:pt idx="232">
                        <c:v>Aug-Oct 2020</c:v>
                      </c:pt>
                      <c:pt idx="233">
                        <c:v>Sep-Nov 2020</c:v>
                      </c:pt>
                      <c:pt idx="234">
                        <c:v>Oct-Dec 2020</c:v>
                      </c:pt>
                      <c:pt idx="235">
                        <c:v>Nov-Jan 2021</c:v>
                      </c:pt>
                      <c:pt idx="236">
                        <c:v>Dec-Feb 2021</c:v>
                      </c:pt>
                      <c:pt idx="237">
                        <c:v>Jan-Mar 2021</c:v>
                      </c:pt>
                      <c:pt idx="238">
                        <c:v>Feb-Apr 2021</c:v>
                      </c:pt>
                      <c:pt idx="239">
                        <c:v>Mar-May 2021</c:v>
                      </c:pt>
                      <c:pt idx="240">
                        <c:v>Apr-Jun 2021</c:v>
                      </c:pt>
                      <c:pt idx="241">
                        <c:v>May-Jul 2021</c:v>
                      </c:pt>
                      <c:pt idx="242">
                        <c:v>Jun-Aug 2021</c:v>
                      </c:pt>
                      <c:pt idx="243">
                        <c:v>Jul-Sep 2021</c:v>
                      </c:pt>
                      <c:pt idx="244">
                        <c:v>Aug-Oct 2021</c:v>
                      </c:pt>
                      <c:pt idx="245">
                        <c:v>Sep-Nov 2021</c:v>
                      </c:pt>
                      <c:pt idx="246">
                        <c:v>Oct-Dec 2021</c:v>
                      </c:pt>
                      <c:pt idx="247">
                        <c:v>Nov-Jan 2022</c:v>
                      </c:pt>
                      <c:pt idx="248">
                        <c:v>Dec-Feb 2022</c:v>
                      </c:pt>
                      <c:pt idx="249">
                        <c:v>Jan-Mar 2022</c:v>
                      </c:pt>
                      <c:pt idx="250">
                        <c:v>Feb-Apr 2022</c:v>
                      </c:pt>
                      <c:pt idx="251">
                        <c:v>Mar-May 2022</c:v>
                      </c:pt>
                      <c:pt idx="252">
                        <c:v>Apr-Jun 2022</c:v>
                      </c:pt>
                      <c:pt idx="253">
                        <c:v>May-Jul 2022</c:v>
                      </c:pt>
                      <c:pt idx="254">
                        <c:v>Jun-Aug 2022</c:v>
                      </c:pt>
                      <c:pt idx="255">
                        <c:v>Jul-Sep 2022</c:v>
                      </c:pt>
                      <c:pt idx="256">
                        <c:v>Aug-Oct 2022</c:v>
                      </c:pt>
                      <c:pt idx="257">
                        <c:v>Sep-Nov 2022</c:v>
                      </c:pt>
                      <c:pt idx="258">
                        <c:v>Oct-Dec 2022</c:v>
                      </c:pt>
                      <c:pt idx="259">
                        <c:v>Nov-Jan 2023</c:v>
                      </c:pt>
                      <c:pt idx="260">
                        <c:v>Dec-Feb 2023</c:v>
                      </c:pt>
                      <c:pt idx="261">
                        <c:v>Jan-Mar 2023</c:v>
                      </c:pt>
                      <c:pt idx="262">
                        <c:v>Feb-Apr 2023</c:v>
                      </c:pt>
                      <c:pt idx="263">
                        <c:v>Mar-May 2023</c:v>
                      </c:pt>
                      <c:pt idx="264">
                        <c:v>Apr-Jun 2023</c:v>
                      </c:pt>
                      <c:pt idx="265">
                        <c:v>May-Jul 2023</c:v>
                      </c:pt>
                      <c:pt idx="266">
                        <c:v>Jun-Aug 2023</c:v>
                      </c:pt>
                      <c:pt idx="267">
                        <c:v>Jul-Sep 2023</c:v>
                      </c:pt>
                      <c:pt idx="268">
                        <c:v>Aug-Oct 2023</c:v>
                      </c:pt>
                      <c:pt idx="269">
                        <c:v>Sep-Nov 2023</c:v>
                      </c:pt>
                      <c:pt idx="270">
                        <c:v>Oct-Dec 2023</c:v>
                      </c:pt>
                      <c:pt idx="271">
                        <c:v>Nov-Jan 2024</c:v>
                      </c:pt>
                      <c:pt idx="272">
                        <c:v>Dec-Feb 2024</c:v>
                      </c:pt>
                      <c:pt idx="273">
                        <c:v>Jan-Mar 2024</c:v>
                      </c:pt>
                      <c:pt idx="274">
                        <c:v>Feb-Apr 2024</c:v>
                      </c:pt>
                      <c:pt idx="275">
                        <c:v>Mar-May 2024</c:v>
                      </c:pt>
                      <c:pt idx="276">
                        <c:v>Apr-Jun 2024</c:v>
                      </c:pt>
                      <c:pt idx="277">
                        <c:v>May-Jul 2024</c:v>
                      </c:pt>
                      <c:pt idx="278">
                        <c:v>Jun-Aug 2024</c:v>
                      </c:pt>
                      <c:pt idx="279">
                        <c:v>Jul-Sep 2024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'levels + Vacancies'!$X$2:$X$281</c15:sqref>
                        </c15:formulaRef>
                      </c:ext>
                    </c:extLst>
                    <c:numCache>
                      <c:formatCode>#\ ##0\k</c:formatCode>
                      <c:ptCount val="280"/>
                      <c:pt idx="0">
                        <c:v>93</c:v>
                      </c:pt>
                      <c:pt idx="1">
                        <c:v>93</c:v>
                      </c:pt>
                      <c:pt idx="2">
                        <c:v>94</c:v>
                      </c:pt>
                      <c:pt idx="3">
                        <c:v>86</c:v>
                      </c:pt>
                      <c:pt idx="4">
                        <c:v>85</c:v>
                      </c:pt>
                      <c:pt idx="5">
                        <c:v>86</c:v>
                      </c:pt>
                      <c:pt idx="6">
                        <c:v>88</c:v>
                      </c:pt>
                      <c:pt idx="7">
                        <c:v>90</c:v>
                      </c:pt>
                      <c:pt idx="8">
                        <c:v>91</c:v>
                      </c:pt>
                      <c:pt idx="9">
                        <c:v>93</c:v>
                      </c:pt>
                      <c:pt idx="10">
                        <c:v>94</c:v>
                      </c:pt>
                      <c:pt idx="11">
                        <c:v>88</c:v>
                      </c:pt>
                      <c:pt idx="12">
                        <c:v>91</c:v>
                      </c:pt>
                      <c:pt idx="13">
                        <c:v>89</c:v>
                      </c:pt>
                      <c:pt idx="14">
                        <c:v>90</c:v>
                      </c:pt>
                      <c:pt idx="15">
                        <c:v>93</c:v>
                      </c:pt>
                      <c:pt idx="16">
                        <c:v>96</c:v>
                      </c:pt>
                      <c:pt idx="17">
                        <c:v>93</c:v>
                      </c:pt>
                      <c:pt idx="18">
                        <c:v>88</c:v>
                      </c:pt>
                      <c:pt idx="19">
                        <c:v>82</c:v>
                      </c:pt>
                      <c:pt idx="20">
                        <c:v>80</c:v>
                      </c:pt>
                      <c:pt idx="21">
                        <c:v>80</c:v>
                      </c:pt>
                      <c:pt idx="22">
                        <c:v>80</c:v>
                      </c:pt>
                      <c:pt idx="23">
                        <c:v>80</c:v>
                      </c:pt>
                      <c:pt idx="24">
                        <c:v>80</c:v>
                      </c:pt>
                      <c:pt idx="25">
                        <c:v>78</c:v>
                      </c:pt>
                      <c:pt idx="26">
                        <c:v>79</c:v>
                      </c:pt>
                      <c:pt idx="27">
                        <c:v>82</c:v>
                      </c:pt>
                      <c:pt idx="28">
                        <c:v>84</c:v>
                      </c:pt>
                      <c:pt idx="29">
                        <c:v>86</c:v>
                      </c:pt>
                      <c:pt idx="30">
                        <c:v>88</c:v>
                      </c:pt>
                      <c:pt idx="31">
                        <c:v>93</c:v>
                      </c:pt>
                      <c:pt idx="32">
                        <c:v>92</c:v>
                      </c:pt>
                      <c:pt idx="33">
                        <c:v>93</c:v>
                      </c:pt>
                      <c:pt idx="34">
                        <c:v>92</c:v>
                      </c:pt>
                      <c:pt idx="35">
                        <c:v>96</c:v>
                      </c:pt>
                      <c:pt idx="36">
                        <c:v>97</c:v>
                      </c:pt>
                      <c:pt idx="37">
                        <c:v>97</c:v>
                      </c:pt>
                      <c:pt idx="38">
                        <c:v>96</c:v>
                      </c:pt>
                      <c:pt idx="39">
                        <c:v>97</c:v>
                      </c:pt>
                      <c:pt idx="40">
                        <c:v>97</c:v>
                      </c:pt>
                      <c:pt idx="41">
                        <c:v>99</c:v>
                      </c:pt>
                      <c:pt idx="42">
                        <c:v>101</c:v>
                      </c:pt>
                      <c:pt idx="43">
                        <c:v>103</c:v>
                      </c:pt>
                      <c:pt idx="44">
                        <c:v>105</c:v>
                      </c:pt>
                      <c:pt idx="45">
                        <c:v>103</c:v>
                      </c:pt>
                      <c:pt idx="46">
                        <c:v>100</c:v>
                      </c:pt>
                      <c:pt idx="47">
                        <c:v>97</c:v>
                      </c:pt>
                      <c:pt idx="48">
                        <c:v>96</c:v>
                      </c:pt>
                      <c:pt idx="49">
                        <c:v>99</c:v>
                      </c:pt>
                      <c:pt idx="50">
                        <c:v>99</c:v>
                      </c:pt>
                      <c:pt idx="51">
                        <c:v>101</c:v>
                      </c:pt>
                      <c:pt idx="52">
                        <c:v>94</c:v>
                      </c:pt>
                      <c:pt idx="53">
                        <c:v>91</c:v>
                      </c:pt>
                      <c:pt idx="54">
                        <c:v>90</c:v>
                      </c:pt>
                      <c:pt idx="55">
                        <c:v>90</c:v>
                      </c:pt>
                      <c:pt idx="56">
                        <c:v>88</c:v>
                      </c:pt>
                      <c:pt idx="57">
                        <c:v>84</c:v>
                      </c:pt>
                      <c:pt idx="58">
                        <c:v>83</c:v>
                      </c:pt>
                      <c:pt idx="59">
                        <c:v>85</c:v>
                      </c:pt>
                      <c:pt idx="60">
                        <c:v>88</c:v>
                      </c:pt>
                      <c:pt idx="61">
                        <c:v>87</c:v>
                      </c:pt>
                      <c:pt idx="62">
                        <c:v>85</c:v>
                      </c:pt>
                      <c:pt idx="63">
                        <c:v>86</c:v>
                      </c:pt>
                      <c:pt idx="64">
                        <c:v>86</c:v>
                      </c:pt>
                      <c:pt idx="65">
                        <c:v>86</c:v>
                      </c:pt>
                      <c:pt idx="66">
                        <c:v>84</c:v>
                      </c:pt>
                      <c:pt idx="67">
                        <c:v>83</c:v>
                      </c:pt>
                      <c:pt idx="68">
                        <c:v>86</c:v>
                      </c:pt>
                      <c:pt idx="69">
                        <c:v>89</c:v>
                      </c:pt>
                      <c:pt idx="70">
                        <c:v>91</c:v>
                      </c:pt>
                      <c:pt idx="71">
                        <c:v>92</c:v>
                      </c:pt>
                      <c:pt idx="72">
                        <c:v>93</c:v>
                      </c:pt>
                      <c:pt idx="73">
                        <c:v>93</c:v>
                      </c:pt>
                      <c:pt idx="74">
                        <c:v>96</c:v>
                      </c:pt>
                      <c:pt idx="75">
                        <c:v>95</c:v>
                      </c:pt>
                      <c:pt idx="76">
                        <c:v>94</c:v>
                      </c:pt>
                      <c:pt idx="77">
                        <c:v>93</c:v>
                      </c:pt>
                      <c:pt idx="78">
                        <c:v>93</c:v>
                      </c:pt>
                      <c:pt idx="79">
                        <c:v>93</c:v>
                      </c:pt>
                      <c:pt idx="80">
                        <c:v>93</c:v>
                      </c:pt>
                      <c:pt idx="81">
                        <c:v>97</c:v>
                      </c:pt>
                      <c:pt idx="82">
                        <c:v>96</c:v>
                      </c:pt>
                      <c:pt idx="83">
                        <c:v>93</c:v>
                      </c:pt>
                      <c:pt idx="84">
                        <c:v>89</c:v>
                      </c:pt>
                      <c:pt idx="85">
                        <c:v>87</c:v>
                      </c:pt>
                      <c:pt idx="86">
                        <c:v>84</c:v>
                      </c:pt>
                      <c:pt idx="87">
                        <c:v>80</c:v>
                      </c:pt>
                      <c:pt idx="88">
                        <c:v>79</c:v>
                      </c:pt>
                      <c:pt idx="89">
                        <c:v>77</c:v>
                      </c:pt>
                      <c:pt idx="90">
                        <c:v>75</c:v>
                      </c:pt>
                      <c:pt idx="91">
                        <c:v>71</c:v>
                      </c:pt>
                      <c:pt idx="92">
                        <c:v>68</c:v>
                      </c:pt>
                      <c:pt idx="93">
                        <c:v>66</c:v>
                      </c:pt>
                      <c:pt idx="94">
                        <c:v>63</c:v>
                      </c:pt>
                      <c:pt idx="95">
                        <c:v>62</c:v>
                      </c:pt>
                      <c:pt idx="96">
                        <c:v>62</c:v>
                      </c:pt>
                      <c:pt idx="97">
                        <c:v>62</c:v>
                      </c:pt>
                      <c:pt idx="98">
                        <c:v>63</c:v>
                      </c:pt>
                      <c:pt idx="99">
                        <c:v>63</c:v>
                      </c:pt>
                      <c:pt idx="100">
                        <c:v>64</c:v>
                      </c:pt>
                      <c:pt idx="101">
                        <c:v>66</c:v>
                      </c:pt>
                      <c:pt idx="102">
                        <c:v>69</c:v>
                      </c:pt>
                      <c:pt idx="103">
                        <c:v>69</c:v>
                      </c:pt>
                      <c:pt idx="104">
                        <c:v>69</c:v>
                      </c:pt>
                      <c:pt idx="105">
                        <c:v>69</c:v>
                      </c:pt>
                      <c:pt idx="106">
                        <c:v>68</c:v>
                      </c:pt>
                      <c:pt idx="107">
                        <c:v>69</c:v>
                      </c:pt>
                      <c:pt idx="108">
                        <c:v>68</c:v>
                      </c:pt>
                      <c:pt idx="109">
                        <c:v>69</c:v>
                      </c:pt>
                      <c:pt idx="110">
                        <c:v>67</c:v>
                      </c:pt>
                      <c:pt idx="111">
                        <c:v>69</c:v>
                      </c:pt>
                      <c:pt idx="112">
                        <c:v>69</c:v>
                      </c:pt>
                      <c:pt idx="113">
                        <c:v>70</c:v>
                      </c:pt>
                      <c:pt idx="114">
                        <c:v>70</c:v>
                      </c:pt>
                      <c:pt idx="115">
                        <c:v>69</c:v>
                      </c:pt>
                      <c:pt idx="116">
                        <c:v>70</c:v>
                      </c:pt>
                      <c:pt idx="117">
                        <c:v>69</c:v>
                      </c:pt>
                      <c:pt idx="118">
                        <c:v>70</c:v>
                      </c:pt>
                      <c:pt idx="119">
                        <c:v>70</c:v>
                      </c:pt>
                      <c:pt idx="120">
                        <c:v>70</c:v>
                      </c:pt>
                      <c:pt idx="121">
                        <c:v>69</c:v>
                      </c:pt>
                      <c:pt idx="122">
                        <c:v>68</c:v>
                      </c:pt>
                      <c:pt idx="123">
                        <c:v>68</c:v>
                      </c:pt>
                      <c:pt idx="124">
                        <c:v>67</c:v>
                      </c:pt>
                      <c:pt idx="125">
                        <c:v>65</c:v>
                      </c:pt>
                      <c:pt idx="126">
                        <c:v>64</c:v>
                      </c:pt>
                      <c:pt idx="127">
                        <c:v>66</c:v>
                      </c:pt>
                      <c:pt idx="128">
                        <c:v>69</c:v>
                      </c:pt>
                      <c:pt idx="129">
                        <c:v>68</c:v>
                      </c:pt>
                      <c:pt idx="130">
                        <c:v>66</c:v>
                      </c:pt>
                      <c:pt idx="131">
                        <c:v>65</c:v>
                      </c:pt>
                      <c:pt idx="132">
                        <c:v>68</c:v>
                      </c:pt>
                      <c:pt idx="133">
                        <c:v>70</c:v>
                      </c:pt>
                      <c:pt idx="134">
                        <c:v>71</c:v>
                      </c:pt>
                      <c:pt idx="135">
                        <c:v>70</c:v>
                      </c:pt>
                      <c:pt idx="136">
                        <c:v>70</c:v>
                      </c:pt>
                      <c:pt idx="137">
                        <c:v>71</c:v>
                      </c:pt>
                      <c:pt idx="138">
                        <c:v>71</c:v>
                      </c:pt>
                      <c:pt idx="139">
                        <c:v>70</c:v>
                      </c:pt>
                      <c:pt idx="140">
                        <c:v>67</c:v>
                      </c:pt>
                      <c:pt idx="141">
                        <c:v>70</c:v>
                      </c:pt>
                      <c:pt idx="142">
                        <c:v>73</c:v>
                      </c:pt>
                      <c:pt idx="143">
                        <c:v>75</c:v>
                      </c:pt>
                      <c:pt idx="144">
                        <c:v>75</c:v>
                      </c:pt>
                      <c:pt idx="145">
                        <c:v>75</c:v>
                      </c:pt>
                      <c:pt idx="146">
                        <c:v>72</c:v>
                      </c:pt>
                      <c:pt idx="147">
                        <c:v>78</c:v>
                      </c:pt>
                      <c:pt idx="148">
                        <c:v>80</c:v>
                      </c:pt>
                      <c:pt idx="149">
                        <c:v>82</c:v>
                      </c:pt>
                      <c:pt idx="150">
                        <c:v>80</c:v>
                      </c:pt>
                      <c:pt idx="151">
                        <c:v>79</c:v>
                      </c:pt>
                      <c:pt idx="152">
                        <c:v>81</c:v>
                      </c:pt>
                      <c:pt idx="153">
                        <c:v>80</c:v>
                      </c:pt>
                      <c:pt idx="154">
                        <c:v>82</c:v>
                      </c:pt>
                      <c:pt idx="155">
                        <c:v>83</c:v>
                      </c:pt>
                      <c:pt idx="156">
                        <c:v>84</c:v>
                      </c:pt>
                      <c:pt idx="157">
                        <c:v>85</c:v>
                      </c:pt>
                      <c:pt idx="158">
                        <c:v>87</c:v>
                      </c:pt>
                      <c:pt idx="159">
                        <c:v>89</c:v>
                      </c:pt>
                      <c:pt idx="160">
                        <c:v>90</c:v>
                      </c:pt>
                      <c:pt idx="161">
                        <c:v>90</c:v>
                      </c:pt>
                      <c:pt idx="162">
                        <c:v>91</c:v>
                      </c:pt>
                      <c:pt idx="163">
                        <c:v>92</c:v>
                      </c:pt>
                      <c:pt idx="164">
                        <c:v>92</c:v>
                      </c:pt>
                      <c:pt idx="165">
                        <c:v>92</c:v>
                      </c:pt>
                      <c:pt idx="166">
                        <c:v>92</c:v>
                      </c:pt>
                      <c:pt idx="167">
                        <c:v>90</c:v>
                      </c:pt>
                      <c:pt idx="168">
                        <c:v>91</c:v>
                      </c:pt>
                      <c:pt idx="169">
                        <c:v>94</c:v>
                      </c:pt>
                      <c:pt idx="170">
                        <c:v>92</c:v>
                      </c:pt>
                      <c:pt idx="171">
                        <c:v>89</c:v>
                      </c:pt>
                      <c:pt idx="172">
                        <c:v>88</c:v>
                      </c:pt>
                      <c:pt idx="173">
                        <c:v>91</c:v>
                      </c:pt>
                      <c:pt idx="174">
                        <c:v>92</c:v>
                      </c:pt>
                      <c:pt idx="175">
                        <c:v>95</c:v>
                      </c:pt>
                      <c:pt idx="176">
                        <c:v>95</c:v>
                      </c:pt>
                      <c:pt idx="177">
                        <c:v>97</c:v>
                      </c:pt>
                      <c:pt idx="178">
                        <c:v>97</c:v>
                      </c:pt>
                      <c:pt idx="179">
                        <c:v>98</c:v>
                      </c:pt>
                      <c:pt idx="180">
                        <c:v>97</c:v>
                      </c:pt>
                      <c:pt idx="181">
                        <c:v>99</c:v>
                      </c:pt>
                      <c:pt idx="182">
                        <c:v>96</c:v>
                      </c:pt>
                      <c:pt idx="183">
                        <c:v>96</c:v>
                      </c:pt>
                      <c:pt idx="184">
                        <c:v>95</c:v>
                      </c:pt>
                      <c:pt idx="185">
                        <c:v>95</c:v>
                      </c:pt>
                      <c:pt idx="186">
                        <c:v>97</c:v>
                      </c:pt>
                      <c:pt idx="187">
                        <c:v>96</c:v>
                      </c:pt>
                      <c:pt idx="188">
                        <c:v>95</c:v>
                      </c:pt>
                      <c:pt idx="189">
                        <c:v>91</c:v>
                      </c:pt>
                      <c:pt idx="190">
                        <c:v>92</c:v>
                      </c:pt>
                      <c:pt idx="191">
                        <c:v>94</c:v>
                      </c:pt>
                      <c:pt idx="192">
                        <c:v>95</c:v>
                      </c:pt>
                      <c:pt idx="193">
                        <c:v>97</c:v>
                      </c:pt>
                      <c:pt idx="194">
                        <c:v>99</c:v>
                      </c:pt>
                      <c:pt idx="195">
                        <c:v>100</c:v>
                      </c:pt>
                      <c:pt idx="196">
                        <c:v>100</c:v>
                      </c:pt>
                      <c:pt idx="197">
                        <c:v>96</c:v>
                      </c:pt>
                      <c:pt idx="198">
                        <c:v>91</c:v>
                      </c:pt>
                      <c:pt idx="199">
                        <c:v>89</c:v>
                      </c:pt>
                      <c:pt idx="200">
                        <c:v>87</c:v>
                      </c:pt>
                      <c:pt idx="201">
                        <c:v>90</c:v>
                      </c:pt>
                      <c:pt idx="202">
                        <c:v>89</c:v>
                      </c:pt>
                      <c:pt idx="203">
                        <c:v>86</c:v>
                      </c:pt>
                      <c:pt idx="204">
                        <c:v>83</c:v>
                      </c:pt>
                      <c:pt idx="205">
                        <c:v>86</c:v>
                      </c:pt>
                      <c:pt idx="206">
                        <c:v>89</c:v>
                      </c:pt>
                      <c:pt idx="207">
                        <c:v>92</c:v>
                      </c:pt>
                      <c:pt idx="208">
                        <c:v>93</c:v>
                      </c:pt>
                      <c:pt idx="209">
                        <c:v>94</c:v>
                      </c:pt>
                      <c:pt idx="210">
                        <c:v>92</c:v>
                      </c:pt>
                      <c:pt idx="211">
                        <c:v>93</c:v>
                      </c:pt>
                      <c:pt idx="212">
                        <c:v>91</c:v>
                      </c:pt>
                      <c:pt idx="213">
                        <c:v>91</c:v>
                      </c:pt>
                      <c:pt idx="214">
                        <c:v>89</c:v>
                      </c:pt>
                      <c:pt idx="215">
                        <c:v>89</c:v>
                      </c:pt>
                      <c:pt idx="216">
                        <c:v>87</c:v>
                      </c:pt>
                      <c:pt idx="217">
                        <c:v>87</c:v>
                      </c:pt>
                      <c:pt idx="218">
                        <c:v>83</c:v>
                      </c:pt>
                      <c:pt idx="219">
                        <c:v>86</c:v>
                      </c:pt>
                      <c:pt idx="220">
                        <c:v>86</c:v>
                      </c:pt>
                      <c:pt idx="221">
                        <c:v>87</c:v>
                      </c:pt>
                      <c:pt idx="222">
                        <c:v>86</c:v>
                      </c:pt>
                      <c:pt idx="223">
                        <c:v>86</c:v>
                      </c:pt>
                      <c:pt idx="224">
                        <c:v>89</c:v>
                      </c:pt>
                      <c:pt idx="225">
                        <c:v>86</c:v>
                      </c:pt>
                      <c:pt idx="226">
                        <c:v>65</c:v>
                      </c:pt>
                      <c:pt idx="227">
                        <c:v>43</c:v>
                      </c:pt>
                      <c:pt idx="228">
                        <c:v>24</c:v>
                      </c:pt>
                      <c:pt idx="229">
                        <c:v>29</c:v>
                      </c:pt>
                      <c:pt idx="230">
                        <c:v>34</c:v>
                      </c:pt>
                      <c:pt idx="231">
                        <c:v>40</c:v>
                      </c:pt>
                      <c:pt idx="232">
                        <c:v>42</c:v>
                      </c:pt>
                      <c:pt idx="233">
                        <c:v>43</c:v>
                      </c:pt>
                      <c:pt idx="234">
                        <c:v>46</c:v>
                      </c:pt>
                      <c:pt idx="235">
                        <c:v>47</c:v>
                      </c:pt>
                      <c:pt idx="236">
                        <c:v>46</c:v>
                      </c:pt>
                      <c:pt idx="237">
                        <c:v>45</c:v>
                      </c:pt>
                      <c:pt idx="238">
                        <c:v>50</c:v>
                      </c:pt>
                      <c:pt idx="239">
                        <c:v>59</c:v>
                      </c:pt>
                      <c:pt idx="240">
                        <c:v>64</c:v>
                      </c:pt>
                      <c:pt idx="241">
                        <c:v>74</c:v>
                      </c:pt>
                      <c:pt idx="242">
                        <c:v>84</c:v>
                      </c:pt>
                      <c:pt idx="243">
                        <c:v>93</c:v>
                      </c:pt>
                      <c:pt idx="244">
                        <c:v>95</c:v>
                      </c:pt>
                      <c:pt idx="245">
                        <c:v>97</c:v>
                      </c:pt>
                      <c:pt idx="246">
                        <c:v>97</c:v>
                      </c:pt>
                      <c:pt idx="247">
                        <c:v>103</c:v>
                      </c:pt>
                      <c:pt idx="248">
                        <c:v>102</c:v>
                      </c:pt>
                      <c:pt idx="249">
                        <c:v>107</c:v>
                      </c:pt>
                      <c:pt idx="250">
                        <c:v>104</c:v>
                      </c:pt>
                      <c:pt idx="251">
                        <c:v>105</c:v>
                      </c:pt>
                      <c:pt idx="252">
                        <c:v>104</c:v>
                      </c:pt>
                      <c:pt idx="253">
                        <c:v>103</c:v>
                      </c:pt>
                      <c:pt idx="254">
                        <c:v>100</c:v>
                      </c:pt>
                      <c:pt idx="255">
                        <c:v>96</c:v>
                      </c:pt>
                      <c:pt idx="256">
                        <c:v>94</c:v>
                      </c:pt>
                      <c:pt idx="257">
                        <c:v>90</c:v>
                      </c:pt>
                      <c:pt idx="258">
                        <c:v>90</c:v>
                      </c:pt>
                      <c:pt idx="259">
                        <c:v>93</c:v>
                      </c:pt>
                      <c:pt idx="260">
                        <c:v>91</c:v>
                      </c:pt>
                      <c:pt idx="261">
                        <c:v>88</c:v>
                      </c:pt>
                      <c:pt idx="262">
                        <c:v>85</c:v>
                      </c:pt>
                      <c:pt idx="263">
                        <c:v>84</c:v>
                      </c:pt>
                      <c:pt idx="264">
                        <c:v>84</c:v>
                      </c:pt>
                      <c:pt idx="265">
                        <c:v>83</c:v>
                      </c:pt>
                      <c:pt idx="266">
                        <c:v>83</c:v>
                      </c:pt>
                      <c:pt idx="267">
                        <c:v>82</c:v>
                      </c:pt>
                      <c:pt idx="268">
                        <c:v>78</c:v>
                      </c:pt>
                      <c:pt idx="269">
                        <c:v>76</c:v>
                      </c:pt>
                      <c:pt idx="270">
                        <c:v>74</c:v>
                      </c:pt>
                      <c:pt idx="271">
                        <c:v>71</c:v>
                      </c:pt>
                      <c:pt idx="272">
                        <c:v>70</c:v>
                      </c:pt>
                      <c:pt idx="273">
                        <c:v>66</c:v>
                      </c:pt>
                      <c:pt idx="274">
                        <c:v>65</c:v>
                      </c:pt>
                      <c:pt idx="275">
                        <c:v>63</c:v>
                      </c:pt>
                      <c:pt idx="276">
                        <c:v>61</c:v>
                      </c:pt>
                      <c:pt idx="277">
                        <c:v>61</c:v>
                      </c:pt>
                      <c:pt idx="278">
                        <c:v>60</c:v>
                      </c:pt>
                      <c:pt idx="279">
                        <c:v>59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246-E2C4-4FB1-AADF-4B5BA0162EB9}"/>
                  </c:ext>
                </c:extLst>
              </c15:ser>
            </c15:filteredBarSeries>
          </c:ext>
        </c:extLst>
      </c:barChart>
      <c:catAx>
        <c:axId val="14141770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4175167"/>
        <c:crosses val="autoZero"/>
        <c:auto val="1"/>
        <c:lblAlgn val="ctr"/>
        <c:lblOffset val="100"/>
        <c:tickLblSkip val="31"/>
        <c:noMultiLvlLbl val="0"/>
      </c:catAx>
      <c:valAx>
        <c:axId val="1414175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##0\k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4177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UK Vacancies by Industry</a:t>
            </a:r>
          </a:p>
        </c:rich>
      </c:tx>
      <c:layout>
        <c:manualLayout>
          <c:xMode val="edge"/>
          <c:yMode val="edge"/>
          <c:x val="9.3350729240454272E-4"/>
          <c:y val="8.409250175192712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US" sz="2000" b="1" i="0" u="none" strike="noStrike" kern="1200" spc="0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8138678068242465"/>
          <c:y val="0.17282197497089719"/>
          <c:w val="0.57165350401500492"/>
          <c:h val="0.66752998891624227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FF4713"/>
            </a:solidFill>
            <a:ln>
              <a:noFill/>
            </a:ln>
            <a:effectLst/>
          </c:spPr>
          <c:invertIfNegative val="0"/>
          <c:dPt>
            <c:idx val="19"/>
            <c:invertIfNegative val="0"/>
            <c:bubble3D val="0"/>
            <c:spPr>
              <a:solidFill>
                <a:srgbClr val="008A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7C-413E-AB4F-D2766D7C3275}"/>
              </c:ext>
            </c:extLst>
          </c:dPt>
          <c:dPt>
            <c:idx val="20"/>
            <c:invertIfNegative val="0"/>
            <c:bubble3D val="0"/>
            <c:spPr>
              <a:solidFill>
                <a:srgbClr val="008A5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C7C-413E-AB4F-D2766D7C3275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C7C-413E-AB4F-D2766D7C3275}"/>
                </c:ext>
              </c:extLst>
            </c:dLbl>
            <c:dLbl>
              <c:idx val="2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7C-413E-AB4F-D2766D7C32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levels!$A$425:$A$445</c:f>
              <c:strCache>
                <c:ptCount val="21"/>
                <c:pt idx="0">
                  <c:v>Mining &amp; quarrying</c:v>
                </c:pt>
                <c:pt idx="1">
                  <c:v>Other service activities</c:v>
                </c:pt>
                <c:pt idx="2">
                  <c:v>Electricity, gas, steam &amp; air conditioning supply</c:v>
                </c:pt>
                <c:pt idx="3">
                  <c:v>Arts, entertainment &amp; recreation</c:v>
                </c:pt>
                <c:pt idx="4">
                  <c:v>Retail</c:v>
                </c:pt>
                <c:pt idx="5">
                  <c:v>Wholesale &amp; retail trade; repair of motor vehicles and motor cycles</c:v>
                </c:pt>
                <c:pt idx="6">
                  <c:v>Motor Trades</c:v>
                </c:pt>
                <c:pt idx="7">
                  <c:v>Accommodation &amp; food service activities</c:v>
                </c:pt>
                <c:pt idx="8">
                  <c:v>Transport &amp; storage</c:v>
                </c:pt>
                <c:pt idx="9">
                  <c:v>Manufacturing</c:v>
                </c:pt>
                <c:pt idx="10">
                  <c:v>Human health &amp; social work activities</c:v>
                </c:pt>
                <c:pt idx="11">
                  <c:v>Wholesale</c:v>
                </c:pt>
                <c:pt idx="12">
                  <c:v>Information &amp; communication</c:v>
                </c:pt>
                <c:pt idx="13">
                  <c:v>Total services </c:v>
                </c:pt>
                <c:pt idx="14">
                  <c:v>Public admin &amp; defence; compulsory social security</c:v>
                </c:pt>
                <c:pt idx="15">
                  <c:v>Education</c:v>
                </c:pt>
                <c:pt idx="16">
                  <c:v>Professional scientific &amp; technical activities</c:v>
                </c:pt>
                <c:pt idx="17">
                  <c:v>Financial &amp; insurance activities</c:v>
                </c:pt>
                <c:pt idx="18">
                  <c:v>Administrative &amp; support service activities</c:v>
                </c:pt>
                <c:pt idx="19">
                  <c:v>Construction</c:v>
                </c:pt>
                <c:pt idx="20">
                  <c:v>Real estate activities</c:v>
                </c:pt>
              </c:strCache>
            </c:strRef>
          </c:cat>
          <c:val>
            <c:numRef>
              <c:f>levels!$D$425:$D$445</c:f>
              <c:numCache>
                <c:formatCode>0%</c:formatCode>
                <c:ptCount val="21"/>
                <c:pt idx="0">
                  <c:v>-0.5</c:v>
                </c:pt>
                <c:pt idx="1">
                  <c:v>-0.34782608695652173</c:v>
                </c:pt>
                <c:pt idx="2">
                  <c:v>-0.33333333333333337</c:v>
                </c:pt>
                <c:pt idx="3">
                  <c:v>-0.30769230769230771</c:v>
                </c:pt>
                <c:pt idx="4">
                  <c:v>-0.28048780487804881</c:v>
                </c:pt>
                <c:pt idx="5">
                  <c:v>-0.24637681159420288</c:v>
                </c:pt>
                <c:pt idx="6">
                  <c:v>-0.19999999999999996</c:v>
                </c:pt>
                <c:pt idx="7">
                  <c:v>-0.19491525423728817</c:v>
                </c:pt>
                <c:pt idx="8">
                  <c:v>-0.17948717948717952</c:v>
                </c:pt>
                <c:pt idx="9">
                  <c:v>-0.17142857142857137</c:v>
                </c:pt>
                <c:pt idx="10">
                  <c:v>-0.16759776536312854</c:v>
                </c:pt>
                <c:pt idx="11">
                  <c:v>-0.16129032258064513</c:v>
                </c:pt>
                <c:pt idx="12">
                  <c:v>-0.15555555555555556</c:v>
                </c:pt>
                <c:pt idx="13">
                  <c:v>-0.15144508670520229</c:v>
                </c:pt>
                <c:pt idx="14">
                  <c:v>-8.108108108108103E-2</c:v>
                </c:pt>
                <c:pt idx="15">
                  <c:v>-6.1538461538461542E-2</c:v>
                </c:pt>
                <c:pt idx="16">
                  <c:v>-5.3763440860215006E-2</c:v>
                </c:pt>
                <c:pt idx="17">
                  <c:v>-2.8571428571428581E-2</c:v>
                </c:pt>
                <c:pt idx="18">
                  <c:v>-1.7857142857142905E-2</c:v>
                </c:pt>
                <c:pt idx="19">
                  <c:v>0.14705882352941169</c:v>
                </c:pt>
                <c:pt idx="20">
                  <c:v>0.19999999999999996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7C-413E-AB4F-D2766D7C3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96144079"/>
        <c:axId val="996146959"/>
      </c:barChart>
      <c:catAx>
        <c:axId val="9961440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sq" cmpd="sng" algn="ctr">
            <a:solidFill>
              <a:schemeClr val="tx1">
                <a:lumMod val="15000"/>
                <a:lumOff val="85000"/>
              </a:schemeClr>
            </a:solidFill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146959"/>
        <c:crosses val="autoZero"/>
        <c:auto val="1"/>
        <c:lblAlgn val="ctr"/>
        <c:lblOffset val="100"/>
        <c:noMultiLvlLbl val="0"/>
      </c:catAx>
      <c:valAx>
        <c:axId val="996146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144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UK Vacancies by Industry</a:t>
            </a:r>
          </a:p>
        </c:rich>
      </c:tx>
      <c:layout>
        <c:manualLayout>
          <c:xMode val="edge"/>
          <c:yMode val="edge"/>
          <c:x val="1.909969926697629E-4"/>
          <c:y val="1.01119587580709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198475957373406"/>
          <c:y val="0.15417343423745564"/>
          <c:w val="0.72899649956331314"/>
          <c:h val="0.688932011108318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levels!$B$354</c:f>
              <c:strCache>
                <c:ptCount val="1"/>
                <c:pt idx="0">
                  <c:v>Jul-Sep 2019</c:v>
                </c:pt>
              </c:strCache>
            </c:strRef>
          </c:tx>
          <c:spPr>
            <a:solidFill>
              <a:srgbClr val="FF4713"/>
            </a:solidFill>
            <a:ln>
              <a:noFill/>
            </a:ln>
            <a:effectLst/>
          </c:spPr>
          <c:invertIfNegative val="0"/>
          <c:dLbls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EAE-43F0-B649-F6C427D0C0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levels!$A$360:$A$367</c:f>
              <c:strCache>
                <c:ptCount val="8"/>
                <c:pt idx="0">
                  <c:v>Financial &amp; insurance activities</c:v>
                </c:pt>
                <c:pt idx="1">
                  <c:v>Public admin &amp; defence; compulsory social security</c:v>
                </c:pt>
                <c:pt idx="2">
                  <c:v>Construction</c:v>
                </c:pt>
                <c:pt idx="3">
                  <c:v>Administrative &amp; support service activities</c:v>
                </c:pt>
                <c:pt idx="4">
                  <c:v>Manufacturing</c:v>
                </c:pt>
                <c:pt idx="5">
                  <c:v>Education</c:v>
                </c:pt>
                <c:pt idx="6">
                  <c:v>Professional scientific &amp; technical activities</c:v>
                </c:pt>
                <c:pt idx="7">
                  <c:v>Human health &amp; social work activities</c:v>
                </c:pt>
              </c:strCache>
            </c:strRef>
          </c:cat>
          <c:val>
            <c:numRef>
              <c:f>levels!$B$360:$B$367</c:f>
              <c:numCache>
                <c:formatCode>0\k</c:formatCode>
                <c:ptCount val="8"/>
                <c:pt idx="0">
                  <c:v>32</c:v>
                </c:pt>
                <c:pt idx="1">
                  <c:v>22</c:v>
                </c:pt>
                <c:pt idx="2">
                  <c:v>25</c:v>
                </c:pt>
                <c:pt idx="3">
                  <c:v>52</c:v>
                </c:pt>
                <c:pt idx="4">
                  <c:v>52</c:v>
                </c:pt>
                <c:pt idx="5">
                  <c:v>50</c:v>
                </c:pt>
                <c:pt idx="6">
                  <c:v>84</c:v>
                </c:pt>
                <c:pt idx="7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18-44B1-A073-D365F44667B7}"/>
            </c:ext>
          </c:extLst>
        </c:ser>
        <c:ser>
          <c:idx val="1"/>
          <c:order val="1"/>
          <c:tx>
            <c:strRef>
              <c:f>levels!$C$354</c:f>
              <c:strCache>
                <c:ptCount val="1"/>
                <c:pt idx="0">
                  <c:v>Jul-Sep 2024</c:v>
                </c:pt>
              </c:strCache>
            </c:strRef>
          </c:tx>
          <c:spPr>
            <a:solidFill>
              <a:srgbClr val="FFCE00"/>
            </a:solidFill>
            <a:ln>
              <a:noFill/>
            </a:ln>
            <a:effectLst/>
          </c:spPr>
          <c:invertIfNegative val="0"/>
          <c:dLbls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EAE-43F0-B649-F6C427D0C0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levels!$A$360:$A$367</c:f>
              <c:strCache>
                <c:ptCount val="8"/>
                <c:pt idx="0">
                  <c:v>Financial &amp; insurance activities</c:v>
                </c:pt>
                <c:pt idx="1">
                  <c:v>Public admin &amp; defence; compulsory social security</c:v>
                </c:pt>
                <c:pt idx="2">
                  <c:v>Construction</c:v>
                </c:pt>
                <c:pt idx="3">
                  <c:v>Administrative &amp; support service activities</c:v>
                </c:pt>
                <c:pt idx="4">
                  <c:v>Manufacturing</c:v>
                </c:pt>
                <c:pt idx="5">
                  <c:v>Education</c:v>
                </c:pt>
                <c:pt idx="6">
                  <c:v>Professional scientific &amp; technical activities</c:v>
                </c:pt>
                <c:pt idx="7">
                  <c:v>Human health &amp; social work activities</c:v>
                </c:pt>
              </c:strCache>
            </c:strRef>
          </c:cat>
          <c:val>
            <c:numRef>
              <c:f>levels!$C$360:$C$367</c:f>
              <c:numCache>
                <c:formatCode>0\k</c:formatCode>
                <c:ptCount val="8"/>
                <c:pt idx="0">
                  <c:v>34</c:v>
                </c:pt>
                <c:pt idx="1">
                  <c:v>34</c:v>
                </c:pt>
                <c:pt idx="2">
                  <c:v>39</c:v>
                </c:pt>
                <c:pt idx="3">
                  <c:v>55</c:v>
                </c:pt>
                <c:pt idx="4">
                  <c:v>58</c:v>
                </c:pt>
                <c:pt idx="5">
                  <c:v>61</c:v>
                </c:pt>
                <c:pt idx="6">
                  <c:v>88</c:v>
                </c:pt>
                <c:pt idx="7">
                  <c:v>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18-44B1-A073-D365F4466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22084624"/>
        <c:axId val="1022088464"/>
      </c:barChart>
      <c:catAx>
        <c:axId val="102208462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088464"/>
        <c:crosses val="autoZero"/>
        <c:auto val="1"/>
        <c:lblAlgn val="ctr"/>
        <c:lblOffset val="100"/>
        <c:noMultiLvlLbl val="0"/>
      </c:catAx>
      <c:valAx>
        <c:axId val="102208846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k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08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0956020448109336"/>
          <c:y val="0.41256956846874582"/>
          <c:w val="0.24240735296909724"/>
          <c:h val="4.11186931258677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UK Vacancies by Sector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1" dirty="0"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sz="2000" b="1" i="0" u="none" strike="noStrike" kern="1200" spc="0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1.3785988802244903E-3"/>
          <c:y val="1.46320918689382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US" sz="2000" b="1" i="0" u="none" strike="noStrike" kern="1200" spc="0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2986920994577904"/>
          <c:y val="0.168560085062714"/>
          <c:w val="0.54134578536658684"/>
          <c:h val="0.704130961760202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ratios!$B$304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rgbClr val="FFCE00"/>
            </a:solidFill>
            <a:ln>
              <a:solidFill>
                <a:srgbClr val="7030A0"/>
              </a:solidFill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FF4713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3C-4013-9B64-A57D1F341118}"/>
              </c:ext>
            </c:extLst>
          </c:dPt>
          <c:dLbls>
            <c:dLbl>
              <c:idx val="6"/>
              <c:layout>
                <c:manualLayout>
                  <c:x val="0"/>
                  <c:y val="4.6554397022724198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3C-4013-9B64-A57D1F3411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ratios!$A$305:$A$327</c:f>
              <c:strCache>
                <c:ptCount val="23"/>
                <c:pt idx="0">
                  <c:v>Electricity, gas, steam &amp; air conditioning supply</c:v>
                </c:pt>
                <c:pt idx="1">
                  <c:v>Accommodation &amp; food service activities</c:v>
                </c:pt>
                <c:pt idx="2">
                  <c:v>Motor Trades</c:v>
                </c:pt>
                <c:pt idx="3">
                  <c:v>Human health &amp; social work activities</c:v>
                </c:pt>
                <c:pt idx="4">
                  <c:v>Financial &amp; insurance activities</c:v>
                </c:pt>
                <c:pt idx="5">
                  <c:v>Professional scientific &amp; technical activities</c:v>
                </c:pt>
                <c:pt idx="6">
                  <c:v>All vacancies*</c:v>
                </c:pt>
                <c:pt idx="7">
                  <c:v>Mining &amp; quarrying</c:v>
                </c:pt>
                <c:pt idx="8">
                  <c:v>Water supply, sewerage, waste &amp; remediation activities</c:v>
                </c:pt>
                <c:pt idx="9">
                  <c:v>Total services </c:v>
                </c:pt>
                <c:pt idx="10">
                  <c:v>Construction</c:v>
                </c:pt>
                <c:pt idx="11">
                  <c:v>Information &amp; communication</c:v>
                </c:pt>
                <c:pt idx="12">
                  <c:v>Manufacturing</c:v>
                </c:pt>
                <c:pt idx="13">
                  <c:v>Wholesale &amp; retail trade; repair of motor vehicles and motor cycles</c:v>
                </c:pt>
                <c:pt idx="14">
                  <c:v>Public admin &amp; defence; compulsory social security</c:v>
                </c:pt>
                <c:pt idx="15">
                  <c:v>Education</c:v>
                </c:pt>
                <c:pt idx="16">
                  <c:v>Arts, entertainment &amp; recreation</c:v>
                </c:pt>
                <c:pt idx="17">
                  <c:v>Other service activities</c:v>
                </c:pt>
                <c:pt idx="18">
                  <c:v>Wholesale</c:v>
                </c:pt>
                <c:pt idx="19">
                  <c:v>Retail</c:v>
                </c:pt>
                <c:pt idx="20">
                  <c:v>Real estate activities</c:v>
                </c:pt>
                <c:pt idx="21">
                  <c:v>Administrative &amp; support service activities</c:v>
                </c:pt>
                <c:pt idx="22">
                  <c:v>Transport &amp; storage</c:v>
                </c:pt>
              </c:strCache>
            </c:strRef>
          </c:cat>
          <c:val>
            <c:numRef>
              <c:f>ratios!$B$305:$B$327</c:f>
              <c:numCache>
                <c:formatCode>0.0%</c:formatCode>
                <c:ptCount val="23"/>
                <c:pt idx="0">
                  <c:v>3.7999999999999999E-2</c:v>
                </c:pt>
                <c:pt idx="1">
                  <c:v>3.6000000000000004E-2</c:v>
                </c:pt>
                <c:pt idx="2">
                  <c:v>3.5000000000000003E-2</c:v>
                </c:pt>
                <c:pt idx="3">
                  <c:v>3.3000000000000002E-2</c:v>
                </c:pt>
                <c:pt idx="4">
                  <c:v>3.1E-2</c:v>
                </c:pt>
                <c:pt idx="5">
                  <c:v>0.03</c:v>
                </c:pt>
                <c:pt idx="6">
                  <c:v>2.6000000000000002E-2</c:v>
                </c:pt>
                <c:pt idx="7">
                  <c:v>2.6000000000000002E-2</c:v>
                </c:pt>
                <c:pt idx="8">
                  <c:v>2.6000000000000002E-2</c:v>
                </c:pt>
                <c:pt idx="9">
                  <c:v>2.6000000000000002E-2</c:v>
                </c:pt>
                <c:pt idx="10">
                  <c:v>2.5000000000000001E-2</c:v>
                </c:pt>
                <c:pt idx="11">
                  <c:v>2.5000000000000001E-2</c:v>
                </c:pt>
                <c:pt idx="12">
                  <c:v>2.4E-2</c:v>
                </c:pt>
                <c:pt idx="13">
                  <c:v>2.4E-2</c:v>
                </c:pt>
                <c:pt idx="14">
                  <c:v>2.3E-2</c:v>
                </c:pt>
                <c:pt idx="15">
                  <c:v>2.2000000000000002E-2</c:v>
                </c:pt>
                <c:pt idx="16">
                  <c:v>2.2000000000000002E-2</c:v>
                </c:pt>
                <c:pt idx="17">
                  <c:v>2.2000000000000002E-2</c:v>
                </c:pt>
                <c:pt idx="18">
                  <c:v>2.2000000000000002E-2</c:v>
                </c:pt>
                <c:pt idx="19">
                  <c:v>2.2000000000000002E-2</c:v>
                </c:pt>
                <c:pt idx="20">
                  <c:v>0.02</c:v>
                </c:pt>
                <c:pt idx="21">
                  <c:v>0.02</c:v>
                </c:pt>
                <c:pt idx="22">
                  <c:v>1.9E-2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3C-4013-9B64-A57D1F3411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22087504"/>
        <c:axId val="1022089424"/>
      </c:barChart>
      <c:catAx>
        <c:axId val="10220875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089424"/>
        <c:crosses val="autoZero"/>
        <c:auto val="1"/>
        <c:lblAlgn val="ctr"/>
        <c:lblOffset val="100"/>
        <c:noMultiLvlLbl val="0"/>
      </c:catAx>
      <c:valAx>
        <c:axId val="102208942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2087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9_40131D3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8BE2A8-0D62-4B07-AF5A-CE92699D96BF}" authorId="{F993B3FB-DBE3-BD54-07F3-93573E0FC4E4}" created="2024-10-17T08:40:49.7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74994488" sldId="265"/>
      <ac:graphicFrameMk id="5" creationId="{A935892B-A3FE-4359-F070-93933F5274EB}"/>
    </ac:deMkLst>
    <p188:txBody>
      <a:bodyPr/>
      <a:lstStyle/>
      <a:p>
        <a:r>
          <a:rPr lang="en-US"/>
          <a:t>Click on “Preview” in the right corner 
to load the animation (dynamic visual)</a:t>
        </a:r>
      </a:p>
    </p188:txBody>
  </p188:cm>
</p188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0.95919</cdr:y>
    </cdr:from>
    <cdr:to>
      <cdr:x>0.44138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488CBC4-0EB9-F095-9DEC-FA0CC5E3B30A}"/>
            </a:ext>
          </a:extLst>
        </cdr:cNvPr>
        <cdr:cNvSpPr txBox="1"/>
      </cdr:nvSpPr>
      <cdr:spPr>
        <a:xfrm xmlns:a="http://schemas.openxmlformats.org/drawingml/2006/main">
          <a:off x="0" y="3756243"/>
          <a:ext cx="3617578" cy="1598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600" dirty="0"/>
            <a:t>Source: ONS, VACSO2, Vacancies by industry, 15 October 2024</a:t>
          </a:r>
        </a:p>
      </cdr:txBody>
    </cdr:sp>
  </cdr:relSizeAnchor>
  <cdr:relSizeAnchor xmlns:cdr="http://schemas.openxmlformats.org/drawingml/2006/chartDrawing">
    <cdr:from>
      <cdr:x>0.00593</cdr:x>
      <cdr:y>0.08087</cdr:y>
    </cdr:from>
    <cdr:to>
      <cdr:x>0.24212</cdr:x>
      <cdr:y>0.15152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62601E2-535D-C8C1-A8DC-D8332FC49AB1}"/>
            </a:ext>
          </a:extLst>
        </cdr:cNvPr>
        <cdr:cNvSpPr txBox="1"/>
      </cdr:nvSpPr>
      <cdr:spPr>
        <a:xfrm xmlns:a="http://schemas.openxmlformats.org/drawingml/2006/main">
          <a:off x="43035" y="291760"/>
          <a:ext cx="1714094" cy="2548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rtl="0"/>
          <a:r>
            <a:rPr lang="en-US" kern="1200" dirty="0">
              <a:solidFill>
                <a:schemeClr val="tx1"/>
              </a:solidFill>
            </a:rPr>
            <a:t>Seasonally adjusted, (%) </a:t>
          </a:r>
        </a:p>
      </cdr:txBody>
    </cdr:sp>
  </cdr:relSizeAnchor>
  <cdr:relSizeAnchor xmlns:cdr="http://schemas.openxmlformats.org/drawingml/2006/chartDrawing">
    <cdr:from>
      <cdr:x>0.67458</cdr:x>
      <cdr:y>0.19713</cdr:y>
    </cdr:from>
    <cdr:to>
      <cdr:x>0.84681</cdr:x>
      <cdr:y>0.24682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A9F87AC6-8B3B-25A7-DEB8-2D3108C06152}"/>
            </a:ext>
          </a:extLst>
        </cdr:cNvPr>
        <cdr:cNvSpPr txBox="1"/>
      </cdr:nvSpPr>
      <cdr:spPr>
        <a:xfrm xmlns:a="http://schemas.openxmlformats.org/drawingml/2006/main">
          <a:off x="4895564" y="711192"/>
          <a:ext cx="1249908" cy="179270"/>
        </a:xfrm>
        <a:prstGeom xmlns:a="http://schemas.openxmlformats.org/drawingml/2006/main" prst="rect">
          <a:avLst/>
        </a:prstGeom>
        <a:solidFill xmlns:a="http://schemas.openxmlformats.org/drawingml/2006/main">
          <a:schemeClr val="tx1"/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800" b="1" dirty="0">
              <a:solidFill>
                <a:schemeClr val="bg1"/>
              </a:solidFill>
              <a:latin typeface="+mn-lt"/>
              <a:ea typeface="+mn-ea"/>
              <a:cs typeface="+mn-cs"/>
            </a:rPr>
            <a:t>Start of the pandemic</a:t>
          </a:r>
        </a:p>
      </cdr:txBody>
    </cdr:sp>
  </cdr:relSizeAnchor>
  <cdr:relSizeAnchor xmlns:cdr="http://schemas.openxmlformats.org/drawingml/2006/chartDrawing">
    <cdr:from>
      <cdr:x>0.77082</cdr:x>
      <cdr:y>0.9633</cdr:y>
    </cdr:from>
    <cdr:to>
      <cdr:x>1</cdr:x>
      <cdr:y>1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F9DD09A5-26AD-918A-AA2F-7A30AE1FD82B}"/>
            </a:ext>
          </a:extLst>
        </cdr:cNvPr>
        <cdr:cNvSpPr txBox="1"/>
      </cdr:nvSpPr>
      <cdr:spPr>
        <a:xfrm xmlns:a="http://schemas.openxmlformats.org/drawingml/2006/main">
          <a:off x="5593998" y="3295881"/>
          <a:ext cx="1663206" cy="1255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600" dirty="0"/>
            <a:t>* Excludes Agriculture, Forestry and Fishing.</a:t>
          </a:r>
        </a:p>
        <a:p xmlns:a="http://schemas.openxmlformats.org/drawingml/2006/main">
          <a:endParaRPr lang="en-US" sz="6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0.07313</cdr:y>
    </cdr:from>
    <cdr:to>
      <cdr:x>0.18877</cdr:x>
      <cdr:y>0.14431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2353B62-B79C-88A0-E759-BECB36077ABC}"/>
            </a:ext>
          </a:extLst>
        </cdr:cNvPr>
        <cdr:cNvSpPr txBox="1"/>
      </cdr:nvSpPr>
      <cdr:spPr>
        <a:xfrm xmlns:a="http://schemas.openxmlformats.org/drawingml/2006/main">
          <a:off x="-2172088" y="261878"/>
          <a:ext cx="1481413" cy="2548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rtl="0"/>
          <a:r>
            <a:rPr lang="en-US" kern="1200" dirty="0">
              <a:solidFill>
                <a:schemeClr val="tx1"/>
              </a:solidFill>
            </a:rPr>
            <a:t>Seasonally adjusted 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0.9467</cdr:y>
    </cdr:from>
    <cdr:to>
      <cdr:x>1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CCC9EDA-2E14-95E3-937E-1196104431DD}"/>
            </a:ext>
          </a:extLst>
        </cdr:cNvPr>
        <cdr:cNvSpPr txBox="1"/>
      </cdr:nvSpPr>
      <cdr:spPr>
        <a:xfrm xmlns:a="http://schemas.openxmlformats.org/drawingml/2006/main">
          <a:off x="-813695" y="3612144"/>
          <a:ext cx="7174213" cy="20334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dirty="0"/>
            <a:t>Source: Office for National Statistics (ONS) Dataset VACS02 Vacancies by industry | Released 15th October 2024  </a:t>
          </a:r>
        </a:p>
      </cdr:txBody>
    </cdr:sp>
  </cdr:relSizeAnchor>
  <cdr:relSizeAnchor xmlns:cdr="http://schemas.openxmlformats.org/drawingml/2006/chartDrawing">
    <cdr:from>
      <cdr:x>0.64675</cdr:x>
      <cdr:y>0.9302</cdr:y>
    </cdr:from>
    <cdr:to>
      <cdr:x>1</cdr:x>
      <cdr:y>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146855E6-7B1B-05CD-3E45-7DA0037FFDDB}"/>
            </a:ext>
          </a:extLst>
        </cdr:cNvPr>
        <cdr:cNvSpPr txBox="1"/>
      </cdr:nvSpPr>
      <cdr:spPr>
        <a:xfrm xmlns:a="http://schemas.openxmlformats.org/drawingml/2006/main">
          <a:off x="5075580" y="4214495"/>
          <a:ext cx="2772243" cy="3162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700" dirty="0"/>
            <a:t>*July to September 2024 three-month average vacancies in the UK, annual percentage growth from July to September 2023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0.94603</cdr:y>
    </cdr:from>
    <cdr:to>
      <cdr:x>0.87764</cdr:x>
      <cdr:y>1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4C92B34A-0157-3152-3178-8306BB996C34}"/>
            </a:ext>
          </a:extLst>
        </cdr:cNvPr>
        <cdr:cNvSpPr txBox="1"/>
      </cdr:nvSpPr>
      <cdr:spPr>
        <a:xfrm xmlns:a="http://schemas.openxmlformats.org/drawingml/2006/main">
          <a:off x="-76536" y="4760778"/>
          <a:ext cx="7957969" cy="2715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dirty="0"/>
            <a:t>Source: Office for National Statistics (ONS) Dataset VACS02 Vacancies by industry | Released 15th October 2024  </a:t>
          </a:r>
        </a:p>
      </cdr:txBody>
    </cdr:sp>
  </cdr:relSizeAnchor>
  <cdr:relSizeAnchor xmlns:cdr="http://schemas.openxmlformats.org/drawingml/2006/chartDrawing">
    <cdr:from>
      <cdr:x>0</cdr:x>
      <cdr:y>0.07477</cdr:y>
    </cdr:from>
    <cdr:to>
      <cdr:x>0.15562</cdr:x>
      <cdr:y>0.13291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BEC0A7CB-2359-4CA4-0D5E-D443F53149F0}"/>
            </a:ext>
          </a:extLst>
        </cdr:cNvPr>
        <cdr:cNvSpPr txBox="1"/>
      </cdr:nvSpPr>
      <cdr:spPr>
        <a:xfrm xmlns:a="http://schemas.openxmlformats.org/drawingml/2006/main">
          <a:off x="0" y="281720"/>
          <a:ext cx="1337895" cy="2190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rtl="0"/>
          <a:r>
            <a:rPr lang="en-US" dirty="0"/>
            <a:t>5-Year Changes*</a:t>
          </a:r>
          <a:endParaRPr lang="en-US" sz="1200" kern="1200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0.65411</cdr:x>
      <cdr:y>0.94282</cdr:y>
    </cdr:from>
    <cdr:to>
      <cdr:x>1</cdr:x>
      <cdr:y>1</cdr:y>
    </cdr:to>
    <cdr:sp macro="" textlink="">
      <cdr:nvSpPr>
        <cdr:cNvPr id="5" name="TextBox 3">
          <a:extLst xmlns:a="http://schemas.openxmlformats.org/drawingml/2006/main">
            <a:ext uri="{FF2B5EF4-FFF2-40B4-BE49-F238E27FC236}">
              <a16:creationId xmlns:a16="http://schemas.microsoft.com/office/drawing/2014/main" id="{E88708F1-510E-0473-5699-7B22D7AF350B}"/>
            </a:ext>
          </a:extLst>
        </cdr:cNvPr>
        <cdr:cNvSpPr txBox="1"/>
      </cdr:nvSpPr>
      <cdr:spPr>
        <a:xfrm xmlns:a="http://schemas.openxmlformats.org/drawingml/2006/main">
          <a:off x="7304152" y="4740722"/>
          <a:ext cx="2714496" cy="2154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dirty="0"/>
            <a:t>* (Jul-Sep 2019 vs Jul-Sep 2024, 3-Month Moving Average)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0.03053</cdr:x>
      <cdr:y>0.94881</cdr:y>
    </cdr:from>
    <cdr:to>
      <cdr:x>0.35987</cdr:x>
      <cdr:y>0.98804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F73B9F3-B792-A19C-965B-D8FE7E2A25FE}"/>
            </a:ext>
          </a:extLst>
        </cdr:cNvPr>
        <cdr:cNvSpPr txBox="1"/>
      </cdr:nvSpPr>
      <cdr:spPr>
        <a:xfrm xmlns:a="http://schemas.openxmlformats.org/drawingml/2006/main">
          <a:off x="654050" y="14814550"/>
          <a:ext cx="7054273" cy="6125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b="1" i="0" dirty="0">
              <a:effectLst/>
              <a:latin typeface="+mn-lt"/>
              <a:ea typeface="+mn-ea"/>
              <a:cs typeface="+mn-cs"/>
            </a:rPr>
            <a:t> 	</a:t>
          </a:r>
          <a:endParaRPr lang="en-US" sz="1100" b="1" dirty="0"/>
        </a:p>
      </cdr:txBody>
    </cdr:sp>
  </cdr:relSizeAnchor>
  <cdr:relSizeAnchor xmlns:cdr="http://schemas.openxmlformats.org/drawingml/2006/chartDrawing">
    <cdr:from>
      <cdr:x>0.78908</cdr:x>
      <cdr:y>0.93311</cdr:y>
    </cdr:from>
    <cdr:to>
      <cdr:x>0.99519</cdr:x>
      <cdr:y>0.97392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F711B99D-4525-146B-9C5F-D543B5715DE7}"/>
            </a:ext>
          </a:extLst>
        </cdr:cNvPr>
        <cdr:cNvSpPr txBox="1"/>
      </cdr:nvSpPr>
      <cdr:spPr>
        <a:xfrm xmlns:a="http://schemas.openxmlformats.org/drawingml/2006/main">
          <a:off x="6192521" y="4993815"/>
          <a:ext cx="1617591" cy="2184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600" dirty="0"/>
            <a:t>* Excludes Agriculture, Forestry and Fishing</a:t>
          </a:r>
        </a:p>
        <a:p xmlns:a="http://schemas.openxmlformats.org/drawingml/2006/main">
          <a:endParaRPr lang="en-US" sz="600" dirty="0"/>
        </a:p>
      </cdr:txBody>
    </cdr:sp>
  </cdr:relSizeAnchor>
  <cdr:relSizeAnchor xmlns:cdr="http://schemas.openxmlformats.org/drawingml/2006/chartDrawing">
    <cdr:from>
      <cdr:x>0</cdr:x>
      <cdr:y>0.06992</cdr:y>
    </cdr:from>
    <cdr:to>
      <cdr:x>0.3962</cdr:x>
      <cdr:y>0.12143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EAD43AF8-F382-434A-9C15-551EB52C2C5D}"/>
            </a:ext>
          </a:extLst>
        </cdr:cNvPr>
        <cdr:cNvSpPr txBox="1"/>
      </cdr:nvSpPr>
      <cdr:spPr>
        <a:xfrm xmlns:a="http://schemas.openxmlformats.org/drawingml/2006/main">
          <a:off x="-2172088" y="374198"/>
          <a:ext cx="3109290" cy="2756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i="0" baseline="0" dirty="0">
              <a:solidFill>
                <a:schemeClr val="tx1"/>
              </a:solidFill>
              <a:effectLst/>
            </a:rPr>
            <a:t>(number of vacancies for every 100 employees)</a:t>
          </a:r>
          <a:r>
            <a:rPr lang="en-US" dirty="0">
              <a:solidFill>
                <a:schemeClr val="tx1"/>
              </a:solidFill>
            </a:rPr>
            <a:t>*</a:t>
          </a:r>
        </a:p>
      </cdr:txBody>
    </cdr:sp>
  </cdr:relSizeAnchor>
  <cdr:relSizeAnchor xmlns:cdr="http://schemas.openxmlformats.org/drawingml/2006/chartDrawing">
    <cdr:from>
      <cdr:x>0.74912</cdr:x>
      <cdr:y>0.09041</cdr:y>
    </cdr:from>
    <cdr:to>
      <cdr:x>0.83766</cdr:x>
      <cdr:y>0.14251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28C9BB79-106F-37CF-6138-F4AD76CAE657}"/>
            </a:ext>
          </a:extLst>
        </cdr:cNvPr>
        <cdr:cNvSpPr txBox="1"/>
      </cdr:nvSpPr>
      <cdr:spPr>
        <a:xfrm xmlns:a="http://schemas.openxmlformats.org/drawingml/2006/main">
          <a:off x="6557835" y="398822"/>
          <a:ext cx="775132" cy="2298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b="1" dirty="0"/>
            <a:t>Average </a:t>
          </a:r>
        </a:p>
      </cdr:txBody>
    </cdr:sp>
  </cdr:relSizeAnchor>
  <cdr:relSizeAnchor xmlns:cdr="http://schemas.openxmlformats.org/drawingml/2006/chartDrawing">
    <cdr:from>
      <cdr:x>0.79906</cdr:x>
      <cdr:y>0.14497</cdr:y>
    </cdr:from>
    <cdr:to>
      <cdr:x>0.79906</cdr:x>
      <cdr:y>0.88127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822208A2-28D5-F10A-D95D-65DD09580B45}"/>
            </a:ext>
          </a:extLst>
        </cdr:cNvPr>
        <cdr:cNvCxnSpPr/>
      </cdr:nvCxnSpPr>
      <cdr:spPr>
        <a:xfrm xmlns:a="http://schemas.openxmlformats.org/drawingml/2006/main">
          <a:off x="6270872" y="775872"/>
          <a:ext cx="0" cy="3940483"/>
        </a:xfrm>
        <a:prstGeom xmlns:a="http://schemas.openxmlformats.org/drawingml/2006/main" prst="line">
          <a:avLst/>
        </a:prstGeom>
        <a:ln xmlns:a="http://schemas.openxmlformats.org/drawingml/2006/main">
          <a:prstDash val="sysDash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0.64176</cdr:x>
      <cdr:y>0.95479</cdr:y>
    </cdr:from>
    <cdr:to>
      <cdr:x>1</cdr:x>
      <cdr:y>0.99297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9C484F5F-A72E-5874-2607-BF3034810947}"/>
            </a:ext>
          </a:extLst>
        </cdr:cNvPr>
        <cdr:cNvSpPr txBox="1"/>
      </cdr:nvSpPr>
      <cdr:spPr>
        <a:xfrm xmlns:a="http://schemas.openxmlformats.org/drawingml/2006/main">
          <a:off x="5036430" y="5109828"/>
          <a:ext cx="2811392" cy="2043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700" dirty="0"/>
            <a:t>**July to September 2024 three-month average vacancies in the UK</a:t>
          </a:r>
        </a:p>
      </cdr:txBody>
    </cdr:sp>
  </cdr:relSizeAnchor>
  <cdr:relSizeAnchor xmlns:cdr="http://schemas.openxmlformats.org/drawingml/2006/chartDrawing">
    <cdr:from>
      <cdr:x>0</cdr:x>
      <cdr:y>0.94833</cdr:y>
    </cdr:from>
    <cdr:to>
      <cdr:x>1</cdr:x>
      <cdr:y>1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CD5E7A8C-B1CA-1B84-861B-ABB51CEBE7D9}"/>
            </a:ext>
          </a:extLst>
        </cdr:cNvPr>
        <cdr:cNvSpPr txBox="1"/>
      </cdr:nvSpPr>
      <cdr:spPr>
        <a:xfrm xmlns:a="http://schemas.openxmlformats.org/drawingml/2006/main">
          <a:off x="2222887" y="6702282"/>
          <a:ext cx="7847823" cy="2765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700" dirty="0"/>
            <a:t>Source: Office for National Statistics (ONS) Dataset VACS02 Vacancies by industry | Released 15th October 2024  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B0C5-1E9E-01F2-9CB7-AE40060EF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6DF82-4ECB-1D0C-7088-469174F5C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241E5-23AF-A674-A89F-7D4E3FDB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8005-90E6-4014-BFF6-21573700978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8A5B-3257-1310-1004-C34634E2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91E92-DAC8-F356-4D52-358CDB0C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09CE-B20E-49B8-848B-DF45ED4E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5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017C-B0A3-9456-23D5-03BC317C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155BF-45FA-97BE-7057-FCE529E02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9CFCD-E2B2-49BC-6B1E-CE1B534C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8005-90E6-4014-BFF6-21573700978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7AFC-C1BB-C378-E37F-6D7035B0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039F0-C1AA-54EB-C328-950BD3F5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09CE-B20E-49B8-848B-DF45ED4E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6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6927B-B788-5B23-FEC0-2176418F5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C989E-200F-BEE7-7E4B-8BD016C3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3731A-2B64-EAF0-01FE-E2E05487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8005-90E6-4014-BFF6-21573700978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47774-93D8-D88D-8500-DD53E7AE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CC995-B95E-B545-A100-16D522CC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09CE-B20E-49B8-848B-DF45ED4E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5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DE69-0503-6C4E-A1A6-E20C972A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E827-DC84-B285-40E7-E35E94ABB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0DCB6-810A-1703-B8AC-6D7F38440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8005-90E6-4014-BFF6-21573700978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E1189-9B6D-13F6-8361-74D5F215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185F-1CD7-E0FB-07D6-41F420F4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09CE-B20E-49B8-848B-DF45ED4E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8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3995-86EC-8327-694D-FFE1154F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062A-5B59-024C-88E5-4286DECEB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8D31-D114-97D1-E36B-B9890EBB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8005-90E6-4014-BFF6-21573700978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E184A-F137-F418-2E26-B169CF73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8A0DB-4274-FEB7-E967-7BC2BC7F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09CE-B20E-49B8-848B-DF45ED4E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478F-FBD7-9B5F-EE9E-D3E1A0B2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793E-E1B3-CC37-D66F-1AA1A46A5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8685A-3BE6-6AB6-ECD3-CF4B71093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F9A0-8EC2-FC58-78B2-C06A0F67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8005-90E6-4014-BFF6-21573700978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3431B-3FB1-E63E-CAAE-32277C9A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D6597-E4B4-E72C-11F5-6610475F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09CE-B20E-49B8-848B-DF45ED4E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B47-4931-519F-512B-5C9B9846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F6BD9-6441-63C5-016C-A8A8B89EC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E56A6-62E5-8253-61BB-3B81F4905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39793-CF56-905D-74D1-D27EF871D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135DB-3EEC-C647-9FEB-54F3A213D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2EBB1-B981-E03E-FF04-90265E9D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8005-90E6-4014-BFF6-21573700978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456CF-A702-452D-8ACF-FAFEF089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FEC0D-D95E-8AE2-66B8-48ACBD90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09CE-B20E-49B8-848B-DF45ED4E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0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C4C3-252E-F2F6-F847-3C25F8E6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793C2-FE0F-90A5-FDE7-F5A4D550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8005-90E6-4014-BFF6-21573700978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E529F-D67B-FB0F-364F-A9B30F1D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322D3-E762-D8CC-F55A-EF956ECE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09CE-B20E-49B8-848B-DF45ED4E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E57AB-45F9-1D0B-1016-47A3C85D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8005-90E6-4014-BFF6-21573700978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78215-6D4D-17F7-0E62-D7B9B338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2E72A-4B24-64FD-CC7E-9911235E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09CE-B20E-49B8-848B-DF45ED4E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8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B692-20E8-B401-92DE-EA2E457E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70AD-6DAF-C2AB-5CEA-5D63240C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5C12F-6919-12CB-23DA-145E8497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54E42-1B77-2758-D1B8-90F855AF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8005-90E6-4014-BFF6-21573700978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A860B-F689-36FF-8534-7E6D7A19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AFAE4-0DCC-A389-4FFA-1171546B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09CE-B20E-49B8-848B-DF45ED4E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3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E3F8-419C-0328-A295-18DBBC9C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5FAB8-83E4-A950-1E63-D057599E6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23382-8BA4-5386-69FF-B711B2109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1DB56-AF70-7467-75CF-79E4FA47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8005-90E6-4014-BFF6-21573700978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5484-D7CF-A48B-DD56-22195327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67B35-60D3-D545-5B41-30052B31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09CE-B20E-49B8-848B-DF45ED4E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6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52EB3-D00A-DCC9-840A-ED5D7C72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8BDE0-4592-021F-B359-38B69257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26FF-6AAB-840F-F471-30CD032E4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48005-90E6-4014-BFF6-21573700978C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DB09-ED85-8E5D-45F4-0B376461C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402A9-8DB3-4B90-4C3A-A9D0BB3D3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4409CE-B20E-49B8-848B-DF45ED4E7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microsoft.com/office/2018/10/relationships/comments" Target="../comments/modernComment_109_40131D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D40C30-30D2-AEC1-C1F1-64218E2D84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271764"/>
              </p:ext>
            </p:extLst>
          </p:nvPr>
        </p:nvGraphicFramePr>
        <p:xfrm>
          <a:off x="2090971" y="1130680"/>
          <a:ext cx="7257204" cy="3607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C03391-407F-D5A7-AA60-9B19EF62A40A}"/>
              </a:ext>
            </a:extLst>
          </p:cNvPr>
          <p:cNvCxnSpPr>
            <a:cxnSpLocks/>
          </p:cNvCxnSpPr>
          <p:nvPr/>
        </p:nvCxnSpPr>
        <p:spPr>
          <a:xfrm>
            <a:off x="7701013" y="2056796"/>
            <a:ext cx="0" cy="225334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355373-BB08-D4BD-507F-AEBA25210E75}"/>
              </a:ext>
            </a:extLst>
          </p:cNvPr>
          <p:cNvSpPr txBox="1"/>
          <p:nvPr/>
        </p:nvSpPr>
        <p:spPr>
          <a:xfrm>
            <a:off x="2090971" y="4834102"/>
            <a:ext cx="7288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Both sectors have seen significant reductions in vacancy rates since their peaks, caused by the </a:t>
            </a:r>
            <a:r>
              <a:rPr lang="en-US" sz="1100" b="1" dirty="0"/>
              <a:t>Covid-19 pandemic</a:t>
            </a:r>
            <a:r>
              <a:rPr lang="en-US" sz="1100" dirty="0"/>
              <a:t>.</a:t>
            </a:r>
          </a:p>
          <a:p>
            <a:r>
              <a:rPr lang="en-US" sz="1100" dirty="0"/>
              <a:t>Clearly, lower inflation, which leads the BoE to start its easing cycle, is driving the demand for labor.</a:t>
            </a:r>
          </a:p>
          <a:p>
            <a:endParaRPr lang="en-US" sz="1100" dirty="0"/>
          </a:p>
          <a:p>
            <a:r>
              <a:rPr lang="en-US" sz="1100" dirty="0"/>
              <a:t>Total vacancies continue to decline as more people enter the labor force, driven by business optimism, as lower rates make investment &amp; business projects easier to finance.</a:t>
            </a:r>
          </a:p>
          <a:p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BA324-56EF-5763-A42F-4DB41214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EA84-1C8E-461E-A546-0A504B08B50E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32F1CE-5166-606A-F7C8-6AD8CC8C5F54}"/>
              </a:ext>
            </a:extLst>
          </p:cNvPr>
          <p:cNvSpPr txBox="1"/>
          <p:nvPr/>
        </p:nvSpPr>
        <p:spPr>
          <a:xfrm>
            <a:off x="2172088" y="252871"/>
            <a:ext cx="7191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Highlights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Total Vacancies rate continues to trend lower, reaching 2.6%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Financial and insurance activities, also down drastically from their peak standing at 3.1%</a:t>
            </a:r>
          </a:p>
        </p:txBody>
      </p:sp>
    </p:spTree>
    <p:extLst>
      <p:ext uri="{BB962C8B-B14F-4D97-AF65-F5344CB8AC3E}">
        <p14:creationId xmlns:p14="http://schemas.microsoft.com/office/powerpoint/2010/main" val="337431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>
            <a:extLst>
              <a:ext uri="{FF2B5EF4-FFF2-40B4-BE49-F238E27FC236}">
                <a16:creationId xmlns:a16="http://schemas.microsoft.com/office/drawing/2014/main" id="{26815499-49C8-3D6B-F1A6-AC69BE48D3A1}"/>
              </a:ext>
            </a:extLst>
          </p:cNvPr>
          <p:cNvSpPr txBox="1"/>
          <p:nvPr/>
        </p:nvSpPr>
        <p:spPr>
          <a:xfrm>
            <a:off x="2172088" y="252871"/>
            <a:ext cx="7847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Highlights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Total vacancies in the UK continued to trend lower (QoQ) dropping for the 27th consecutive period in July to September 2024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37F584F-C9EE-B58E-76CF-314CDC97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EA84-1C8E-461E-A546-0A504B08B50E}" type="slidenum">
              <a:rPr lang="en-US" smtClean="0"/>
              <a:t>2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FF26D-BAEE-A7E1-7CC4-8C630CA90DE9}"/>
              </a:ext>
            </a:extLst>
          </p:cNvPr>
          <p:cNvSpPr txBox="1"/>
          <p:nvPr/>
        </p:nvSpPr>
        <p:spPr>
          <a:xfrm>
            <a:off x="2172088" y="5086399"/>
            <a:ext cx="7847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Rising vacancies may indicate </a:t>
            </a:r>
            <a:r>
              <a:rPr lang="en-US" sz="1100" b="1" dirty="0"/>
              <a:t>labor shortages</a:t>
            </a:r>
            <a:r>
              <a:rPr lang="en-US" sz="1100" dirty="0"/>
              <a:t>, where businesses struggle to find qualified workers, or a </a:t>
            </a:r>
            <a:r>
              <a:rPr lang="en-US" sz="1100" b="1" dirty="0"/>
              <a:t>skills mismatch</a:t>
            </a:r>
            <a:r>
              <a:rPr lang="en-US" sz="1100" dirty="0"/>
              <a:t>, leading to inefficiencies. Additionally, high vacancies can reflect </a:t>
            </a:r>
            <a:r>
              <a:rPr lang="en-US" sz="1100" b="1" dirty="0"/>
              <a:t>economic uncertainty</a:t>
            </a:r>
            <a:r>
              <a:rPr lang="en-US" sz="1100" dirty="0"/>
              <a:t>, with companies hesitant to fill positions, contributing to </a:t>
            </a:r>
            <a:r>
              <a:rPr lang="en-US" sz="1100" b="1" dirty="0"/>
              <a:t>wage inflation</a:t>
            </a:r>
            <a:r>
              <a:rPr lang="en-US" sz="1100" dirty="0"/>
              <a:t> and slowing growth. In this context, lower vacancies (green) suggest a healthier market, while higher vacancies (red) signal potential trouble.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FDB723F-DD3B-4671-9323-9E92F089A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1965"/>
              </p:ext>
            </p:extLst>
          </p:nvPr>
        </p:nvGraphicFramePr>
        <p:xfrm>
          <a:off x="2172088" y="1133476"/>
          <a:ext cx="7847823" cy="379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E0E7A93-AD27-E753-AD01-958BFBE477E2}"/>
              </a:ext>
            </a:extLst>
          </p:cNvPr>
          <p:cNvSpPr txBox="1"/>
          <p:nvPr/>
        </p:nvSpPr>
        <p:spPr>
          <a:xfrm>
            <a:off x="2172088" y="5894685"/>
            <a:ext cx="748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effectLst/>
                <a:latin typeface="Segoe UI" panose="020B0502040204020203" pitchFamily="34" charset="0"/>
              </a:rPr>
              <a:t>*A green-to-red gradient to represent vacancies, where higher vacancies are considered negative, is appropriate when increasing job vacancies signals problems in the labor market or economy. </a:t>
            </a:r>
            <a:endParaRPr lang="en-US" sz="800" dirty="0">
              <a:effectLst/>
              <a:latin typeface="Arial" panose="020B0604020202020204" pitchFamily="34" charset="0"/>
            </a:endParaRP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4648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>
            <a:extLst>
              <a:ext uri="{FF2B5EF4-FFF2-40B4-BE49-F238E27FC236}">
                <a16:creationId xmlns:a16="http://schemas.microsoft.com/office/drawing/2014/main" id="{26815499-49C8-3D6B-F1A6-AC69BE48D3A1}"/>
              </a:ext>
            </a:extLst>
          </p:cNvPr>
          <p:cNvSpPr txBox="1"/>
          <p:nvPr/>
        </p:nvSpPr>
        <p:spPr>
          <a:xfrm>
            <a:off x="2172088" y="252871"/>
            <a:ext cx="7847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Highlights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37F584F-C9EE-B58E-76CF-314CDC97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EA84-1C8E-461E-A546-0A504B08B50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8EDA08-A434-8FE6-7EC9-4BBB28DA9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309616"/>
              </p:ext>
            </p:extLst>
          </p:nvPr>
        </p:nvGraphicFramePr>
        <p:xfrm>
          <a:off x="2172088" y="1168400"/>
          <a:ext cx="7881519" cy="4578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1">
            <a:extLst>
              <a:ext uri="{FF2B5EF4-FFF2-40B4-BE49-F238E27FC236}">
                <a16:creationId xmlns:a16="http://schemas.microsoft.com/office/drawing/2014/main" id="{951E79C0-5E8A-D1E4-A53D-A9261EA78B3D}"/>
              </a:ext>
            </a:extLst>
          </p:cNvPr>
          <p:cNvSpPr txBox="1"/>
          <p:nvPr/>
        </p:nvSpPr>
        <p:spPr>
          <a:xfrm>
            <a:off x="2172088" y="252871"/>
            <a:ext cx="7847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Highlights</a:t>
            </a:r>
          </a:p>
          <a:p>
            <a:pPr marL="177800" indent="-1778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dirty="0"/>
              <a:t>Real estate activities saw the largest growth in vacancies, up by 20% YoY</a:t>
            </a:r>
          </a:p>
          <a:p>
            <a:pPr marL="177800" indent="-1778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dirty="0"/>
              <a:t>Mining &amp; quarrying showing the steepest drop, down 50% compared to the year-ago period.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F2B1A-2ABE-D3AC-1EE3-B4506B23ED39}"/>
              </a:ext>
            </a:extLst>
          </p:cNvPr>
          <p:cNvSpPr txBox="1"/>
          <p:nvPr/>
        </p:nvSpPr>
        <p:spPr>
          <a:xfrm>
            <a:off x="2138393" y="1431437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Year-over-year (2023 – 2024)*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A35B8-736B-BF44-F834-07CEE88E723C}"/>
              </a:ext>
            </a:extLst>
          </p:cNvPr>
          <p:cNvSpPr txBox="1"/>
          <p:nvPr/>
        </p:nvSpPr>
        <p:spPr>
          <a:xfrm>
            <a:off x="2138393" y="5802248"/>
            <a:ext cx="84685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Most industries experienced a decline in vacancies. Annual growth was positive for only 2 out of the 18 industries year-over-year.</a:t>
            </a:r>
          </a:p>
          <a:p>
            <a:r>
              <a:rPr lang="en-US" sz="1100" dirty="0"/>
              <a:t>The decline in vacancies across most industries points to a </a:t>
            </a:r>
            <a:r>
              <a:rPr lang="en-US" sz="1100" b="1" dirty="0"/>
              <a:t>cooling labor market</a:t>
            </a:r>
            <a:r>
              <a:rPr lang="en-US" sz="1100" dirty="0"/>
              <a:t>, while growth in </a:t>
            </a:r>
            <a:r>
              <a:rPr lang="en-US" sz="1100" b="1" dirty="0"/>
              <a:t>real estate</a:t>
            </a:r>
            <a:r>
              <a:rPr lang="en-US" sz="1100" dirty="0"/>
              <a:t> and </a:t>
            </a:r>
            <a:r>
              <a:rPr lang="en-US" sz="1100" b="1" dirty="0"/>
              <a:t>construction</a:t>
            </a:r>
            <a:r>
              <a:rPr lang="en-US" sz="1100" dirty="0"/>
              <a:t> suggests continued demand in these sectors. </a:t>
            </a:r>
          </a:p>
          <a:p>
            <a:endParaRPr lang="en-US" sz="1100" dirty="0"/>
          </a:p>
          <a:p>
            <a:r>
              <a:rPr lang="en-US" sz="1100" dirty="0"/>
              <a:t>The </a:t>
            </a:r>
            <a:r>
              <a:rPr lang="en-US" sz="1100" b="1" dirty="0"/>
              <a:t>cooling labor market keeps Bank of England rate cut on track. 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653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7BD85B-A315-174C-2E96-CAA8B85D0160}"/>
              </a:ext>
            </a:extLst>
          </p:cNvPr>
          <p:cNvSpPr txBox="1"/>
          <p:nvPr/>
        </p:nvSpPr>
        <p:spPr>
          <a:xfrm>
            <a:off x="2172088" y="4957756"/>
            <a:ext cx="78478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Technological advancements like </a:t>
            </a:r>
            <a:r>
              <a:rPr lang="en-US" sz="1100" b="1" dirty="0"/>
              <a:t>AI</a:t>
            </a:r>
            <a:r>
              <a:rPr lang="en-US" sz="1100" dirty="0"/>
              <a:t> were expected to reduce the demand for human labor in certain sectors, but the rise in labor vacancies over the </a:t>
            </a:r>
            <a:r>
              <a:rPr lang="en-US" sz="1100" b="1" dirty="0"/>
              <a:t>last five years </a:t>
            </a:r>
            <a:r>
              <a:rPr lang="en-US" sz="1100" dirty="0"/>
              <a:t>suggests other factors at play. </a:t>
            </a:r>
          </a:p>
          <a:p>
            <a:endParaRPr lang="en-US" sz="1100" dirty="0"/>
          </a:p>
          <a:p>
            <a:r>
              <a:rPr lang="en-US" sz="1100" dirty="0"/>
              <a:t>This could be due to a shortage of available workers or a mismatch between the skills needed and those present in the labor market. </a:t>
            </a:r>
          </a:p>
          <a:p>
            <a:endParaRPr lang="en-US" sz="1100" dirty="0"/>
          </a:p>
          <a:p>
            <a:r>
              <a:rPr lang="en-US" sz="1100" dirty="0"/>
              <a:t>However, this is not necessarily bad for companies, as </a:t>
            </a:r>
            <a:r>
              <a:rPr lang="en-US" sz="1100" b="1" dirty="0"/>
              <a:t>AI</a:t>
            </a:r>
            <a:r>
              <a:rPr lang="en-US" sz="1100" dirty="0"/>
              <a:t> replacing human labor could improve profit margins and make these firms more competitive.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BCB2D-0CF9-7AB7-4BAC-D1017DAC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EA84-1C8E-461E-A546-0A504B08B50E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7FB04695-A3F9-8E62-C073-65903F3DEAC4}"/>
              </a:ext>
            </a:extLst>
          </p:cNvPr>
          <p:cNvSpPr txBox="1"/>
          <p:nvPr/>
        </p:nvSpPr>
        <p:spPr>
          <a:xfrm>
            <a:off x="2172088" y="252871"/>
            <a:ext cx="78478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Highlights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Zooming out over a 5-year period, there are more sectors that saw jumps in vacancies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Construction saw the biggest jump in vacancies both total and percentage-wise.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63DBD5A9-B3D3-3ECC-662B-530F67A4B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334455"/>
              </p:ext>
            </p:extLst>
          </p:nvPr>
        </p:nvGraphicFramePr>
        <p:xfrm>
          <a:off x="2172088" y="1144230"/>
          <a:ext cx="7847823" cy="3767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664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>
            <a:extLst>
              <a:ext uri="{FF2B5EF4-FFF2-40B4-BE49-F238E27FC236}">
                <a16:creationId xmlns:a16="http://schemas.microsoft.com/office/drawing/2014/main" id="{26815499-49C8-3D6B-F1A6-AC69BE48D3A1}"/>
              </a:ext>
            </a:extLst>
          </p:cNvPr>
          <p:cNvSpPr txBox="1"/>
          <p:nvPr/>
        </p:nvSpPr>
        <p:spPr>
          <a:xfrm>
            <a:off x="2172088" y="252871"/>
            <a:ext cx="7847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Highlights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"Electricity, gas, steam &amp; air conditioning supply" saw the highest rise in vacancies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"Accommodation &amp; food service activities" experienced the steepest drop in vacancies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37F584F-C9EE-B58E-76CF-314CDC97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EA84-1C8E-461E-A546-0A504B08B50E}" type="slidenum">
              <a:rPr lang="en-US" smtClean="0"/>
              <a:t>5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FF26D-BAEE-A7E1-7CC4-8C630CA90DE9}"/>
              </a:ext>
            </a:extLst>
          </p:cNvPr>
          <p:cNvSpPr txBox="1"/>
          <p:nvPr/>
        </p:nvSpPr>
        <p:spPr>
          <a:xfrm>
            <a:off x="2172088" y="5550423"/>
            <a:ext cx="78478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Looking at a broader period (5-Years) pre-pandemic </a:t>
            </a:r>
          </a:p>
          <a:p>
            <a:endParaRPr lang="en-US" sz="1100" b="1" dirty="0"/>
          </a:p>
          <a:p>
            <a:r>
              <a:rPr lang="en-US" sz="1100" b="1" dirty="0"/>
              <a:t>Electricity, gas, steam &amp; air conditioning supply</a:t>
            </a:r>
            <a:r>
              <a:rPr lang="en-US" sz="1100" dirty="0"/>
              <a:t> saw the biggest increase in vacancies, indicating strong demand for labor in this sector. In contrast, </a:t>
            </a:r>
            <a:r>
              <a:rPr lang="en-US" sz="1100" b="1" dirty="0"/>
              <a:t>Accommodation &amp; food service activities</a:t>
            </a:r>
            <a:r>
              <a:rPr lang="en-US" sz="1100" dirty="0"/>
              <a:t> experienced the largest contraction, reflecting reduced labor demand in the industry. These shifts illustrate diverse trends across different sectors, with some industries facing labor shortages while others see a decline in job openings.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0D95F-DB95-9380-C8A9-E7A0BCE86902}"/>
              </a:ext>
            </a:extLst>
          </p:cNvPr>
          <p:cNvSpPr txBox="1"/>
          <p:nvPr/>
        </p:nvSpPr>
        <p:spPr>
          <a:xfrm>
            <a:off x="2117890" y="1151418"/>
            <a:ext cx="32973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UK Vacancies by Industry</a:t>
            </a:r>
          </a:p>
        </p:txBody>
      </p:sp>
      <p:pic>
        <p:nvPicPr>
          <p:cNvPr id="15" name="Content Placeholder 14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A89D5299-4BDC-A44F-7019-95D46F582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011" y="1668444"/>
            <a:ext cx="7846900" cy="3734284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968ACE-BBAE-BD90-70FF-5FACF5108749}"/>
              </a:ext>
            </a:extLst>
          </p:cNvPr>
          <p:cNvSpPr txBox="1"/>
          <p:nvPr/>
        </p:nvSpPr>
        <p:spPr>
          <a:xfrm>
            <a:off x="2117890" y="1406834"/>
            <a:ext cx="4906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5-Year Changes*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96BE4-07BB-7601-2F45-FF68FEBE80F9}"/>
              </a:ext>
            </a:extLst>
          </p:cNvPr>
          <p:cNvSpPr/>
          <p:nvPr/>
        </p:nvSpPr>
        <p:spPr>
          <a:xfrm>
            <a:off x="2479040" y="2905480"/>
            <a:ext cx="1867436" cy="153455"/>
          </a:xfrm>
          <a:prstGeom prst="rect">
            <a:avLst/>
          </a:prstGeom>
          <a:noFill/>
          <a:ln>
            <a:solidFill>
              <a:srgbClr val="008B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30291-C38B-EEBF-2E50-7CC1C5139111}"/>
              </a:ext>
            </a:extLst>
          </p:cNvPr>
          <p:cNvSpPr txBox="1"/>
          <p:nvPr/>
        </p:nvSpPr>
        <p:spPr>
          <a:xfrm>
            <a:off x="7208589" y="5111090"/>
            <a:ext cx="27432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(Jul-Sep 2019 vs Jul-Sep 2024, 3-Month Moving Average)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D76656-17D2-F2F4-2873-EF2665EC8790}"/>
              </a:ext>
            </a:extLst>
          </p:cNvPr>
          <p:cNvSpPr/>
          <p:nvPr/>
        </p:nvSpPr>
        <p:spPr>
          <a:xfrm>
            <a:off x="2479040" y="4726079"/>
            <a:ext cx="1867436" cy="153455"/>
          </a:xfrm>
          <a:prstGeom prst="rect">
            <a:avLst/>
          </a:prstGeom>
          <a:noFill/>
          <a:ln>
            <a:solidFill>
              <a:srgbClr val="FF471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0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>
            <a:extLst>
              <a:ext uri="{FF2B5EF4-FFF2-40B4-BE49-F238E27FC236}">
                <a16:creationId xmlns:a16="http://schemas.microsoft.com/office/drawing/2014/main" id="{26815499-49C8-3D6B-F1A6-AC69BE48D3A1}"/>
              </a:ext>
            </a:extLst>
          </p:cNvPr>
          <p:cNvSpPr txBox="1"/>
          <p:nvPr/>
        </p:nvSpPr>
        <p:spPr>
          <a:xfrm>
            <a:off x="2172088" y="252871"/>
            <a:ext cx="7847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Highlights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37F584F-C9EE-B58E-76CF-314CDC97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EA84-1C8E-461E-A546-0A504B08B50E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951E79C0-5E8A-D1E4-A53D-A9261EA78B3D}"/>
              </a:ext>
            </a:extLst>
          </p:cNvPr>
          <p:cNvSpPr txBox="1"/>
          <p:nvPr/>
        </p:nvSpPr>
        <p:spPr>
          <a:xfrm>
            <a:off x="2172088" y="252871"/>
            <a:ext cx="7847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Highlights</a:t>
            </a:r>
          </a:p>
          <a:p>
            <a:pPr marL="177800" indent="-1778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dirty="0"/>
              <a:t>Electricity, gas, steam &amp; air conditioning supply leads in vacancies, well above the 2.6% average.</a:t>
            </a:r>
          </a:p>
          <a:p>
            <a:pPr marL="177800" indent="-1778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dirty="0"/>
              <a:t>Transport &amp; storage and administrative &amp; support services have the lowest vacancy rates</a:t>
            </a:r>
            <a:endParaRPr lang="en-US" sz="1400" dirty="0">
              <a:highlight>
                <a:srgbClr val="FFFF00"/>
              </a:highligh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08E386-A465-F351-ACBF-5109041365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895985"/>
              </p:ext>
            </p:extLst>
          </p:nvPr>
        </p:nvGraphicFramePr>
        <p:xfrm>
          <a:off x="2172088" y="1105765"/>
          <a:ext cx="7847823" cy="5351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453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>
            <a:extLst>
              <a:ext uri="{FF2B5EF4-FFF2-40B4-BE49-F238E27FC236}">
                <a16:creationId xmlns:a16="http://schemas.microsoft.com/office/drawing/2014/main" id="{26815499-49C8-3D6B-F1A6-AC69BE48D3A1}"/>
              </a:ext>
            </a:extLst>
          </p:cNvPr>
          <p:cNvSpPr txBox="1"/>
          <p:nvPr/>
        </p:nvSpPr>
        <p:spPr>
          <a:xfrm>
            <a:off x="2172088" y="252871"/>
            <a:ext cx="7847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Highlights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37F584F-C9EE-B58E-76CF-314CDC97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EA84-1C8E-461E-A546-0A504B08B50E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951E79C0-5E8A-D1E4-A53D-A9261EA78B3D}"/>
              </a:ext>
            </a:extLst>
          </p:cNvPr>
          <p:cNvSpPr txBox="1"/>
          <p:nvPr/>
        </p:nvSpPr>
        <p:spPr>
          <a:xfrm>
            <a:off x="2172088" y="252871"/>
            <a:ext cx="9450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Highlights</a:t>
            </a:r>
          </a:p>
          <a:p>
            <a:pPr marL="177800" indent="-1778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dirty="0"/>
              <a:t>UK vacancy trends over the past 23 years show significant fluctuations, around major market events.</a:t>
            </a:r>
          </a:p>
          <a:p>
            <a:pPr marL="177800" indent="-1778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dirty="0"/>
              <a:t>Sharp drop during COVID-19, followed by a strong rebound and a subsequent decline as the labor market stabilized.</a:t>
            </a:r>
            <a:endParaRPr lang="en-US" sz="140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A935892B-A3FE-4359-F070-93933F5274E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20036170"/>
                  </p:ext>
                </p:extLst>
              </p:nvPr>
            </p:nvGraphicFramePr>
            <p:xfrm>
              <a:off x="0" y="1244600"/>
              <a:ext cx="12136120" cy="56134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A935892B-A3FE-4359-F070-93933F5274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244600"/>
                <a:ext cx="12136120" cy="56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9944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>
            <a:extLst>
              <a:ext uri="{FF2B5EF4-FFF2-40B4-BE49-F238E27FC236}">
                <a16:creationId xmlns:a16="http://schemas.microsoft.com/office/drawing/2014/main" id="{26815499-49C8-3D6B-F1A6-AC69BE48D3A1}"/>
              </a:ext>
            </a:extLst>
          </p:cNvPr>
          <p:cNvSpPr txBox="1"/>
          <p:nvPr/>
        </p:nvSpPr>
        <p:spPr>
          <a:xfrm>
            <a:off x="2172088" y="252871"/>
            <a:ext cx="7847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Highlights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37F584F-C9EE-B58E-76CF-314CDC97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EA84-1C8E-461E-A546-0A504B08B50E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951E79C0-5E8A-D1E4-A53D-A9261EA78B3D}"/>
              </a:ext>
            </a:extLst>
          </p:cNvPr>
          <p:cNvSpPr txBox="1"/>
          <p:nvPr/>
        </p:nvSpPr>
        <p:spPr>
          <a:xfrm>
            <a:off x="2172088" y="252871"/>
            <a:ext cx="9273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Highlights</a:t>
            </a:r>
          </a:p>
          <a:p>
            <a:pPr marL="177800" indent="-1778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dirty="0"/>
              <a:t>UK vacancy trends over the past 23 years show significant fluctuations, especially around major events.</a:t>
            </a:r>
          </a:p>
          <a:p>
            <a:pPr marL="177800" indent="-1778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dirty="0"/>
              <a:t>Sharp drop during COVID-19, followed by a strong rebound and a subsequent decline as the labor market stabilized.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A935892B-A3FE-4359-F070-93933F5274E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76907944"/>
                  </p:ext>
                </p:extLst>
              </p:nvPr>
            </p:nvGraphicFramePr>
            <p:xfrm>
              <a:off x="2209800" y="1244600"/>
              <a:ext cx="6400800" cy="30429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A935892B-A3FE-4359-F070-93933F5274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9800" y="1244600"/>
                <a:ext cx="6400800" cy="3042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66DE344-03E0-F66A-E807-30FBDCEF373B}"/>
              </a:ext>
            </a:extLst>
          </p:cNvPr>
          <p:cNvSpPr txBox="1"/>
          <p:nvPr/>
        </p:nvSpPr>
        <p:spPr>
          <a:xfrm>
            <a:off x="2458720" y="4445000"/>
            <a:ext cx="656844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b="1" dirty="0"/>
              <a:t>big dip</a:t>
            </a:r>
            <a:r>
              <a:rPr lang="en-US" sz="1100" dirty="0"/>
              <a:t> in UK vacancy numbers around </a:t>
            </a:r>
            <a:r>
              <a:rPr lang="en-US" sz="1100" b="1" dirty="0"/>
              <a:t>2020</a:t>
            </a:r>
            <a:r>
              <a:rPr lang="en-US" sz="1100" dirty="0"/>
              <a:t> corresponds to the onset of the </a:t>
            </a:r>
            <a:r>
              <a:rPr lang="en-US" sz="1100" b="1" dirty="0"/>
              <a:t>COVID-19 pandemic</a:t>
            </a:r>
            <a:r>
              <a:rPr lang="en-US" sz="1100" dirty="0"/>
              <a:t>, when widespread lockdowns, business closures, and economic uncertainty led to a sharp decline in job openings as companies froze hiring. </a:t>
            </a:r>
          </a:p>
          <a:p>
            <a:endParaRPr lang="en-US" sz="1100" dirty="0"/>
          </a:p>
          <a:p>
            <a:r>
              <a:rPr lang="en-US" sz="1100" dirty="0"/>
              <a:t>The subsequent </a:t>
            </a:r>
            <a:r>
              <a:rPr lang="en-US" sz="1100" b="1" dirty="0"/>
              <a:t>bounce</a:t>
            </a:r>
            <a:r>
              <a:rPr lang="en-US" sz="1100" dirty="0"/>
              <a:t> reflects the rapid recovery as restrictions were lifted, businesses reopened, and demand for labor surged, particularly with government support schemes and pent-up demand driving economic activity.</a:t>
            </a:r>
          </a:p>
          <a:p>
            <a:endParaRPr lang="en-US" sz="1100" dirty="0"/>
          </a:p>
          <a:p>
            <a:r>
              <a:rPr lang="en-US" sz="1100" dirty="0"/>
              <a:t>The </a:t>
            </a:r>
            <a:r>
              <a:rPr lang="en-US" sz="1100" b="1" dirty="0"/>
              <a:t>decline</a:t>
            </a:r>
            <a:r>
              <a:rPr lang="en-US" sz="1100" dirty="0"/>
              <a:t> after the peak likely reflects a </a:t>
            </a:r>
            <a:r>
              <a:rPr lang="en-US" sz="1100" b="1" dirty="0"/>
              <a:t>normalization of the labor market</a:t>
            </a:r>
            <a:r>
              <a:rPr lang="en-US" sz="1100" dirty="0"/>
              <a:t>, with demand stabilizing as businesses adjusted to post-pandemic conditions, and factors like inflation, labor shortages, or economic uncertainty cooling.</a:t>
            </a:r>
          </a:p>
        </p:txBody>
      </p:sp>
    </p:spTree>
    <p:extLst>
      <p:ext uri="{BB962C8B-B14F-4D97-AF65-F5344CB8AC3E}">
        <p14:creationId xmlns:p14="http://schemas.microsoft.com/office/powerpoint/2010/main" val="414516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0F04AEF-C529-4530-AA40-4286D717E1F3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8965006-B73C-42C8-B91C-33889BC9A786}">
  <we:reference id="wa104295828" version="1.10.0.0" store="en-US" storeType="OMEX"/>
  <we:alternateReferences>
    <we:reference id="WA104295828" version="1.10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ublic.flourish.studio/visualisation/19813852/&quot;,&quot;values&quot;:{},&quot;data&quot;:{&quot;uri&quot;:&quot;public.flourish.studio/visualisation/19813852/&quot;},&quot;secure&quot;:false}],&quot;name&quot;:&quot;public.flourish.studio/visualisation/19813852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8965006-B73C-42C8-B91C-33889BC9A786}">
  <we:reference id="wa104295828" version="1.10.0.0" store="en-US" storeType="OMEX"/>
  <we:alternateReferences>
    <we:reference id="WA104295828" version="1.10.0.0" store="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public.flourish.studio/visualisation/19813852/&quot;,&quot;values&quot;:{},&quot;data&quot;:{&quot;uri&quot;:&quot;public.flourish.studio/visualisation/19813852/&quot;},&quot;secure&quot;:false}],&quot;name&quot;:&quot;public.flourish.studio/visualisation/19813852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991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Boyan Girginov</dc:creator>
  <cp:lastModifiedBy>Boyan Girginov</cp:lastModifiedBy>
  <cp:revision>2</cp:revision>
  <dcterms:created xsi:type="dcterms:W3CDTF">2024-10-16T17:10:30Z</dcterms:created>
  <dcterms:modified xsi:type="dcterms:W3CDTF">2025-01-17T10:30:06Z</dcterms:modified>
</cp:coreProperties>
</file>