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2298-0394-4735-804D-E773E9784E85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9DDC-A225-4BC3-B74B-B095DCF52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04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2298-0394-4735-804D-E773E9784E85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9DDC-A225-4BC3-B74B-B095DCF52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00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2298-0394-4735-804D-E773E9784E85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9DDC-A225-4BC3-B74B-B095DCF52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41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2298-0394-4735-804D-E773E9784E85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9DDC-A225-4BC3-B74B-B095DCF527E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4134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2298-0394-4735-804D-E773E9784E85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9DDC-A225-4BC3-B74B-B095DCF52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05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2298-0394-4735-804D-E773E9784E85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9DDC-A225-4BC3-B74B-B095DCF52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6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2298-0394-4735-804D-E773E9784E85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9DDC-A225-4BC3-B74B-B095DCF52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77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2298-0394-4735-804D-E773E9784E85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9DDC-A225-4BC3-B74B-B095DCF52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213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2298-0394-4735-804D-E773E9784E85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9DDC-A225-4BC3-B74B-B095DCF52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71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2298-0394-4735-804D-E773E9784E85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9DDC-A225-4BC3-B74B-B095DCF52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5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2298-0394-4735-804D-E773E9784E85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9DDC-A225-4BC3-B74B-B095DCF52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73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2298-0394-4735-804D-E773E9784E85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9DDC-A225-4BC3-B74B-B095DCF52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2298-0394-4735-804D-E773E9784E85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9DDC-A225-4BC3-B74B-B095DCF52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42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2298-0394-4735-804D-E773E9784E85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9DDC-A225-4BC3-B74B-B095DCF52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2298-0394-4735-804D-E773E9784E85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9DDC-A225-4BC3-B74B-B095DCF52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29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2298-0394-4735-804D-E773E9784E85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9DDC-A225-4BC3-B74B-B095DCF52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91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2298-0394-4735-804D-E773E9784E85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9DDC-A225-4BC3-B74B-B095DCF52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42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AD92298-0394-4735-804D-E773E9784E85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A9DDC-A225-4BC3-B74B-B095DCF52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398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70857"/>
            <a:ext cx="9144000" cy="10537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7300" dirty="0" smtClean="0"/>
              <a:t>Sponsor Website</a:t>
            </a:r>
            <a:endParaRPr lang="en-US" sz="7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9142" y="4145280"/>
            <a:ext cx="4188824" cy="1234440"/>
          </a:xfrm>
        </p:spPr>
        <p:txBody>
          <a:bodyPr/>
          <a:lstStyle/>
          <a:p>
            <a:r>
              <a:rPr lang="en-US" dirty="0" smtClean="0"/>
              <a:t>The Hackers</a:t>
            </a:r>
          </a:p>
          <a:p>
            <a:r>
              <a:rPr lang="en-US" dirty="0" smtClean="0"/>
              <a:t>(</a:t>
            </a:r>
            <a:r>
              <a:rPr lang="bg-BG" dirty="0" smtClean="0"/>
              <a:t>Боян,Лъчезар,Марио,Тома)</a:t>
            </a:r>
            <a:endParaRPr lang="en-US" dirty="0"/>
          </a:p>
        </p:txBody>
      </p:sp>
      <p:pic>
        <p:nvPicPr>
          <p:cNvPr id="1026" name="Picture 2" descr="Image result for sponso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371387"/>
            <a:ext cx="4085499" cy="409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734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322089"/>
            <a:ext cx="9404723" cy="1400530"/>
          </a:xfrm>
        </p:spPr>
        <p:txBody>
          <a:bodyPr/>
          <a:lstStyle/>
          <a:p>
            <a:pPr algn="ctr"/>
            <a:r>
              <a:rPr lang="bg-BG" sz="5400" dirty="0" smtClean="0"/>
              <a:t>Защо влязохме в </a:t>
            </a:r>
            <a:r>
              <a:rPr lang="en-US" sz="5400" dirty="0" smtClean="0"/>
              <a:t>HackTues?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000" dirty="0" smtClean="0"/>
              <a:t>Ние влязохме в хекатона за да научим нещо ново.Влязохме без знания и си тръгваме с почти научен език.</a:t>
            </a:r>
            <a:endParaRPr lang="en-US" sz="3000" dirty="0"/>
          </a:p>
        </p:txBody>
      </p:sp>
      <p:pic>
        <p:nvPicPr>
          <p:cNvPr id="3074" name="Picture 2" descr="Image result for Wh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275" y="3509553"/>
            <a:ext cx="4816171" cy="299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451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sz="5400" dirty="0" smtClean="0"/>
              <a:t>За какво е сайта</a:t>
            </a:r>
            <a:r>
              <a:rPr lang="en-US" sz="5400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000" dirty="0" smtClean="0"/>
              <a:t>Сайта дава информация за всеки един от спонсорите на ТУЕС в малко количество.</a:t>
            </a:r>
            <a:endParaRPr lang="en-US" sz="3000" dirty="0"/>
          </a:p>
        </p:txBody>
      </p:sp>
      <p:pic>
        <p:nvPicPr>
          <p:cNvPr id="2050" name="Picture 2" descr="Image result for What is it ab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10" y="3295294"/>
            <a:ext cx="99822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8891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59</TotalTime>
  <Words>48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 Sponsor Website</vt:lpstr>
      <vt:lpstr>Защо влязохме в HackTues?</vt:lpstr>
      <vt:lpstr>За какво е сайта?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Sponsor Website</dc:title>
  <dc:creator>Boyan Pavlov</dc:creator>
  <cp:lastModifiedBy>Boyan Pavlov</cp:lastModifiedBy>
  <cp:revision>5</cp:revision>
  <dcterms:created xsi:type="dcterms:W3CDTF">2018-03-18T06:28:34Z</dcterms:created>
  <dcterms:modified xsi:type="dcterms:W3CDTF">2018-03-18T07:27:36Z</dcterms:modified>
</cp:coreProperties>
</file>