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7" r:id="rId2"/>
  </p:sldMasterIdLst>
  <p:notesMasterIdLst>
    <p:notesMasterId r:id="rId12"/>
  </p:notesMasterIdLst>
  <p:handoutMasterIdLst>
    <p:handoutMasterId r:id="rId13"/>
  </p:handoutMasterIdLst>
  <p:sldIdLst>
    <p:sldId id="523" r:id="rId3"/>
    <p:sldId id="491" r:id="rId4"/>
    <p:sldId id="492" r:id="rId5"/>
    <p:sldId id="522" r:id="rId6"/>
    <p:sldId id="544" r:id="rId7"/>
    <p:sldId id="389" r:id="rId8"/>
    <p:sldId id="364" r:id="rId9"/>
    <p:sldId id="545" r:id="rId10"/>
    <p:sldId id="543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50" userDrawn="1">
          <p15:clr>
            <a:srgbClr val="A4A3A4"/>
          </p15:clr>
        </p15:guide>
        <p15:guide id="4" pos="6630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  <p15:guide id="7" orient="horz" pos="3952" userDrawn="1">
          <p15:clr>
            <a:srgbClr val="A4A3A4"/>
          </p15:clr>
        </p15:guide>
        <p15:guide id="8" orient="horz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叶 丁" initials="叶" lastIdx="2" clrIdx="0">
    <p:extLst>
      <p:ext uri="{19B8F6BF-5375-455C-9EA6-DF929625EA0E}">
        <p15:presenceInfo xmlns:p15="http://schemas.microsoft.com/office/powerpoint/2012/main" userId="7525c676c6ae86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908"/>
    <a:srgbClr val="817222"/>
    <a:srgbClr val="515223"/>
    <a:srgbClr val="4B7D2B"/>
    <a:srgbClr val="FECD54"/>
    <a:srgbClr val="9A8B3D"/>
    <a:srgbClr val="141213"/>
    <a:srgbClr val="D3D1D2"/>
    <a:srgbClr val="56565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59" autoAdjust="0"/>
    <p:restoredTop sz="96233" autoAdjust="0"/>
  </p:normalViewPr>
  <p:slideViewPr>
    <p:cSldViewPr snapToGrid="0" showGuides="1">
      <p:cViewPr varScale="1">
        <p:scale>
          <a:sx n="98" d="100"/>
          <a:sy n="98" d="100"/>
        </p:scale>
        <p:origin x="88" y="332"/>
      </p:cViewPr>
      <p:guideLst>
        <p:guide orient="horz" pos="2273"/>
        <p:guide pos="3840"/>
        <p:guide pos="1050"/>
        <p:guide pos="6630"/>
        <p:guide orient="horz" pos="648"/>
        <p:guide orient="horz" pos="731"/>
        <p:guide orient="horz" pos="3952"/>
        <p:guide orient="horz"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-1392"/>
    </p:cViewPr>
  </p:sorterViewPr>
  <p:notesViewPr>
    <p:cSldViewPr snapToGrid="0" showGuides="1">
      <p:cViewPr varScale="1">
        <p:scale>
          <a:sx n="84" d="100"/>
          <a:sy n="84" d="100"/>
        </p:scale>
        <p:origin x="3960" y="192"/>
      </p:cViewPr>
      <p:guideLst/>
    </p:cSldViewPr>
  </p:notesViewPr>
  <p:gridSpacing cx="46800" cy="46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8C176BC-2537-496C-92BE-280C92B96E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32F750-D334-4736-B10E-0035158269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1325C-51CE-41A1-8630-1A52C13085BB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9A2961-3AD5-4B21-AA67-7500903979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9F27F7-0D80-46EC-B423-14DAAD04B5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E3C29-C726-4695-AB77-50247DBF3D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408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B8505-E7BC-4327-812D-12C5E82484FC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1B729-817F-448C-AF52-5327A9569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665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zh-CN" altLang="en-US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090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5459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05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67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724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132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47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幻灯片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箭头: 五边形 46">
            <a:extLst>
              <a:ext uri="{FF2B5EF4-FFF2-40B4-BE49-F238E27FC236}">
                <a16:creationId xmlns:a16="http://schemas.microsoft.com/office/drawing/2014/main" id="{E27F0E8A-FBE3-41B6-A56B-7A14F7AAA7BA}"/>
              </a:ext>
            </a:extLst>
          </p:cNvPr>
          <p:cNvSpPr/>
          <p:nvPr userDrawn="1"/>
        </p:nvSpPr>
        <p:spPr>
          <a:xfrm rot="5400000">
            <a:off x="-1070579" y="2025798"/>
            <a:ext cx="6858002" cy="2806406"/>
          </a:xfrm>
          <a:prstGeom prst="homePlate">
            <a:avLst>
              <a:gd name="adj" fmla="val 322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AB9554-0968-7F4C-B17C-055427BAAC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42" y="2263721"/>
            <a:ext cx="2330560" cy="233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长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EF621E98-351F-489A-ADCE-3FC79FDE6DDD}"/>
              </a:ext>
            </a:extLst>
          </p:cNvPr>
          <p:cNvSpPr/>
          <p:nvPr userDrawn="1"/>
        </p:nvSpPr>
        <p:spPr>
          <a:xfrm rot="19659736">
            <a:off x="-59387" y="6355211"/>
            <a:ext cx="1593667" cy="240022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五边形 24">
            <a:extLst>
              <a:ext uri="{FF2B5EF4-FFF2-40B4-BE49-F238E27FC236}">
                <a16:creationId xmlns:a16="http://schemas.microsoft.com/office/drawing/2014/main" id="{C25A5A92-C8E6-4CA8-AB93-8B885C5EA989}"/>
              </a:ext>
            </a:extLst>
          </p:cNvPr>
          <p:cNvSpPr/>
          <p:nvPr userDrawn="1"/>
        </p:nvSpPr>
        <p:spPr>
          <a:xfrm rot="19659736">
            <a:off x="501875" y="5626509"/>
            <a:ext cx="1198809" cy="202681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五边形 25">
            <a:extLst>
              <a:ext uri="{FF2B5EF4-FFF2-40B4-BE49-F238E27FC236}">
                <a16:creationId xmlns:a16="http://schemas.microsoft.com/office/drawing/2014/main" id="{0B284135-360D-47CC-8BC2-5C03015968F7}"/>
              </a:ext>
            </a:extLst>
          </p:cNvPr>
          <p:cNvSpPr/>
          <p:nvPr userDrawn="1"/>
        </p:nvSpPr>
        <p:spPr>
          <a:xfrm rot="19659736">
            <a:off x="11343042" y="442070"/>
            <a:ext cx="869215" cy="124045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D0824BE2-0B1A-47B1-BAAF-7C29E1879AE7}"/>
              </a:ext>
            </a:extLst>
          </p:cNvPr>
          <p:cNvSpPr/>
          <p:nvPr userDrawn="1"/>
        </p:nvSpPr>
        <p:spPr>
          <a:xfrm rot="19659736">
            <a:off x="10829985" y="427917"/>
            <a:ext cx="542830" cy="99029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19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053D6D2E-F110-4473-8442-17B28C05A741}"/>
              </a:ext>
            </a:extLst>
          </p:cNvPr>
          <p:cNvSpPr/>
          <p:nvPr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BEB427-D252-4942-9F34-301C64219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7358D7B-1DA9-9E4B-AFF1-9A13B20D43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CA3C166-80E6-1B4A-AD5B-C8D47456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829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横向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1" name="图片占位符 90">
            <a:extLst>
              <a:ext uri="{FF2B5EF4-FFF2-40B4-BE49-F238E27FC236}">
                <a16:creationId xmlns:a16="http://schemas.microsoft.com/office/drawing/2014/main" id="{1B0862E3-9A13-49FB-8057-D6463602E7B6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862171" y="1825888"/>
            <a:ext cx="4826535" cy="2736000"/>
          </a:xfrm>
          <a:custGeom>
            <a:avLst/>
            <a:gdLst>
              <a:gd name="connsiteX0" fmla="*/ 0 w 4241800"/>
              <a:gd name="connsiteY0" fmla="*/ 0 h 2404533"/>
              <a:gd name="connsiteX1" fmla="*/ 4241800 w 4241800"/>
              <a:gd name="connsiteY1" fmla="*/ 0 h 2404533"/>
              <a:gd name="connsiteX2" fmla="*/ 4241800 w 4241800"/>
              <a:gd name="connsiteY2" fmla="*/ 2404533 h 2404533"/>
              <a:gd name="connsiteX3" fmla="*/ 0 w 4241800"/>
              <a:gd name="connsiteY3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800" h="2404533">
                <a:moveTo>
                  <a:pt x="0" y="0"/>
                </a:moveTo>
                <a:lnTo>
                  <a:pt x="4241800" y="0"/>
                </a:lnTo>
                <a:lnTo>
                  <a:pt x="4241800" y="2404533"/>
                </a:lnTo>
                <a:lnTo>
                  <a:pt x="0" y="24045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33B73963-4941-42F0-9B00-7431FEF61A6C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9C71AABC-C91A-43D0-9AF8-0B6162ED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A32A9019-0CBC-4C4A-90F0-2676ED9FCD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1D06DB6D-BC70-544C-8EA4-3A3874C968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3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0" name="图片占位符 6">
            <a:extLst>
              <a:ext uri="{FF2B5EF4-FFF2-40B4-BE49-F238E27FC236}">
                <a16:creationId xmlns:a16="http://schemas.microsoft.com/office/drawing/2014/main" id="{B49F2142-CAF1-4747-9CF9-CF77EE8A915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692274" y="1541374"/>
            <a:ext cx="3238088" cy="4320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1727DAFC-E61B-4F89-B5C2-9CC360B9928B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80DB1628-9D3D-4F59-B275-C695A900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F01A7288-9F85-304B-887D-2D1E13D7A2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DE14FD2D-7810-B34E-8AFB-9A17BDEA70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93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-圆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F03BE017-E7F3-4A34-ABC3-ECA964258175}"/>
              </a:ext>
            </a:extLst>
          </p:cNvPr>
          <p:cNvSpPr/>
          <p:nvPr userDrawn="1"/>
        </p:nvSpPr>
        <p:spPr>
          <a:xfrm>
            <a:off x="660400" y="1531871"/>
            <a:ext cx="10858500" cy="4491875"/>
          </a:xfrm>
          <a:custGeom>
            <a:avLst/>
            <a:gdLst>
              <a:gd name="connsiteX0" fmla="*/ 2682382 w 10858500"/>
              <a:gd name="connsiteY0" fmla="*/ 0 h 4491875"/>
              <a:gd name="connsiteX1" fmla="*/ 4661514 w 10858500"/>
              <a:gd name="connsiteY1" fmla="*/ 1979131 h 4491875"/>
              <a:gd name="connsiteX2" fmla="*/ 4081840 w 10858500"/>
              <a:gd name="connsiteY2" fmla="*/ 3378588 h 4491875"/>
              <a:gd name="connsiteX3" fmla="*/ 3948253 w 10858500"/>
              <a:gd name="connsiteY3" fmla="*/ 3500000 h 4491875"/>
              <a:gd name="connsiteX4" fmla="*/ 10858500 w 10858500"/>
              <a:gd name="connsiteY4" fmla="*/ 3500000 h 4491875"/>
              <a:gd name="connsiteX5" fmla="*/ 10858500 w 10858500"/>
              <a:gd name="connsiteY5" fmla="*/ 4491875 h 4491875"/>
              <a:gd name="connsiteX6" fmla="*/ 0 w 10858500"/>
              <a:gd name="connsiteY6" fmla="*/ 4491875 h 4491875"/>
              <a:gd name="connsiteX7" fmla="*/ 0 w 10858500"/>
              <a:gd name="connsiteY7" fmla="*/ 3500000 h 4491875"/>
              <a:gd name="connsiteX8" fmla="*/ 1416512 w 10858500"/>
              <a:gd name="connsiteY8" fmla="*/ 3500000 h 4491875"/>
              <a:gd name="connsiteX9" fmla="*/ 1282925 w 10858500"/>
              <a:gd name="connsiteY9" fmla="*/ 3378588 h 4491875"/>
              <a:gd name="connsiteX10" fmla="*/ 703250 w 10858500"/>
              <a:gd name="connsiteY10" fmla="*/ 1979131 h 4491875"/>
              <a:gd name="connsiteX11" fmla="*/ 2682382 w 10858500"/>
              <a:gd name="connsiteY11" fmla="*/ 0 h 449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58500" h="4491875">
                <a:moveTo>
                  <a:pt x="2682382" y="0"/>
                </a:moveTo>
                <a:cubicBezTo>
                  <a:pt x="3775426" y="0"/>
                  <a:pt x="4661514" y="886087"/>
                  <a:pt x="4661514" y="1979131"/>
                </a:cubicBezTo>
                <a:cubicBezTo>
                  <a:pt x="4661514" y="2525653"/>
                  <a:pt x="4439992" y="3020436"/>
                  <a:pt x="4081840" y="3378588"/>
                </a:cubicBezTo>
                <a:lnTo>
                  <a:pt x="3948253" y="3500000"/>
                </a:lnTo>
                <a:lnTo>
                  <a:pt x="10858500" y="3500000"/>
                </a:lnTo>
                <a:lnTo>
                  <a:pt x="10858500" y="4491875"/>
                </a:lnTo>
                <a:lnTo>
                  <a:pt x="0" y="4491875"/>
                </a:lnTo>
                <a:lnTo>
                  <a:pt x="0" y="3500000"/>
                </a:lnTo>
                <a:lnTo>
                  <a:pt x="1416512" y="3500000"/>
                </a:lnTo>
                <a:lnTo>
                  <a:pt x="1282925" y="3378588"/>
                </a:lnTo>
                <a:cubicBezTo>
                  <a:pt x="924772" y="3020436"/>
                  <a:pt x="703250" y="2525653"/>
                  <a:pt x="703250" y="1979131"/>
                </a:cubicBezTo>
                <a:cubicBezTo>
                  <a:pt x="703250" y="886087"/>
                  <a:pt x="1589338" y="0"/>
                  <a:pt x="2682382" y="0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blurRad="12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1727DAFC-E61B-4F89-B5C2-9CC360B9928B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图片占位符 91">
            <a:extLst>
              <a:ext uri="{FF2B5EF4-FFF2-40B4-BE49-F238E27FC236}">
                <a16:creationId xmlns:a16="http://schemas.microsoft.com/office/drawing/2014/main" id="{D3B0A0DB-185C-4430-9224-1C0A227377F5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451524" y="1608975"/>
            <a:ext cx="3780000" cy="3780000"/>
          </a:xfrm>
          <a:custGeom>
            <a:avLst/>
            <a:gdLst>
              <a:gd name="connsiteX0" fmla="*/ 1657350 w 3314700"/>
              <a:gd name="connsiteY0" fmla="*/ 0 h 3314700"/>
              <a:gd name="connsiteX1" fmla="*/ 3314700 w 3314700"/>
              <a:gd name="connsiteY1" fmla="*/ 1657350 h 3314700"/>
              <a:gd name="connsiteX2" fmla="*/ 1657350 w 3314700"/>
              <a:gd name="connsiteY2" fmla="*/ 3314700 h 3314700"/>
              <a:gd name="connsiteX3" fmla="*/ 0 w 3314700"/>
              <a:gd name="connsiteY3" fmla="*/ 1657350 h 3314700"/>
              <a:gd name="connsiteX4" fmla="*/ 1657350 w 3314700"/>
              <a:gd name="connsiteY4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3314700">
                <a:moveTo>
                  <a:pt x="1657350" y="0"/>
                </a:moveTo>
                <a:cubicBezTo>
                  <a:pt x="2572679" y="0"/>
                  <a:pt x="3314700" y="742021"/>
                  <a:pt x="3314700" y="1657350"/>
                </a:cubicBezTo>
                <a:cubicBezTo>
                  <a:pt x="3314700" y="2572679"/>
                  <a:pt x="2572679" y="3314700"/>
                  <a:pt x="1657350" y="3314700"/>
                </a:cubicBezTo>
                <a:cubicBezTo>
                  <a:pt x="742021" y="3314700"/>
                  <a:pt x="0" y="2572679"/>
                  <a:pt x="0" y="1657350"/>
                </a:cubicBezTo>
                <a:cubicBezTo>
                  <a:pt x="0" y="742021"/>
                  <a:pt x="742021" y="0"/>
                  <a:pt x="1657350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/>
          <a:p>
            <a:endParaRPr lang="zh-CN" altLang="en-US" dirty="0"/>
          </a:p>
        </p:txBody>
      </p:sp>
      <p:sp>
        <p:nvSpPr>
          <p:cNvPr id="90" name="标题 1">
            <a:extLst>
              <a:ext uri="{FF2B5EF4-FFF2-40B4-BE49-F238E27FC236}">
                <a16:creationId xmlns:a16="http://schemas.microsoft.com/office/drawing/2014/main" id="{E3FA308D-84A8-4382-ADA4-2CD6EA62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68876A75-1BD3-9D4E-9D34-C6453E6DC7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48222E54-5ACA-6D4B-9A58-9B51C83B62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4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0" name="图片占位符 6">
            <a:extLst>
              <a:ext uri="{FF2B5EF4-FFF2-40B4-BE49-F238E27FC236}">
                <a16:creationId xmlns:a16="http://schemas.microsoft.com/office/drawing/2014/main" id="{B49F2142-CAF1-4747-9CF9-CF77EE8A915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114722" y="1132945"/>
            <a:ext cx="1735608" cy="23155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图片占位符 6">
            <a:extLst>
              <a:ext uri="{FF2B5EF4-FFF2-40B4-BE49-F238E27FC236}">
                <a16:creationId xmlns:a16="http://schemas.microsoft.com/office/drawing/2014/main" id="{260C43B2-4304-44E2-A6F0-062D59008B9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9351363" y="3674135"/>
            <a:ext cx="1755000" cy="234138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11D8ADCD-C58A-41B8-80C4-2341BB348593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3" name="标题 1">
            <a:extLst>
              <a:ext uri="{FF2B5EF4-FFF2-40B4-BE49-F238E27FC236}">
                <a16:creationId xmlns:a16="http://schemas.microsoft.com/office/drawing/2014/main" id="{841EB5B4-0657-4AE7-A427-642106D5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EC81340F-C45F-6B4F-9864-73BF32BA90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31D45924-509B-5D4C-A99D-FF1FB6F34B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4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FA6140-51C5-4185-BAC6-C973BE6BC646}"/>
              </a:ext>
            </a:extLst>
          </p:cNvPr>
          <p:cNvCxnSpPr>
            <a:cxnSpLocks/>
          </p:cNvCxnSpPr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E0A4-1678-4295-A72D-EFF568FFBAD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1" name="图片占位符 90">
            <a:extLst>
              <a:ext uri="{FF2B5EF4-FFF2-40B4-BE49-F238E27FC236}">
                <a16:creationId xmlns:a16="http://schemas.microsoft.com/office/drawing/2014/main" id="{1D88D36A-B7BF-4F3A-AA10-0BECE80A55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9984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5" name="图片占位符 94">
            <a:extLst>
              <a:ext uri="{FF2B5EF4-FFF2-40B4-BE49-F238E27FC236}">
                <a16:creationId xmlns:a16="http://schemas.microsoft.com/office/drawing/2014/main" id="{DEC9F75E-9249-4FFE-AF96-E92B201A1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9946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8" name="图片占位符 97">
            <a:extLst>
              <a:ext uri="{FF2B5EF4-FFF2-40B4-BE49-F238E27FC236}">
                <a16:creationId xmlns:a16="http://schemas.microsoft.com/office/drawing/2014/main" id="{E7782F2A-850E-4B5F-8330-CF50AC9EFA7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36638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9" name="图片占位符 98">
            <a:extLst>
              <a:ext uri="{FF2B5EF4-FFF2-40B4-BE49-F238E27FC236}">
                <a16:creationId xmlns:a16="http://schemas.microsoft.com/office/drawing/2014/main" id="{25096E3E-9433-4D85-BA39-301B214A355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53292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DF883148-B063-4C5A-9CC7-CE69774A8C94}"/>
              </a:ext>
            </a:extLst>
          </p:cNvPr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B8A4FF80-ED1E-4D1D-9434-215EB5FB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B3A067A2-39E8-0940-8B54-688BC270D1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7D982EDC-1B4A-034E-9CE9-9172DBAF4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19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 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F00C798-F4CB-49E3-81E0-4CD12D5AE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35420" y="2971800"/>
            <a:ext cx="7783479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8C1695A4-3593-4E25-8722-4214E3CC76B6}"/>
              </a:ext>
            </a:extLst>
          </p:cNvPr>
          <p:cNvSpPr/>
          <p:nvPr userDrawn="1"/>
        </p:nvSpPr>
        <p:spPr>
          <a:xfrm rot="16200000">
            <a:off x="10605854" y="5156200"/>
            <a:ext cx="2879387" cy="3403600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29C0276-5751-4797-BFA5-F68D05ACBB63}"/>
              </a:ext>
            </a:extLst>
          </p:cNvPr>
          <p:cNvSpPr/>
          <p:nvPr userDrawn="1"/>
        </p:nvSpPr>
        <p:spPr>
          <a:xfrm>
            <a:off x="-2680781" y="0"/>
            <a:ext cx="5753100" cy="9620654"/>
          </a:xfrm>
          <a:prstGeom prst="homePlate">
            <a:avLst>
              <a:gd name="adj" fmla="val 508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D85E25CC-A5BC-44E2-9950-5BDC824D9AC1}"/>
              </a:ext>
            </a:extLst>
          </p:cNvPr>
          <p:cNvSpPr/>
          <p:nvPr userDrawn="1"/>
        </p:nvSpPr>
        <p:spPr>
          <a:xfrm rot="5400000">
            <a:off x="7310335" y="-1872573"/>
            <a:ext cx="2616740" cy="4241259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326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EB2DFB5F-1361-46F4-B3DF-471ECD4DCA18}"/>
              </a:ext>
            </a:extLst>
          </p:cNvPr>
          <p:cNvSpPr/>
          <p:nvPr userDrawn="1"/>
        </p:nvSpPr>
        <p:spPr>
          <a:xfrm>
            <a:off x="-2319371" y="4211980"/>
            <a:ext cx="5113371" cy="51133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85D4CE6-0BBF-450D-B3AB-7C163A40E793}"/>
              </a:ext>
            </a:extLst>
          </p:cNvPr>
          <p:cNvSpPr/>
          <p:nvPr userDrawn="1"/>
        </p:nvSpPr>
        <p:spPr>
          <a:xfrm>
            <a:off x="10560051" y="-2647819"/>
            <a:ext cx="4418254" cy="4418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1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1B478B4D-326B-4F22-B792-98AB7E9C8268}"/>
              </a:ext>
            </a:extLst>
          </p:cNvPr>
          <p:cNvSpPr/>
          <p:nvPr userDrawn="1"/>
        </p:nvSpPr>
        <p:spPr bwMode="auto">
          <a:xfrm rot="5400000">
            <a:off x="4539448" y="-380490"/>
            <a:ext cx="3113105" cy="2609911"/>
          </a:xfrm>
          <a:custGeom>
            <a:avLst/>
            <a:gdLst>
              <a:gd name="connsiteX0" fmla="*/ 0 w 3113105"/>
              <a:gd name="connsiteY0" fmla="*/ 2609911 h 2609911"/>
              <a:gd name="connsiteX1" fmla="*/ 0 w 3113105"/>
              <a:gd name="connsiteY1" fmla="*/ 0 h 2609911"/>
              <a:gd name="connsiteX2" fmla="*/ 2301594 w 3113105"/>
              <a:gd name="connsiteY2" fmla="*/ 0 h 2609911"/>
              <a:gd name="connsiteX3" fmla="*/ 3113105 w 3113105"/>
              <a:gd name="connsiteY3" fmla="*/ 1304956 h 2609911"/>
              <a:gd name="connsiteX4" fmla="*/ 2301594 w 3113105"/>
              <a:gd name="connsiteY4" fmla="*/ 2609910 h 2609911"/>
              <a:gd name="connsiteX5" fmla="*/ 2301594 w 3113105"/>
              <a:gd name="connsiteY5" fmla="*/ 2609911 h 2609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3105" h="2609911">
                <a:moveTo>
                  <a:pt x="0" y="2609911"/>
                </a:moveTo>
                <a:lnTo>
                  <a:pt x="0" y="0"/>
                </a:lnTo>
                <a:lnTo>
                  <a:pt x="2301594" y="0"/>
                </a:lnTo>
                <a:lnTo>
                  <a:pt x="3113105" y="1304956"/>
                </a:lnTo>
                <a:lnTo>
                  <a:pt x="2301594" y="2609910"/>
                </a:lnTo>
                <a:lnTo>
                  <a:pt x="2301594" y="26099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742BE2E-64C4-45DC-B5F2-9CE85916052B}"/>
              </a:ext>
            </a:extLst>
          </p:cNvPr>
          <p:cNvSpPr txBox="1"/>
          <p:nvPr userDrawn="1"/>
        </p:nvSpPr>
        <p:spPr>
          <a:xfrm>
            <a:off x="5127626" y="543216"/>
            <a:ext cx="1936749" cy="1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BEB662E1-75A1-469F-B2C5-6EC6E8255C44}"/>
              </a:ext>
            </a:extLst>
          </p:cNvPr>
          <p:cNvSpPr/>
          <p:nvPr userDrawn="1"/>
        </p:nvSpPr>
        <p:spPr bwMode="auto">
          <a:xfrm rot="5400000">
            <a:off x="4384812" y="-485285"/>
            <a:ext cx="3422377" cy="3128773"/>
          </a:xfrm>
          <a:custGeom>
            <a:avLst/>
            <a:gdLst>
              <a:gd name="connsiteX0" fmla="*/ 0 w 3422377"/>
              <a:gd name="connsiteY0" fmla="*/ 3128773 h 3128773"/>
              <a:gd name="connsiteX1" fmla="*/ 0 w 3422377"/>
              <a:gd name="connsiteY1" fmla="*/ 0 h 3128773"/>
              <a:gd name="connsiteX2" fmla="*/ 2449535 w 3422377"/>
              <a:gd name="connsiteY2" fmla="*/ 0 h 3128773"/>
              <a:gd name="connsiteX3" fmla="*/ 3422377 w 3422377"/>
              <a:gd name="connsiteY3" fmla="*/ 1564387 h 3128773"/>
              <a:gd name="connsiteX4" fmla="*/ 2449535 w 3422377"/>
              <a:gd name="connsiteY4" fmla="*/ 3128772 h 3128773"/>
              <a:gd name="connsiteX5" fmla="*/ 2449535 w 3422377"/>
              <a:gd name="connsiteY5" fmla="*/ 3128773 h 312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2377" h="3128773">
                <a:moveTo>
                  <a:pt x="0" y="3128773"/>
                </a:moveTo>
                <a:lnTo>
                  <a:pt x="0" y="0"/>
                </a:lnTo>
                <a:lnTo>
                  <a:pt x="2449535" y="0"/>
                </a:lnTo>
                <a:lnTo>
                  <a:pt x="3422377" y="1564387"/>
                </a:lnTo>
                <a:lnTo>
                  <a:pt x="2449535" y="3128772"/>
                </a:lnTo>
                <a:lnTo>
                  <a:pt x="2449535" y="312877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CF32DCCF-D109-144D-93EF-7A463349CB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0" y="0"/>
            <a:ext cx="6858000" cy="6858000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D607238F-89BF-434F-A2F2-C5D1BB90B6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0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E7CB78A0-538A-4F4C-97AC-5D6B9B36EAE3}"/>
              </a:ext>
            </a:extLst>
          </p:cNvPr>
          <p:cNvSpPr/>
          <p:nvPr userDrawn="1"/>
        </p:nvSpPr>
        <p:spPr>
          <a:xfrm>
            <a:off x="3997387" y="1330387"/>
            <a:ext cx="4197226" cy="4197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D3F2D1-9FCF-4792-8D92-8CA0C104ED79}"/>
              </a:ext>
            </a:extLst>
          </p:cNvPr>
          <p:cNvSpPr txBox="1"/>
          <p:nvPr userDrawn="1"/>
        </p:nvSpPr>
        <p:spPr>
          <a:xfrm>
            <a:off x="5093161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1FBCD60-E317-434E-9948-6517EE806648}"/>
              </a:ext>
            </a:extLst>
          </p:cNvPr>
          <p:cNvCxnSpPr>
            <a:cxnSpLocks/>
          </p:cNvCxnSpPr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E5FF972F-6C72-4EB1-91BD-22FC6A6BFE55}"/>
              </a:ext>
            </a:extLst>
          </p:cNvPr>
          <p:cNvSpPr/>
          <p:nvPr userDrawn="1"/>
        </p:nvSpPr>
        <p:spPr>
          <a:xfrm>
            <a:off x="3775702" y="1108702"/>
            <a:ext cx="4640596" cy="464059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ED22ADE-3337-4765-824B-2BCE393B3BC8}"/>
              </a:ext>
            </a:extLst>
          </p:cNvPr>
          <p:cNvSpPr/>
          <p:nvPr userDrawn="1"/>
        </p:nvSpPr>
        <p:spPr>
          <a:xfrm>
            <a:off x="9613900" y="5273613"/>
            <a:ext cx="764381" cy="7643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7F0E457-CBAE-48A1-9FDD-0AD48E16BB0E}"/>
              </a:ext>
            </a:extLst>
          </p:cNvPr>
          <p:cNvSpPr/>
          <p:nvPr userDrawn="1"/>
        </p:nvSpPr>
        <p:spPr>
          <a:xfrm>
            <a:off x="2209800" y="6134100"/>
            <a:ext cx="1130300" cy="1130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F5B61E3-C874-41BD-9977-575DE377EF7C}"/>
              </a:ext>
            </a:extLst>
          </p:cNvPr>
          <p:cNvSpPr/>
          <p:nvPr userDrawn="1"/>
        </p:nvSpPr>
        <p:spPr>
          <a:xfrm>
            <a:off x="10818188" y="-911691"/>
            <a:ext cx="2092326" cy="20923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79C958C-4261-4C02-847F-E854178B5EDF}"/>
              </a:ext>
            </a:extLst>
          </p:cNvPr>
          <p:cNvSpPr/>
          <p:nvPr userDrawn="1"/>
        </p:nvSpPr>
        <p:spPr>
          <a:xfrm>
            <a:off x="-1048048" y="-250249"/>
            <a:ext cx="2861767" cy="286176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50FB6E99-D418-4444-914B-2306780544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51320"/>
            <a:ext cx="3996000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54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FB16484-E5F7-4B77-B7A5-FDAB1703AF52}"/>
              </a:ext>
            </a:extLst>
          </p:cNvPr>
          <p:cNvSpPr/>
          <p:nvPr userDrawn="1"/>
        </p:nvSpPr>
        <p:spPr>
          <a:xfrm>
            <a:off x="4000500" y="1050677"/>
            <a:ext cx="4191000" cy="40978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FD6F57-F8D0-494A-A461-A05057362E38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02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F3C94DC-BC3D-4914-BCEA-9BADE3C91715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D3B89C71-934D-411D-A2EA-05C70F77FCCA}"/>
              </a:ext>
            </a:extLst>
          </p:cNvPr>
          <p:cNvSpPr/>
          <p:nvPr userDrawn="1"/>
        </p:nvSpPr>
        <p:spPr>
          <a:xfrm>
            <a:off x="3564087" y="505131"/>
            <a:ext cx="5063826" cy="4951296"/>
          </a:xfrm>
          <a:prstGeom prst="triangle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A837D7F3-A47E-4687-B46E-2D3048C16002}"/>
              </a:ext>
            </a:extLst>
          </p:cNvPr>
          <p:cNvSpPr/>
          <p:nvPr userDrawn="1"/>
        </p:nvSpPr>
        <p:spPr>
          <a:xfrm rot="10800000">
            <a:off x="1390650" y="6496115"/>
            <a:ext cx="1493560" cy="146037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FE10A76B-7B22-4776-AAF9-D0EEE0D973D2}"/>
              </a:ext>
            </a:extLst>
          </p:cNvPr>
          <p:cNvSpPr/>
          <p:nvPr userDrawn="1"/>
        </p:nvSpPr>
        <p:spPr>
          <a:xfrm>
            <a:off x="11153775" y="1013971"/>
            <a:ext cx="2076450" cy="203030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80425897-AA01-4101-B050-A034992317B0}"/>
              </a:ext>
            </a:extLst>
          </p:cNvPr>
          <p:cNvSpPr/>
          <p:nvPr userDrawn="1"/>
        </p:nvSpPr>
        <p:spPr>
          <a:xfrm rot="10800000">
            <a:off x="-414337" y="-187450"/>
            <a:ext cx="2386788" cy="233374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1DC1ADFB-E837-4D7F-B9F3-657D2F4ACAB6}"/>
              </a:ext>
            </a:extLst>
          </p:cNvPr>
          <p:cNvSpPr/>
          <p:nvPr userDrawn="1"/>
        </p:nvSpPr>
        <p:spPr>
          <a:xfrm rot="5400000">
            <a:off x="9449232" y="5270665"/>
            <a:ext cx="883117" cy="86349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034BB7AD-2674-4436-98EF-FC7061F098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8000" y="3959372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54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E3D9E87-D3B4-4F53-99F3-7438B7E4D4AB}"/>
              </a:ext>
            </a:extLst>
          </p:cNvPr>
          <p:cNvSpPr/>
          <p:nvPr userDrawn="1"/>
        </p:nvSpPr>
        <p:spPr>
          <a:xfrm rot="18893364">
            <a:off x="4380710" y="1706822"/>
            <a:ext cx="3444573" cy="3444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D21FE1-F1E4-4E14-BF8F-A4D4ED823FBC}"/>
              </a:ext>
            </a:extLst>
          </p:cNvPr>
          <p:cNvSpPr/>
          <p:nvPr userDrawn="1"/>
        </p:nvSpPr>
        <p:spPr>
          <a:xfrm rot="18893364">
            <a:off x="4161891" y="1495013"/>
            <a:ext cx="3868219" cy="38682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76C3FD-32D6-4E41-B7F5-97F8A47A3D05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03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DD83EE6-28E8-42E1-9D1D-CEA16A3EF647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2CCFA9F-ED6D-4706-AB87-12B0B7099A55}"/>
              </a:ext>
            </a:extLst>
          </p:cNvPr>
          <p:cNvSpPr/>
          <p:nvPr userDrawn="1"/>
        </p:nvSpPr>
        <p:spPr>
          <a:xfrm rot="18893364">
            <a:off x="-897505" y="-513190"/>
            <a:ext cx="2663805" cy="2663805"/>
          </a:xfrm>
          <a:prstGeom prst="rect">
            <a:avLst/>
          </a:prstGeom>
          <a:solidFill>
            <a:srgbClr val="A4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53FD0E-8CED-473A-8132-8C32D5EB7E41}"/>
              </a:ext>
            </a:extLst>
          </p:cNvPr>
          <p:cNvSpPr/>
          <p:nvPr userDrawn="1"/>
        </p:nvSpPr>
        <p:spPr>
          <a:xfrm rot="18893364">
            <a:off x="725976" y="6497388"/>
            <a:ext cx="1300124" cy="1300124"/>
          </a:xfrm>
          <a:prstGeom prst="rect">
            <a:avLst/>
          </a:prstGeom>
          <a:solidFill>
            <a:srgbClr val="C3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6A2882-5AAA-4796-ACBF-11DE20417AB5}"/>
              </a:ext>
            </a:extLst>
          </p:cNvPr>
          <p:cNvSpPr/>
          <p:nvPr userDrawn="1"/>
        </p:nvSpPr>
        <p:spPr>
          <a:xfrm rot="18893364">
            <a:off x="11407699" y="1261300"/>
            <a:ext cx="1568601" cy="156860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5BF0DA-9E98-46CA-BC5A-2F733F99C372}"/>
              </a:ext>
            </a:extLst>
          </p:cNvPr>
          <p:cNvSpPr/>
          <p:nvPr userDrawn="1"/>
        </p:nvSpPr>
        <p:spPr>
          <a:xfrm rot="18893364">
            <a:off x="9270159" y="5188596"/>
            <a:ext cx="861175" cy="861175"/>
          </a:xfrm>
          <a:prstGeom prst="rect">
            <a:avLst/>
          </a:prstGeom>
          <a:solidFill>
            <a:srgbClr val="85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44B3714-021E-44F1-A9C0-8DB23D7B89EA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101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>
            <a:extLst>
              <a:ext uri="{FF2B5EF4-FFF2-40B4-BE49-F238E27FC236}">
                <a16:creationId xmlns:a16="http://schemas.microsoft.com/office/drawing/2014/main" id="{F4B8A56B-7F99-43EE-87F0-42D96BE6E0C1}"/>
              </a:ext>
            </a:extLst>
          </p:cNvPr>
          <p:cNvSpPr>
            <a:spLocks noChangeAspect="1"/>
          </p:cNvSpPr>
          <p:nvPr userDrawn="1"/>
        </p:nvSpPr>
        <p:spPr>
          <a:xfrm>
            <a:off x="3870642" y="1106412"/>
            <a:ext cx="4450715" cy="4238776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7A4933-BE2B-4B78-BB0B-EFF272C44588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04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73394E7-E5C6-4B02-8A31-9C03D9C6FA0B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边形 8">
            <a:extLst>
              <a:ext uri="{FF2B5EF4-FFF2-40B4-BE49-F238E27FC236}">
                <a16:creationId xmlns:a16="http://schemas.microsoft.com/office/drawing/2014/main" id="{9FDAE5AE-1C3F-4A93-B305-B77CDC3F4BE2}"/>
              </a:ext>
            </a:extLst>
          </p:cNvPr>
          <p:cNvSpPr>
            <a:spLocks noChangeAspect="1"/>
          </p:cNvSpPr>
          <p:nvPr userDrawn="1"/>
        </p:nvSpPr>
        <p:spPr>
          <a:xfrm>
            <a:off x="3575685" y="806045"/>
            <a:ext cx="5040628" cy="4800598"/>
          </a:xfrm>
          <a:prstGeom prst="pentagon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>
            <a:extLst>
              <a:ext uri="{FF2B5EF4-FFF2-40B4-BE49-F238E27FC236}">
                <a16:creationId xmlns:a16="http://schemas.microsoft.com/office/drawing/2014/main" id="{8B831D4E-CDC6-4513-9163-9BB77DDB0516}"/>
              </a:ext>
            </a:extLst>
          </p:cNvPr>
          <p:cNvSpPr>
            <a:spLocks noChangeAspect="1"/>
          </p:cNvSpPr>
          <p:nvPr userDrawn="1"/>
        </p:nvSpPr>
        <p:spPr>
          <a:xfrm rot="18978551">
            <a:off x="1199607" y="5189314"/>
            <a:ext cx="1114961" cy="1061868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边形 10">
            <a:extLst>
              <a:ext uri="{FF2B5EF4-FFF2-40B4-BE49-F238E27FC236}">
                <a16:creationId xmlns:a16="http://schemas.microsoft.com/office/drawing/2014/main" id="{25618009-D285-438D-BF60-F87BDBE0685A}"/>
              </a:ext>
            </a:extLst>
          </p:cNvPr>
          <p:cNvSpPr>
            <a:spLocks noChangeAspect="1"/>
          </p:cNvSpPr>
          <p:nvPr userDrawn="1"/>
        </p:nvSpPr>
        <p:spPr>
          <a:xfrm>
            <a:off x="-1122630" y="516786"/>
            <a:ext cx="2245259" cy="2138343"/>
          </a:xfrm>
          <a:prstGeom prst="pent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边形 11">
            <a:extLst>
              <a:ext uri="{FF2B5EF4-FFF2-40B4-BE49-F238E27FC236}">
                <a16:creationId xmlns:a16="http://schemas.microsoft.com/office/drawing/2014/main" id="{4A10CB81-B3E3-411C-90C9-3480A10EDB9B}"/>
              </a:ext>
            </a:extLst>
          </p:cNvPr>
          <p:cNvSpPr>
            <a:spLocks noChangeAspect="1"/>
          </p:cNvSpPr>
          <p:nvPr userDrawn="1"/>
        </p:nvSpPr>
        <p:spPr>
          <a:xfrm rot="6589711">
            <a:off x="10153440" y="4944146"/>
            <a:ext cx="2774574" cy="2642453"/>
          </a:xfrm>
          <a:prstGeom prst="pentagon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12">
            <a:extLst>
              <a:ext uri="{FF2B5EF4-FFF2-40B4-BE49-F238E27FC236}">
                <a16:creationId xmlns:a16="http://schemas.microsoft.com/office/drawing/2014/main" id="{D251409D-FDB9-430B-A00F-D4A65811924B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9654125" y="-530934"/>
            <a:ext cx="1114961" cy="1061868"/>
          </a:xfrm>
          <a:prstGeom prst="pent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63A1AFEA-57CF-4E71-AF6C-91E549CCF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424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>
            <a:extLst>
              <a:ext uri="{FF2B5EF4-FFF2-40B4-BE49-F238E27FC236}">
                <a16:creationId xmlns:a16="http://schemas.microsoft.com/office/drawing/2014/main" id="{03B97F61-153E-4B6E-8D40-C8B9A7E64D60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3978962" y="1603967"/>
            <a:ext cx="4234076" cy="365006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B2B8D9-D400-4BD8-9CF6-DCEAAC82BDD5}"/>
              </a:ext>
            </a:extLst>
          </p:cNvPr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05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285F31B-D145-4BD9-A54B-96E8E681B170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六边形 9">
            <a:extLst>
              <a:ext uri="{FF2B5EF4-FFF2-40B4-BE49-F238E27FC236}">
                <a16:creationId xmlns:a16="http://schemas.microsoft.com/office/drawing/2014/main" id="{883EB526-2712-4265-9BF4-5874AAB98515}"/>
              </a:ext>
            </a:extLst>
          </p:cNvPr>
          <p:cNvSpPr/>
          <p:nvPr userDrawn="1"/>
        </p:nvSpPr>
        <p:spPr>
          <a:xfrm rot="16200000">
            <a:off x="3695701" y="1359776"/>
            <a:ext cx="4800598" cy="4138446"/>
          </a:xfrm>
          <a:prstGeom prst="hex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C7D4DE0F-D1AF-4276-ADBB-A15A5BFE8CB9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-687663" y="4872077"/>
            <a:ext cx="2798353" cy="241237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DFA316F4-7F98-4275-AAEF-578596A20622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9480973" y="5159003"/>
            <a:ext cx="1015781" cy="875673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219BA2AF-DF75-4C32-85E3-CB62BA8F756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493500" y="210644"/>
            <a:ext cx="1397000" cy="1204310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A86D27D2-3D87-4A30-89B6-7FAFD15E7EA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41459" y="-437837"/>
            <a:ext cx="1015781" cy="875673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BD5DBA0-D1E0-4B8B-AF12-F77A29B64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338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七边形 5">
            <a:extLst>
              <a:ext uri="{FF2B5EF4-FFF2-40B4-BE49-F238E27FC236}">
                <a16:creationId xmlns:a16="http://schemas.microsoft.com/office/drawing/2014/main" id="{60753701-EC64-455B-B060-1320051E3FE3}"/>
              </a:ext>
            </a:extLst>
          </p:cNvPr>
          <p:cNvSpPr>
            <a:spLocks noChangeAspect="1"/>
          </p:cNvSpPr>
          <p:nvPr userDrawn="1"/>
        </p:nvSpPr>
        <p:spPr>
          <a:xfrm>
            <a:off x="3972000" y="1047224"/>
            <a:ext cx="4248000" cy="4248000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CBE861-C433-4078-A9A5-2C401EE3B270}"/>
              </a:ext>
            </a:extLst>
          </p:cNvPr>
          <p:cNvSpPr txBox="1"/>
          <p:nvPr userDrawn="1"/>
        </p:nvSpPr>
        <p:spPr>
          <a:xfrm>
            <a:off x="5093161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06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3DD6575-0576-4AFA-9BC4-891ADAB845BD}"/>
              </a:ext>
            </a:extLst>
          </p:cNvPr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七边形 9">
            <a:extLst>
              <a:ext uri="{FF2B5EF4-FFF2-40B4-BE49-F238E27FC236}">
                <a16:creationId xmlns:a16="http://schemas.microsoft.com/office/drawing/2014/main" id="{C48532B4-0A1B-49CC-99AA-FE75395721EF}"/>
              </a:ext>
            </a:extLst>
          </p:cNvPr>
          <p:cNvSpPr/>
          <p:nvPr userDrawn="1"/>
        </p:nvSpPr>
        <p:spPr>
          <a:xfrm rot="1563509">
            <a:off x="10682028" y="-776191"/>
            <a:ext cx="3268663" cy="3268663"/>
          </a:xfrm>
          <a:prstGeom prst="hept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七边形 10">
            <a:extLst>
              <a:ext uri="{FF2B5EF4-FFF2-40B4-BE49-F238E27FC236}">
                <a16:creationId xmlns:a16="http://schemas.microsoft.com/office/drawing/2014/main" id="{32356412-5283-4799-9197-98AEACE613AC}"/>
              </a:ext>
            </a:extLst>
          </p:cNvPr>
          <p:cNvSpPr/>
          <p:nvPr userDrawn="1"/>
        </p:nvSpPr>
        <p:spPr>
          <a:xfrm>
            <a:off x="1384129" y="5078241"/>
            <a:ext cx="1047921" cy="1047921"/>
          </a:xfrm>
          <a:prstGeom prst="hept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七边形 11">
            <a:extLst>
              <a:ext uri="{FF2B5EF4-FFF2-40B4-BE49-F238E27FC236}">
                <a16:creationId xmlns:a16="http://schemas.microsoft.com/office/drawing/2014/main" id="{4E421018-60A0-4F10-A9A6-A6EE3BBD8BF9}"/>
              </a:ext>
            </a:extLst>
          </p:cNvPr>
          <p:cNvSpPr/>
          <p:nvPr userDrawn="1"/>
        </p:nvSpPr>
        <p:spPr>
          <a:xfrm rot="20151602">
            <a:off x="-1111336" y="360448"/>
            <a:ext cx="2222671" cy="2222671"/>
          </a:xfrm>
          <a:prstGeom prst="heptag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七边形 12">
            <a:extLst>
              <a:ext uri="{FF2B5EF4-FFF2-40B4-BE49-F238E27FC236}">
                <a16:creationId xmlns:a16="http://schemas.microsoft.com/office/drawing/2014/main" id="{9B17F2FA-61E0-4197-AD3A-2DE5104FF5C1}"/>
              </a:ext>
            </a:extLst>
          </p:cNvPr>
          <p:cNvSpPr/>
          <p:nvPr userDrawn="1"/>
        </p:nvSpPr>
        <p:spPr>
          <a:xfrm rot="20592885">
            <a:off x="8879510" y="6235700"/>
            <a:ext cx="2222671" cy="2222671"/>
          </a:xfrm>
          <a:prstGeom prst="hept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七边形 13">
            <a:extLst>
              <a:ext uri="{FF2B5EF4-FFF2-40B4-BE49-F238E27FC236}">
                <a16:creationId xmlns:a16="http://schemas.microsoft.com/office/drawing/2014/main" id="{1C86E54A-170E-4CA4-BE8B-1118DA74B7C4}"/>
              </a:ext>
            </a:extLst>
          </p:cNvPr>
          <p:cNvSpPr>
            <a:spLocks noChangeAspect="1"/>
          </p:cNvSpPr>
          <p:nvPr userDrawn="1"/>
        </p:nvSpPr>
        <p:spPr>
          <a:xfrm>
            <a:off x="3683000" y="774700"/>
            <a:ext cx="4826000" cy="4826000"/>
          </a:xfrm>
          <a:prstGeom prst="hept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A5976A4D-F088-4D08-ABB4-FDF23F9CA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000" y="3966909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016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长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82CF8FAE-6DBB-42F8-A821-12D15C788E8C}"/>
              </a:ext>
            </a:extLst>
          </p:cNvPr>
          <p:cNvSpPr/>
          <p:nvPr userDrawn="1"/>
        </p:nvSpPr>
        <p:spPr>
          <a:xfrm>
            <a:off x="2" y="0"/>
            <a:ext cx="2835871" cy="6858000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958D3BC-E7F4-4914-8CAC-14D6BF0FFFB3}"/>
              </a:ext>
            </a:extLst>
          </p:cNvPr>
          <p:cNvSpPr/>
          <p:nvPr/>
        </p:nvSpPr>
        <p:spPr>
          <a:xfrm>
            <a:off x="609314" y="1962606"/>
            <a:ext cx="1617246" cy="2932788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53FC77-9263-4C53-8F22-D64EBC3880B1}"/>
              </a:ext>
            </a:extLst>
          </p:cNvPr>
          <p:cNvSpPr/>
          <p:nvPr userDrawn="1"/>
        </p:nvSpPr>
        <p:spPr>
          <a:xfrm>
            <a:off x="2782511" y="612708"/>
            <a:ext cx="8695230" cy="5632585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B3BEEB7-FA72-410F-B92D-7D208F847B83}"/>
              </a:ext>
            </a:extLst>
          </p:cNvPr>
          <p:cNvSpPr txBox="1"/>
          <p:nvPr/>
        </p:nvSpPr>
        <p:spPr>
          <a:xfrm>
            <a:off x="730724" y="2258512"/>
            <a:ext cx="1374427" cy="234097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lnSpcReduction="10000"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目</a:t>
            </a:r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录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C02326B7-0E5A-F24B-8BE7-D58545042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9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23B942-3F1B-403C-8E85-6382B206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17487"/>
            <a:ext cx="10858500" cy="81121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93AE5-CDDD-4CA4-8BCF-44DD4A714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1383BD-F3E7-403E-84A3-6F01BCC23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A1635-4D35-4F49-9AAC-DA6F5F037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FD9E9-D991-439F-8738-F1CD489BA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57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994C284-E105-48E5-B7ED-E6DDC39F64AA}"/>
              </a:ext>
            </a:extLst>
          </p:cNvPr>
          <p:cNvSpPr/>
          <p:nvPr userDrawn="1"/>
        </p:nvSpPr>
        <p:spPr>
          <a:xfrm>
            <a:off x="4749800" y="-45720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9773E7-896B-4ABE-A918-DD345AEA7B33}"/>
              </a:ext>
            </a:extLst>
          </p:cNvPr>
          <p:cNvSpPr/>
          <p:nvPr userDrawn="1"/>
        </p:nvSpPr>
        <p:spPr>
          <a:xfrm>
            <a:off x="4572000" y="90932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2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1" r:id="rId9"/>
    <p:sldLayoutId id="2147483669" r:id="rId10"/>
    <p:sldLayoutId id="2147483671" r:id="rId11"/>
    <p:sldLayoutId id="2147483674" r:id="rId12"/>
    <p:sldLayoutId id="2147483654" r:id="rId13"/>
    <p:sldLayoutId id="2147483675" r:id="rId14"/>
    <p:sldLayoutId id="2147483672" r:id="rId15"/>
    <p:sldLayoutId id="2147483673" r:id="rId16"/>
    <p:sldLayoutId id="2147483659" r:id="rId17"/>
    <p:sldLayoutId id="2147483657" r:id="rId18"/>
    <p:sldLayoutId id="2147483676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>
          <p15:clr>
            <a:srgbClr val="F26B43"/>
          </p15:clr>
        </p15:guide>
        <p15:guide id="2" pos="3840">
          <p15:clr>
            <a:srgbClr val="F26B43"/>
          </p15:clr>
        </p15:guide>
        <p15:guide id="3" pos="416">
          <p15:clr>
            <a:srgbClr val="F26B43"/>
          </p15:clr>
        </p15:guide>
        <p15:guide id="4" pos="725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712">
          <p15:clr>
            <a:srgbClr val="F26B43"/>
          </p15:clr>
        </p15:guide>
        <p15:guide id="7" orient="horz" pos="3928">
          <p15:clr>
            <a:srgbClr val="F26B43"/>
          </p15:clr>
        </p15:guide>
        <p15:guide id="8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020933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>
            <a:extLst>
              <a:ext uri="{FF2B5EF4-FFF2-40B4-BE49-F238E27FC236}">
                <a16:creationId xmlns:a16="http://schemas.microsoft.com/office/drawing/2014/main" id="{D5F3D8B8-541B-475D-AED2-11349A7D54F0}"/>
              </a:ext>
            </a:extLst>
          </p:cNvPr>
          <p:cNvSpPr txBox="1">
            <a:spLocks/>
          </p:cNvSpPr>
          <p:nvPr/>
        </p:nvSpPr>
        <p:spPr>
          <a:xfrm>
            <a:off x="4252662" y="1645459"/>
            <a:ext cx="7021811" cy="2189795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zh-CN" sz="4800" b="1" dirty="0">
                <a:solidFill>
                  <a:schemeClr val="accent1"/>
                </a:solidFill>
                <a:cs typeface="+mn-ea"/>
                <a:sym typeface="+mn-lt"/>
              </a:rPr>
              <a:t>Principle and Development of RTK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C3E00A8-8903-4A5A-A029-8F960F6D2D2F}"/>
              </a:ext>
            </a:extLst>
          </p:cNvPr>
          <p:cNvGrpSpPr/>
          <p:nvPr/>
        </p:nvGrpSpPr>
        <p:grpSpPr>
          <a:xfrm>
            <a:off x="4508390" y="3874963"/>
            <a:ext cx="6629144" cy="597921"/>
            <a:chOff x="4567377" y="3869996"/>
            <a:chExt cx="3093812" cy="597921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464B2DD-202B-4386-8B6B-8E2DB09F7546}"/>
                </a:ext>
              </a:extLst>
            </p:cNvPr>
            <p:cNvSpPr txBox="1"/>
            <p:nvPr/>
          </p:nvSpPr>
          <p:spPr>
            <a:xfrm>
              <a:off x="4567377" y="3869996"/>
              <a:ext cx="1519187" cy="59721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dist"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accent1"/>
                  </a:solidFill>
                  <a:cs typeface="+mn-ea"/>
                  <a:sym typeface="+mn-lt"/>
                </a:rPr>
                <a:t>   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696F87A-50D9-4A47-8F75-C4FC6260D652}"/>
                </a:ext>
              </a:extLst>
            </p:cNvPr>
            <p:cNvSpPr/>
            <p:nvPr/>
          </p:nvSpPr>
          <p:spPr>
            <a:xfrm>
              <a:off x="6362700" y="3869996"/>
              <a:ext cx="1298489" cy="597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30000"/>
                </a:lnSpc>
              </a:pPr>
              <a:endParaRPr lang="en-US" altLang="zh-CN" sz="28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E720E2C7-5AB0-DC6B-0BAB-F49A78F060DF}"/>
              </a:ext>
            </a:extLst>
          </p:cNvPr>
          <p:cNvSpPr txBox="1"/>
          <p:nvPr/>
        </p:nvSpPr>
        <p:spPr>
          <a:xfrm>
            <a:off x="6921457" y="3666284"/>
            <a:ext cx="4260587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800" dirty="0">
                <a:solidFill>
                  <a:schemeClr val="accent1"/>
                </a:solidFill>
                <a:cs typeface="+mn-ea"/>
                <a:sym typeface="+mn-lt"/>
              </a:rPr>
              <a:t>Presenter</a:t>
            </a:r>
            <a:r>
              <a:rPr lang="zh-CN" altLang="en-US" sz="1800" dirty="0">
                <a:solidFill>
                  <a:schemeClr val="accent1"/>
                </a:solidFill>
                <a:cs typeface="+mn-ea"/>
                <a:sym typeface="+mn-lt"/>
              </a:rPr>
              <a:t>：</a:t>
            </a:r>
            <a:r>
              <a:rPr lang="en-US" altLang="zh-CN" sz="1800" dirty="0" err="1">
                <a:solidFill>
                  <a:schemeClr val="accent1"/>
                </a:solidFill>
                <a:cs typeface="+mn-ea"/>
                <a:sym typeface="+mn-lt"/>
              </a:rPr>
              <a:t>Boyan</a:t>
            </a:r>
            <a:r>
              <a:rPr lang="en-US" altLang="zh-CN" sz="1800" dirty="0">
                <a:solidFill>
                  <a:schemeClr val="accent1"/>
                </a:solidFill>
                <a:cs typeface="+mn-ea"/>
                <a:sym typeface="+mn-lt"/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52917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B1119-13E3-4B20-A062-E2FE09FA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+mn-lt"/>
                <a:ea typeface="+mn-ea"/>
                <a:cs typeface="+mn-ea"/>
                <a:sym typeface="+mn-lt"/>
              </a:rPr>
              <a:t>Why do we need RTK?</a:t>
            </a:r>
            <a:endParaRPr lang="zh-CN" altLang="en-US" sz="4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B20BDF-3CE5-D4FE-6F38-955FA4D38A63}"/>
              </a:ext>
            </a:extLst>
          </p:cNvPr>
          <p:cNvSpPr txBox="1"/>
          <p:nvPr/>
        </p:nvSpPr>
        <p:spPr>
          <a:xfrm>
            <a:off x="6400800" y="1950720"/>
            <a:ext cx="52667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+mn-ea"/>
              </a:rPr>
              <a:t>The</a:t>
            </a: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disadvantage of GPS</a:t>
            </a:r>
          </a:p>
          <a:p>
            <a:pPr algn="ctr"/>
            <a:endParaRPr lang="en-US" altLang="zh-CN" sz="28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Satellite ephemeris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Satellite clock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Ionospheric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Tropospheric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Multi-path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Receiver antenna phase center deviation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1028" name="Picture 4" descr="为什么北斗卫星和 GPS 卫星定位系统的高精度定位不向普通用户开放? - 知乎">
            <a:extLst>
              <a:ext uri="{FF2B5EF4-FFF2-40B4-BE49-F238E27FC236}">
                <a16:creationId xmlns:a16="http://schemas.microsoft.com/office/drawing/2014/main" id="{F1FFC98A-48CA-262C-DC83-B6E61113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79" y="1678835"/>
            <a:ext cx="5266749" cy="381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08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26C75-7665-4E77-80C3-0656FF50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What is RTK?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24A462-2435-7EA4-3949-238F4E293D84}"/>
              </a:ext>
            </a:extLst>
          </p:cNvPr>
          <p:cNvSpPr txBox="1"/>
          <p:nvPr/>
        </p:nvSpPr>
        <p:spPr>
          <a:xfrm>
            <a:off x="6297038" y="1338018"/>
            <a:ext cx="55426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RTK is a real-time dynamic carrier phase difference technology.</a:t>
            </a:r>
          </a:p>
          <a:p>
            <a:endParaRPr lang="en-US" altLang="zh-CN" sz="3200" dirty="0"/>
          </a:p>
          <a:p>
            <a:r>
              <a:rPr lang="en-US" altLang="zh-CN" sz="3200" dirty="0"/>
              <a:t>It includes four parts: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satellites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 reference station 	 receiver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 data chain(radio station)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 mobile station receiver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A4B2A1-F856-32C8-408C-0D68517A9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16" y="1624683"/>
            <a:ext cx="5333652" cy="4010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15E7A5-6813-A87E-111A-483F1B55A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277" y="5233317"/>
            <a:ext cx="1162110" cy="51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5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9A843-D829-49C2-A01A-4B7D9BD5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855" y="88821"/>
            <a:ext cx="8168208" cy="1108814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+mn-lt"/>
                <a:ea typeface="+mn-ea"/>
                <a:cs typeface="+mn-ea"/>
                <a:sym typeface="+mn-lt"/>
              </a:rPr>
              <a:t>The work process of RTK</a:t>
            </a:r>
            <a:endParaRPr lang="zh-CN" altLang="en-US" sz="4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456292-FE55-4149-80D1-4274CBD2D113}"/>
              </a:ext>
            </a:extLst>
          </p:cNvPr>
          <p:cNvSpPr txBox="1"/>
          <p:nvPr/>
        </p:nvSpPr>
        <p:spPr>
          <a:xfrm>
            <a:off x="6959306" y="1830460"/>
            <a:ext cx="4076132" cy="18280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lang="en-US" altLang="zh-CN" sz="2400" b="1" dirty="0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C6F36A-725D-2AD8-06CD-37FC95CFB2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1"/>
          <a:stretch/>
        </p:blipFill>
        <p:spPr>
          <a:xfrm>
            <a:off x="2339933" y="1362234"/>
            <a:ext cx="5874052" cy="43057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85D4E6-7D2E-7EE3-BEBF-B003D9CB2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675" y="5323514"/>
            <a:ext cx="778325" cy="34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4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9A843-D829-49C2-A01A-4B7D9BD5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855" y="88821"/>
            <a:ext cx="8168208" cy="1108814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+mn-lt"/>
                <a:ea typeface="+mn-ea"/>
                <a:cs typeface="+mn-ea"/>
                <a:sym typeface="+mn-lt"/>
              </a:rPr>
              <a:t>RTK</a:t>
            </a:r>
            <a:r>
              <a:rPr lang="zh-CN" altLang="en-US" sz="4800" dirty="0">
                <a:latin typeface="+mn-lt"/>
                <a:ea typeface="+mn-ea"/>
                <a:cs typeface="+mn-ea"/>
                <a:sym typeface="+mn-lt"/>
              </a:rPr>
              <a:t>‘</a:t>
            </a:r>
            <a:r>
              <a:rPr lang="en-US" altLang="zh-CN" sz="4800" dirty="0">
                <a:latin typeface="+mn-lt"/>
                <a:ea typeface="+mn-ea"/>
                <a:cs typeface="+mn-ea"/>
                <a:sym typeface="+mn-lt"/>
              </a:rPr>
              <a:t>s drawbacks</a:t>
            </a:r>
            <a:endParaRPr lang="zh-CN" altLang="en-US" sz="48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4B63D5-8209-001E-BEAC-E18FD9E9A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826" y="1413517"/>
            <a:ext cx="6558874" cy="491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EE953F1-345E-58D3-AAA5-99545A066077}"/>
              </a:ext>
            </a:extLst>
          </p:cNvPr>
          <p:cNvSpPr txBox="1"/>
          <p:nvPr/>
        </p:nvSpPr>
        <p:spPr>
          <a:xfrm>
            <a:off x="473412" y="1841770"/>
            <a:ext cx="50454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There is a distance limit between the mobile station and the reference station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The terrain and stability of the reference station</a:t>
            </a:r>
          </a:p>
        </p:txBody>
      </p:sp>
    </p:spTree>
    <p:extLst>
      <p:ext uri="{BB962C8B-B14F-4D97-AF65-F5344CB8AC3E}">
        <p14:creationId xmlns:p14="http://schemas.microsoft.com/office/powerpoint/2010/main" val="306544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84CD5-744E-449A-9584-71775D27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Network RTK</a:t>
            </a:r>
            <a:endParaRPr lang="zh-CN" altLang="en-US" dirty="0">
              <a:sym typeface="+mn-lt"/>
            </a:endParaRPr>
          </a:p>
        </p:txBody>
      </p:sp>
      <p:pic>
        <p:nvPicPr>
          <p:cNvPr id="4098" name="Picture 2" descr="What is NTRIP">
            <a:extLst>
              <a:ext uri="{FF2B5EF4-FFF2-40B4-BE49-F238E27FC236}">
                <a16:creationId xmlns:a16="http://schemas.microsoft.com/office/drawing/2014/main" id="{539355BA-695F-14E6-5139-266C124FF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5202"/>
            <a:ext cx="5797685" cy="312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D0C91D0-7B44-EAC6-0584-0339DA500DDA}"/>
              </a:ext>
            </a:extLst>
          </p:cNvPr>
          <p:cNvSpPr txBox="1"/>
          <p:nvPr/>
        </p:nvSpPr>
        <p:spPr>
          <a:xfrm>
            <a:off x="5797685" y="1854740"/>
            <a:ext cx="63943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Establish multiple reference stations in an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The computer receives data from all reference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The computer calculates this data and transmits the information to the user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1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83FA3-2623-4D41-95FE-A2A09013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57" y="1022532"/>
            <a:ext cx="8168208" cy="790865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The advantages of network RTK</a:t>
            </a:r>
            <a:endParaRPr lang="zh-CN" altLang="en-US" dirty="0"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EDF529-D232-E710-76FF-9A9E5D8F28AD}"/>
              </a:ext>
            </a:extLst>
          </p:cNvPr>
          <p:cNvSpPr txBox="1"/>
          <p:nvPr/>
        </p:nvSpPr>
        <p:spPr>
          <a:xfrm>
            <a:off x="972766" y="1517515"/>
            <a:ext cx="108949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No need for users to build their own reference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Higher accuracy and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Wider distance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B42AD58-43B3-3810-E6F0-F09FECD1692F}"/>
              </a:ext>
            </a:extLst>
          </p:cNvPr>
          <p:cNvSpPr txBox="1">
            <a:spLocks/>
          </p:cNvSpPr>
          <p:nvPr/>
        </p:nvSpPr>
        <p:spPr>
          <a:xfrm>
            <a:off x="1220957" y="3129171"/>
            <a:ext cx="8168208" cy="790865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ym typeface="+mn-lt"/>
              </a:rPr>
              <a:t>The disadvantages of network RTK</a:t>
            </a:r>
            <a:endParaRPr lang="zh-CN" altLang="en-US" dirty="0"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813720-C492-C78C-A52A-C85FFDCE838A}"/>
              </a:ext>
            </a:extLst>
          </p:cNvPr>
          <p:cNvSpPr txBox="1"/>
          <p:nvPr/>
        </p:nvSpPr>
        <p:spPr>
          <a:xfrm>
            <a:off x="1220957" y="4002840"/>
            <a:ext cx="8015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stability of the network has a great impact on the positioning accuracy</a:t>
            </a:r>
          </a:p>
        </p:txBody>
      </p:sp>
      <p:pic>
        <p:nvPicPr>
          <p:cNvPr id="2050" name="Picture 2" descr="网速图片 的图像结果">
            <a:extLst>
              <a:ext uri="{FF2B5EF4-FFF2-40B4-BE49-F238E27FC236}">
                <a16:creationId xmlns:a16="http://schemas.microsoft.com/office/drawing/2014/main" id="{982F215F-AA26-5E04-40B0-DC427F9BB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110" y="3828380"/>
            <a:ext cx="2092933" cy="209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38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83FA3-2623-4D41-95FE-A2A09013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649" y="316255"/>
            <a:ext cx="8168208" cy="790865"/>
          </a:xfrm>
        </p:spPr>
        <p:txBody>
          <a:bodyPr/>
          <a:lstStyle/>
          <a:p>
            <a:r>
              <a:rPr lang="en-US" altLang="zh-CN" dirty="0">
                <a:sym typeface="+mn-lt"/>
              </a:rPr>
              <a:t>The application of network RTK</a:t>
            </a:r>
            <a:endParaRPr lang="zh-CN" altLang="en-US" dirty="0"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EDF529-D232-E710-76FF-9A9E5D8F28AD}"/>
              </a:ext>
            </a:extLst>
          </p:cNvPr>
          <p:cNvSpPr txBox="1"/>
          <p:nvPr/>
        </p:nvSpPr>
        <p:spPr>
          <a:xfrm>
            <a:off x="609601" y="2276272"/>
            <a:ext cx="43515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WM Motor</a:t>
            </a:r>
            <a:r>
              <a:rPr lang="zh-CN" altLang="en-US" sz="2800" dirty="0"/>
              <a:t>、 </a:t>
            </a:r>
            <a:r>
              <a:rPr lang="en-US" altLang="zh-CN" sz="2800" dirty="0"/>
              <a:t>NIO, LEADING IDEAL and other production vehicles are equipped with "high-precision positioning services". 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1B1732-AED0-3B9F-2429-382500061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987" y="3876708"/>
            <a:ext cx="3859843" cy="28529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C7F8388-D767-5506-C6CE-685F8411D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553" y="1301239"/>
            <a:ext cx="3540868" cy="26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9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对话气泡: 椭圆形 21">
            <a:extLst>
              <a:ext uri="{FF2B5EF4-FFF2-40B4-BE49-F238E27FC236}">
                <a16:creationId xmlns:a16="http://schemas.microsoft.com/office/drawing/2014/main" id="{54D5AAF4-337C-4338-8850-1666FC7CC3ED}"/>
              </a:ext>
            </a:extLst>
          </p:cNvPr>
          <p:cNvSpPr/>
          <p:nvPr/>
        </p:nvSpPr>
        <p:spPr>
          <a:xfrm>
            <a:off x="12284074" y="1612893"/>
            <a:ext cx="876300" cy="698954"/>
          </a:xfrm>
          <a:prstGeom prst="wedgeEllipseCallout">
            <a:avLst>
              <a:gd name="adj1" fmla="val -20833"/>
              <a:gd name="adj2" fmla="val 75933"/>
            </a:avLst>
          </a:prstGeom>
          <a:noFill/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D724E9-DF65-4225-8ECD-E0363566E4B8}"/>
              </a:ext>
            </a:extLst>
          </p:cNvPr>
          <p:cNvGrpSpPr/>
          <p:nvPr/>
        </p:nvGrpSpPr>
        <p:grpSpPr>
          <a:xfrm>
            <a:off x="3735624" y="2105561"/>
            <a:ext cx="4720753" cy="2646878"/>
            <a:chOff x="3626414" y="2137083"/>
            <a:chExt cx="4720753" cy="264687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73DA7CB-0DA9-4B7D-917F-89485E16F993}"/>
                </a:ext>
              </a:extLst>
            </p:cNvPr>
            <p:cNvSpPr txBox="1"/>
            <p:nvPr/>
          </p:nvSpPr>
          <p:spPr>
            <a:xfrm>
              <a:off x="3626414" y="2137083"/>
              <a:ext cx="1840568" cy="2646878"/>
            </a:xfrm>
            <a:prstGeom prst="rect">
              <a:avLst/>
            </a:prstGeom>
            <a:noFill/>
            <a:effectLst/>
            <a:scene3d>
              <a:camera prst="perspectiveRight">
                <a:rot lat="0" lon="20699999" rev="0"/>
              </a:camera>
              <a:lightRig rig="soft" dir="t"/>
            </a:scene3d>
            <a:sp3d/>
          </p:spPr>
          <p:txBody>
            <a:bodyPr wrap="none" rtlCol="0">
              <a:spAutoFit/>
              <a:sp3d>
                <a:contourClr>
                  <a:schemeClr val="bg1"/>
                </a:contourClr>
              </a:sp3d>
            </a:bodyPr>
            <a:lstStyle/>
            <a:p>
              <a:r>
                <a:rPr lang="en-US" altLang="zh-CN" sz="16600" b="1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Q</a:t>
              </a:r>
              <a:endParaRPr lang="zh-CN" altLang="en-US" sz="166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F9A62D6-7881-41BE-BB4E-8B789312E248}"/>
                </a:ext>
              </a:extLst>
            </p:cNvPr>
            <p:cNvSpPr txBox="1"/>
            <p:nvPr/>
          </p:nvSpPr>
          <p:spPr>
            <a:xfrm>
              <a:off x="6625221" y="2137083"/>
              <a:ext cx="1721946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600" b="1" dirty="0">
                  <a:solidFill>
                    <a:schemeClr val="accent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A</a:t>
              </a:r>
              <a:endParaRPr lang="zh-CN" altLang="en-US" sz="166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8B9B525-AAEA-48AE-83A0-3689671C94A8}"/>
                </a:ext>
              </a:extLst>
            </p:cNvPr>
            <p:cNvSpPr txBox="1"/>
            <p:nvPr/>
          </p:nvSpPr>
          <p:spPr>
            <a:xfrm>
              <a:off x="5624948" y="3078451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lt"/>
                </a:rPr>
                <a:t>&amp;</a:t>
              </a:r>
              <a:endParaRPr lang="zh-CN" altLang="en-US" sz="8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4321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E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05122"/>
      </a:accent1>
      <a:accent2>
        <a:srgbClr val="FDCA04"/>
      </a:accent2>
      <a:accent3>
        <a:srgbClr val="00529D"/>
      </a:accent3>
      <a:accent4>
        <a:srgbClr val="B01417"/>
      </a:accent4>
      <a:accent5>
        <a:srgbClr val="7F7611"/>
      </a:accent5>
      <a:accent6>
        <a:srgbClr val="5D6B70"/>
      </a:accent6>
      <a:hlink>
        <a:srgbClr val="868A8C"/>
      </a:hlink>
      <a:folHlink>
        <a:srgbClr val="C2C6C8"/>
      </a:folHlink>
    </a:clrScheme>
    <a:fontScheme name="ncg3nh5f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34044</TotalTime>
  <Words>201</Words>
  <Application>Microsoft Office PowerPoint</Application>
  <PresentationFormat>宽屏</PresentationFormat>
  <Paragraphs>42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Microsoft YaHei</vt:lpstr>
      <vt:lpstr>Microsoft YaHei</vt:lpstr>
      <vt:lpstr>Arial</vt:lpstr>
      <vt:lpstr>Office 主题​​</vt:lpstr>
      <vt:lpstr>1_OfficePLUS</vt:lpstr>
      <vt:lpstr>PowerPoint 演示文稿</vt:lpstr>
      <vt:lpstr>Why do we need RTK?</vt:lpstr>
      <vt:lpstr>What is RTK?</vt:lpstr>
      <vt:lpstr>The work process of RTK</vt:lpstr>
      <vt:lpstr>RTK‘s drawbacks</vt:lpstr>
      <vt:lpstr>Network RTK</vt:lpstr>
      <vt:lpstr>The advantages of network RTK</vt:lpstr>
      <vt:lpstr>The application of network RTK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丁</dc:creator>
  <cp:lastModifiedBy>博彦 张</cp:lastModifiedBy>
  <cp:revision>2981</cp:revision>
  <dcterms:created xsi:type="dcterms:W3CDTF">2018-12-16T05:38:48Z</dcterms:created>
  <dcterms:modified xsi:type="dcterms:W3CDTF">2023-11-02T06:35:16Z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2019-04-13T06:32:31.4153976Z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d5228a63-67d4-4fd6-959f-d3cab9a76c24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