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56" r:id="rId4"/>
    <p:sldId id="262" r:id="rId5"/>
    <p:sldId id="272" r:id="rId6"/>
    <p:sldId id="266" r:id="rId7"/>
    <p:sldId id="274" r:id="rId8"/>
    <p:sldId id="275" r:id="rId9"/>
    <p:sldId id="276" r:id="rId10"/>
    <p:sldId id="277" r:id="rId11"/>
    <p:sldId id="278" r:id="rId12"/>
    <p:sldId id="279" r:id="rId13"/>
    <p:sldId id="280" r:id="rId14"/>
    <p:sldId id="281" r:id="rId15"/>
    <p:sldId id="282" r:id="rId16"/>
    <p:sldId id="273" r:id="rId17"/>
    <p:sldId id="267" r:id="rId18"/>
    <p:sldId id="268" r:id="rId19"/>
    <p:sldId id="269" r:id="rId20"/>
    <p:sldId id="271"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0" autoAdjust="0"/>
    <p:restoredTop sz="81469" autoAdjust="0"/>
  </p:normalViewPr>
  <p:slideViewPr>
    <p:cSldViewPr snapToGrid="0" showGuides="1">
      <p:cViewPr varScale="1">
        <p:scale>
          <a:sx n="100" d="100"/>
          <a:sy n="100" d="100"/>
        </p:scale>
        <p:origin x="1022"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1E762-1EB3-45B4-AEA6-8628C3715639}" type="datetimeFigureOut">
              <a:rPr lang="zh-CN" altLang="en-US" smtClean="0"/>
              <a:t>2023/9/12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8129B-28F5-41D7-8091-D20B6BA0D7D6}" type="slidenum">
              <a:rPr lang="zh-CN" altLang="en-US" smtClean="0"/>
              <a:t>‹#›</a:t>
            </a:fld>
            <a:endParaRPr lang="zh-CN" altLang="en-US"/>
          </a:p>
        </p:txBody>
      </p:sp>
    </p:spTree>
    <p:extLst>
      <p:ext uri="{BB962C8B-B14F-4D97-AF65-F5344CB8AC3E}">
        <p14:creationId xmlns:p14="http://schemas.microsoft.com/office/powerpoint/2010/main" val="318012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dirty="0">
                <a:solidFill>
                  <a:schemeClr val="bg1"/>
                </a:solidFill>
              </a:rPr>
              <a:t>用户友好型交互实现：点击、拖拽框选反馈以及滚轮缩放等常见</a:t>
            </a:r>
            <a:r>
              <a:rPr kumimoji="1" lang="en-US" altLang="zh-CN" sz="1200" b="0" dirty="0">
                <a:solidFill>
                  <a:schemeClr val="bg1"/>
                </a:solidFill>
              </a:rPr>
              <a:t>UI</a:t>
            </a:r>
            <a:r>
              <a:rPr kumimoji="1" lang="zh-CN" altLang="en-US" sz="1200" b="0" dirty="0">
                <a:solidFill>
                  <a:schemeClr val="bg1"/>
                </a:solidFill>
              </a:rPr>
              <a:t>软件交互逻辑；滚动条、下拉框等便于用户操作；整体界面简洁易用，符合大众使用习惯</a:t>
            </a:r>
            <a:endParaRPr kumimoji="1" lang="en-US" altLang="zh-CN" sz="1200" b="0" dirty="0">
              <a:solidFill>
                <a:schemeClr val="bg1"/>
              </a:solidFill>
            </a:endParaRPr>
          </a:p>
        </p:txBody>
      </p:sp>
      <p:sp>
        <p:nvSpPr>
          <p:cNvPr id="4" name="灯片编号占位符 3"/>
          <p:cNvSpPr>
            <a:spLocks noGrp="1"/>
          </p:cNvSpPr>
          <p:nvPr>
            <p:ph type="sldNum" sz="quarter" idx="5"/>
          </p:nvPr>
        </p:nvSpPr>
        <p:spPr/>
        <p:txBody>
          <a:bodyPr/>
          <a:lstStyle/>
          <a:p>
            <a:fld id="{E108129B-28F5-41D7-8091-D20B6BA0D7D6}" type="slidenum">
              <a:rPr lang="zh-CN" altLang="en-US" smtClean="0"/>
              <a:t>16</a:t>
            </a:fld>
            <a:endParaRPr lang="zh-CN" altLang="en-US"/>
          </a:p>
        </p:txBody>
      </p:sp>
    </p:spTree>
    <p:extLst>
      <p:ext uri="{BB962C8B-B14F-4D97-AF65-F5344CB8AC3E}">
        <p14:creationId xmlns:p14="http://schemas.microsoft.com/office/powerpoint/2010/main" val="2299372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异常处理：体现在用户的不合理输入以及操作不规范可能会导致程序崩溃</a:t>
            </a:r>
            <a:br>
              <a:rPr lang="en-US" altLang="zh-CN" dirty="0"/>
            </a:br>
            <a:r>
              <a:rPr lang="zh-CN" altLang="en-US" dirty="0"/>
              <a:t>多线程：部分功能相对而言较为耗时，可以使用多线程来分离</a:t>
            </a:r>
            <a:r>
              <a:rPr lang="en-US" altLang="zh-CN" dirty="0"/>
              <a:t>UI</a:t>
            </a:r>
            <a:r>
              <a:rPr lang="zh-CN" altLang="en-US" dirty="0"/>
              <a:t>界面和具体算法运行，避免</a:t>
            </a:r>
            <a:r>
              <a:rPr lang="en-US" altLang="zh-CN" dirty="0"/>
              <a:t>UI</a:t>
            </a:r>
            <a:r>
              <a:rPr lang="zh-CN" altLang="en-US" dirty="0"/>
              <a:t>程序出现“假死”状态</a:t>
            </a:r>
          </a:p>
        </p:txBody>
      </p:sp>
      <p:sp>
        <p:nvSpPr>
          <p:cNvPr id="4" name="灯片编号占位符 3"/>
          <p:cNvSpPr>
            <a:spLocks noGrp="1"/>
          </p:cNvSpPr>
          <p:nvPr>
            <p:ph type="sldNum" sz="quarter" idx="5"/>
          </p:nvPr>
        </p:nvSpPr>
        <p:spPr/>
        <p:txBody>
          <a:bodyPr/>
          <a:lstStyle/>
          <a:p>
            <a:fld id="{E108129B-28F5-41D7-8091-D20B6BA0D7D6}" type="slidenum">
              <a:rPr lang="zh-CN" altLang="en-US" smtClean="0"/>
              <a:t>18</a:t>
            </a:fld>
            <a:endParaRPr lang="zh-CN" altLang="en-US"/>
          </a:p>
        </p:txBody>
      </p:sp>
    </p:spTree>
    <p:extLst>
      <p:ext uri="{BB962C8B-B14F-4D97-AF65-F5344CB8AC3E}">
        <p14:creationId xmlns:p14="http://schemas.microsoft.com/office/powerpoint/2010/main" val="95808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0400" y="1990270"/>
            <a:ext cx="5946145" cy="1463040"/>
          </a:xfrm>
        </p:spPr>
        <p:txBody>
          <a:bodyPr anchor="b">
            <a:normAutofit/>
          </a:bodyPr>
          <a:lstStyle>
            <a:lvl1pPr algn="l">
              <a:defRPr sz="5400"/>
            </a:lvl1pPr>
          </a:lstStyle>
          <a:p>
            <a:pPr lvl="0"/>
            <a:r>
              <a:rPr lang="en-US"/>
              <a:t>Click to add title</a:t>
            </a:r>
          </a:p>
        </p:txBody>
      </p:sp>
      <p:sp>
        <p:nvSpPr>
          <p:cNvPr id="3" name="副标题 2"/>
          <p:cNvSpPr>
            <a:spLocks noGrp="1"/>
          </p:cNvSpPr>
          <p:nvPr>
            <p:ph type="subTitle" idx="1" hasCustomPrompt="1"/>
          </p:nvPr>
        </p:nvSpPr>
        <p:spPr>
          <a:xfrm>
            <a:off x="660400" y="4282680"/>
            <a:ext cx="5946145" cy="508703"/>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subtitle</a:t>
            </a:r>
          </a:p>
        </p:txBody>
      </p:sp>
      <p:sp>
        <p:nvSpPr>
          <p:cNvPr id="4" name="文本占位符 3"/>
          <p:cNvSpPr>
            <a:spLocks noGrp="1"/>
          </p:cNvSpPr>
          <p:nvPr>
            <p:ph type="body" sz="quarter" idx="13" hasCustomPrompt="1"/>
          </p:nvPr>
        </p:nvSpPr>
        <p:spPr>
          <a:xfrm>
            <a:off x="7013717" y="5859780"/>
            <a:ext cx="4517887" cy="274320"/>
          </a:xfrm>
        </p:spPr>
        <p:txBody>
          <a:bodyPr anchor="ctr">
            <a:normAutofit/>
          </a:bodyPr>
          <a:lstStyle>
            <a:lvl1pPr marL="0" indent="0" algn="r">
              <a:lnSpc>
                <a:spcPct val="100000"/>
              </a:lnSpc>
              <a:buNone/>
              <a:defRPr sz="120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398" y="5859780"/>
            <a:ext cx="4517887" cy="274320"/>
          </a:xfrm>
        </p:spPr>
        <p:txBody>
          <a:bodyPr anchor="ctr">
            <a:normAutofit/>
          </a:bodyPr>
          <a:lstStyle>
            <a:lvl1pPr marL="0" indent="0" algn="l">
              <a:lnSpc>
                <a:spcPct val="100000"/>
              </a:lnSpc>
              <a:buNone/>
              <a:defRPr sz="1200">
                <a:solidFill>
                  <a:schemeClr val="tx1"/>
                </a:solidFill>
              </a:defRPr>
            </a:lvl1pPr>
          </a:lstStyle>
          <a:p>
            <a:pPr lvl="0"/>
            <a:r>
              <a:rPr lang="en-US"/>
              <a:t>www.officeplus.cn</a:t>
            </a:r>
          </a:p>
        </p:txBody>
      </p:sp>
      <p:grpSp>
        <p:nvGrpSpPr>
          <p:cNvPr id="7" name="组合 6"/>
          <p:cNvGrpSpPr/>
          <p:nvPr/>
        </p:nvGrpSpPr>
        <p:grpSpPr>
          <a:xfrm>
            <a:off x="6194405" y="658019"/>
            <a:ext cx="5996008" cy="5373185"/>
            <a:chOff x="6194405" y="658019"/>
            <a:chExt cx="5996008" cy="5373185"/>
          </a:xfrm>
        </p:grpSpPr>
        <p:sp>
          <p:nvSpPr>
            <p:cNvPr id="8" name="矩形 7"/>
            <p:cNvSpPr>
              <a:spLocks noChangeArrowheads="1"/>
            </p:cNvSpPr>
            <p:nvPr/>
          </p:nvSpPr>
          <p:spPr bwMode="auto">
            <a:xfrm>
              <a:off x="7075583" y="3762901"/>
              <a:ext cx="5114829" cy="445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a:spLocks noChangeArrowheads="1"/>
            </p:cNvSpPr>
            <p:nvPr/>
          </p:nvSpPr>
          <p:spPr bwMode="auto">
            <a:xfrm>
              <a:off x="7075583" y="3762901"/>
              <a:ext cx="5114829" cy="4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形状 9"/>
            <p:cNvSpPr>
              <a:spLocks/>
            </p:cNvSpPr>
            <p:nvPr/>
          </p:nvSpPr>
          <p:spPr bwMode="auto">
            <a:xfrm>
              <a:off x="12190412" y="3787507"/>
              <a:ext cx="0" cy="462888"/>
            </a:xfrm>
            <a:custGeom>
              <a:avLst/>
              <a:gdLst>
                <a:gd name="T0" fmla="*/ 0 h 301"/>
                <a:gd name="T1" fmla="*/ 0 h 301"/>
                <a:gd name="T2" fmla="*/ 13 h 301"/>
                <a:gd name="T3" fmla="*/ 13 h 301"/>
                <a:gd name="T4" fmla="*/ 301 h 301"/>
                <a:gd name="T5" fmla="*/ 301 h 301"/>
                <a:gd name="T6" fmla="*/ 0 h 301"/>
              </a:gdLst>
              <a:ahLst/>
              <a:cxnLst>
                <a:cxn ang="0">
                  <a:pos x="0" y="T0"/>
                </a:cxn>
                <a:cxn ang="0">
                  <a:pos x="0" y="T1"/>
                </a:cxn>
                <a:cxn ang="0">
                  <a:pos x="0" y="T2"/>
                </a:cxn>
                <a:cxn ang="0">
                  <a:pos x="0" y="T3"/>
                </a:cxn>
                <a:cxn ang="0">
                  <a:pos x="0" y="T4"/>
                </a:cxn>
                <a:cxn ang="0">
                  <a:pos x="0" y="T5"/>
                </a:cxn>
                <a:cxn ang="0">
                  <a:pos x="0" y="T6"/>
                </a:cxn>
              </a:cxnLst>
              <a:rect l="0" t="0" r="r" b="b"/>
              <a:pathLst>
                <a:path h="301">
                  <a:moveTo>
                    <a:pt x="0" y="0"/>
                  </a:moveTo>
                  <a:lnTo>
                    <a:pt x="0" y="0"/>
                  </a:lnTo>
                  <a:lnTo>
                    <a:pt x="0" y="13"/>
                  </a:lnTo>
                  <a:lnTo>
                    <a:pt x="0" y="13"/>
                  </a:lnTo>
                  <a:lnTo>
                    <a:pt x="0" y="301"/>
                  </a:lnTo>
                  <a:lnTo>
                    <a:pt x="0" y="301"/>
                  </a:lnTo>
                  <a:lnTo>
                    <a:pt x="0" y="0"/>
                  </a:lnTo>
                  <a:close/>
                </a:path>
              </a:pathLst>
            </a:custGeom>
            <a:solidFill>
              <a:srgbClr val="CDD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形状 10"/>
            <p:cNvSpPr>
              <a:spLocks/>
            </p:cNvSpPr>
            <p:nvPr/>
          </p:nvSpPr>
          <p:spPr bwMode="auto">
            <a:xfrm>
              <a:off x="12190412" y="3787507"/>
              <a:ext cx="0" cy="462888"/>
            </a:xfrm>
            <a:custGeom>
              <a:avLst/>
              <a:gdLst>
                <a:gd name="T0" fmla="*/ 0 h 301"/>
                <a:gd name="T1" fmla="*/ 0 h 301"/>
                <a:gd name="T2" fmla="*/ 13 h 301"/>
                <a:gd name="T3" fmla="*/ 13 h 301"/>
                <a:gd name="T4" fmla="*/ 301 h 301"/>
                <a:gd name="T5" fmla="*/ 301 h 301"/>
                <a:gd name="T6" fmla="*/ 0 h 301"/>
              </a:gdLst>
              <a:ahLst/>
              <a:cxnLst>
                <a:cxn ang="0">
                  <a:pos x="0" y="T0"/>
                </a:cxn>
                <a:cxn ang="0">
                  <a:pos x="0" y="T1"/>
                </a:cxn>
                <a:cxn ang="0">
                  <a:pos x="0" y="T2"/>
                </a:cxn>
                <a:cxn ang="0">
                  <a:pos x="0" y="T3"/>
                </a:cxn>
                <a:cxn ang="0">
                  <a:pos x="0" y="T4"/>
                </a:cxn>
                <a:cxn ang="0">
                  <a:pos x="0" y="T5"/>
                </a:cxn>
                <a:cxn ang="0">
                  <a:pos x="0" y="T6"/>
                </a:cxn>
              </a:cxnLst>
              <a:rect l="0" t="0" r="r" b="b"/>
              <a:pathLst>
                <a:path h="301">
                  <a:moveTo>
                    <a:pt x="0" y="0"/>
                  </a:moveTo>
                  <a:lnTo>
                    <a:pt x="0" y="0"/>
                  </a:lnTo>
                  <a:lnTo>
                    <a:pt x="0" y="13"/>
                  </a:lnTo>
                  <a:lnTo>
                    <a:pt x="0" y="13"/>
                  </a:lnTo>
                  <a:lnTo>
                    <a:pt x="0" y="301"/>
                  </a:lnTo>
                  <a:lnTo>
                    <a:pt x="0" y="30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形状 11"/>
            <p:cNvSpPr>
              <a:spLocks/>
            </p:cNvSpPr>
            <p:nvPr/>
          </p:nvSpPr>
          <p:spPr bwMode="auto">
            <a:xfrm>
              <a:off x="7089424" y="3807499"/>
              <a:ext cx="5100989" cy="442896"/>
            </a:xfrm>
            <a:custGeom>
              <a:avLst/>
              <a:gdLst>
                <a:gd name="T0" fmla="*/ 3317 w 3317"/>
                <a:gd name="T1" fmla="*/ 0 h 288"/>
                <a:gd name="T2" fmla="*/ 0 w 3317"/>
                <a:gd name="T3" fmla="*/ 0 h 288"/>
                <a:gd name="T4" fmla="*/ 232 w 3317"/>
                <a:gd name="T5" fmla="*/ 288 h 288"/>
                <a:gd name="T6" fmla="*/ 3317 w 3317"/>
                <a:gd name="T7" fmla="*/ 288 h 288"/>
                <a:gd name="T8" fmla="*/ 3317 w 3317"/>
                <a:gd name="T9" fmla="*/ 0 h 288"/>
              </a:gdLst>
              <a:ahLst/>
              <a:cxnLst>
                <a:cxn ang="0">
                  <a:pos x="T0" y="T1"/>
                </a:cxn>
                <a:cxn ang="0">
                  <a:pos x="T2" y="T3"/>
                </a:cxn>
                <a:cxn ang="0">
                  <a:pos x="T4" y="T5"/>
                </a:cxn>
                <a:cxn ang="0">
                  <a:pos x="T6" y="T7"/>
                </a:cxn>
                <a:cxn ang="0">
                  <a:pos x="T8" y="T9"/>
                </a:cxn>
              </a:cxnLst>
              <a:rect l="0" t="0" r="r" b="b"/>
              <a:pathLst>
                <a:path w="3317" h="288">
                  <a:moveTo>
                    <a:pt x="3317" y="0"/>
                  </a:moveTo>
                  <a:lnTo>
                    <a:pt x="0" y="0"/>
                  </a:lnTo>
                  <a:lnTo>
                    <a:pt x="232" y="288"/>
                  </a:lnTo>
                  <a:lnTo>
                    <a:pt x="3317" y="288"/>
                  </a:lnTo>
                  <a:lnTo>
                    <a:pt x="3317" y="0"/>
                  </a:lnTo>
                  <a:close/>
                </a:path>
              </a:pathLst>
            </a:custGeom>
            <a:solidFill>
              <a:srgbClr val="68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2"/>
            <p:cNvSpPr>
              <a:spLocks/>
            </p:cNvSpPr>
            <p:nvPr/>
          </p:nvSpPr>
          <p:spPr bwMode="auto">
            <a:xfrm>
              <a:off x="7089424" y="3807499"/>
              <a:ext cx="5100989" cy="442896"/>
            </a:xfrm>
            <a:custGeom>
              <a:avLst/>
              <a:gdLst>
                <a:gd name="T0" fmla="*/ 3317 w 3317"/>
                <a:gd name="T1" fmla="*/ 0 h 288"/>
                <a:gd name="T2" fmla="*/ 0 w 3317"/>
                <a:gd name="T3" fmla="*/ 0 h 288"/>
                <a:gd name="T4" fmla="*/ 232 w 3317"/>
                <a:gd name="T5" fmla="*/ 288 h 288"/>
                <a:gd name="T6" fmla="*/ 3317 w 3317"/>
                <a:gd name="T7" fmla="*/ 288 h 288"/>
                <a:gd name="T8" fmla="*/ 3317 w 3317"/>
                <a:gd name="T9" fmla="*/ 0 h 288"/>
              </a:gdLst>
              <a:ahLst/>
              <a:cxnLst>
                <a:cxn ang="0">
                  <a:pos x="T0" y="T1"/>
                </a:cxn>
                <a:cxn ang="0">
                  <a:pos x="T2" y="T3"/>
                </a:cxn>
                <a:cxn ang="0">
                  <a:pos x="T4" y="T5"/>
                </a:cxn>
                <a:cxn ang="0">
                  <a:pos x="T6" y="T7"/>
                </a:cxn>
                <a:cxn ang="0">
                  <a:pos x="T8" y="T9"/>
                </a:cxn>
              </a:cxnLst>
              <a:rect l="0" t="0" r="r" b="b"/>
              <a:pathLst>
                <a:path w="3317" h="288">
                  <a:moveTo>
                    <a:pt x="3317" y="0"/>
                  </a:moveTo>
                  <a:lnTo>
                    <a:pt x="0" y="0"/>
                  </a:lnTo>
                  <a:lnTo>
                    <a:pt x="232" y="288"/>
                  </a:lnTo>
                  <a:lnTo>
                    <a:pt x="3317" y="288"/>
                  </a:lnTo>
                  <a:lnTo>
                    <a:pt x="33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p:cNvSpPr>
              <a:spLocks/>
            </p:cNvSpPr>
            <p:nvPr/>
          </p:nvSpPr>
          <p:spPr bwMode="auto">
            <a:xfrm>
              <a:off x="7075583" y="3787507"/>
              <a:ext cx="5114829" cy="19992"/>
            </a:xfrm>
            <a:custGeom>
              <a:avLst/>
              <a:gdLst>
                <a:gd name="T0" fmla="*/ 3326 w 3326"/>
                <a:gd name="T1" fmla="*/ 0 h 13"/>
                <a:gd name="T2" fmla="*/ 0 w 3326"/>
                <a:gd name="T3" fmla="*/ 0 h 13"/>
                <a:gd name="T4" fmla="*/ 9 w 3326"/>
                <a:gd name="T5" fmla="*/ 13 h 13"/>
                <a:gd name="T6" fmla="*/ 3326 w 3326"/>
                <a:gd name="T7" fmla="*/ 13 h 13"/>
                <a:gd name="T8" fmla="*/ 3326 w 3326"/>
                <a:gd name="T9" fmla="*/ 13 h 13"/>
                <a:gd name="T10" fmla="*/ 3326 w 3326"/>
                <a:gd name="T11" fmla="*/ 0 h 13"/>
              </a:gdLst>
              <a:ahLst/>
              <a:cxnLst>
                <a:cxn ang="0">
                  <a:pos x="T0" y="T1"/>
                </a:cxn>
                <a:cxn ang="0">
                  <a:pos x="T2" y="T3"/>
                </a:cxn>
                <a:cxn ang="0">
                  <a:pos x="T4" y="T5"/>
                </a:cxn>
                <a:cxn ang="0">
                  <a:pos x="T6" y="T7"/>
                </a:cxn>
                <a:cxn ang="0">
                  <a:pos x="T8" y="T9"/>
                </a:cxn>
                <a:cxn ang="0">
                  <a:pos x="T10" y="T11"/>
                </a:cxn>
              </a:cxnLst>
              <a:rect l="0" t="0" r="r" b="b"/>
              <a:pathLst>
                <a:path w="3326" h="13">
                  <a:moveTo>
                    <a:pt x="3326" y="0"/>
                  </a:moveTo>
                  <a:lnTo>
                    <a:pt x="0" y="0"/>
                  </a:lnTo>
                  <a:lnTo>
                    <a:pt x="9" y="13"/>
                  </a:lnTo>
                  <a:lnTo>
                    <a:pt x="3326" y="13"/>
                  </a:lnTo>
                  <a:lnTo>
                    <a:pt x="3326" y="13"/>
                  </a:lnTo>
                  <a:lnTo>
                    <a:pt x="33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形状 14"/>
            <p:cNvSpPr>
              <a:spLocks/>
            </p:cNvSpPr>
            <p:nvPr/>
          </p:nvSpPr>
          <p:spPr bwMode="auto">
            <a:xfrm>
              <a:off x="7075583" y="3787507"/>
              <a:ext cx="5114829" cy="19992"/>
            </a:xfrm>
            <a:custGeom>
              <a:avLst/>
              <a:gdLst>
                <a:gd name="T0" fmla="*/ 3326 w 3326"/>
                <a:gd name="T1" fmla="*/ 0 h 13"/>
                <a:gd name="T2" fmla="*/ 0 w 3326"/>
                <a:gd name="T3" fmla="*/ 0 h 13"/>
                <a:gd name="T4" fmla="*/ 9 w 3326"/>
                <a:gd name="T5" fmla="*/ 13 h 13"/>
                <a:gd name="T6" fmla="*/ 3326 w 3326"/>
                <a:gd name="T7" fmla="*/ 13 h 13"/>
                <a:gd name="T8" fmla="*/ 3326 w 3326"/>
                <a:gd name="T9" fmla="*/ 13 h 13"/>
                <a:gd name="T10" fmla="*/ 3326 w 3326"/>
                <a:gd name="T11" fmla="*/ 0 h 13"/>
              </a:gdLst>
              <a:ahLst/>
              <a:cxnLst>
                <a:cxn ang="0">
                  <a:pos x="T0" y="T1"/>
                </a:cxn>
                <a:cxn ang="0">
                  <a:pos x="T2" y="T3"/>
                </a:cxn>
                <a:cxn ang="0">
                  <a:pos x="T4" y="T5"/>
                </a:cxn>
                <a:cxn ang="0">
                  <a:pos x="T6" y="T7"/>
                </a:cxn>
                <a:cxn ang="0">
                  <a:pos x="T8" y="T9"/>
                </a:cxn>
                <a:cxn ang="0">
                  <a:pos x="T10" y="T11"/>
                </a:cxn>
              </a:cxnLst>
              <a:rect l="0" t="0" r="r" b="b"/>
              <a:pathLst>
                <a:path w="3326" h="13">
                  <a:moveTo>
                    <a:pt x="3326" y="0"/>
                  </a:moveTo>
                  <a:lnTo>
                    <a:pt x="0" y="0"/>
                  </a:lnTo>
                  <a:lnTo>
                    <a:pt x="9" y="13"/>
                  </a:lnTo>
                  <a:lnTo>
                    <a:pt x="3326" y="13"/>
                  </a:lnTo>
                  <a:lnTo>
                    <a:pt x="3326" y="13"/>
                  </a:lnTo>
                  <a:lnTo>
                    <a:pt x="33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p:cNvSpPr>
              <a:spLocks/>
            </p:cNvSpPr>
            <p:nvPr/>
          </p:nvSpPr>
          <p:spPr bwMode="auto">
            <a:xfrm>
              <a:off x="7218602" y="5728251"/>
              <a:ext cx="2772712" cy="302953"/>
            </a:xfrm>
            <a:custGeom>
              <a:avLst/>
              <a:gdLst>
                <a:gd name="T0" fmla="*/ 902 w 1804"/>
                <a:gd name="T1" fmla="*/ 0 h 197"/>
                <a:gd name="T2" fmla="*/ 0 w 1804"/>
                <a:gd name="T3" fmla="*/ 98 h 197"/>
                <a:gd name="T4" fmla="*/ 902 w 1804"/>
                <a:gd name="T5" fmla="*/ 197 h 197"/>
                <a:gd name="T6" fmla="*/ 1804 w 1804"/>
                <a:gd name="T7" fmla="*/ 98 h 197"/>
                <a:gd name="T8" fmla="*/ 1432 w 1804"/>
                <a:gd name="T9" fmla="*/ 18 h 197"/>
                <a:gd name="T10" fmla="*/ 1435 w 1804"/>
                <a:gd name="T11" fmla="*/ 49 h 197"/>
                <a:gd name="T12" fmla="*/ 1353 w 1804"/>
                <a:gd name="T13" fmla="*/ 49 h 197"/>
                <a:gd name="T14" fmla="*/ 1345 w 1804"/>
                <a:gd name="T15" fmla="*/ 12 h 197"/>
                <a:gd name="T16" fmla="*/ 902 w 1804"/>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4" h="197">
                  <a:moveTo>
                    <a:pt x="902" y="0"/>
                  </a:moveTo>
                  <a:cubicBezTo>
                    <a:pt x="404" y="0"/>
                    <a:pt x="0" y="44"/>
                    <a:pt x="0" y="98"/>
                  </a:cubicBezTo>
                  <a:cubicBezTo>
                    <a:pt x="0" y="153"/>
                    <a:pt x="404" y="197"/>
                    <a:pt x="902" y="197"/>
                  </a:cubicBezTo>
                  <a:cubicBezTo>
                    <a:pt x="1400" y="197"/>
                    <a:pt x="1804" y="153"/>
                    <a:pt x="1804" y="98"/>
                  </a:cubicBezTo>
                  <a:cubicBezTo>
                    <a:pt x="1804" y="65"/>
                    <a:pt x="1657" y="36"/>
                    <a:pt x="1432" y="18"/>
                  </a:cubicBezTo>
                  <a:cubicBezTo>
                    <a:pt x="1435" y="49"/>
                    <a:pt x="1435" y="49"/>
                    <a:pt x="1435" y="49"/>
                  </a:cubicBezTo>
                  <a:cubicBezTo>
                    <a:pt x="1353" y="49"/>
                    <a:pt x="1353" y="49"/>
                    <a:pt x="1353" y="49"/>
                  </a:cubicBezTo>
                  <a:cubicBezTo>
                    <a:pt x="1345" y="12"/>
                    <a:pt x="1345" y="12"/>
                    <a:pt x="1345" y="12"/>
                  </a:cubicBezTo>
                  <a:cubicBezTo>
                    <a:pt x="1214" y="4"/>
                    <a:pt x="1063" y="0"/>
                    <a:pt x="902" y="0"/>
                  </a:cubicBezTo>
                </a:path>
              </a:pathLst>
            </a:custGeom>
            <a:solidFill>
              <a:srgbClr val="425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形状 16"/>
            <p:cNvSpPr>
              <a:spLocks/>
            </p:cNvSpPr>
            <p:nvPr/>
          </p:nvSpPr>
          <p:spPr bwMode="auto">
            <a:xfrm>
              <a:off x="10257358" y="5785151"/>
              <a:ext cx="1482470" cy="196842"/>
            </a:xfrm>
            <a:custGeom>
              <a:avLst/>
              <a:gdLst>
                <a:gd name="T0" fmla="*/ 482 w 964"/>
                <a:gd name="T1" fmla="*/ 0 h 128"/>
                <a:gd name="T2" fmla="*/ 0 w 964"/>
                <a:gd name="T3" fmla="*/ 64 h 128"/>
                <a:gd name="T4" fmla="*/ 482 w 964"/>
                <a:gd name="T5" fmla="*/ 128 h 128"/>
                <a:gd name="T6" fmla="*/ 964 w 964"/>
                <a:gd name="T7" fmla="*/ 64 h 128"/>
                <a:gd name="T8" fmla="*/ 845 w 964"/>
                <a:gd name="T9" fmla="*/ 22 h 128"/>
                <a:gd name="T10" fmla="*/ 851 w 964"/>
                <a:gd name="T11" fmla="*/ 66 h 128"/>
                <a:gd name="T12" fmla="*/ 794 w 964"/>
                <a:gd name="T13" fmla="*/ 66 h 128"/>
                <a:gd name="T14" fmla="*/ 786 w 964"/>
                <a:gd name="T15" fmla="*/ 14 h 128"/>
                <a:gd name="T16" fmla="*/ 482 w 964"/>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4" h="128">
                  <a:moveTo>
                    <a:pt x="482" y="0"/>
                  </a:moveTo>
                  <a:cubicBezTo>
                    <a:pt x="216" y="0"/>
                    <a:pt x="0" y="29"/>
                    <a:pt x="0" y="64"/>
                  </a:cubicBezTo>
                  <a:cubicBezTo>
                    <a:pt x="0" y="99"/>
                    <a:pt x="216" y="128"/>
                    <a:pt x="482" y="128"/>
                  </a:cubicBezTo>
                  <a:cubicBezTo>
                    <a:pt x="748" y="128"/>
                    <a:pt x="964" y="99"/>
                    <a:pt x="964" y="64"/>
                  </a:cubicBezTo>
                  <a:cubicBezTo>
                    <a:pt x="964" y="48"/>
                    <a:pt x="919" y="33"/>
                    <a:pt x="845" y="22"/>
                  </a:cubicBezTo>
                  <a:cubicBezTo>
                    <a:pt x="851" y="66"/>
                    <a:pt x="851" y="66"/>
                    <a:pt x="851" y="66"/>
                  </a:cubicBezTo>
                  <a:cubicBezTo>
                    <a:pt x="794" y="66"/>
                    <a:pt x="794" y="66"/>
                    <a:pt x="794" y="66"/>
                  </a:cubicBezTo>
                  <a:cubicBezTo>
                    <a:pt x="786" y="14"/>
                    <a:pt x="786" y="14"/>
                    <a:pt x="786" y="14"/>
                  </a:cubicBezTo>
                  <a:cubicBezTo>
                    <a:pt x="703" y="6"/>
                    <a:pt x="597" y="0"/>
                    <a:pt x="482" y="0"/>
                  </a:cubicBezTo>
                </a:path>
              </a:pathLst>
            </a:custGeom>
            <a:solidFill>
              <a:srgbClr val="425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7"/>
            <p:cNvSpPr>
              <a:spLocks/>
            </p:cNvSpPr>
            <p:nvPr/>
          </p:nvSpPr>
          <p:spPr bwMode="auto">
            <a:xfrm>
              <a:off x="8439640" y="5586770"/>
              <a:ext cx="242977" cy="107648"/>
            </a:xfrm>
            <a:custGeom>
              <a:avLst/>
              <a:gdLst>
                <a:gd name="T0" fmla="*/ 4 w 158"/>
                <a:gd name="T1" fmla="*/ 4 h 70"/>
                <a:gd name="T2" fmla="*/ 4 w 158"/>
                <a:gd name="T3" fmla="*/ 8 h 70"/>
                <a:gd name="T4" fmla="*/ 128 w 158"/>
                <a:gd name="T5" fmla="*/ 16 h 70"/>
                <a:gd name="T6" fmla="*/ 150 w 158"/>
                <a:gd name="T7" fmla="*/ 39 h 70"/>
                <a:gd name="T8" fmla="*/ 150 w 158"/>
                <a:gd name="T9" fmla="*/ 42 h 70"/>
                <a:gd name="T10" fmla="*/ 142 w 158"/>
                <a:gd name="T11" fmla="*/ 57 h 70"/>
                <a:gd name="T12" fmla="*/ 127 w 158"/>
                <a:gd name="T13" fmla="*/ 62 h 70"/>
                <a:gd name="T14" fmla="*/ 116 w 158"/>
                <a:gd name="T15" fmla="*/ 60 h 70"/>
                <a:gd name="T16" fmla="*/ 6 w 158"/>
                <a:gd name="T17" fmla="*/ 1 h 70"/>
                <a:gd name="T18" fmla="*/ 4 w 158"/>
                <a:gd name="T19" fmla="*/ 4 h 70"/>
                <a:gd name="T20" fmla="*/ 4 w 158"/>
                <a:gd name="T21" fmla="*/ 8 h 70"/>
                <a:gd name="T22" fmla="*/ 4 w 158"/>
                <a:gd name="T23" fmla="*/ 4 h 70"/>
                <a:gd name="T24" fmla="*/ 2 w 158"/>
                <a:gd name="T25" fmla="*/ 8 h 70"/>
                <a:gd name="T26" fmla="*/ 112 w 158"/>
                <a:gd name="T27" fmla="*/ 67 h 70"/>
                <a:gd name="T28" fmla="*/ 127 w 158"/>
                <a:gd name="T29" fmla="*/ 70 h 70"/>
                <a:gd name="T30" fmla="*/ 147 w 158"/>
                <a:gd name="T31" fmla="*/ 63 h 70"/>
                <a:gd name="T32" fmla="*/ 158 w 158"/>
                <a:gd name="T33" fmla="*/ 43 h 70"/>
                <a:gd name="T34" fmla="*/ 158 w 158"/>
                <a:gd name="T35" fmla="*/ 39 h 70"/>
                <a:gd name="T36" fmla="*/ 129 w 158"/>
                <a:gd name="T37" fmla="*/ 8 h 70"/>
                <a:gd name="T38" fmla="*/ 5 w 158"/>
                <a:gd name="T39" fmla="*/ 0 h 70"/>
                <a:gd name="T40" fmla="*/ 0 w 158"/>
                <a:gd name="T41" fmla="*/ 3 h 70"/>
                <a:gd name="T42" fmla="*/ 2 w 158"/>
                <a:gd name="T43" fmla="*/ 8 h 70"/>
                <a:gd name="T44" fmla="*/ 4 w 158"/>
                <a:gd name="T4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8" h="70">
                  <a:moveTo>
                    <a:pt x="4" y="4"/>
                  </a:moveTo>
                  <a:cubicBezTo>
                    <a:pt x="4" y="8"/>
                    <a:pt x="4" y="8"/>
                    <a:pt x="4" y="8"/>
                  </a:cubicBezTo>
                  <a:cubicBezTo>
                    <a:pt x="128" y="16"/>
                    <a:pt x="128" y="16"/>
                    <a:pt x="128" y="16"/>
                  </a:cubicBezTo>
                  <a:cubicBezTo>
                    <a:pt x="141" y="17"/>
                    <a:pt x="150" y="27"/>
                    <a:pt x="150" y="39"/>
                  </a:cubicBezTo>
                  <a:cubicBezTo>
                    <a:pt x="150" y="40"/>
                    <a:pt x="150" y="41"/>
                    <a:pt x="150" y="42"/>
                  </a:cubicBezTo>
                  <a:cubicBezTo>
                    <a:pt x="149" y="48"/>
                    <a:pt x="146" y="53"/>
                    <a:pt x="142" y="57"/>
                  </a:cubicBezTo>
                  <a:cubicBezTo>
                    <a:pt x="138" y="60"/>
                    <a:pt x="133" y="62"/>
                    <a:pt x="127" y="62"/>
                  </a:cubicBezTo>
                  <a:cubicBezTo>
                    <a:pt x="123" y="62"/>
                    <a:pt x="120" y="62"/>
                    <a:pt x="116" y="60"/>
                  </a:cubicBezTo>
                  <a:cubicBezTo>
                    <a:pt x="6" y="1"/>
                    <a:pt x="6" y="1"/>
                    <a:pt x="6" y="1"/>
                  </a:cubicBezTo>
                  <a:cubicBezTo>
                    <a:pt x="4" y="4"/>
                    <a:pt x="4" y="4"/>
                    <a:pt x="4" y="4"/>
                  </a:cubicBezTo>
                  <a:cubicBezTo>
                    <a:pt x="4" y="8"/>
                    <a:pt x="4" y="8"/>
                    <a:pt x="4" y="8"/>
                  </a:cubicBezTo>
                  <a:cubicBezTo>
                    <a:pt x="4" y="4"/>
                    <a:pt x="4" y="4"/>
                    <a:pt x="4" y="4"/>
                  </a:cubicBezTo>
                  <a:cubicBezTo>
                    <a:pt x="2" y="8"/>
                    <a:pt x="2" y="8"/>
                    <a:pt x="2" y="8"/>
                  </a:cubicBezTo>
                  <a:cubicBezTo>
                    <a:pt x="112" y="67"/>
                    <a:pt x="112" y="67"/>
                    <a:pt x="112" y="67"/>
                  </a:cubicBezTo>
                  <a:cubicBezTo>
                    <a:pt x="117" y="69"/>
                    <a:pt x="122" y="70"/>
                    <a:pt x="127" y="70"/>
                  </a:cubicBezTo>
                  <a:cubicBezTo>
                    <a:pt x="135" y="70"/>
                    <a:pt x="142" y="68"/>
                    <a:pt x="147" y="63"/>
                  </a:cubicBezTo>
                  <a:cubicBezTo>
                    <a:pt x="153" y="58"/>
                    <a:pt x="157" y="51"/>
                    <a:pt x="158" y="43"/>
                  </a:cubicBezTo>
                  <a:cubicBezTo>
                    <a:pt x="158" y="42"/>
                    <a:pt x="158" y="40"/>
                    <a:pt x="158" y="39"/>
                  </a:cubicBezTo>
                  <a:cubicBezTo>
                    <a:pt x="158" y="23"/>
                    <a:pt x="146" y="9"/>
                    <a:pt x="129" y="8"/>
                  </a:cubicBezTo>
                  <a:cubicBezTo>
                    <a:pt x="5" y="0"/>
                    <a:pt x="5" y="0"/>
                    <a:pt x="5" y="0"/>
                  </a:cubicBezTo>
                  <a:cubicBezTo>
                    <a:pt x="3" y="0"/>
                    <a:pt x="1" y="1"/>
                    <a:pt x="0" y="3"/>
                  </a:cubicBezTo>
                  <a:cubicBezTo>
                    <a:pt x="0" y="5"/>
                    <a:pt x="1" y="7"/>
                    <a:pt x="2" y="8"/>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形状 18"/>
            <p:cNvSpPr>
              <a:spLocks/>
            </p:cNvSpPr>
            <p:nvPr/>
          </p:nvSpPr>
          <p:spPr bwMode="auto">
            <a:xfrm>
              <a:off x="8152065" y="5586770"/>
              <a:ext cx="244516" cy="107648"/>
            </a:xfrm>
            <a:custGeom>
              <a:avLst/>
              <a:gdLst>
                <a:gd name="T0" fmla="*/ 154 w 159"/>
                <a:gd name="T1" fmla="*/ 4 h 70"/>
                <a:gd name="T2" fmla="*/ 154 w 159"/>
                <a:gd name="T3" fmla="*/ 0 h 70"/>
                <a:gd name="T4" fmla="*/ 30 w 159"/>
                <a:gd name="T5" fmla="*/ 8 h 70"/>
                <a:gd name="T6" fmla="*/ 0 w 159"/>
                <a:gd name="T7" fmla="*/ 39 h 70"/>
                <a:gd name="T8" fmla="*/ 1 w 159"/>
                <a:gd name="T9" fmla="*/ 43 h 70"/>
                <a:gd name="T10" fmla="*/ 11 w 159"/>
                <a:gd name="T11" fmla="*/ 63 h 70"/>
                <a:gd name="T12" fmla="*/ 32 w 159"/>
                <a:gd name="T13" fmla="*/ 70 h 70"/>
                <a:gd name="T14" fmla="*/ 46 w 159"/>
                <a:gd name="T15" fmla="*/ 67 h 70"/>
                <a:gd name="T16" fmla="*/ 156 w 159"/>
                <a:gd name="T17" fmla="*/ 8 h 70"/>
                <a:gd name="T18" fmla="*/ 158 w 159"/>
                <a:gd name="T19" fmla="*/ 3 h 70"/>
                <a:gd name="T20" fmla="*/ 154 w 159"/>
                <a:gd name="T21" fmla="*/ 0 h 70"/>
                <a:gd name="T22" fmla="*/ 154 w 159"/>
                <a:gd name="T23" fmla="*/ 4 h 70"/>
                <a:gd name="T24" fmla="*/ 152 w 159"/>
                <a:gd name="T25" fmla="*/ 1 h 70"/>
                <a:gd name="T26" fmla="*/ 43 w 159"/>
                <a:gd name="T27" fmla="*/ 60 h 70"/>
                <a:gd name="T28" fmla="*/ 32 w 159"/>
                <a:gd name="T29" fmla="*/ 62 h 70"/>
                <a:gd name="T30" fmla="*/ 16 w 159"/>
                <a:gd name="T31" fmla="*/ 57 h 70"/>
                <a:gd name="T32" fmla="*/ 8 w 159"/>
                <a:gd name="T33" fmla="*/ 42 h 70"/>
                <a:gd name="T34" fmla="*/ 8 w 159"/>
                <a:gd name="T35" fmla="*/ 39 h 70"/>
                <a:gd name="T36" fmla="*/ 30 w 159"/>
                <a:gd name="T37" fmla="*/ 16 h 70"/>
                <a:gd name="T38" fmla="*/ 155 w 159"/>
                <a:gd name="T39" fmla="*/ 8 h 70"/>
                <a:gd name="T40" fmla="*/ 154 w 159"/>
                <a:gd name="T41" fmla="*/ 4 h 70"/>
                <a:gd name="T42" fmla="*/ 152 w 159"/>
                <a:gd name="T43" fmla="*/ 1 h 70"/>
                <a:gd name="T44" fmla="*/ 154 w 159"/>
                <a:gd name="T4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 h="70">
                  <a:moveTo>
                    <a:pt x="154" y="4"/>
                  </a:moveTo>
                  <a:cubicBezTo>
                    <a:pt x="154" y="0"/>
                    <a:pt x="154" y="0"/>
                    <a:pt x="154" y="0"/>
                  </a:cubicBezTo>
                  <a:cubicBezTo>
                    <a:pt x="30" y="8"/>
                    <a:pt x="30" y="8"/>
                    <a:pt x="30" y="8"/>
                  </a:cubicBezTo>
                  <a:cubicBezTo>
                    <a:pt x="13" y="9"/>
                    <a:pt x="0" y="23"/>
                    <a:pt x="0" y="39"/>
                  </a:cubicBezTo>
                  <a:cubicBezTo>
                    <a:pt x="0" y="40"/>
                    <a:pt x="0" y="42"/>
                    <a:pt x="1" y="43"/>
                  </a:cubicBezTo>
                  <a:cubicBezTo>
                    <a:pt x="2" y="51"/>
                    <a:pt x="6" y="58"/>
                    <a:pt x="11" y="63"/>
                  </a:cubicBezTo>
                  <a:cubicBezTo>
                    <a:pt x="17" y="68"/>
                    <a:pt x="24" y="70"/>
                    <a:pt x="32" y="70"/>
                  </a:cubicBezTo>
                  <a:cubicBezTo>
                    <a:pt x="37" y="70"/>
                    <a:pt x="42" y="69"/>
                    <a:pt x="46" y="67"/>
                  </a:cubicBezTo>
                  <a:cubicBezTo>
                    <a:pt x="156" y="8"/>
                    <a:pt x="156" y="8"/>
                    <a:pt x="156" y="8"/>
                  </a:cubicBezTo>
                  <a:cubicBezTo>
                    <a:pt x="158" y="7"/>
                    <a:pt x="159" y="5"/>
                    <a:pt x="158" y="3"/>
                  </a:cubicBezTo>
                  <a:cubicBezTo>
                    <a:pt x="158" y="1"/>
                    <a:pt x="156" y="0"/>
                    <a:pt x="154" y="0"/>
                  </a:cubicBezTo>
                  <a:cubicBezTo>
                    <a:pt x="154" y="4"/>
                    <a:pt x="154" y="4"/>
                    <a:pt x="154" y="4"/>
                  </a:cubicBezTo>
                  <a:cubicBezTo>
                    <a:pt x="152" y="1"/>
                    <a:pt x="152" y="1"/>
                    <a:pt x="152" y="1"/>
                  </a:cubicBezTo>
                  <a:cubicBezTo>
                    <a:pt x="43" y="60"/>
                    <a:pt x="43" y="60"/>
                    <a:pt x="43" y="60"/>
                  </a:cubicBezTo>
                  <a:cubicBezTo>
                    <a:pt x="39" y="62"/>
                    <a:pt x="35" y="62"/>
                    <a:pt x="32" y="62"/>
                  </a:cubicBezTo>
                  <a:cubicBezTo>
                    <a:pt x="26" y="62"/>
                    <a:pt x="21" y="60"/>
                    <a:pt x="16" y="57"/>
                  </a:cubicBezTo>
                  <a:cubicBezTo>
                    <a:pt x="12" y="53"/>
                    <a:pt x="9" y="48"/>
                    <a:pt x="8" y="42"/>
                  </a:cubicBezTo>
                  <a:cubicBezTo>
                    <a:pt x="8" y="41"/>
                    <a:pt x="8" y="40"/>
                    <a:pt x="8" y="39"/>
                  </a:cubicBezTo>
                  <a:cubicBezTo>
                    <a:pt x="8" y="27"/>
                    <a:pt x="18" y="17"/>
                    <a:pt x="30" y="16"/>
                  </a:cubicBezTo>
                  <a:cubicBezTo>
                    <a:pt x="155" y="8"/>
                    <a:pt x="155" y="8"/>
                    <a:pt x="155" y="8"/>
                  </a:cubicBezTo>
                  <a:cubicBezTo>
                    <a:pt x="154" y="4"/>
                    <a:pt x="154" y="4"/>
                    <a:pt x="154" y="4"/>
                  </a:cubicBezTo>
                  <a:cubicBezTo>
                    <a:pt x="152" y="1"/>
                    <a:pt x="152" y="1"/>
                    <a:pt x="152" y="1"/>
                  </a:cubicBezTo>
                  <a:lnTo>
                    <a:pt x="15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形状 19"/>
            <p:cNvSpPr>
              <a:spLocks/>
            </p:cNvSpPr>
            <p:nvPr/>
          </p:nvSpPr>
          <p:spPr bwMode="auto">
            <a:xfrm>
              <a:off x="8315075" y="5286893"/>
              <a:ext cx="166086" cy="304491"/>
            </a:xfrm>
            <a:custGeom>
              <a:avLst/>
              <a:gdLst>
                <a:gd name="T0" fmla="*/ 0 w 108"/>
                <a:gd name="T1" fmla="*/ 10 h 198"/>
                <a:gd name="T2" fmla="*/ 26 w 108"/>
                <a:gd name="T3" fmla="*/ 198 h 198"/>
                <a:gd name="T4" fmla="*/ 108 w 108"/>
                <a:gd name="T5" fmla="*/ 198 h 198"/>
                <a:gd name="T6" fmla="*/ 100 w 108"/>
                <a:gd name="T7" fmla="*/ 0 h 198"/>
                <a:gd name="T8" fmla="*/ 0 w 108"/>
                <a:gd name="T9" fmla="*/ 10 h 198"/>
              </a:gdLst>
              <a:ahLst/>
              <a:cxnLst>
                <a:cxn ang="0">
                  <a:pos x="T0" y="T1"/>
                </a:cxn>
                <a:cxn ang="0">
                  <a:pos x="T2" y="T3"/>
                </a:cxn>
                <a:cxn ang="0">
                  <a:pos x="T4" y="T5"/>
                </a:cxn>
                <a:cxn ang="0">
                  <a:pos x="T6" y="T7"/>
                </a:cxn>
                <a:cxn ang="0">
                  <a:pos x="T8" y="T9"/>
                </a:cxn>
              </a:cxnLst>
              <a:rect l="0" t="0" r="r" b="b"/>
              <a:pathLst>
                <a:path w="108" h="198">
                  <a:moveTo>
                    <a:pt x="0" y="10"/>
                  </a:moveTo>
                  <a:lnTo>
                    <a:pt x="26" y="198"/>
                  </a:lnTo>
                  <a:lnTo>
                    <a:pt x="108" y="198"/>
                  </a:lnTo>
                  <a:lnTo>
                    <a:pt x="100" y="0"/>
                  </a:lnTo>
                  <a:lnTo>
                    <a:pt x="0" y="10"/>
                  </a:lnTo>
                  <a:close/>
                </a:path>
              </a:pathLst>
            </a:custGeom>
            <a:solidFill>
              <a:srgbClr val="FAE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20"/>
            <p:cNvSpPr>
              <a:spLocks/>
            </p:cNvSpPr>
            <p:nvPr/>
          </p:nvSpPr>
          <p:spPr bwMode="auto">
            <a:xfrm>
              <a:off x="8315075" y="5286893"/>
              <a:ext cx="166086" cy="304491"/>
            </a:xfrm>
            <a:custGeom>
              <a:avLst/>
              <a:gdLst>
                <a:gd name="T0" fmla="*/ 0 w 108"/>
                <a:gd name="T1" fmla="*/ 10 h 198"/>
                <a:gd name="T2" fmla="*/ 26 w 108"/>
                <a:gd name="T3" fmla="*/ 198 h 198"/>
                <a:gd name="T4" fmla="*/ 108 w 108"/>
                <a:gd name="T5" fmla="*/ 198 h 198"/>
                <a:gd name="T6" fmla="*/ 100 w 108"/>
                <a:gd name="T7" fmla="*/ 0 h 198"/>
                <a:gd name="T8" fmla="*/ 0 w 108"/>
                <a:gd name="T9" fmla="*/ 10 h 198"/>
              </a:gdLst>
              <a:ahLst/>
              <a:cxnLst>
                <a:cxn ang="0">
                  <a:pos x="T0" y="T1"/>
                </a:cxn>
                <a:cxn ang="0">
                  <a:pos x="T2" y="T3"/>
                </a:cxn>
                <a:cxn ang="0">
                  <a:pos x="T4" y="T5"/>
                </a:cxn>
                <a:cxn ang="0">
                  <a:pos x="T6" y="T7"/>
                </a:cxn>
                <a:cxn ang="0">
                  <a:pos x="T8" y="T9"/>
                </a:cxn>
              </a:cxnLst>
              <a:rect l="0" t="0" r="r" b="b"/>
              <a:pathLst>
                <a:path w="108" h="198">
                  <a:moveTo>
                    <a:pt x="0" y="10"/>
                  </a:moveTo>
                  <a:lnTo>
                    <a:pt x="26" y="198"/>
                  </a:lnTo>
                  <a:lnTo>
                    <a:pt x="108" y="198"/>
                  </a:lnTo>
                  <a:lnTo>
                    <a:pt x="100" y="0"/>
                  </a:lnTo>
                  <a:lnTo>
                    <a:pt x="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形状 21"/>
            <p:cNvSpPr>
              <a:spLocks/>
            </p:cNvSpPr>
            <p:nvPr/>
          </p:nvSpPr>
          <p:spPr bwMode="auto">
            <a:xfrm>
              <a:off x="8301235" y="5563703"/>
              <a:ext cx="219910" cy="202994"/>
            </a:xfrm>
            <a:custGeom>
              <a:avLst/>
              <a:gdLst>
                <a:gd name="T0" fmla="*/ 28 w 143"/>
                <a:gd name="T1" fmla="*/ 1 h 132"/>
                <a:gd name="T2" fmla="*/ 114 w 143"/>
                <a:gd name="T3" fmla="*/ 1 h 132"/>
                <a:gd name="T4" fmla="*/ 131 w 143"/>
                <a:gd name="T5" fmla="*/ 13 h 132"/>
                <a:gd name="T6" fmla="*/ 141 w 143"/>
                <a:gd name="T7" fmla="*/ 98 h 132"/>
                <a:gd name="T8" fmla="*/ 111 w 143"/>
                <a:gd name="T9" fmla="*/ 132 h 132"/>
                <a:gd name="T10" fmla="*/ 32 w 143"/>
                <a:gd name="T11" fmla="*/ 132 h 132"/>
                <a:gd name="T12" fmla="*/ 2 w 143"/>
                <a:gd name="T13" fmla="*/ 99 h 132"/>
                <a:gd name="T14" fmla="*/ 12 w 143"/>
                <a:gd name="T15" fmla="*/ 13 h 132"/>
                <a:gd name="T16" fmla="*/ 28 w 143"/>
                <a:gd name="T17"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32">
                  <a:moveTo>
                    <a:pt x="28" y="1"/>
                  </a:moveTo>
                  <a:cubicBezTo>
                    <a:pt x="59" y="8"/>
                    <a:pt x="88" y="7"/>
                    <a:pt x="114" y="1"/>
                  </a:cubicBezTo>
                  <a:cubicBezTo>
                    <a:pt x="122" y="0"/>
                    <a:pt x="130" y="5"/>
                    <a:pt x="131" y="13"/>
                  </a:cubicBezTo>
                  <a:cubicBezTo>
                    <a:pt x="141" y="98"/>
                    <a:pt x="141" y="98"/>
                    <a:pt x="141" y="98"/>
                  </a:cubicBezTo>
                  <a:cubicBezTo>
                    <a:pt x="143" y="116"/>
                    <a:pt x="129" y="132"/>
                    <a:pt x="111" y="132"/>
                  </a:cubicBezTo>
                  <a:cubicBezTo>
                    <a:pt x="32" y="132"/>
                    <a:pt x="32" y="132"/>
                    <a:pt x="32" y="132"/>
                  </a:cubicBezTo>
                  <a:cubicBezTo>
                    <a:pt x="14" y="132"/>
                    <a:pt x="0" y="116"/>
                    <a:pt x="2" y="99"/>
                  </a:cubicBezTo>
                  <a:cubicBezTo>
                    <a:pt x="12" y="13"/>
                    <a:pt x="12" y="13"/>
                    <a:pt x="12" y="13"/>
                  </a:cubicBezTo>
                  <a:cubicBezTo>
                    <a:pt x="13" y="6"/>
                    <a:pt x="20" y="0"/>
                    <a:pt x="28" y="1"/>
                  </a:cubicBezTo>
                  <a:close/>
                </a:path>
              </a:pathLst>
            </a:custGeom>
            <a:solidFill>
              <a:srgbClr val="12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形状 22"/>
            <p:cNvSpPr>
              <a:spLocks/>
            </p:cNvSpPr>
            <p:nvPr/>
          </p:nvSpPr>
          <p:spPr bwMode="auto">
            <a:xfrm>
              <a:off x="8302773" y="5563703"/>
              <a:ext cx="216835" cy="204532"/>
            </a:xfrm>
            <a:custGeom>
              <a:avLst/>
              <a:gdLst>
                <a:gd name="T0" fmla="*/ 27 w 141"/>
                <a:gd name="T1" fmla="*/ 1 h 133"/>
                <a:gd name="T2" fmla="*/ 27 w 141"/>
                <a:gd name="T3" fmla="*/ 2 h 133"/>
                <a:gd name="T4" fmla="*/ 69 w 141"/>
                <a:gd name="T5" fmla="*/ 7 h 133"/>
                <a:gd name="T6" fmla="*/ 114 w 141"/>
                <a:gd name="T7" fmla="*/ 2 h 133"/>
                <a:gd name="T8" fmla="*/ 116 w 141"/>
                <a:gd name="T9" fmla="*/ 2 h 133"/>
                <a:gd name="T10" fmla="*/ 129 w 141"/>
                <a:gd name="T11" fmla="*/ 13 h 133"/>
                <a:gd name="T12" fmla="*/ 139 w 141"/>
                <a:gd name="T13" fmla="*/ 98 h 133"/>
                <a:gd name="T14" fmla="*/ 139 w 141"/>
                <a:gd name="T15" fmla="*/ 102 h 133"/>
                <a:gd name="T16" fmla="*/ 131 w 141"/>
                <a:gd name="T17" fmla="*/ 122 h 133"/>
                <a:gd name="T18" fmla="*/ 110 w 141"/>
                <a:gd name="T19" fmla="*/ 131 h 133"/>
                <a:gd name="T20" fmla="*/ 31 w 141"/>
                <a:gd name="T21" fmla="*/ 131 h 133"/>
                <a:gd name="T22" fmla="*/ 11 w 141"/>
                <a:gd name="T23" fmla="*/ 122 h 133"/>
                <a:gd name="T24" fmla="*/ 2 w 141"/>
                <a:gd name="T25" fmla="*/ 102 h 133"/>
                <a:gd name="T26" fmla="*/ 2 w 141"/>
                <a:gd name="T27" fmla="*/ 99 h 133"/>
                <a:gd name="T28" fmla="*/ 12 w 141"/>
                <a:gd name="T29" fmla="*/ 14 h 133"/>
                <a:gd name="T30" fmla="*/ 24 w 141"/>
                <a:gd name="T31" fmla="*/ 2 h 133"/>
                <a:gd name="T32" fmla="*/ 27 w 141"/>
                <a:gd name="T33" fmla="*/ 2 h 133"/>
                <a:gd name="T34" fmla="*/ 27 w 141"/>
                <a:gd name="T35" fmla="*/ 1 h 133"/>
                <a:gd name="T36" fmla="*/ 27 w 141"/>
                <a:gd name="T37" fmla="*/ 1 h 133"/>
                <a:gd name="T38" fmla="*/ 24 w 141"/>
                <a:gd name="T39" fmla="*/ 0 h 133"/>
                <a:gd name="T40" fmla="*/ 10 w 141"/>
                <a:gd name="T41" fmla="*/ 13 h 133"/>
                <a:gd name="T42" fmla="*/ 0 w 141"/>
                <a:gd name="T43" fmla="*/ 98 h 133"/>
                <a:gd name="T44" fmla="*/ 0 w 141"/>
                <a:gd name="T45" fmla="*/ 102 h 133"/>
                <a:gd name="T46" fmla="*/ 31 w 141"/>
                <a:gd name="T47" fmla="*/ 133 h 133"/>
                <a:gd name="T48" fmla="*/ 110 w 141"/>
                <a:gd name="T49" fmla="*/ 133 h 133"/>
                <a:gd name="T50" fmla="*/ 141 w 141"/>
                <a:gd name="T51" fmla="*/ 102 h 133"/>
                <a:gd name="T52" fmla="*/ 141 w 141"/>
                <a:gd name="T53" fmla="*/ 98 h 133"/>
                <a:gd name="T54" fmla="*/ 131 w 141"/>
                <a:gd name="T55" fmla="*/ 13 h 133"/>
                <a:gd name="T56" fmla="*/ 116 w 141"/>
                <a:gd name="T57" fmla="*/ 0 h 133"/>
                <a:gd name="T58" fmla="*/ 113 w 141"/>
                <a:gd name="T59" fmla="*/ 0 h 133"/>
                <a:gd name="T60" fmla="*/ 69 w 141"/>
                <a:gd name="T61" fmla="*/ 5 h 133"/>
                <a:gd name="T62" fmla="*/ 27 w 141"/>
                <a:gd name="T63" fmla="*/ 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133">
                  <a:moveTo>
                    <a:pt x="27" y="1"/>
                  </a:moveTo>
                  <a:cubicBezTo>
                    <a:pt x="27" y="2"/>
                    <a:pt x="27" y="2"/>
                    <a:pt x="27" y="2"/>
                  </a:cubicBezTo>
                  <a:cubicBezTo>
                    <a:pt x="41" y="5"/>
                    <a:pt x="55" y="7"/>
                    <a:pt x="69" y="7"/>
                  </a:cubicBezTo>
                  <a:cubicBezTo>
                    <a:pt x="84" y="7"/>
                    <a:pt x="99" y="5"/>
                    <a:pt x="114" y="2"/>
                  </a:cubicBezTo>
                  <a:cubicBezTo>
                    <a:pt x="114" y="2"/>
                    <a:pt x="115" y="2"/>
                    <a:pt x="116" y="2"/>
                  </a:cubicBezTo>
                  <a:cubicBezTo>
                    <a:pt x="122" y="2"/>
                    <a:pt x="128" y="7"/>
                    <a:pt x="129" y="13"/>
                  </a:cubicBezTo>
                  <a:cubicBezTo>
                    <a:pt x="139" y="98"/>
                    <a:pt x="139" y="98"/>
                    <a:pt x="139" y="98"/>
                  </a:cubicBezTo>
                  <a:cubicBezTo>
                    <a:pt x="139" y="100"/>
                    <a:pt x="139" y="101"/>
                    <a:pt x="139" y="102"/>
                  </a:cubicBezTo>
                  <a:cubicBezTo>
                    <a:pt x="139" y="110"/>
                    <a:pt x="136" y="117"/>
                    <a:pt x="131" y="122"/>
                  </a:cubicBezTo>
                  <a:cubicBezTo>
                    <a:pt x="125" y="127"/>
                    <a:pt x="118" y="131"/>
                    <a:pt x="110" y="131"/>
                  </a:cubicBezTo>
                  <a:cubicBezTo>
                    <a:pt x="31" y="131"/>
                    <a:pt x="31" y="131"/>
                    <a:pt x="31" y="131"/>
                  </a:cubicBezTo>
                  <a:cubicBezTo>
                    <a:pt x="23" y="131"/>
                    <a:pt x="16" y="127"/>
                    <a:pt x="11" y="122"/>
                  </a:cubicBezTo>
                  <a:cubicBezTo>
                    <a:pt x="5" y="117"/>
                    <a:pt x="2" y="110"/>
                    <a:pt x="2" y="102"/>
                  </a:cubicBezTo>
                  <a:cubicBezTo>
                    <a:pt x="2" y="101"/>
                    <a:pt x="2" y="100"/>
                    <a:pt x="2" y="99"/>
                  </a:cubicBezTo>
                  <a:cubicBezTo>
                    <a:pt x="12" y="14"/>
                    <a:pt x="12" y="14"/>
                    <a:pt x="12" y="14"/>
                  </a:cubicBezTo>
                  <a:cubicBezTo>
                    <a:pt x="12" y="7"/>
                    <a:pt x="18" y="2"/>
                    <a:pt x="24" y="2"/>
                  </a:cubicBezTo>
                  <a:cubicBezTo>
                    <a:pt x="25" y="2"/>
                    <a:pt x="26" y="2"/>
                    <a:pt x="27" y="2"/>
                  </a:cubicBezTo>
                  <a:cubicBezTo>
                    <a:pt x="27" y="1"/>
                    <a:pt x="27" y="1"/>
                    <a:pt x="27" y="1"/>
                  </a:cubicBezTo>
                  <a:cubicBezTo>
                    <a:pt x="27" y="1"/>
                    <a:pt x="27" y="1"/>
                    <a:pt x="27" y="1"/>
                  </a:cubicBezTo>
                  <a:cubicBezTo>
                    <a:pt x="26" y="0"/>
                    <a:pt x="25" y="0"/>
                    <a:pt x="24" y="0"/>
                  </a:cubicBezTo>
                  <a:cubicBezTo>
                    <a:pt x="17" y="0"/>
                    <a:pt x="10" y="6"/>
                    <a:pt x="10" y="13"/>
                  </a:cubicBezTo>
                  <a:cubicBezTo>
                    <a:pt x="0" y="98"/>
                    <a:pt x="0" y="98"/>
                    <a:pt x="0" y="98"/>
                  </a:cubicBezTo>
                  <a:cubicBezTo>
                    <a:pt x="0" y="100"/>
                    <a:pt x="0" y="101"/>
                    <a:pt x="0" y="102"/>
                  </a:cubicBezTo>
                  <a:cubicBezTo>
                    <a:pt x="0" y="119"/>
                    <a:pt x="14" y="133"/>
                    <a:pt x="31" y="133"/>
                  </a:cubicBezTo>
                  <a:cubicBezTo>
                    <a:pt x="110" y="133"/>
                    <a:pt x="110" y="133"/>
                    <a:pt x="110" y="133"/>
                  </a:cubicBezTo>
                  <a:cubicBezTo>
                    <a:pt x="127" y="133"/>
                    <a:pt x="141" y="119"/>
                    <a:pt x="141" y="102"/>
                  </a:cubicBezTo>
                  <a:cubicBezTo>
                    <a:pt x="141" y="101"/>
                    <a:pt x="141" y="99"/>
                    <a:pt x="141" y="98"/>
                  </a:cubicBezTo>
                  <a:cubicBezTo>
                    <a:pt x="131" y="13"/>
                    <a:pt x="131" y="13"/>
                    <a:pt x="131" y="13"/>
                  </a:cubicBezTo>
                  <a:cubicBezTo>
                    <a:pt x="130" y="5"/>
                    <a:pt x="123" y="0"/>
                    <a:pt x="116" y="0"/>
                  </a:cubicBezTo>
                  <a:cubicBezTo>
                    <a:pt x="115" y="0"/>
                    <a:pt x="114" y="0"/>
                    <a:pt x="113" y="0"/>
                  </a:cubicBezTo>
                  <a:cubicBezTo>
                    <a:pt x="99" y="3"/>
                    <a:pt x="84" y="5"/>
                    <a:pt x="69" y="5"/>
                  </a:cubicBezTo>
                  <a:cubicBezTo>
                    <a:pt x="56" y="5"/>
                    <a:pt x="42" y="3"/>
                    <a:pt x="27"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形状 23"/>
            <p:cNvSpPr>
              <a:spLocks/>
            </p:cNvSpPr>
            <p:nvPr/>
          </p:nvSpPr>
          <p:spPr bwMode="auto">
            <a:xfrm>
              <a:off x="8476548" y="5480660"/>
              <a:ext cx="1538" cy="33832"/>
            </a:xfrm>
            <a:custGeom>
              <a:avLst/>
              <a:gdLst>
                <a:gd name="T0" fmla="*/ 0 w 1"/>
                <a:gd name="T1" fmla="*/ 0 h 22"/>
                <a:gd name="T2" fmla="*/ 1 w 1"/>
                <a:gd name="T3" fmla="*/ 22 h 22"/>
                <a:gd name="T4" fmla="*/ 1 w 1"/>
                <a:gd name="T5" fmla="*/ 22 h 22"/>
                <a:gd name="T6" fmla="*/ 0 w 1"/>
                <a:gd name="T7" fmla="*/ 0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22"/>
                    <a:pt x="1" y="22"/>
                    <a:pt x="1" y="22"/>
                  </a:cubicBezTo>
                  <a:cubicBezTo>
                    <a:pt x="1" y="22"/>
                    <a:pt x="1" y="22"/>
                    <a:pt x="1" y="22"/>
                  </a:cubicBezTo>
                  <a:cubicBezTo>
                    <a:pt x="0" y="0"/>
                    <a:pt x="0" y="0"/>
                    <a:pt x="0" y="0"/>
                  </a:cubicBezTo>
                  <a:cubicBezTo>
                    <a:pt x="0" y="0"/>
                    <a:pt x="0" y="0"/>
                    <a:pt x="0" y="0"/>
                  </a:cubicBezTo>
                </a:path>
              </a:pathLst>
            </a:custGeom>
            <a:solidFill>
              <a:srgbClr val="7F7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形状 24"/>
            <p:cNvSpPr>
              <a:spLocks/>
            </p:cNvSpPr>
            <p:nvPr/>
          </p:nvSpPr>
          <p:spPr bwMode="auto">
            <a:xfrm>
              <a:off x="8321227" y="5337641"/>
              <a:ext cx="156859" cy="186078"/>
            </a:xfrm>
            <a:custGeom>
              <a:avLst/>
              <a:gdLst>
                <a:gd name="T0" fmla="*/ 91 w 102"/>
                <a:gd name="T1" fmla="*/ 0 h 121"/>
                <a:gd name="T2" fmla="*/ 0 w 102"/>
                <a:gd name="T3" fmla="*/ 9 h 121"/>
                <a:gd name="T4" fmla="*/ 15 w 102"/>
                <a:gd name="T5" fmla="*/ 114 h 121"/>
                <a:gd name="T6" fmla="*/ 63 w 102"/>
                <a:gd name="T7" fmla="*/ 121 h 121"/>
                <a:gd name="T8" fmla="*/ 102 w 102"/>
                <a:gd name="T9" fmla="*/ 115 h 121"/>
                <a:gd name="T10" fmla="*/ 101 w 102"/>
                <a:gd name="T11" fmla="*/ 93 h 121"/>
                <a:gd name="T12" fmla="*/ 91 w 102"/>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02" h="121">
                  <a:moveTo>
                    <a:pt x="91" y="0"/>
                  </a:moveTo>
                  <a:cubicBezTo>
                    <a:pt x="0" y="9"/>
                    <a:pt x="0" y="9"/>
                    <a:pt x="0" y="9"/>
                  </a:cubicBezTo>
                  <a:cubicBezTo>
                    <a:pt x="15" y="114"/>
                    <a:pt x="15" y="114"/>
                    <a:pt x="15" y="114"/>
                  </a:cubicBezTo>
                  <a:cubicBezTo>
                    <a:pt x="31" y="118"/>
                    <a:pt x="47" y="121"/>
                    <a:pt x="63" y="121"/>
                  </a:cubicBezTo>
                  <a:cubicBezTo>
                    <a:pt x="76" y="121"/>
                    <a:pt x="89" y="119"/>
                    <a:pt x="102" y="115"/>
                  </a:cubicBezTo>
                  <a:cubicBezTo>
                    <a:pt x="101" y="93"/>
                    <a:pt x="101" y="93"/>
                    <a:pt x="101" y="93"/>
                  </a:cubicBezTo>
                  <a:cubicBezTo>
                    <a:pt x="91" y="0"/>
                    <a:pt x="91" y="0"/>
                    <a:pt x="91" y="0"/>
                  </a:cubicBezTo>
                </a:path>
              </a:pathLst>
            </a:custGeom>
            <a:solidFill>
              <a:srgbClr val="F4B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形状 25"/>
            <p:cNvSpPr>
              <a:spLocks/>
            </p:cNvSpPr>
            <p:nvPr/>
          </p:nvSpPr>
          <p:spPr bwMode="auto">
            <a:xfrm>
              <a:off x="9180875" y="1073234"/>
              <a:ext cx="1139534" cy="1141071"/>
            </a:xfrm>
            <a:custGeom>
              <a:avLst/>
              <a:gdLst>
                <a:gd name="T0" fmla="*/ 722 w 742"/>
                <a:gd name="T1" fmla="*/ 0 h 742"/>
                <a:gd name="T2" fmla="*/ 686 w 742"/>
                <a:gd name="T3" fmla="*/ 0 h 742"/>
                <a:gd name="T4" fmla="*/ 686 w 742"/>
                <a:gd name="T5" fmla="*/ 656 h 742"/>
                <a:gd name="T6" fmla="*/ 665 w 742"/>
                <a:gd name="T7" fmla="*/ 677 h 742"/>
                <a:gd name="T8" fmla="*/ 665 w 742"/>
                <a:gd name="T9" fmla="*/ 677 h 742"/>
                <a:gd name="T10" fmla="*/ 0 w 742"/>
                <a:gd name="T11" fmla="*/ 677 h 742"/>
                <a:gd name="T12" fmla="*/ 0 w 742"/>
                <a:gd name="T13" fmla="*/ 722 h 742"/>
                <a:gd name="T14" fmla="*/ 20 w 742"/>
                <a:gd name="T15" fmla="*/ 742 h 742"/>
                <a:gd name="T16" fmla="*/ 722 w 742"/>
                <a:gd name="T17" fmla="*/ 742 h 742"/>
                <a:gd name="T18" fmla="*/ 742 w 742"/>
                <a:gd name="T19" fmla="*/ 722 h 742"/>
                <a:gd name="T20" fmla="*/ 742 w 742"/>
                <a:gd name="T21" fmla="*/ 20 h 742"/>
                <a:gd name="T22" fmla="*/ 722 w 742"/>
                <a:gd name="T23"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 h="742">
                  <a:moveTo>
                    <a:pt x="722" y="0"/>
                  </a:moveTo>
                  <a:cubicBezTo>
                    <a:pt x="686" y="0"/>
                    <a:pt x="686" y="0"/>
                    <a:pt x="686" y="0"/>
                  </a:cubicBezTo>
                  <a:cubicBezTo>
                    <a:pt x="686" y="656"/>
                    <a:pt x="686" y="656"/>
                    <a:pt x="686" y="656"/>
                  </a:cubicBezTo>
                  <a:cubicBezTo>
                    <a:pt x="686" y="668"/>
                    <a:pt x="677" y="677"/>
                    <a:pt x="665" y="677"/>
                  </a:cubicBezTo>
                  <a:cubicBezTo>
                    <a:pt x="665" y="677"/>
                    <a:pt x="665" y="677"/>
                    <a:pt x="665" y="677"/>
                  </a:cubicBezTo>
                  <a:cubicBezTo>
                    <a:pt x="0" y="677"/>
                    <a:pt x="0" y="677"/>
                    <a:pt x="0" y="677"/>
                  </a:cubicBezTo>
                  <a:cubicBezTo>
                    <a:pt x="0" y="722"/>
                    <a:pt x="0" y="722"/>
                    <a:pt x="0" y="722"/>
                  </a:cubicBezTo>
                  <a:cubicBezTo>
                    <a:pt x="0" y="733"/>
                    <a:pt x="9" y="742"/>
                    <a:pt x="20" y="742"/>
                  </a:cubicBezTo>
                  <a:cubicBezTo>
                    <a:pt x="722" y="742"/>
                    <a:pt x="722" y="742"/>
                    <a:pt x="722" y="742"/>
                  </a:cubicBezTo>
                  <a:cubicBezTo>
                    <a:pt x="733" y="742"/>
                    <a:pt x="742" y="733"/>
                    <a:pt x="742" y="722"/>
                  </a:cubicBezTo>
                  <a:cubicBezTo>
                    <a:pt x="742" y="20"/>
                    <a:pt x="742" y="20"/>
                    <a:pt x="742" y="20"/>
                  </a:cubicBezTo>
                  <a:cubicBezTo>
                    <a:pt x="742" y="9"/>
                    <a:pt x="733" y="0"/>
                    <a:pt x="722" y="0"/>
                  </a:cubicBezTo>
                </a:path>
              </a:pathLst>
            </a:custGeom>
            <a:solidFill>
              <a:srgbClr val="68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形状 26"/>
            <p:cNvSpPr>
              <a:spLocks noEditPoints="1"/>
            </p:cNvSpPr>
            <p:nvPr/>
          </p:nvSpPr>
          <p:spPr bwMode="auto">
            <a:xfrm>
              <a:off x="10474191" y="1583794"/>
              <a:ext cx="1141071" cy="1141071"/>
            </a:xfrm>
            <a:custGeom>
              <a:avLst/>
              <a:gdLst>
                <a:gd name="T0" fmla="*/ 426 w 742"/>
                <a:gd name="T1" fmla="*/ 725 h 742"/>
                <a:gd name="T2" fmla="*/ 418 w 742"/>
                <a:gd name="T3" fmla="*/ 722 h 742"/>
                <a:gd name="T4" fmla="*/ 426 w 742"/>
                <a:gd name="T5" fmla="*/ 703 h 742"/>
                <a:gd name="T6" fmla="*/ 426 w 742"/>
                <a:gd name="T7" fmla="*/ 703 h 742"/>
                <a:gd name="T8" fmla="*/ 433 w 742"/>
                <a:gd name="T9" fmla="*/ 706 h 742"/>
                <a:gd name="T10" fmla="*/ 426 w 742"/>
                <a:gd name="T11" fmla="*/ 725 h 742"/>
                <a:gd name="T12" fmla="*/ 722 w 742"/>
                <a:gd name="T13" fmla="*/ 0 h 742"/>
                <a:gd name="T14" fmla="*/ 676 w 742"/>
                <a:gd name="T15" fmla="*/ 0 h 742"/>
                <a:gd name="T16" fmla="*/ 676 w 742"/>
                <a:gd name="T17" fmla="*/ 668 h 742"/>
                <a:gd name="T18" fmla="*/ 655 w 742"/>
                <a:gd name="T19" fmla="*/ 689 h 742"/>
                <a:gd name="T20" fmla="*/ 655 w 742"/>
                <a:gd name="T21" fmla="*/ 689 h 742"/>
                <a:gd name="T22" fmla="*/ 550 w 742"/>
                <a:gd name="T23" fmla="*/ 689 h 742"/>
                <a:gd name="T24" fmla="*/ 550 w 742"/>
                <a:gd name="T25" fmla="*/ 689 h 742"/>
                <a:gd name="T26" fmla="*/ 76 w 742"/>
                <a:gd name="T27" fmla="*/ 689 h 742"/>
                <a:gd name="T28" fmla="*/ 76 w 742"/>
                <a:gd name="T29" fmla="*/ 689 h 742"/>
                <a:gd name="T30" fmla="*/ 0 w 742"/>
                <a:gd name="T31" fmla="*/ 689 h 742"/>
                <a:gd name="T32" fmla="*/ 0 w 742"/>
                <a:gd name="T33" fmla="*/ 722 h 742"/>
                <a:gd name="T34" fmla="*/ 20 w 742"/>
                <a:gd name="T35" fmla="*/ 742 h 742"/>
                <a:gd name="T36" fmla="*/ 409 w 742"/>
                <a:gd name="T37" fmla="*/ 742 h 742"/>
                <a:gd name="T38" fmla="*/ 410 w 742"/>
                <a:gd name="T39" fmla="*/ 740 h 742"/>
                <a:gd name="T40" fmla="*/ 414 w 742"/>
                <a:gd name="T41" fmla="*/ 742 h 742"/>
                <a:gd name="T42" fmla="*/ 722 w 742"/>
                <a:gd name="T43" fmla="*/ 742 h 742"/>
                <a:gd name="T44" fmla="*/ 742 w 742"/>
                <a:gd name="T45" fmla="*/ 722 h 742"/>
                <a:gd name="T46" fmla="*/ 742 w 742"/>
                <a:gd name="T47" fmla="*/ 20 h 742"/>
                <a:gd name="T48" fmla="*/ 722 w 742"/>
                <a:gd name="T4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2" h="742">
                  <a:moveTo>
                    <a:pt x="426" y="725"/>
                  </a:moveTo>
                  <a:cubicBezTo>
                    <a:pt x="418" y="722"/>
                    <a:pt x="418" y="722"/>
                    <a:pt x="418" y="722"/>
                  </a:cubicBezTo>
                  <a:cubicBezTo>
                    <a:pt x="421" y="716"/>
                    <a:pt x="424" y="709"/>
                    <a:pt x="426" y="703"/>
                  </a:cubicBezTo>
                  <a:cubicBezTo>
                    <a:pt x="426" y="703"/>
                    <a:pt x="426" y="703"/>
                    <a:pt x="426" y="703"/>
                  </a:cubicBezTo>
                  <a:cubicBezTo>
                    <a:pt x="433" y="706"/>
                    <a:pt x="433" y="706"/>
                    <a:pt x="433" y="706"/>
                  </a:cubicBezTo>
                  <a:cubicBezTo>
                    <a:pt x="431" y="712"/>
                    <a:pt x="429" y="719"/>
                    <a:pt x="426" y="725"/>
                  </a:cubicBezTo>
                  <a:moveTo>
                    <a:pt x="722" y="0"/>
                  </a:moveTo>
                  <a:cubicBezTo>
                    <a:pt x="676" y="0"/>
                    <a:pt x="676" y="0"/>
                    <a:pt x="676" y="0"/>
                  </a:cubicBezTo>
                  <a:cubicBezTo>
                    <a:pt x="676" y="668"/>
                    <a:pt x="676" y="668"/>
                    <a:pt x="676" y="668"/>
                  </a:cubicBezTo>
                  <a:cubicBezTo>
                    <a:pt x="676" y="679"/>
                    <a:pt x="666" y="689"/>
                    <a:pt x="655" y="689"/>
                  </a:cubicBezTo>
                  <a:cubicBezTo>
                    <a:pt x="655" y="689"/>
                    <a:pt x="655" y="689"/>
                    <a:pt x="655" y="689"/>
                  </a:cubicBezTo>
                  <a:cubicBezTo>
                    <a:pt x="550" y="689"/>
                    <a:pt x="550" y="689"/>
                    <a:pt x="550" y="689"/>
                  </a:cubicBezTo>
                  <a:cubicBezTo>
                    <a:pt x="550" y="689"/>
                    <a:pt x="550" y="689"/>
                    <a:pt x="550" y="689"/>
                  </a:cubicBezTo>
                  <a:cubicBezTo>
                    <a:pt x="76" y="689"/>
                    <a:pt x="76" y="689"/>
                    <a:pt x="76" y="689"/>
                  </a:cubicBezTo>
                  <a:cubicBezTo>
                    <a:pt x="76" y="689"/>
                    <a:pt x="76" y="689"/>
                    <a:pt x="76" y="689"/>
                  </a:cubicBezTo>
                  <a:cubicBezTo>
                    <a:pt x="0" y="689"/>
                    <a:pt x="0" y="689"/>
                    <a:pt x="0" y="689"/>
                  </a:cubicBezTo>
                  <a:cubicBezTo>
                    <a:pt x="0" y="722"/>
                    <a:pt x="0" y="722"/>
                    <a:pt x="0" y="722"/>
                  </a:cubicBezTo>
                  <a:cubicBezTo>
                    <a:pt x="0" y="733"/>
                    <a:pt x="9" y="742"/>
                    <a:pt x="20" y="742"/>
                  </a:cubicBezTo>
                  <a:cubicBezTo>
                    <a:pt x="409" y="742"/>
                    <a:pt x="409" y="742"/>
                    <a:pt x="409" y="742"/>
                  </a:cubicBezTo>
                  <a:cubicBezTo>
                    <a:pt x="409" y="741"/>
                    <a:pt x="410" y="740"/>
                    <a:pt x="410" y="740"/>
                  </a:cubicBezTo>
                  <a:cubicBezTo>
                    <a:pt x="414" y="742"/>
                    <a:pt x="414" y="742"/>
                    <a:pt x="414" y="742"/>
                  </a:cubicBezTo>
                  <a:cubicBezTo>
                    <a:pt x="722" y="742"/>
                    <a:pt x="722" y="742"/>
                    <a:pt x="722" y="742"/>
                  </a:cubicBezTo>
                  <a:cubicBezTo>
                    <a:pt x="733" y="742"/>
                    <a:pt x="742" y="733"/>
                    <a:pt x="742" y="722"/>
                  </a:cubicBezTo>
                  <a:cubicBezTo>
                    <a:pt x="742" y="20"/>
                    <a:pt x="742" y="20"/>
                    <a:pt x="742" y="20"/>
                  </a:cubicBezTo>
                  <a:cubicBezTo>
                    <a:pt x="742" y="9"/>
                    <a:pt x="733" y="0"/>
                    <a:pt x="722" y="0"/>
                  </a:cubicBezTo>
                </a:path>
              </a:pathLst>
            </a:custGeom>
            <a:solidFill>
              <a:srgbClr val="68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形状 27"/>
            <p:cNvSpPr>
              <a:spLocks/>
            </p:cNvSpPr>
            <p:nvPr/>
          </p:nvSpPr>
          <p:spPr bwMode="auto">
            <a:xfrm>
              <a:off x="9239313" y="5500651"/>
              <a:ext cx="184540" cy="302953"/>
            </a:xfrm>
            <a:custGeom>
              <a:avLst/>
              <a:gdLst>
                <a:gd name="T0" fmla="*/ 0 w 120"/>
                <a:gd name="T1" fmla="*/ 10 h 197"/>
                <a:gd name="T2" fmla="*/ 38 w 120"/>
                <a:gd name="T3" fmla="*/ 197 h 197"/>
                <a:gd name="T4" fmla="*/ 120 w 120"/>
                <a:gd name="T5" fmla="*/ 197 h 197"/>
                <a:gd name="T6" fmla="*/ 99 w 120"/>
                <a:gd name="T7" fmla="*/ 0 h 197"/>
                <a:gd name="T8" fmla="*/ 0 w 120"/>
                <a:gd name="T9" fmla="*/ 10 h 197"/>
              </a:gdLst>
              <a:ahLst/>
              <a:cxnLst>
                <a:cxn ang="0">
                  <a:pos x="T0" y="T1"/>
                </a:cxn>
                <a:cxn ang="0">
                  <a:pos x="T2" y="T3"/>
                </a:cxn>
                <a:cxn ang="0">
                  <a:pos x="T4" y="T5"/>
                </a:cxn>
                <a:cxn ang="0">
                  <a:pos x="T6" y="T7"/>
                </a:cxn>
                <a:cxn ang="0">
                  <a:pos x="T8" y="T9"/>
                </a:cxn>
              </a:cxnLst>
              <a:rect l="0" t="0" r="r" b="b"/>
              <a:pathLst>
                <a:path w="120" h="197">
                  <a:moveTo>
                    <a:pt x="0" y="10"/>
                  </a:moveTo>
                  <a:lnTo>
                    <a:pt x="38" y="197"/>
                  </a:lnTo>
                  <a:lnTo>
                    <a:pt x="120" y="197"/>
                  </a:lnTo>
                  <a:lnTo>
                    <a:pt x="99" y="0"/>
                  </a:lnTo>
                  <a:lnTo>
                    <a:pt x="0" y="10"/>
                  </a:lnTo>
                  <a:close/>
                </a:path>
              </a:pathLst>
            </a:custGeom>
            <a:solidFill>
              <a:srgbClr val="FAE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形状 28"/>
            <p:cNvSpPr>
              <a:spLocks/>
            </p:cNvSpPr>
            <p:nvPr/>
          </p:nvSpPr>
          <p:spPr bwMode="auto">
            <a:xfrm>
              <a:off x="9239313" y="5500651"/>
              <a:ext cx="184540" cy="302953"/>
            </a:xfrm>
            <a:custGeom>
              <a:avLst/>
              <a:gdLst>
                <a:gd name="T0" fmla="*/ 0 w 120"/>
                <a:gd name="T1" fmla="*/ 10 h 197"/>
                <a:gd name="T2" fmla="*/ 38 w 120"/>
                <a:gd name="T3" fmla="*/ 197 h 197"/>
                <a:gd name="T4" fmla="*/ 120 w 120"/>
                <a:gd name="T5" fmla="*/ 197 h 197"/>
                <a:gd name="T6" fmla="*/ 99 w 120"/>
                <a:gd name="T7" fmla="*/ 0 h 197"/>
                <a:gd name="T8" fmla="*/ 0 w 120"/>
                <a:gd name="T9" fmla="*/ 10 h 197"/>
              </a:gdLst>
              <a:ahLst/>
              <a:cxnLst>
                <a:cxn ang="0">
                  <a:pos x="T0" y="T1"/>
                </a:cxn>
                <a:cxn ang="0">
                  <a:pos x="T2" y="T3"/>
                </a:cxn>
                <a:cxn ang="0">
                  <a:pos x="T4" y="T5"/>
                </a:cxn>
                <a:cxn ang="0">
                  <a:pos x="T6" y="T7"/>
                </a:cxn>
                <a:cxn ang="0">
                  <a:pos x="T8" y="T9"/>
                </a:cxn>
              </a:cxnLst>
              <a:rect l="0" t="0" r="r" b="b"/>
              <a:pathLst>
                <a:path w="120" h="197">
                  <a:moveTo>
                    <a:pt x="0" y="10"/>
                  </a:moveTo>
                  <a:lnTo>
                    <a:pt x="38" y="197"/>
                  </a:lnTo>
                  <a:lnTo>
                    <a:pt x="120" y="197"/>
                  </a:lnTo>
                  <a:lnTo>
                    <a:pt x="99" y="0"/>
                  </a:lnTo>
                  <a:lnTo>
                    <a:pt x="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形状 29"/>
            <p:cNvSpPr>
              <a:spLocks/>
            </p:cNvSpPr>
            <p:nvPr/>
          </p:nvSpPr>
          <p:spPr bwMode="auto">
            <a:xfrm>
              <a:off x="9239313" y="5500651"/>
              <a:ext cx="170700" cy="179927"/>
            </a:xfrm>
            <a:custGeom>
              <a:avLst/>
              <a:gdLst>
                <a:gd name="T0" fmla="*/ 100 w 112"/>
                <a:gd name="T1" fmla="*/ 0 h 117"/>
                <a:gd name="T2" fmla="*/ 0 w 112"/>
                <a:gd name="T3" fmla="*/ 10 h 117"/>
                <a:gd name="T4" fmla="*/ 21 w 112"/>
                <a:gd name="T5" fmla="*/ 113 h 117"/>
                <a:gd name="T6" fmla="*/ 74 w 112"/>
                <a:gd name="T7" fmla="*/ 117 h 117"/>
                <a:gd name="T8" fmla="*/ 112 w 112"/>
                <a:gd name="T9" fmla="*/ 114 h 117"/>
                <a:gd name="T10" fmla="*/ 100 w 112"/>
                <a:gd name="T11" fmla="*/ 0 h 117"/>
              </a:gdLst>
              <a:ahLst/>
              <a:cxnLst>
                <a:cxn ang="0">
                  <a:pos x="T0" y="T1"/>
                </a:cxn>
                <a:cxn ang="0">
                  <a:pos x="T2" y="T3"/>
                </a:cxn>
                <a:cxn ang="0">
                  <a:pos x="T4" y="T5"/>
                </a:cxn>
                <a:cxn ang="0">
                  <a:pos x="T6" y="T7"/>
                </a:cxn>
                <a:cxn ang="0">
                  <a:pos x="T8" y="T9"/>
                </a:cxn>
                <a:cxn ang="0">
                  <a:pos x="T10" y="T11"/>
                </a:cxn>
              </a:cxnLst>
              <a:rect l="0" t="0" r="r" b="b"/>
              <a:pathLst>
                <a:path w="112" h="117">
                  <a:moveTo>
                    <a:pt x="100" y="0"/>
                  </a:moveTo>
                  <a:cubicBezTo>
                    <a:pt x="0" y="10"/>
                    <a:pt x="0" y="10"/>
                    <a:pt x="0" y="10"/>
                  </a:cubicBezTo>
                  <a:cubicBezTo>
                    <a:pt x="21" y="113"/>
                    <a:pt x="21" y="113"/>
                    <a:pt x="21" y="113"/>
                  </a:cubicBezTo>
                  <a:cubicBezTo>
                    <a:pt x="39" y="116"/>
                    <a:pt x="57" y="117"/>
                    <a:pt x="74" y="117"/>
                  </a:cubicBezTo>
                  <a:cubicBezTo>
                    <a:pt x="87" y="117"/>
                    <a:pt x="100" y="116"/>
                    <a:pt x="112" y="114"/>
                  </a:cubicBezTo>
                  <a:cubicBezTo>
                    <a:pt x="100" y="0"/>
                    <a:pt x="100" y="0"/>
                    <a:pt x="100" y="0"/>
                  </a:cubicBezTo>
                </a:path>
              </a:pathLst>
            </a:custGeom>
            <a:solidFill>
              <a:srgbClr val="F4B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形状 30"/>
            <p:cNvSpPr>
              <a:spLocks/>
            </p:cNvSpPr>
            <p:nvPr/>
          </p:nvSpPr>
          <p:spPr bwMode="auto">
            <a:xfrm>
              <a:off x="9482290" y="3241577"/>
              <a:ext cx="722781" cy="516712"/>
            </a:xfrm>
            <a:custGeom>
              <a:avLst/>
              <a:gdLst>
                <a:gd name="T0" fmla="*/ 81 w 470"/>
                <a:gd name="T1" fmla="*/ 49 h 336"/>
                <a:gd name="T2" fmla="*/ 188 w 470"/>
                <a:gd name="T3" fmla="*/ 283 h 336"/>
                <a:gd name="T4" fmla="*/ 174 w 470"/>
                <a:gd name="T5" fmla="*/ 305 h 336"/>
                <a:gd name="T6" fmla="*/ 16 w 470"/>
                <a:gd name="T7" fmla="*/ 305 h 336"/>
                <a:gd name="T8" fmla="*/ 0 w 470"/>
                <a:gd name="T9" fmla="*/ 321 h 336"/>
                <a:gd name="T10" fmla="*/ 16 w 470"/>
                <a:gd name="T11" fmla="*/ 336 h 336"/>
                <a:gd name="T12" fmla="*/ 451 w 470"/>
                <a:gd name="T13" fmla="*/ 336 h 336"/>
                <a:gd name="T14" fmla="*/ 464 w 470"/>
                <a:gd name="T15" fmla="*/ 313 h 336"/>
                <a:gd name="T16" fmla="*/ 301 w 470"/>
                <a:gd name="T17" fmla="*/ 9 h 336"/>
                <a:gd name="T18" fmla="*/ 285 w 470"/>
                <a:gd name="T19" fmla="*/ 1 h 336"/>
                <a:gd name="T20" fmla="*/ 93 w 470"/>
                <a:gd name="T21" fmla="*/ 28 h 336"/>
                <a:gd name="T22" fmla="*/ 81 w 470"/>
                <a:gd name="T23" fmla="*/ 4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336">
                  <a:moveTo>
                    <a:pt x="81" y="49"/>
                  </a:moveTo>
                  <a:cubicBezTo>
                    <a:pt x="188" y="283"/>
                    <a:pt x="188" y="283"/>
                    <a:pt x="188" y="283"/>
                  </a:cubicBezTo>
                  <a:cubicBezTo>
                    <a:pt x="193" y="294"/>
                    <a:pt x="185" y="305"/>
                    <a:pt x="174" y="305"/>
                  </a:cubicBezTo>
                  <a:cubicBezTo>
                    <a:pt x="16" y="305"/>
                    <a:pt x="16" y="305"/>
                    <a:pt x="16" y="305"/>
                  </a:cubicBezTo>
                  <a:cubicBezTo>
                    <a:pt x="7" y="305"/>
                    <a:pt x="0" y="312"/>
                    <a:pt x="0" y="321"/>
                  </a:cubicBezTo>
                  <a:cubicBezTo>
                    <a:pt x="0" y="329"/>
                    <a:pt x="7" y="336"/>
                    <a:pt x="16" y="336"/>
                  </a:cubicBezTo>
                  <a:cubicBezTo>
                    <a:pt x="451" y="336"/>
                    <a:pt x="451" y="336"/>
                    <a:pt x="451" y="336"/>
                  </a:cubicBezTo>
                  <a:cubicBezTo>
                    <a:pt x="462" y="336"/>
                    <a:pt x="470" y="324"/>
                    <a:pt x="464" y="313"/>
                  </a:cubicBezTo>
                  <a:cubicBezTo>
                    <a:pt x="301" y="9"/>
                    <a:pt x="301" y="9"/>
                    <a:pt x="301" y="9"/>
                  </a:cubicBezTo>
                  <a:cubicBezTo>
                    <a:pt x="298" y="3"/>
                    <a:pt x="291" y="0"/>
                    <a:pt x="285" y="1"/>
                  </a:cubicBezTo>
                  <a:cubicBezTo>
                    <a:pt x="93" y="28"/>
                    <a:pt x="93" y="28"/>
                    <a:pt x="93" y="28"/>
                  </a:cubicBezTo>
                  <a:cubicBezTo>
                    <a:pt x="83" y="29"/>
                    <a:pt x="77" y="40"/>
                    <a:pt x="81" y="49"/>
                  </a:cubicBez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形状 31"/>
            <p:cNvSpPr>
              <a:spLocks/>
            </p:cNvSpPr>
            <p:nvPr/>
          </p:nvSpPr>
          <p:spPr bwMode="auto">
            <a:xfrm>
              <a:off x="9480752" y="3241577"/>
              <a:ext cx="719705" cy="518250"/>
            </a:xfrm>
            <a:custGeom>
              <a:avLst/>
              <a:gdLst>
                <a:gd name="T0" fmla="*/ 82 w 468"/>
                <a:gd name="T1" fmla="*/ 49 h 337"/>
                <a:gd name="T2" fmla="*/ 81 w 468"/>
                <a:gd name="T3" fmla="*/ 50 h 337"/>
                <a:gd name="T4" fmla="*/ 188 w 468"/>
                <a:gd name="T5" fmla="*/ 284 h 337"/>
                <a:gd name="T6" fmla="*/ 188 w 468"/>
                <a:gd name="T7" fmla="*/ 284 h 337"/>
                <a:gd name="T8" fmla="*/ 189 w 468"/>
                <a:gd name="T9" fmla="*/ 290 h 337"/>
                <a:gd name="T10" fmla="*/ 185 w 468"/>
                <a:gd name="T11" fmla="*/ 300 h 337"/>
                <a:gd name="T12" fmla="*/ 175 w 468"/>
                <a:gd name="T13" fmla="*/ 304 h 337"/>
                <a:gd name="T14" fmla="*/ 17 w 468"/>
                <a:gd name="T15" fmla="*/ 304 h 337"/>
                <a:gd name="T16" fmla="*/ 0 w 468"/>
                <a:gd name="T17" fmla="*/ 321 h 337"/>
                <a:gd name="T18" fmla="*/ 17 w 468"/>
                <a:gd name="T19" fmla="*/ 337 h 337"/>
                <a:gd name="T20" fmla="*/ 452 w 468"/>
                <a:gd name="T21" fmla="*/ 337 h 337"/>
                <a:gd name="T22" fmla="*/ 463 w 468"/>
                <a:gd name="T23" fmla="*/ 332 h 337"/>
                <a:gd name="T24" fmla="*/ 468 w 468"/>
                <a:gd name="T25" fmla="*/ 321 h 337"/>
                <a:gd name="T26" fmla="*/ 466 w 468"/>
                <a:gd name="T27" fmla="*/ 313 h 337"/>
                <a:gd name="T28" fmla="*/ 466 w 468"/>
                <a:gd name="T29" fmla="*/ 313 h 337"/>
                <a:gd name="T30" fmla="*/ 303 w 468"/>
                <a:gd name="T31" fmla="*/ 8 h 337"/>
                <a:gd name="T32" fmla="*/ 288 w 468"/>
                <a:gd name="T33" fmla="*/ 0 h 337"/>
                <a:gd name="T34" fmla="*/ 286 w 468"/>
                <a:gd name="T35" fmla="*/ 0 h 337"/>
                <a:gd name="T36" fmla="*/ 94 w 468"/>
                <a:gd name="T37" fmla="*/ 27 h 337"/>
                <a:gd name="T38" fmla="*/ 79 w 468"/>
                <a:gd name="T39" fmla="*/ 43 h 337"/>
                <a:gd name="T40" fmla="*/ 81 w 468"/>
                <a:gd name="T41" fmla="*/ 50 h 337"/>
                <a:gd name="T42" fmla="*/ 82 w 468"/>
                <a:gd name="T43" fmla="*/ 49 h 337"/>
                <a:gd name="T44" fmla="*/ 83 w 468"/>
                <a:gd name="T45" fmla="*/ 49 h 337"/>
                <a:gd name="T46" fmla="*/ 81 w 468"/>
                <a:gd name="T47" fmla="*/ 43 h 337"/>
                <a:gd name="T48" fmla="*/ 94 w 468"/>
                <a:gd name="T49" fmla="*/ 29 h 337"/>
                <a:gd name="T50" fmla="*/ 286 w 468"/>
                <a:gd name="T51" fmla="*/ 2 h 337"/>
                <a:gd name="T52" fmla="*/ 288 w 468"/>
                <a:gd name="T53" fmla="*/ 2 h 337"/>
                <a:gd name="T54" fmla="*/ 301 w 468"/>
                <a:gd name="T55" fmla="*/ 9 h 337"/>
                <a:gd name="T56" fmla="*/ 464 w 468"/>
                <a:gd name="T57" fmla="*/ 314 h 337"/>
                <a:gd name="T58" fmla="*/ 464 w 468"/>
                <a:gd name="T59" fmla="*/ 314 h 337"/>
                <a:gd name="T60" fmla="*/ 466 w 468"/>
                <a:gd name="T61" fmla="*/ 321 h 337"/>
                <a:gd name="T62" fmla="*/ 462 w 468"/>
                <a:gd name="T63" fmla="*/ 331 h 337"/>
                <a:gd name="T64" fmla="*/ 452 w 468"/>
                <a:gd name="T65" fmla="*/ 335 h 337"/>
                <a:gd name="T66" fmla="*/ 17 w 468"/>
                <a:gd name="T67" fmla="*/ 335 h 337"/>
                <a:gd name="T68" fmla="*/ 2 w 468"/>
                <a:gd name="T69" fmla="*/ 321 h 337"/>
                <a:gd name="T70" fmla="*/ 17 w 468"/>
                <a:gd name="T71" fmla="*/ 306 h 337"/>
                <a:gd name="T72" fmla="*/ 175 w 468"/>
                <a:gd name="T73" fmla="*/ 306 h 337"/>
                <a:gd name="T74" fmla="*/ 191 w 468"/>
                <a:gd name="T75" fmla="*/ 290 h 337"/>
                <a:gd name="T76" fmla="*/ 190 w 468"/>
                <a:gd name="T77" fmla="*/ 283 h 337"/>
                <a:gd name="T78" fmla="*/ 83 w 468"/>
                <a:gd name="T79" fmla="*/ 49 h 337"/>
                <a:gd name="T80" fmla="*/ 82 w 468"/>
                <a:gd name="T81" fmla="*/ 4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8" h="337">
                  <a:moveTo>
                    <a:pt x="82" y="49"/>
                  </a:moveTo>
                  <a:cubicBezTo>
                    <a:pt x="81" y="50"/>
                    <a:pt x="81" y="50"/>
                    <a:pt x="81" y="50"/>
                  </a:cubicBezTo>
                  <a:cubicBezTo>
                    <a:pt x="188" y="284"/>
                    <a:pt x="188" y="284"/>
                    <a:pt x="188" y="284"/>
                  </a:cubicBezTo>
                  <a:cubicBezTo>
                    <a:pt x="188" y="284"/>
                    <a:pt x="188" y="284"/>
                    <a:pt x="188" y="284"/>
                  </a:cubicBezTo>
                  <a:cubicBezTo>
                    <a:pt x="189" y="286"/>
                    <a:pt x="189" y="288"/>
                    <a:pt x="189" y="290"/>
                  </a:cubicBezTo>
                  <a:cubicBezTo>
                    <a:pt x="189" y="294"/>
                    <a:pt x="188" y="297"/>
                    <a:pt x="185" y="300"/>
                  </a:cubicBezTo>
                  <a:cubicBezTo>
                    <a:pt x="183" y="302"/>
                    <a:pt x="179" y="304"/>
                    <a:pt x="175" y="304"/>
                  </a:cubicBezTo>
                  <a:cubicBezTo>
                    <a:pt x="17" y="304"/>
                    <a:pt x="17" y="304"/>
                    <a:pt x="17" y="304"/>
                  </a:cubicBezTo>
                  <a:cubicBezTo>
                    <a:pt x="8" y="304"/>
                    <a:pt x="0" y="312"/>
                    <a:pt x="0" y="321"/>
                  </a:cubicBezTo>
                  <a:cubicBezTo>
                    <a:pt x="0" y="330"/>
                    <a:pt x="8" y="337"/>
                    <a:pt x="17" y="337"/>
                  </a:cubicBezTo>
                  <a:cubicBezTo>
                    <a:pt x="452" y="337"/>
                    <a:pt x="452" y="337"/>
                    <a:pt x="452" y="337"/>
                  </a:cubicBezTo>
                  <a:cubicBezTo>
                    <a:pt x="456" y="337"/>
                    <a:pt x="460" y="335"/>
                    <a:pt x="463" y="332"/>
                  </a:cubicBezTo>
                  <a:cubicBezTo>
                    <a:pt x="466" y="329"/>
                    <a:pt x="468" y="325"/>
                    <a:pt x="468" y="321"/>
                  </a:cubicBezTo>
                  <a:cubicBezTo>
                    <a:pt x="468" y="318"/>
                    <a:pt x="467" y="315"/>
                    <a:pt x="466" y="313"/>
                  </a:cubicBezTo>
                  <a:cubicBezTo>
                    <a:pt x="466" y="313"/>
                    <a:pt x="466" y="313"/>
                    <a:pt x="466" y="313"/>
                  </a:cubicBezTo>
                  <a:cubicBezTo>
                    <a:pt x="303" y="8"/>
                    <a:pt x="303" y="8"/>
                    <a:pt x="303" y="8"/>
                  </a:cubicBezTo>
                  <a:cubicBezTo>
                    <a:pt x="300" y="3"/>
                    <a:pt x="294" y="0"/>
                    <a:pt x="288" y="0"/>
                  </a:cubicBezTo>
                  <a:cubicBezTo>
                    <a:pt x="287" y="0"/>
                    <a:pt x="287" y="0"/>
                    <a:pt x="286" y="0"/>
                  </a:cubicBezTo>
                  <a:cubicBezTo>
                    <a:pt x="94" y="27"/>
                    <a:pt x="94" y="27"/>
                    <a:pt x="94" y="27"/>
                  </a:cubicBezTo>
                  <a:cubicBezTo>
                    <a:pt x="85" y="28"/>
                    <a:pt x="79" y="35"/>
                    <a:pt x="79" y="43"/>
                  </a:cubicBezTo>
                  <a:cubicBezTo>
                    <a:pt x="79" y="45"/>
                    <a:pt x="80" y="47"/>
                    <a:pt x="81" y="50"/>
                  </a:cubicBezTo>
                  <a:cubicBezTo>
                    <a:pt x="82" y="49"/>
                    <a:pt x="82" y="49"/>
                    <a:pt x="82" y="49"/>
                  </a:cubicBezTo>
                  <a:cubicBezTo>
                    <a:pt x="83" y="49"/>
                    <a:pt x="83" y="49"/>
                    <a:pt x="83" y="49"/>
                  </a:cubicBezTo>
                  <a:cubicBezTo>
                    <a:pt x="82" y="47"/>
                    <a:pt x="81" y="45"/>
                    <a:pt x="81" y="43"/>
                  </a:cubicBezTo>
                  <a:cubicBezTo>
                    <a:pt x="81" y="36"/>
                    <a:pt x="86" y="30"/>
                    <a:pt x="94" y="29"/>
                  </a:cubicBezTo>
                  <a:cubicBezTo>
                    <a:pt x="286" y="2"/>
                    <a:pt x="286" y="2"/>
                    <a:pt x="286" y="2"/>
                  </a:cubicBezTo>
                  <a:cubicBezTo>
                    <a:pt x="287" y="2"/>
                    <a:pt x="287" y="2"/>
                    <a:pt x="288" y="2"/>
                  </a:cubicBezTo>
                  <a:cubicBezTo>
                    <a:pt x="293" y="2"/>
                    <a:pt x="298" y="5"/>
                    <a:pt x="301" y="9"/>
                  </a:cubicBezTo>
                  <a:cubicBezTo>
                    <a:pt x="464" y="314"/>
                    <a:pt x="464" y="314"/>
                    <a:pt x="464" y="314"/>
                  </a:cubicBezTo>
                  <a:cubicBezTo>
                    <a:pt x="464" y="314"/>
                    <a:pt x="464" y="314"/>
                    <a:pt x="464" y="314"/>
                  </a:cubicBezTo>
                  <a:cubicBezTo>
                    <a:pt x="465" y="316"/>
                    <a:pt x="466" y="318"/>
                    <a:pt x="466" y="321"/>
                  </a:cubicBezTo>
                  <a:cubicBezTo>
                    <a:pt x="466" y="324"/>
                    <a:pt x="464" y="328"/>
                    <a:pt x="462" y="331"/>
                  </a:cubicBezTo>
                  <a:cubicBezTo>
                    <a:pt x="459" y="333"/>
                    <a:pt x="456" y="335"/>
                    <a:pt x="452" y="335"/>
                  </a:cubicBezTo>
                  <a:cubicBezTo>
                    <a:pt x="17" y="335"/>
                    <a:pt x="17" y="335"/>
                    <a:pt x="17" y="335"/>
                  </a:cubicBezTo>
                  <a:cubicBezTo>
                    <a:pt x="9" y="335"/>
                    <a:pt x="2" y="329"/>
                    <a:pt x="2" y="321"/>
                  </a:cubicBezTo>
                  <a:cubicBezTo>
                    <a:pt x="2" y="313"/>
                    <a:pt x="9" y="306"/>
                    <a:pt x="17" y="306"/>
                  </a:cubicBezTo>
                  <a:cubicBezTo>
                    <a:pt x="175" y="306"/>
                    <a:pt x="175" y="306"/>
                    <a:pt x="175" y="306"/>
                  </a:cubicBezTo>
                  <a:cubicBezTo>
                    <a:pt x="185" y="306"/>
                    <a:pt x="191" y="298"/>
                    <a:pt x="191" y="290"/>
                  </a:cubicBezTo>
                  <a:cubicBezTo>
                    <a:pt x="191" y="288"/>
                    <a:pt x="191" y="285"/>
                    <a:pt x="190" y="283"/>
                  </a:cubicBezTo>
                  <a:cubicBezTo>
                    <a:pt x="83" y="49"/>
                    <a:pt x="83" y="49"/>
                    <a:pt x="83" y="49"/>
                  </a:cubicBezTo>
                  <a:lnTo>
                    <a:pt x="82"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形状 32"/>
            <p:cNvSpPr>
              <a:spLocks/>
            </p:cNvSpPr>
            <p:nvPr/>
          </p:nvSpPr>
          <p:spPr bwMode="auto">
            <a:xfrm>
              <a:off x="8184360" y="2471122"/>
              <a:ext cx="556695" cy="618208"/>
            </a:xfrm>
            <a:custGeom>
              <a:avLst/>
              <a:gdLst>
                <a:gd name="T0" fmla="*/ 324 w 362"/>
                <a:gd name="T1" fmla="*/ 97 h 402"/>
                <a:gd name="T2" fmla="*/ 267 w 362"/>
                <a:gd name="T3" fmla="*/ 0 h 402"/>
                <a:gd name="T4" fmla="*/ 22 w 362"/>
                <a:gd name="T5" fmla="*/ 115 h 402"/>
                <a:gd name="T6" fmla="*/ 104 w 362"/>
                <a:gd name="T7" fmla="*/ 245 h 402"/>
                <a:gd name="T8" fmla="*/ 0 w 362"/>
                <a:gd name="T9" fmla="*/ 358 h 402"/>
                <a:gd name="T10" fmla="*/ 168 w 362"/>
                <a:gd name="T11" fmla="*/ 402 h 402"/>
                <a:gd name="T12" fmla="*/ 195 w 362"/>
                <a:gd name="T13" fmla="*/ 314 h 402"/>
                <a:gd name="T14" fmla="*/ 253 w 362"/>
                <a:gd name="T15" fmla="*/ 260 h 402"/>
                <a:gd name="T16" fmla="*/ 324 w 362"/>
                <a:gd name="T17" fmla="*/ 97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402">
                  <a:moveTo>
                    <a:pt x="324" y="97"/>
                  </a:moveTo>
                  <a:cubicBezTo>
                    <a:pt x="267" y="0"/>
                    <a:pt x="267" y="0"/>
                    <a:pt x="267" y="0"/>
                  </a:cubicBezTo>
                  <a:cubicBezTo>
                    <a:pt x="22" y="115"/>
                    <a:pt x="22" y="115"/>
                    <a:pt x="22" y="115"/>
                  </a:cubicBezTo>
                  <a:cubicBezTo>
                    <a:pt x="104" y="245"/>
                    <a:pt x="104" y="245"/>
                    <a:pt x="104" y="245"/>
                  </a:cubicBezTo>
                  <a:cubicBezTo>
                    <a:pt x="0" y="358"/>
                    <a:pt x="0" y="358"/>
                    <a:pt x="0" y="358"/>
                  </a:cubicBezTo>
                  <a:cubicBezTo>
                    <a:pt x="168" y="402"/>
                    <a:pt x="168" y="402"/>
                    <a:pt x="168" y="402"/>
                  </a:cubicBezTo>
                  <a:cubicBezTo>
                    <a:pt x="195" y="314"/>
                    <a:pt x="195" y="314"/>
                    <a:pt x="195" y="314"/>
                  </a:cubicBezTo>
                  <a:cubicBezTo>
                    <a:pt x="204" y="287"/>
                    <a:pt x="226" y="267"/>
                    <a:pt x="253" y="260"/>
                  </a:cubicBezTo>
                  <a:cubicBezTo>
                    <a:pt x="326" y="244"/>
                    <a:pt x="362" y="161"/>
                    <a:pt x="324" y="97"/>
                  </a:cubicBezTo>
                  <a:close/>
                </a:path>
              </a:pathLst>
            </a:custGeom>
            <a:solidFill>
              <a:srgbClr val="FAE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形状 33"/>
            <p:cNvSpPr>
              <a:spLocks/>
            </p:cNvSpPr>
            <p:nvPr/>
          </p:nvSpPr>
          <p:spPr bwMode="auto">
            <a:xfrm>
              <a:off x="8181284" y="2469585"/>
              <a:ext cx="527477" cy="621284"/>
            </a:xfrm>
            <a:custGeom>
              <a:avLst/>
              <a:gdLst>
                <a:gd name="T0" fmla="*/ 326 w 343"/>
                <a:gd name="T1" fmla="*/ 98 h 404"/>
                <a:gd name="T2" fmla="*/ 327 w 343"/>
                <a:gd name="T3" fmla="*/ 97 h 404"/>
                <a:gd name="T4" fmla="*/ 269 w 343"/>
                <a:gd name="T5" fmla="*/ 0 h 404"/>
                <a:gd name="T6" fmla="*/ 23 w 343"/>
                <a:gd name="T7" fmla="*/ 116 h 404"/>
                <a:gd name="T8" fmla="*/ 105 w 343"/>
                <a:gd name="T9" fmla="*/ 246 h 404"/>
                <a:gd name="T10" fmla="*/ 0 w 343"/>
                <a:gd name="T11" fmla="*/ 360 h 404"/>
                <a:gd name="T12" fmla="*/ 170 w 343"/>
                <a:gd name="T13" fmla="*/ 404 h 404"/>
                <a:gd name="T14" fmla="*/ 198 w 343"/>
                <a:gd name="T15" fmla="*/ 315 h 404"/>
                <a:gd name="T16" fmla="*/ 256 w 343"/>
                <a:gd name="T17" fmla="*/ 262 h 404"/>
                <a:gd name="T18" fmla="*/ 343 w 343"/>
                <a:gd name="T19" fmla="*/ 154 h 404"/>
                <a:gd name="T20" fmla="*/ 327 w 343"/>
                <a:gd name="T21" fmla="*/ 97 h 404"/>
                <a:gd name="T22" fmla="*/ 326 w 343"/>
                <a:gd name="T23" fmla="*/ 98 h 404"/>
                <a:gd name="T24" fmla="*/ 325 w 343"/>
                <a:gd name="T25" fmla="*/ 98 h 404"/>
                <a:gd name="T26" fmla="*/ 341 w 343"/>
                <a:gd name="T27" fmla="*/ 154 h 404"/>
                <a:gd name="T28" fmla="*/ 255 w 343"/>
                <a:gd name="T29" fmla="*/ 261 h 404"/>
                <a:gd name="T30" fmla="*/ 196 w 343"/>
                <a:gd name="T31" fmla="*/ 315 h 404"/>
                <a:gd name="T32" fmla="*/ 169 w 343"/>
                <a:gd name="T33" fmla="*/ 402 h 404"/>
                <a:gd name="T34" fmla="*/ 4 w 343"/>
                <a:gd name="T35" fmla="*/ 359 h 404"/>
                <a:gd name="T36" fmla="*/ 107 w 343"/>
                <a:gd name="T37" fmla="*/ 246 h 404"/>
                <a:gd name="T38" fmla="*/ 26 w 343"/>
                <a:gd name="T39" fmla="*/ 117 h 404"/>
                <a:gd name="T40" fmla="*/ 268 w 343"/>
                <a:gd name="T41" fmla="*/ 2 h 404"/>
                <a:gd name="T42" fmla="*/ 325 w 343"/>
                <a:gd name="T43" fmla="*/ 98 h 404"/>
                <a:gd name="T44" fmla="*/ 326 w 343"/>
                <a:gd name="T45" fmla="*/ 9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3" h="404">
                  <a:moveTo>
                    <a:pt x="326" y="98"/>
                  </a:moveTo>
                  <a:cubicBezTo>
                    <a:pt x="327" y="97"/>
                    <a:pt x="327" y="97"/>
                    <a:pt x="327" y="97"/>
                  </a:cubicBezTo>
                  <a:cubicBezTo>
                    <a:pt x="269" y="0"/>
                    <a:pt x="269" y="0"/>
                    <a:pt x="269" y="0"/>
                  </a:cubicBezTo>
                  <a:cubicBezTo>
                    <a:pt x="23" y="116"/>
                    <a:pt x="23" y="116"/>
                    <a:pt x="23" y="116"/>
                  </a:cubicBezTo>
                  <a:cubicBezTo>
                    <a:pt x="105" y="246"/>
                    <a:pt x="105" y="246"/>
                    <a:pt x="105" y="246"/>
                  </a:cubicBezTo>
                  <a:cubicBezTo>
                    <a:pt x="0" y="360"/>
                    <a:pt x="0" y="360"/>
                    <a:pt x="0" y="360"/>
                  </a:cubicBezTo>
                  <a:cubicBezTo>
                    <a:pt x="170" y="404"/>
                    <a:pt x="170" y="404"/>
                    <a:pt x="170" y="404"/>
                  </a:cubicBezTo>
                  <a:cubicBezTo>
                    <a:pt x="198" y="315"/>
                    <a:pt x="198" y="315"/>
                    <a:pt x="198" y="315"/>
                  </a:cubicBezTo>
                  <a:cubicBezTo>
                    <a:pt x="206" y="289"/>
                    <a:pt x="228" y="269"/>
                    <a:pt x="256" y="262"/>
                  </a:cubicBezTo>
                  <a:cubicBezTo>
                    <a:pt x="309" y="251"/>
                    <a:pt x="343" y="204"/>
                    <a:pt x="343" y="154"/>
                  </a:cubicBezTo>
                  <a:cubicBezTo>
                    <a:pt x="343" y="135"/>
                    <a:pt x="338" y="115"/>
                    <a:pt x="327" y="97"/>
                  </a:cubicBezTo>
                  <a:cubicBezTo>
                    <a:pt x="326" y="98"/>
                    <a:pt x="326" y="98"/>
                    <a:pt x="326" y="98"/>
                  </a:cubicBezTo>
                  <a:cubicBezTo>
                    <a:pt x="325" y="98"/>
                    <a:pt x="325" y="98"/>
                    <a:pt x="325" y="98"/>
                  </a:cubicBezTo>
                  <a:cubicBezTo>
                    <a:pt x="336" y="116"/>
                    <a:pt x="341" y="135"/>
                    <a:pt x="341" y="154"/>
                  </a:cubicBezTo>
                  <a:cubicBezTo>
                    <a:pt x="341" y="203"/>
                    <a:pt x="308" y="249"/>
                    <a:pt x="255" y="261"/>
                  </a:cubicBezTo>
                  <a:cubicBezTo>
                    <a:pt x="227" y="267"/>
                    <a:pt x="205" y="287"/>
                    <a:pt x="196" y="315"/>
                  </a:cubicBezTo>
                  <a:cubicBezTo>
                    <a:pt x="169" y="402"/>
                    <a:pt x="169" y="402"/>
                    <a:pt x="169" y="402"/>
                  </a:cubicBezTo>
                  <a:cubicBezTo>
                    <a:pt x="4" y="359"/>
                    <a:pt x="4" y="359"/>
                    <a:pt x="4" y="359"/>
                  </a:cubicBezTo>
                  <a:cubicBezTo>
                    <a:pt x="107" y="246"/>
                    <a:pt x="107" y="246"/>
                    <a:pt x="107" y="246"/>
                  </a:cubicBezTo>
                  <a:cubicBezTo>
                    <a:pt x="26" y="117"/>
                    <a:pt x="26" y="117"/>
                    <a:pt x="26" y="117"/>
                  </a:cubicBezTo>
                  <a:cubicBezTo>
                    <a:pt x="268" y="2"/>
                    <a:pt x="268" y="2"/>
                    <a:pt x="268" y="2"/>
                  </a:cubicBezTo>
                  <a:cubicBezTo>
                    <a:pt x="325" y="98"/>
                    <a:pt x="325" y="98"/>
                    <a:pt x="325" y="98"/>
                  </a:cubicBezTo>
                  <a:lnTo>
                    <a:pt x="32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形状 34"/>
            <p:cNvSpPr>
              <a:spLocks/>
            </p:cNvSpPr>
            <p:nvPr/>
          </p:nvSpPr>
          <p:spPr bwMode="auto">
            <a:xfrm>
              <a:off x="8105930" y="2311188"/>
              <a:ext cx="596679" cy="642814"/>
            </a:xfrm>
            <a:custGeom>
              <a:avLst/>
              <a:gdLst>
                <a:gd name="T0" fmla="*/ 343 w 388"/>
                <a:gd name="T1" fmla="*/ 66 h 418"/>
                <a:gd name="T2" fmla="*/ 280 w 388"/>
                <a:gd name="T3" fmla="*/ 218 h 418"/>
                <a:gd name="T4" fmla="*/ 274 w 388"/>
                <a:gd name="T5" fmla="*/ 311 h 418"/>
                <a:gd name="T6" fmla="*/ 107 w 388"/>
                <a:gd name="T7" fmla="*/ 346 h 418"/>
                <a:gd name="T8" fmla="*/ 161 w 388"/>
                <a:gd name="T9" fmla="*/ 54 h 418"/>
                <a:gd name="T10" fmla="*/ 343 w 388"/>
                <a:gd name="T11" fmla="*/ 66 h 418"/>
              </a:gdLst>
              <a:ahLst/>
              <a:cxnLst>
                <a:cxn ang="0">
                  <a:pos x="T0" y="T1"/>
                </a:cxn>
                <a:cxn ang="0">
                  <a:pos x="T2" y="T3"/>
                </a:cxn>
                <a:cxn ang="0">
                  <a:pos x="T4" y="T5"/>
                </a:cxn>
                <a:cxn ang="0">
                  <a:pos x="T6" y="T7"/>
                </a:cxn>
                <a:cxn ang="0">
                  <a:pos x="T8" y="T9"/>
                </a:cxn>
                <a:cxn ang="0">
                  <a:pos x="T10" y="T11"/>
                </a:cxn>
              </a:cxnLst>
              <a:rect l="0" t="0" r="r" b="b"/>
              <a:pathLst>
                <a:path w="388" h="418">
                  <a:moveTo>
                    <a:pt x="343" y="66"/>
                  </a:moveTo>
                  <a:cubicBezTo>
                    <a:pt x="343" y="66"/>
                    <a:pt x="388" y="188"/>
                    <a:pt x="280" y="218"/>
                  </a:cubicBezTo>
                  <a:cubicBezTo>
                    <a:pt x="280" y="218"/>
                    <a:pt x="245" y="260"/>
                    <a:pt x="274" y="311"/>
                  </a:cubicBezTo>
                  <a:cubicBezTo>
                    <a:pt x="304" y="361"/>
                    <a:pt x="167" y="418"/>
                    <a:pt x="107" y="346"/>
                  </a:cubicBezTo>
                  <a:cubicBezTo>
                    <a:pt x="48" y="275"/>
                    <a:pt x="0" y="108"/>
                    <a:pt x="161" y="54"/>
                  </a:cubicBezTo>
                  <a:cubicBezTo>
                    <a:pt x="322" y="0"/>
                    <a:pt x="343" y="66"/>
                    <a:pt x="343" y="6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形状 35"/>
            <p:cNvSpPr>
              <a:spLocks/>
            </p:cNvSpPr>
            <p:nvPr/>
          </p:nvSpPr>
          <p:spPr bwMode="auto">
            <a:xfrm>
              <a:off x="7410830" y="4136595"/>
              <a:ext cx="2119133" cy="1522454"/>
            </a:xfrm>
            <a:custGeom>
              <a:avLst/>
              <a:gdLst>
                <a:gd name="T0" fmla="*/ 1331 w 1379"/>
                <a:gd name="T1" fmla="*/ 381 h 990"/>
                <a:gd name="T2" fmla="*/ 1225 w 1379"/>
                <a:gd name="T3" fmla="*/ 235 h 990"/>
                <a:gd name="T4" fmla="*/ 824 w 1379"/>
                <a:gd name="T5" fmla="*/ 70 h 990"/>
                <a:gd name="T6" fmla="*/ 819 w 1379"/>
                <a:gd name="T7" fmla="*/ 47 h 990"/>
                <a:gd name="T8" fmla="*/ 761 w 1379"/>
                <a:gd name="T9" fmla="*/ 44 h 990"/>
                <a:gd name="T10" fmla="*/ 653 w 1379"/>
                <a:gd name="T11" fmla="*/ 0 h 990"/>
                <a:gd name="T12" fmla="*/ 632 w 1379"/>
                <a:gd name="T13" fmla="*/ 38 h 990"/>
                <a:gd name="T14" fmla="*/ 108 w 1379"/>
                <a:gd name="T15" fmla="*/ 12 h 990"/>
                <a:gd name="T16" fmla="*/ 412 w 1379"/>
                <a:gd name="T17" fmla="*/ 347 h 990"/>
                <a:gd name="T18" fmla="*/ 505 w 1379"/>
                <a:gd name="T19" fmla="*/ 349 h 990"/>
                <a:gd name="T20" fmla="*/ 564 w 1379"/>
                <a:gd name="T21" fmla="*/ 860 h 990"/>
                <a:gd name="T22" fmla="*/ 740 w 1379"/>
                <a:gd name="T23" fmla="*/ 871 h 990"/>
                <a:gd name="T24" fmla="*/ 761 w 1379"/>
                <a:gd name="T25" fmla="*/ 329 h 990"/>
                <a:gd name="T26" fmla="*/ 993 w 1379"/>
                <a:gd name="T27" fmla="*/ 416 h 990"/>
                <a:gd name="T28" fmla="*/ 1037 w 1379"/>
                <a:gd name="T29" fmla="*/ 468 h 990"/>
                <a:gd name="T30" fmla="*/ 1127 w 1379"/>
                <a:gd name="T31" fmla="*/ 959 h 990"/>
                <a:gd name="T32" fmla="*/ 1379 w 1379"/>
                <a:gd name="T33" fmla="*/ 959 h 990"/>
                <a:gd name="T34" fmla="*/ 1331 w 1379"/>
                <a:gd name="T35" fmla="*/ 381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9" h="990">
                  <a:moveTo>
                    <a:pt x="1331" y="381"/>
                  </a:moveTo>
                  <a:cubicBezTo>
                    <a:pt x="1326" y="316"/>
                    <a:pt x="1285" y="260"/>
                    <a:pt x="1225" y="235"/>
                  </a:cubicBezTo>
                  <a:cubicBezTo>
                    <a:pt x="824" y="70"/>
                    <a:pt x="824" y="70"/>
                    <a:pt x="824" y="70"/>
                  </a:cubicBezTo>
                  <a:cubicBezTo>
                    <a:pt x="822" y="62"/>
                    <a:pt x="821" y="55"/>
                    <a:pt x="819" y="47"/>
                  </a:cubicBezTo>
                  <a:cubicBezTo>
                    <a:pt x="761" y="44"/>
                    <a:pt x="761" y="44"/>
                    <a:pt x="761" y="44"/>
                  </a:cubicBezTo>
                  <a:cubicBezTo>
                    <a:pt x="653" y="0"/>
                    <a:pt x="653" y="0"/>
                    <a:pt x="653" y="0"/>
                  </a:cubicBezTo>
                  <a:cubicBezTo>
                    <a:pt x="632" y="38"/>
                    <a:pt x="632" y="38"/>
                    <a:pt x="632" y="38"/>
                  </a:cubicBezTo>
                  <a:cubicBezTo>
                    <a:pt x="108" y="12"/>
                    <a:pt x="108" y="12"/>
                    <a:pt x="108" y="12"/>
                  </a:cubicBezTo>
                  <a:cubicBezTo>
                    <a:pt x="108" y="12"/>
                    <a:pt x="0" y="329"/>
                    <a:pt x="412" y="347"/>
                  </a:cubicBezTo>
                  <a:cubicBezTo>
                    <a:pt x="445" y="349"/>
                    <a:pt x="476" y="349"/>
                    <a:pt x="505" y="349"/>
                  </a:cubicBezTo>
                  <a:cubicBezTo>
                    <a:pt x="564" y="860"/>
                    <a:pt x="564" y="860"/>
                    <a:pt x="564" y="860"/>
                  </a:cubicBezTo>
                  <a:cubicBezTo>
                    <a:pt x="615" y="889"/>
                    <a:pt x="674" y="891"/>
                    <a:pt x="740" y="871"/>
                  </a:cubicBezTo>
                  <a:cubicBezTo>
                    <a:pt x="761" y="329"/>
                    <a:pt x="761" y="329"/>
                    <a:pt x="761" y="329"/>
                  </a:cubicBezTo>
                  <a:cubicBezTo>
                    <a:pt x="993" y="416"/>
                    <a:pt x="993" y="416"/>
                    <a:pt x="993" y="416"/>
                  </a:cubicBezTo>
                  <a:cubicBezTo>
                    <a:pt x="1016" y="424"/>
                    <a:pt x="1032" y="444"/>
                    <a:pt x="1037" y="468"/>
                  </a:cubicBezTo>
                  <a:cubicBezTo>
                    <a:pt x="1127" y="959"/>
                    <a:pt x="1127" y="959"/>
                    <a:pt x="1127" y="959"/>
                  </a:cubicBezTo>
                  <a:cubicBezTo>
                    <a:pt x="1207" y="988"/>
                    <a:pt x="1290" y="990"/>
                    <a:pt x="1379" y="959"/>
                  </a:cubicBezTo>
                  <a:lnTo>
                    <a:pt x="1331" y="381"/>
                  </a:lnTo>
                  <a:close/>
                </a:path>
              </a:pathLst>
            </a:custGeom>
            <a:solidFill>
              <a:srgbClr val="FD6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形状 36"/>
            <p:cNvSpPr>
              <a:spLocks/>
            </p:cNvSpPr>
            <p:nvPr/>
          </p:nvSpPr>
          <p:spPr bwMode="auto">
            <a:xfrm>
              <a:off x="7555386" y="4133519"/>
              <a:ext cx="1976115" cy="1513227"/>
            </a:xfrm>
            <a:custGeom>
              <a:avLst/>
              <a:gdLst>
                <a:gd name="T0" fmla="*/ 1238 w 1286"/>
                <a:gd name="T1" fmla="*/ 382 h 984"/>
                <a:gd name="T2" fmla="*/ 730 w 1286"/>
                <a:gd name="T3" fmla="*/ 71 h 984"/>
                <a:gd name="T4" fmla="*/ 731 w 1286"/>
                <a:gd name="T5" fmla="*/ 72 h 984"/>
                <a:gd name="T6" fmla="*/ 726 w 1286"/>
                <a:gd name="T7" fmla="*/ 48 h 984"/>
                <a:gd name="T8" fmla="*/ 559 w 1286"/>
                <a:gd name="T9" fmla="*/ 0 h 984"/>
                <a:gd name="T10" fmla="*/ 13 w 1286"/>
                <a:gd name="T11" fmla="*/ 13 h 984"/>
                <a:gd name="T12" fmla="*/ 0 w 1286"/>
                <a:gd name="T13" fmla="*/ 101 h 984"/>
                <a:gd name="T14" fmla="*/ 318 w 1286"/>
                <a:gd name="T15" fmla="*/ 350 h 984"/>
                <a:gd name="T16" fmla="*/ 411 w 1286"/>
                <a:gd name="T17" fmla="*/ 352 h 984"/>
                <a:gd name="T18" fmla="*/ 410 w 1286"/>
                <a:gd name="T19" fmla="*/ 351 h 984"/>
                <a:gd name="T20" fmla="*/ 469 w 1286"/>
                <a:gd name="T21" fmla="*/ 863 h 984"/>
                <a:gd name="T22" fmla="*/ 646 w 1286"/>
                <a:gd name="T23" fmla="*/ 874 h 984"/>
                <a:gd name="T24" fmla="*/ 668 w 1286"/>
                <a:gd name="T25" fmla="*/ 332 h 984"/>
                <a:gd name="T26" fmla="*/ 942 w 1286"/>
                <a:gd name="T27" fmla="*/ 470 h 984"/>
                <a:gd name="T28" fmla="*/ 1033 w 1286"/>
                <a:gd name="T29" fmla="*/ 962 h 984"/>
                <a:gd name="T30" fmla="*/ 1285 w 1286"/>
                <a:gd name="T31" fmla="*/ 962 h 984"/>
                <a:gd name="T32" fmla="*/ 1238 w 1286"/>
                <a:gd name="T33" fmla="*/ 382 h 984"/>
                <a:gd name="T34" fmla="*/ 1236 w 1286"/>
                <a:gd name="T35" fmla="*/ 383 h 984"/>
                <a:gd name="T36" fmla="*/ 1285 w 1286"/>
                <a:gd name="T37" fmla="*/ 961 h 984"/>
                <a:gd name="T38" fmla="*/ 1158 w 1286"/>
                <a:gd name="T39" fmla="*/ 982 h 984"/>
                <a:gd name="T40" fmla="*/ 1033 w 1286"/>
                <a:gd name="T41" fmla="*/ 961 h 984"/>
                <a:gd name="T42" fmla="*/ 944 w 1286"/>
                <a:gd name="T43" fmla="*/ 470 h 984"/>
                <a:gd name="T44" fmla="*/ 666 w 1286"/>
                <a:gd name="T45" fmla="*/ 330 h 984"/>
                <a:gd name="T46" fmla="*/ 646 w 1286"/>
                <a:gd name="T47" fmla="*/ 873 h 984"/>
                <a:gd name="T48" fmla="*/ 564 w 1286"/>
                <a:gd name="T49" fmla="*/ 885 h 984"/>
                <a:gd name="T50" fmla="*/ 470 w 1286"/>
                <a:gd name="T51" fmla="*/ 862 h 984"/>
                <a:gd name="T52" fmla="*/ 412 w 1286"/>
                <a:gd name="T53" fmla="*/ 350 h 984"/>
                <a:gd name="T54" fmla="*/ 383 w 1286"/>
                <a:gd name="T55" fmla="*/ 350 h 984"/>
                <a:gd name="T56" fmla="*/ 59 w 1286"/>
                <a:gd name="T57" fmla="*/ 256 h 984"/>
                <a:gd name="T58" fmla="*/ 8 w 1286"/>
                <a:gd name="T59" fmla="*/ 39 h 984"/>
                <a:gd name="T60" fmla="*/ 14 w 1286"/>
                <a:gd name="T61" fmla="*/ 16 h 984"/>
                <a:gd name="T62" fmla="*/ 14 w 1286"/>
                <a:gd name="T63" fmla="*/ 14 h 984"/>
                <a:gd name="T64" fmla="*/ 539 w 1286"/>
                <a:gd name="T65" fmla="*/ 41 h 984"/>
                <a:gd name="T66" fmla="*/ 666 w 1286"/>
                <a:gd name="T67" fmla="*/ 47 h 984"/>
                <a:gd name="T68" fmla="*/ 725 w 1286"/>
                <a:gd name="T69" fmla="*/ 49 h 984"/>
                <a:gd name="T70" fmla="*/ 729 w 1286"/>
                <a:gd name="T71" fmla="*/ 72 h 984"/>
                <a:gd name="T72" fmla="*/ 1131 w 1286"/>
                <a:gd name="T73" fmla="*/ 238 h 984"/>
                <a:gd name="T74" fmla="*/ 1237 w 1286"/>
                <a:gd name="T75" fmla="*/ 38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6" h="984">
                  <a:moveTo>
                    <a:pt x="1237" y="383"/>
                  </a:moveTo>
                  <a:cubicBezTo>
                    <a:pt x="1238" y="382"/>
                    <a:pt x="1238" y="382"/>
                    <a:pt x="1238" y="382"/>
                  </a:cubicBezTo>
                  <a:cubicBezTo>
                    <a:pt x="1233" y="318"/>
                    <a:pt x="1192" y="261"/>
                    <a:pt x="1131" y="236"/>
                  </a:cubicBezTo>
                  <a:cubicBezTo>
                    <a:pt x="730" y="71"/>
                    <a:pt x="730" y="71"/>
                    <a:pt x="730" y="71"/>
                  </a:cubicBezTo>
                  <a:cubicBezTo>
                    <a:pt x="730" y="72"/>
                    <a:pt x="730" y="72"/>
                    <a:pt x="730" y="72"/>
                  </a:cubicBezTo>
                  <a:cubicBezTo>
                    <a:pt x="731" y="72"/>
                    <a:pt x="731" y="72"/>
                    <a:pt x="731" y="72"/>
                  </a:cubicBezTo>
                  <a:cubicBezTo>
                    <a:pt x="729" y="64"/>
                    <a:pt x="728" y="56"/>
                    <a:pt x="726" y="49"/>
                  </a:cubicBezTo>
                  <a:cubicBezTo>
                    <a:pt x="726" y="48"/>
                    <a:pt x="726" y="48"/>
                    <a:pt x="726" y="48"/>
                  </a:cubicBezTo>
                  <a:cubicBezTo>
                    <a:pt x="667" y="45"/>
                    <a:pt x="667" y="45"/>
                    <a:pt x="667" y="45"/>
                  </a:cubicBezTo>
                  <a:cubicBezTo>
                    <a:pt x="559" y="0"/>
                    <a:pt x="559" y="0"/>
                    <a:pt x="559" y="0"/>
                  </a:cubicBezTo>
                  <a:cubicBezTo>
                    <a:pt x="538" y="39"/>
                    <a:pt x="538" y="39"/>
                    <a:pt x="538" y="39"/>
                  </a:cubicBezTo>
                  <a:cubicBezTo>
                    <a:pt x="13" y="13"/>
                    <a:pt x="13" y="13"/>
                    <a:pt x="13" y="13"/>
                  </a:cubicBezTo>
                  <a:cubicBezTo>
                    <a:pt x="13" y="14"/>
                    <a:pt x="13" y="14"/>
                    <a:pt x="13" y="14"/>
                  </a:cubicBezTo>
                  <a:cubicBezTo>
                    <a:pt x="13" y="14"/>
                    <a:pt x="0" y="51"/>
                    <a:pt x="0" y="101"/>
                  </a:cubicBezTo>
                  <a:cubicBezTo>
                    <a:pt x="0" y="149"/>
                    <a:pt x="12" y="208"/>
                    <a:pt x="57" y="257"/>
                  </a:cubicBezTo>
                  <a:cubicBezTo>
                    <a:pt x="103" y="306"/>
                    <a:pt x="183" y="344"/>
                    <a:pt x="318" y="350"/>
                  </a:cubicBezTo>
                  <a:cubicBezTo>
                    <a:pt x="340" y="351"/>
                    <a:pt x="362" y="352"/>
                    <a:pt x="383" y="352"/>
                  </a:cubicBezTo>
                  <a:cubicBezTo>
                    <a:pt x="393" y="352"/>
                    <a:pt x="402" y="352"/>
                    <a:pt x="411" y="352"/>
                  </a:cubicBezTo>
                  <a:cubicBezTo>
                    <a:pt x="411" y="351"/>
                    <a:pt x="411" y="351"/>
                    <a:pt x="411" y="351"/>
                  </a:cubicBezTo>
                  <a:cubicBezTo>
                    <a:pt x="410" y="351"/>
                    <a:pt x="410" y="351"/>
                    <a:pt x="410" y="351"/>
                  </a:cubicBezTo>
                  <a:cubicBezTo>
                    <a:pt x="469" y="862"/>
                    <a:pt x="469" y="862"/>
                    <a:pt x="469" y="862"/>
                  </a:cubicBezTo>
                  <a:cubicBezTo>
                    <a:pt x="469" y="863"/>
                    <a:pt x="469" y="863"/>
                    <a:pt x="469" y="863"/>
                  </a:cubicBezTo>
                  <a:cubicBezTo>
                    <a:pt x="498" y="879"/>
                    <a:pt x="530" y="887"/>
                    <a:pt x="564" y="887"/>
                  </a:cubicBezTo>
                  <a:cubicBezTo>
                    <a:pt x="590" y="887"/>
                    <a:pt x="617" y="883"/>
                    <a:pt x="646" y="874"/>
                  </a:cubicBezTo>
                  <a:cubicBezTo>
                    <a:pt x="647" y="874"/>
                    <a:pt x="647" y="874"/>
                    <a:pt x="647" y="874"/>
                  </a:cubicBezTo>
                  <a:cubicBezTo>
                    <a:pt x="668" y="332"/>
                    <a:pt x="668" y="332"/>
                    <a:pt x="668" y="332"/>
                  </a:cubicBezTo>
                  <a:cubicBezTo>
                    <a:pt x="899" y="419"/>
                    <a:pt x="899" y="419"/>
                    <a:pt x="899" y="419"/>
                  </a:cubicBezTo>
                  <a:cubicBezTo>
                    <a:pt x="921" y="427"/>
                    <a:pt x="938" y="447"/>
                    <a:pt x="942" y="470"/>
                  </a:cubicBezTo>
                  <a:cubicBezTo>
                    <a:pt x="1033" y="961"/>
                    <a:pt x="1033" y="961"/>
                    <a:pt x="1033" y="961"/>
                  </a:cubicBezTo>
                  <a:cubicBezTo>
                    <a:pt x="1033" y="962"/>
                    <a:pt x="1033" y="962"/>
                    <a:pt x="1033" y="962"/>
                  </a:cubicBezTo>
                  <a:cubicBezTo>
                    <a:pt x="1074" y="976"/>
                    <a:pt x="1115" y="984"/>
                    <a:pt x="1158" y="984"/>
                  </a:cubicBezTo>
                  <a:cubicBezTo>
                    <a:pt x="1200" y="984"/>
                    <a:pt x="1242" y="977"/>
                    <a:pt x="1285" y="962"/>
                  </a:cubicBezTo>
                  <a:cubicBezTo>
                    <a:pt x="1286" y="961"/>
                    <a:pt x="1286" y="961"/>
                    <a:pt x="1286" y="961"/>
                  </a:cubicBezTo>
                  <a:cubicBezTo>
                    <a:pt x="1238" y="382"/>
                    <a:pt x="1238" y="382"/>
                    <a:pt x="1238" y="382"/>
                  </a:cubicBezTo>
                  <a:cubicBezTo>
                    <a:pt x="1237" y="383"/>
                    <a:pt x="1237" y="383"/>
                    <a:pt x="1237" y="383"/>
                  </a:cubicBezTo>
                  <a:cubicBezTo>
                    <a:pt x="1236" y="383"/>
                    <a:pt x="1236" y="383"/>
                    <a:pt x="1236" y="383"/>
                  </a:cubicBezTo>
                  <a:cubicBezTo>
                    <a:pt x="1284" y="961"/>
                    <a:pt x="1284" y="961"/>
                    <a:pt x="1284" y="961"/>
                  </a:cubicBezTo>
                  <a:cubicBezTo>
                    <a:pt x="1285" y="961"/>
                    <a:pt x="1285" y="961"/>
                    <a:pt x="1285" y="961"/>
                  </a:cubicBezTo>
                  <a:cubicBezTo>
                    <a:pt x="1285" y="960"/>
                    <a:pt x="1285" y="960"/>
                    <a:pt x="1285" y="960"/>
                  </a:cubicBezTo>
                  <a:cubicBezTo>
                    <a:pt x="1241" y="975"/>
                    <a:pt x="1199" y="982"/>
                    <a:pt x="1158" y="982"/>
                  </a:cubicBezTo>
                  <a:cubicBezTo>
                    <a:pt x="1116" y="982"/>
                    <a:pt x="1074" y="975"/>
                    <a:pt x="1034" y="960"/>
                  </a:cubicBezTo>
                  <a:cubicBezTo>
                    <a:pt x="1033" y="961"/>
                    <a:pt x="1033" y="961"/>
                    <a:pt x="1033" y="961"/>
                  </a:cubicBezTo>
                  <a:cubicBezTo>
                    <a:pt x="1034" y="960"/>
                    <a:pt x="1034" y="960"/>
                    <a:pt x="1034" y="960"/>
                  </a:cubicBezTo>
                  <a:cubicBezTo>
                    <a:pt x="944" y="470"/>
                    <a:pt x="944" y="470"/>
                    <a:pt x="944" y="470"/>
                  </a:cubicBezTo>
                  <a:cubicBezTo>
                    <a:pt x="939" y="446"/>
                    <a:pt x="923" y="426"/>
                    <a:pt x="900" y="417"/>
                  </a:cubicBezTo>
                  <a:cubicBezTo>
                    <a:pt x="666" y="330"/>
                    <a:pt x="666" y="330"/>
                    <a:pt x="666" y="330"/>
                  </a:cubicBezTo>
                  <a:cubicBezTo>
                    <a:pt x="645" y="873"/>
                    <a:pt x="645" y="873"/>
                    <a:pt x="645" y="873"/>
                  </a:cubicBezTo>
                  <a:cubicBezTo>
                    <a:pt x="646" y="873"/>
                    <a:pt x="646" y="873"/>
                    <a:pt x="646" y="873"/>
                  </a:cubicBezTo>
                  <a:cubicBezTo>
                    <a:pt x="645" y="872"/>
                    <a:pt x="645" y="872"/>
                    <a:pt x="645" y="872"/>
                  </a:cubicBezTo>
                  <a:cubicBezTo>
                    <a:pt x="617" y="881"/>
                    <a:pt x="590" y="885"/>
                    <a:pt x="564" y="885"/>
                  </a:cubicBezTo>
                  <a:cubicBezTo>
                    <a:pt x="530" y="885"/>
                    <a:pt x="499" y="878"/>
                    <a:pt x="470" y="861"/>
                  </a:cubicBezTo>
                  <a:cubicBezTo>
                    <a:pt x="470" y="862"/>
                    <a:pt x="470" y="862"/>
                    <a:pt x="470" y="862"/>
                  </a:cubicBezTo>
                  <a:cubicBezTo>
                    <a:pt x="471" y="862"/>
                    <a:pt x="471" y="862"/>
                    <a:pt x="471" y="862"/>
                  </a:cubicBezTo>
                  <a:cubicBezTo>
                    <a:pt x="412" y="350"/>
                    <a:pt x="412" y="350"/>
                    <a:pt x="412" y="350"/>
                  </a:cubicBezTo>
                  <a:cubicBezTo>
                    <a:pt x="411" y="350"/>
                    <a:pt x="411" y="350"/>
                    <a:pt x="411" y="350"/>
                  </a:cubicBezTo>
                  <a:cubicBezTo>
                    <a:pt x="402" y="350"/>
                    <a:pt x="393" y="350"/>
                    <a:pt x="383" y="350"/>
                  </a:cubicBezTo>
                  <a:cubicBezTo>
                    <a:pt x="362" y="350"/>
                    <a:pt x="341" y="349"/>
                    <a:pt x="318" y="348"/>
                  </a:cubicBezTo>
                  <a:cubicBezTo>
                    <a:pt x="183" y="342"/>
                    <a:pt x="104" y="304"/>
                    <a:pt x="59" y="256"/>
                  </a:cubicBezTo>
                  <a:cubicBezTo>
                    <a:pt x="14" y="207"/>
                    <a:pt x="2" y="148"/>
                    <a:pt x="2" y="101"/>
                  </a:cubicBezTo>
                  <a:cubicBezTo>
                    <a:pt x="2" y="76"/>
                    <a:pt x="5" y="55"/>
                    <a:pt x="8" y="39"/>
                  </a:cubicBezTo>
                  <a:cubicBezTo>
                    <a:pt x="10" y="31"/>
                    <a:pt x="12" y="25"/>
                    <a:pt x="13" y="21"/>
                  </a:cubicBezTo>
                  <a:cubicBezTo>
                    <a:pt x="13" y="19"/>
                    <a:pt x="14" y="17"/>
                    <a:pt x="14" y="16"/>
                  </a:cubicBezTo>
                  <a:cubicBezTo>
                    <a:pt x="14" y="15"/>
                    <a:pt x="15" y="14"/>
                    <a:pt x="15" y="14"/>
                  </a:cubicBezTo>
                  <a:cubicBezTo>
                    <a:pt x="14" y="14"/>
                    <a:pt x="14" y="14"/>
                    <a:pt x="14" y="14"/>
                  </a:cubicBezTo>
                  <a:cubicBezTo>
                    <a:pt x="14" y="15"/>
                    <a:pt x="14" y="15"/>
                    <a:pt x="14" y="15"/>
                  </a:cubicBezTo>
                  <a:cubicBezTo>
                    <a:pt x="539" y="41"/>
                    <a:pt x="539" y="41"/>
                    <a:pt x="539" y="41"/>
                  </a:cubicBezTo>
                  <a:cubicBezTo>
                    <a:pt x="560" y="3"/>
                    <a:pt x="560" y="3"/>
                    <a:pt x="560" y="3"/>
                  </a:cubicBezTo>
                  <a:cubicBezTo>
                    <a:pt x="666" y="47"/>
                    <a:pt x="666" y="47"/>
                    <a:pt x="666" y="47"/>
                  </a:cubicBezTo>
                  <a:cubicBezTo>
                    <a:pt x="725" y="50"/>
                    <a:pt x="725" y="50"/>
                    <a:pt x="725" y="50"/>
                  </a:cubicBezTo>
                  <a:cubicBezTo>
                    <a:pt x="725" y="49"/>
                    <a:pt x="725" y="49"/>
                    <a:pt x="725" y="49"/>
                  </a:cubicBezTo>
                  <a:cubicBezTo>
                    <a:pt x="724" y="49"/>
                    <a:pt x="724" y="49"/>
                    <a:pt x="724" y="49"/>
                  </a:cubicBezTo>
                  <a:cubicBezTo>
                    <a:pt x="726" y="57"/>
                    <a:pt x="727" y="65"/>
                    <a:pt x="729" y="72"/>
                  </a:cubicBezTo>
                  <a:cubicBezTo>
                    <a:pt x="729" y="73"/>
                    <a:pt x="729" y="73"/>
                    <a:pt x="729" y="73"/>
                  </a:cubicBezTo>
                  <a:cubicBezTo>
                    <a:pt x="1131" y="238"/>
                    <a:pt x="1131" y="238"/>
                    <a:pt x="1131" y="238"/>
                  </a:cubicBezTo>
                  <a:cubicBezTo>
                    <a:pt x="1190" y="263"/>
                    <a:pt x="1231" y="318"/>
                    <a:pt x="1236" y="383"/>
                  </a:cubicBezTo>
                  <a:lnTo>
                    <a:pt x="1237" y="3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矩形 37"/>
            <p:cNvSpPr>
              <a:spLocks noChangeArrowheads="1"/>
            </p:cNvSpPr>
            <p:nvPr/>
          </p:nvSpPr>
          <p:spPr bwMode="auto">
            <a:xfrm>
              <a:off x="7535395" y="4622550"/>
              <a:ext cx="1154912" cy="599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形状 38"/>
            <p:cNvSpPr>
              <a:spLocks/>
            </p:cNvSpPr>
            <p:nvPr/>
          </p:nvSpPr>
          <p:spPr bwMode="auto">
            <a:xfrm>
              <a:off x="7567689" y="4654844"/>
              <a:ext cx="284499" cy="1231804"/>
            </a:xfrm>
            <a:custGeom>
              <a:avLst/>
              <a:gdLst>
                <a:gd name="T0" fmla="*/ 108 w 185"/>
                <a:gd name="T1" fmla="*/ 5 h 801"/>
                <a:gd name="T2" fmla="*/ 0 w 185"/>
                <a:gd name="T3" fmla="*/ 801 h 801"/>
                <a:gd name="T4" fmla="*/ 56 w 185"/>
                <a:gd name="T5" fmla="*/ 801 h 801"/>
                <a:gd name="T6" fmla="*/ 185 w 185"/>
                <a:gd name="T7" fmla="*/ 5 h 801"/>
                <a:gd name="T8" fmla="*/ 108 w 185"/>
                <a:gd name="T9" fmla="*/ 5 h 801"/>
              </a:gdLst>
              <a:ahLst/>
              <a:cxnLst>
                <a:cxn ang="0">
                  <a:pos x="T0" y="T1"/>
                </a:cxn>
                <a:cxn ang="0">
                  <a:pos x="T2" y="T3"/>
                </a:cxn>
                <a:cxn ang="0">
                  <a:pos x="T4" y="T5"/>
                </a:cxn>
                <a:cxn ang="0">
                  <a:pos x="T6" y="T7"/>
                </a:cxn>
                <a:cxn ang="0">
                  <a:pos x="T8" y="T9"/>
                </a:cxn>
              </a:cxnLst>
              <a:rect l="0" t="0" r="r" b="b"/>
              <a:pathLst>
                <a:path w="185" h="801">
                  <a:moveTo>
                    <a:pt x="108" y="5"/>
                  </a:moveTo>
                  <a:cubicBezTo>
                    <a:pt x="0" y="801"/>
                    <a:pt x="0" y="801"/>
                    <a:pt x="0" y="801"/>
                  </a:cubicBezTo>
                  <a:cubicBezTo>
                    <a:pt x="56" y="801"/>
                    <a:pt x="56" y="801"/>
                    <a:pt x="56" y="801"/>
                  </a:cubicBezTo>
                  <a:cubicBezTo>
                    <a:pt x="185" y="5"/>
                    <a:pt x="185" y="5"/>
                    <a:pt x="185" y="5"/>
                  </a:cubicBezTo>
                  <a:cubicBezTo>
                    <a:pt x="185" y="5"/>
                    <a:pt x="102" y="0"/>
                    <a:pt x="108"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形状 39"/>
            <p:cNvSpPr>
              <a:spLocks/>
            </p:cNvSpPr>
            <p:nvPr/>
          </p:nvSpPr>
          <p:spPr bwMode="auto">
            <a:xfrm>
              <a:off x="9553031" y="3592202"/>
              <a:ext cx="356777" cy="167624"/>
            </a:xfrm>
            <a:custGeom>
              <a:avLst/>
              <a:gdLst>
                <a:gd name="T0" fmla="*/ 0 w 232"/>
                <a:gd name="T1" fmla="*/ 0 h 109"/>
                <a:gd name="T2" fmla="*/ 130 w 232"/>
                <a:gd name="T3" fmla="*/ 29 h 109"/>
                <a:gd name="T4" fmla="*/ 222 w 232"/>
                <a:gd name="T5" fmla="*/ 86 h 109"/>
                <a:gd name="T6" fmla="*/ 229 w 232"/>
                <a:gd name="T7" fmla="*/ 106 h 109"/>
                <a:gd name="T8" fmla="*/ 11 w 232"/>
                <a:gd name="T9" fmla="*/ 106 h 109"/>
                <a:gd name="T10" fmla="*/ 0 w 232"/>
                <a:gd name="T11" fmla="*/ 0 h 109"/>
              </a:gdLst>
              <a:ahLst/>
              <a:cxnLst>
                <a:cxn ang="0">
                  <a:pos x="T0" y="T1"/>
                </a:cxn>
                <a:cxn ang="0">
                  <a:pos x="T2" y="T3"/>
                </a:cxn>
                <a:cxn ang="0">
                  <a:pos x="T4" y="T5"/>
                </a:cxn>
                <a:cxn ang="0">
                  <a:pos x="T6" y="T7"/>
                </a:cxn>
                <a:cxn ang="0">
                  <a:pos x="T8" y="T9"/>
                </a:cxn>
                <a:cxn ang="0">
                  <a:pos x="T10" y="T11"/>
                </a:cxn>
              </a:cxnLst>
              <a:rect l="0" t="0" r="r" b="b"/>
              <a:pathLst>
                <a:path w="232" h="109">
                  <a:moveTo>
                    <a:pt x="0" y="0"/>
                  </a:moveTo>
                  <a:cubicBezTo>
                    <a:pt x="130" y="29"/>
                    <a:pt x="130" y="29"/>
                    <a:pt x="130" y="29"/>
                  </a:cubicBezTo>
                  <a:cubicBezTo>
                    <a:pt x="130" y="29"/>
                    <a:pt x="213" y="63"/>
                    <a:pt x="222" y="86"/>
                  </a:cubicBezTo>
                  <a:cubicBezTo>
                    <a:pt x="232" y="109"/>
                    <a:pt x="229" y="106"/>
                    <a:pt x="229" y="106"/>
                  </a:cubicBezTo>
                  <a:cubicBezTo>
                    <a:pt x="11" y="106"/>
                    <a:pt x="11" y="106"/>
                    <a:pt x="11" y="106"/>
                  </a:cubicBezTo>
                  <a:lnTo>
                    <a:pt x="0" y="0"/>
                  </a:lnTo>
                  <a:close/>
                </a:path>
              </a:pathLst>
            </a:custGeom>
            <a:solidFill>
              <a:srgbClr val="FAE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40"/>
            <p:cNvSpPr>
              <a:spLocks/>
            </p:cNvSpPr>
            <p:nvPr/>
          </p:nvSpPr>
          <p:spPr bwMode="auto">
            <a:xfrm>
              <a:off x="9551492" y="3590664"/>
              <a:ext cx="355240" cy="166086"/>
            </a:xfrm>
            <a:custGeom>
              <a:avLst/>
              <a:gdLst>
                <a:gd name="T0" fmla="*/ 1 w 231"/>
                <a:gd name="T1" fmla="*/ 1 h 108"/>
                <a:gd name="T2" fmla="*/ 0 w 231"/>
                <a:gd name="T3" fmla="*/ 2 h 108"/>
                <a:gd name="T4" fmla="*/ 131 w 231"/>
                <a:gd name="T5" fmla="*/ 31 h 108"/>
                <a:gd name="T6" fmla="*/ 131 w 231"/>
                <a:gd name="T7" fmla="*/ 30 h 108"/>
                <a:gd name="T8" fmla="*/ 130 w 231"/>
                <a:gd name="T9" fmla="*/ 31 h 108"/>
                <a:gd name="T10" fmla="*/ 134 w 231"/>
                <a:gd name="T11" fmla="*/ 33 h 108"/>
                <a:gd name="T12" fmla="*/ 181 w 231"/>
                <a:gd name="T13" fmla="*/ 55 h 108"/>
                <a:gd name="T14" fmla="*/ 208 w 231"/>
                <a:gd name="T15" fmla="*/ 71 h 108"/>
                <a:gd name="T16" fmla="*/ 222 w 231"/>
                <a:gd name="T17" fmla="*/ 87 h 108"/>
                <a:gd name="T18" fmla="*/ 228 w 231"/>
                <a:gd name="T19" fmla="*/ 102 h 108"/>
                <a:gd name="T20" fmla="*/ 229 w 231"/>
                <a:gd name="T21" fmla="*/ 107 h 108"/>
                <a:gd name="T22" fmla="*/ 229 w 231"/>
                <a:gd name="T23" fmla="*/ 107 h 108"/>
                <a:gd name="T24" fmla="*/ 230 w 231"/>
                <a:gd name="T25" fmla="*/ 107 h 108"/>
                <a:gd name="T26" fmla="*/ 230 w 231"/>
                <a:gd name="T27" fmla="*/ 107 h 108"/>
                <a:gd name="T28" fmla="*/ 229 w 231"/>
                <a:gd name="T29" fmla="*/ 107 h 108"/>
                <a:gd name="T30" fmla="*/ 230 w 231"/>
                <a:gd name="T31" fmla="*/ 107 h 108"/>
                <a:gd name="T32" fmla="*/ 230 w 231"/>
                <a:gd name="T33" fmla="*/ 107 h 108"/>
                <a:gd name="T34" fmla="*/ 230 w 231"/>
                <a:gd name="T35" fmla="*/ 107 h 108"/>
                <a:gd name="T36" fmla="*/ 230 w 231"/>
                <a:gd name="T37" fmla="*/ 106 h 108"/>
                <a:gd name="T38" fmla="*/ 230 w 231"/>
                <a:gd name="T39" fmla="*/ 107 h 108"/>
                <a:gd name="T40" fmla="*/ 230 w 231"/>
                <a:gd name="T41" fmla="*/ 107 h 108"/>
                <a:gd name="T42" fmla="*/ 230 w 231"/>
                <a:gd name="T43" fmla="*/ 106 h 108"/>
                <a:gd name="T44" fmla="*/ 230 w 231"/>
                <a:gd name="T45" fmla="*/ 107 h 108"/>
                <a:gd name="T46" fmla="*/ 231 w 231"/>
                <a:gd name="T47" fmla="*/ 107 h 108"/>
                <a:gd name="T48" fmla="*/ 230 w 231"/>
                <a:gd name="T49" fmla="*/ 106 h 108"/>
                <a:gd name="T50" fmla="*/ 230 w 231"/>
                <a:gd name="T51" fmla="*/ 107 h 108"/>
                <a:gd name="T52" fmla="*/ 231 w 231"/>
                <a:gd name="T53" fmla="*/ 107 h 108"/>
                <a:gd name="T54" fmla="*/ 230 w 231"/>
                <a:gd name="T55" fmla="*/ 107 h 108"/>
                <a:gd name="T56" fmla="*/ 231 w 231"/>
                <a:gd name="T57" fmla="*/ 107 h 108"/>
                <a:gd name="T58" fmla="*/ 231 w 231"/>
                <a:gd name="T59" fmla="*/ 107 h 108"/>
                <a:gd name="T60" fmla="*/ 230 w 231"/>
                <a:gd name="T61" fmla="*/ 107 h 108"/>
                <a:gd name="T62" fmla="*/ 231 w 231"/>
                <a:gd name="T63" fmla="*/ 107 h 108"/>
                <a:gd name="T64" fmla="*/ 231 w 231"/>
                <a:gd name="T65" fmla="*/ 106 h 108"/>
                <a:gd name="T66" fmla="*/ 13 w 231"/>
                <a:gd name="T67" fmla="*/ 106 h 108"/>
                <a:gd name="T68" fmla="*/ 2 w 231"/>
                <a:gd name="T69" fmla="*/ 1 h 108"/>
                <a:gd name="T70" fmla="*/ 1 w 231"/>
                <a:gd name="T71" fmla="*/ 1 h 108"/>
                <a:gd name="T72" fmla="*/ 0 w 231"/>
                <a:gd name="T73" fmla="*/ 2 h 108"/>
                <a:gd name="T74" fmla="*/ 1 w 231"/>
                <a:gd name="T75" fmla="*/ 1 h 108"/>
                <a:gd name="T76" fmla="*/ 0 w 231"/>
                <a:gd name="T77" fmla="*/ 1 h 108"/>
                <a:gd name="T78" fmla="*/ 11 w 231"/>
                <a:gd name="T79" fmla="*/ 108 h 108"/>
                <a:gd name="T80" fmla="*/ 230 w 231"/>
                <a:gd name="T81" fmla="*/ 108 h 108"/>
                <a:gd name="T82" fmla="*/ 230 w 231"/>
                <a:gd name="T83" fmla="*/ 107 h 108"/>
                <a:gd name="T84" fmla="*/ 229 w 231"/>
                <a:gd name="T85" fmla="*/ 108 h 108"/>
                <a:gd name="T86" fmla="*/ 230 w 231"/>
                <a:gd name="T87" fmla="*/ 108 h 108"/>
                <a:gd name="T88" fmla="*/ 230 w 231"/>
                <a:gd name="T89" fmla="*/ 108 h 108"/>
                <a:gd name="T90" fmla="*/ 231 w 231"/>
                <a:gd name="T91" fmla="*/ 108 h 108"/>
                <a:gd name="T92" fmla="*/ 231 w 231"/>
                <a:gd name="T93" fmla="*/ 107 h 108"/>
                <a:gd name="T94" fmla="*/ 230 w 231"/>
                <a:gd name="T95" fmla="*/ 102 h 108"/>
                <a:gd name="T96" fmla="*/ 224 w 231"/>
                <a:gd name="T97" fmla="*/ 86 h 108"/>
                <a:gd name="T98" fmla="*/ 205 w 231"/>
                <a:gd name="T99" fmla="*/ 67 h 108"/>
                <a:gd name="T100" fmla="*/ 131 w 231"/>
                <a:gd name="T101" fmla="*/ 29 h 108"/>
                <a:gd name="T102" fmla="*/ 131 w 231"/>
                <a:gd name="T103" fmla="*/ 29 h 108"/>
                <a:gd name="T104" fmla="*/ 0 w 231"/>
                <a:gd name="T105" fmla="*/ 0 h 108"/>
                <a:gd name="T106" fmla="*/ 0 w 231"/>
                <a:gd name="T107" fmla="*/ 1 h 108"/>
                <a:gd name="T108" fmla="*/ 1 w 231"/>
                <a:gd name="T109"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1" h="108">
                  <a:moveTo>
                    <a:pt x="1" y="1"/>
                  </a:moveTo>
                  <a:cubicBezTo>
                    <a:pt x="0" y="2"/>
                    <a:pt x="0" y="2"/>
                    <a:pt x="0" y="2"/>
                  </a:cubicBezTo>
                  <a:cubicBezTo>
                    <a:pt x="131" y="31"/>
                    <a:pt x="131" y="31"/>
                    <a:pt x="131" y="31"/>
                  </a:cubicBezTo>
                  <a:cubicBezTo>
                    <a:pt x="131" y="30"/>
                    <a:pt x="131" y="30"/>
                    <a:pt x="131" y="30"/>
                  </a:cubicBezTo>
                  <a:cubicBezTo>
                    <a:pt x="130" y="31"/>
                    <a:pt x="130" y="31"/>
                    <a:pt x="130" y="31"/>
                  </a:cubicBezTo>
                  <a:cubicBezTo>
                    <a:pt x="130" y="31"/>
                    <a:pt x="132" y="32"/>
                    <a:pt x="134" y="33"/>
                  </a:cubicBezTo>
                  <a:cubicBezTo>
                    <a:pt x="142" y="36"/>
                    <a:pt x="162" y="45"/>
                    <a:pt x="181" y="55"/>
                  </a:cubicBezTo>
                  <a:cubicBezTo>
                    <a:pt x="191" y="60"/>
                    <a:pt x="200" y="66"/>
                    <a:pt x="208" y="71"/>
                  </a:cubicBezTo>
                  <a:cubicBezTo>
                    <a:pt x="215" y="77"/>
                    <a:pt x="220" y="82"/>
                    <a:pt x="222" y="87"/>
                  </a:cubicBezTo>
                  <a:cubicBezTo>
                    <a:pt x="225" y="95"/>
                    <a:pt x="227" y="99"/>
                    <a:pt x="228" y="102"/>
                  </a:cubicBezTo>
                  <a:cubicBezTo>
                    <a:pt x="229" y="105"/>
                    <a:pt x="229" y="107"/>
                    <a:pt x="229" y="107"/>
                  </a:cubicBezTo>
                  <a:cubicBezTo>
                    <a:pt x="229" y="107"/>
                    <a:pt x="229" y="107"/>
                    <a:pt x="229" y="107"/>
                  </a:cubicBezTo>
                  <a:cubicBezTo>
                    <a:pt x="230" y="107"/>
                    <a:pt x="230" y="107"/>
                    <a:pt x="230" y="107"/>
                  </a:cubicBezTo>
                  <a:cubicBezTo>
                    <a:pt x="230" y="107"/>
                    <a:pt x="230" y="107"/>
                    <a:pt x="230" y="107"/>
                  </a:cubicBezTo>
                  <a:cubicBezTo>
                    <a:pt x="229" y="107"/>
                    <a:pt x="229" y="107"/>
                    <a:pt x="229" y="107"/>
                  </a:cubicBezTo>
                  <a:cubicBezTo>
                    <a:pt x="230" y="107"/>
                    <a:pt x="230" y="107"/>
                    <a:pt x="230" y="107"/>
                  </a:cubicBezTo>
                  <a:cubicBezTo>
                    <a:pt x="230" y="107"/>
                    <a:pt x="230" y="107"/>
                    <a:pt x="230" y="107"/>
                  </a:cubicBezTo>
                  <a:cubicBezTo>
                    <a:pt x="230" y="107"/>
                    <a:pt x="230" y="107"/>
                    <a:pt x="230" y="107"/>
                  </a:cubicBezTo>
                  <a:cubicBezTo>
                    <a:pt x="230" y="106"/>
                    <a:pt x="230" y="106"/>
                    <a:pt x="230" y="106"/>
                  </a:cubicBezTo>
                  <a:cubicBezTo>
                    <a:pt x="230" y="107"/>
                    <a:pt x="230" y="107"/>
                    <a:pt x="230" y="107"/>
                  </a:cubicBezTo>
                  <a:cubicBezTo>
                    <a:pt x="230" y="107"/>
                    <a:pt x="230" y="107"/>
                    <a:pt x="230" y="107"/>
                  </a:cubicBezTo>
                  <a:cubicBezTo>
                    <a:pt x="230" y="106"/>
                    <a:pt x="230" y="106"/>
                    <a:pt x="230" y="106"/>
                  </a:cubicBezTo>
                  <a:cubicBezTo>
                    <a:pt x="230" y="107"/>
                    <a:pt x="230" y="107"/>
                    <a:pt x="230" y="107"/>
                  </a:cubicBezTo>
                  <a:cubicBezTo>
                    <a:pt x="231" y="107"/>
                    <a:pt x="231" y="107"/>
                    <a:pt x="231" y="107"/>
                  </a:cubicBezTo>
                  <a:cubicBezTo>
                    <a:pt x="230" y="106"/>
                    <a:pt x="230" y="106"/>
                    <a:pt x="230" y="106"/>
                  </a:cubicBezTo>
                  <a:cubicBezTo>
                    <a:pt x="230" y="107"/>
                    <a:pt x="230" y="107"/>
                    <a:pt x="230" y="107"/>
                  </a:cubicBezTo>
                  <a:cubicBezTo>
                    <a:pt x="231" y="107"/>
                    <a:pt x="231" y="107"/>
                    <a:pt x="231" y="107"/>
                  </a:cubicBezTo>
                  <a:cubicBezTo>
                    <a:pt x="230" y="107"/>
                    <a:pt x="230" y="107"/>
                    <a:pt x="230" y="107"/>
                  </a:cubicBezTo>
                  <a:cubicBezTo>
                    <a:pt x="231" y="107"/>
                    <a:pt x="231" y="107"/>
                    <a:pt x="231" y="107"/>
                  </a:cubicBezTo>
                  <a:cubicBezTo>
                    <a:pt x="231" y="107"/>
                    <a:pt x="231" y="107"/>
                    <a:pt x="231" y="107"/>
                  </a:cubicBezTo>
                  <a:cubicBezTo>
                    <a:pt x="230" y="107"/>
                    <a:pt x="230" y="107"/>
                    <a:pt x="230" y="107"/>
                  </a:cubicBezTo>
                  <a:cubicBezTo>
                    <a:pt x="231" y="107"/>
                    <a:pt x="231" y="107"/>
                    <a:pt x="231" y="107"/>
                  </a:cubicBezTo>
                  <a:cubicBezTo>
                    <a:pt x="231" y="106"/>
                    <a:pt x="231" y="106"/>
                    <a:pt x="231" y="106"/>
                  </a:cubicBezTo>
                  <a:cubicBezTo>
                    <a:pt x="13" y="106"/>
                    <a:pt x="13" y="106"/>
                    <a:pt x="13" y="106"/>
                  </a:cubicBezTo>
                  <a:cubicBezTo>
                    <a:pt x="2" y="1"/>
                    <a:pt x="2" y="1"/>
                    <a:pt x="2" y="1"/>
                  </a:cubicBezTo>
                  <a:cubicBezTo>
                    <a:pt x="1" y="1"/>
                    <a:pt x="1" y="1"/>
                    <a:pt x="1" y="1"/>
                  </a:cubicBezTo>
                  <a:cubicBezTo>
                    <a:pt x="0" y="2"/>
                    <a:pt x="0" y="2"/>
                    <a:pt x="0" y="2"/>
                  </a:cubicBezTo>
                  <a:cubicBezTo>
                    <a:pt x="1" y="1"/>
                    <a:pt x="1" y="1"/>
                    <a:pt x="1" y="1"/>
                  </a:cubicBezTo>
                  <a:cubicBezTo>
                    <a:pt x="0" y="1"/>
                    <a:pt x="0" y="1"/>
                    <a:pt x="0" y="1"/>
                  </a:cubicBezTo>
                  <a:cubicBezTo>
                    <a:pt x="11" y="108"/>
                    <a:pt x="11" y="108"/>
                    <a:pt x="11" y="108"/>
                  </a:cubicBezTo>
                  <a:cubicBezTo>
                    <a:pt x="230" y="108"/>
                    <a:pt x="230" y="108"/>
                    <a:pt x="230" y="108"/>
                  </a:cubicBezTo>
                  <a:cubicBezTo>
                    <a:pt x="230" y="107"/>
                    <a:pt x="230" y="107"/>
                    <a:pt x="230" y="107"/>
                  </a:cubicBezTo>
                  <a:cubicBezTo>
                    <a:pt x="229" y="108"/>
                    <a:pt x="229" y="108"/>
                    <a:pt x="229" y="108"/>
                  </a:cubicBezTo>
                  <a:cubicBezTo>
                    <a:pt x="230" y="108"/>
                    <a:pt x="230" y="108"/>
                    <a:pt x="230" y="108"/>
                  </a:cubicBezTo>
                  <a:cubicBezTo>
                    <a:pt x="230" y="108"/>
                    <a:pt x="230" y="108"/>
                    <a:pt x="230" y="108"/>
                  </a:cubicBezTo>
                  <a:cubicBezTo>
                    <a:pt x="231" y="108"/>
                    <a:pt x="231" y="108"/>
                    <a:pt x="231" y="108"/>
                  </a:cubicBezTo>
                  <a:cubicBezTo>
                    <a:pt x="231" y="107"/>
                    <a:pt x="231" y="107"/>
                    <a:pt x="231" y="107"/>
                  </a:cubicBezTo>
                  <a:cubicBezTo>
                    <a:pt x="231" y="106"/>
                    <a:pt x="231" y="105"/>
                    <a:pt x="230" y="102"/>
                  </a:cubicBezTo>
                  <a:cubicBezTo>
                    <a:pt x="229" y="99"/>
                    <a:pt x="227" y="94"/>
                    <a:pt x="224" y="86"/>
                  </a:cubicBezTo>
                  <a:cubicBezTo>
                    <a:pt x="222" y="80"/>
                    <a:pt x="215" y="74"/>
                    <a:pt x="205" y="67"/>
                  </a:cubicBezTo>
                  <a:cubicBezTo>
                    <a:pt x="178" y="48"/>
                    <a:pt x="131" y="29"/>
                    <a:pt x="131" y="29"/>
                  </a:cubicBezTo>
                  <a:cubicBezTo>
                    <a:pt x="131" y="29"/>
                    <a:pt x="131" y="29"/>
                    <a:pt x="131" y="29"/>
                  </a:cubicBezTo>
                  <a:cubicBezTo>
                    <a:pt x="0" y="0"/>
                    <a:pt x="0" y="0"/>
                    <a:pt x="0" y="0"/>
                  </a:cubicBezTo>
                  <a:cubicBezTo>
                    <a:pt x="0" y="1"/>
                    <a:pt x="0" y="1"/>
                    <a:pt x="0" y="1"/>
                  </a:cubicBez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形状 41"/>
            <p:cNvSpPr>
              <a:spLocks/>
            </p:cNvSpPr>
            <p:nvPr/>
          </p:nvSpPr>
          <p:spPr bwMode="auto">
            <a:xfrm>
              <a:off x="9250077" y="5728251"/>
              <a:ext cx="601293" cy="227599"/>
            </a:xfrm>
            <a:custGeom>
              <a:avLst/>
              <a:gdLst>
                <a:gd name="T0" fmla="*/ 9 w 391"/>
                <a:gd name="T1" fmla="*/ 0 h 148"/>
                <a:gd name="T2" fmla="*/ 117 w 391"/>
                <a:gd name="T3" fmla="*/ 0 h 148"/>
                <a:gd name="T4" fmla="*/ 377 w 391"/>
                <a:gd name="T5" fmla="*/ 93 h 148"/>
                <a:gd name="T6" fmla="*/ 391 w 391"/>
                <a:gd name="T7" fmla="*/ 112 h 148"/>
                <a:gd name="T8" fmla="*/ 391 w 391"/>
                <a:gd name="T9" fmla="*/ 128 h 148"/>
                <a:gd name="T10" fmla="*/ 370 w 391"/>
                <a:gd name="T11" fmla="*/ 148 h 148"/>
                <a:gd name="T12" fmla="*/ 33 w 391"/>
                <a:gd name="T13" fmla="*/ 148 h 148"/>
                <a:gd name="T14" fmla="*/ 1 w 391"/>
                <a:gd name="T15" fmla="*/ 114 h 148"/>
                <a:gd name="T16" fmla="*/ 9 w 39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48">
                  <a:moveTo>
                    <a:pt x="9" y="0"/>
                  </a:moveTo>
                  <a:cubicBezTo>
                    <a:pt x="46" y="8"/>
                    <a:pt x="83" y="9"/>
                    <a:pt x="117" y="0"/>
                  </a:cubicBezTo>
                  <a:cubicBezTo>
                    <a:pt x="377" y="93"/>
                    <a:pt x="377" y="93"/>
                    <a:pt x="377" y="93"/>
                  </a:cubicBezTo>
                  <a:cubicBezTo>
                    <a:pt x="385" y="96"/>
                    <a:pt x="391" y="103"/>
                    <a:pt x="391" y="112"/>
                  </a:cubicBezTo>
                  <a:cubicBezTo>
                    <a:pt x="391" y="128"/>
                    <a:pt x="391" y="128"/>
                    <a:pt x="391" y="128"/>
                  </a:cubicBezTo>
                  <a:cubicBezTo>
                    <a:pt x="391" y="139"/>
                    <a:pt x="382" y="148"/>
                    <a:pt x="370" y="148"/>
                  </a:cubicBezTo>
                  <a:cubicBezTo>
                    <a:pt x="33" y="148"/>
                    <a:pt x="33" y="148"/>
                    <a:pt x="33" y="148"/>
                  </a:cubicBezTo>
                  <a:cubicBezTo>
                    <a:pt x="15" y="148"/>
                    <a:pt x="0" y="133"/>
                    <a:pt x="1" y="114"/>
                  </a:cubicBezTo>
                  <a:lnTo>
                    <a:pt x="9" y="0"/>
                  </a:lnTo>
                  <a:close/>
                </a:path>
              </a:pathLst>
            </a:custGeom>
            <a:solidFill>
              <a:srgbClr val="12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形状 42"/>
            <p:cNvSpPr>
              <a:spLocks/>
            </p:cNvSpPr>
            <p:nvPr/>
          </p:nvSpPr>
          <p:spPr bwMode="auto">
            <a:xfrm>
              <a:off x="9250077" y="5726713"/>
              <a:ext cx="602830" cy="230675"/>
            </a:xfrm>
            <a:custGeom>
              <a:avLst/>
              <a:gdLst>
                <a:gd name="T0" fmla="*/ 9 w 392"/>
                <a:gd name="T1" fmla="*/ 1 h 150"/>
                <a:gd name="T2" fmla="*/ 9 w 392"/>
                <a:gd name="T3" fmla="*/ 2 h 150"/>
                <a:gd name="T4" fmla="*/ 66 w 392"/>
                <a:gd name="T5" fmla="*/ 8 h 150"/>
                <a:gd name="T6" fmla="*/ 117 w 392"/>
                <a:gd name="T7" fmla="*/ 2 h 150"/>
                <a:gd name="T8" fmla="*/ 117 w 392"/>
                <a:gd name="T9" fmla="*/ 1 h 150"/>
                <a:gd name="T10" fmla="*/ 117 w 392"/>
                <a:gd name="T11" fmla="*/ 2 h 150"/>
                <a:gd name="T12" fmla="*/ 377 w 392"/>
                <a:gd name="T13" fmla="*/ 95 h 150"/>
                <a:gd name="T14" fmla="*/ 390 w 392"/>
                <a:gd name="T15" fmla="*/ 113 h 150"/>
                <a:gd name="T16" fmla="*/ 390 w 392"/>
                <a:gd name="T17" fmla="*/ 129 h 150"/>
                <a:gd name="T18" fmla="*/ 384 w 392"/>
                <a:gd name="T19" fmla="*/ 143 h 150"/>
                <a:gd name="T20" fmla="*/ 370 w 392"/>
                <a:gd name="T21" fmla="*/ 148 h 150"/>
                <a:gd name="T22" fmla="*/ 33 w 392"/>
                <a:gd name="T23" fmla="*/ 148 h 150"/>
                <a:gd name="T24" fmla="*/ 11 w 392"/>
                <a:gd name="T25" fmla="*/ 139 h 150"/>
                <a:gd name="T26" fmla="*/ 2 w 392"/>
                <a:gd name="T27" fmla="*/ 117 h 150"/>
                <a:gd name="T28" fmla="*/ 2 w 392"/>
                <a:gd name="T29" fmla="*/ 115 h 150"/>
                <a:gd name="T30" fmla="*/ 10 w 392"/>
                <a:gd name="T31" fmla="*/ 1 h 150"/>
                <a:gd name="T32" fmla="*/ 9 w 392"/>
                <a:gd name="T33" fmla="*/ 1 h 150"/>
                <a:gd name="T34" fmla="*/ 9 w 392"/>
                <a:gd name="T35" fmla="*/ 2 h 150"/>
                <a:gd name="T36" fmla="*/ 9 w 392"/>
                <a:gd name="T37" fmla="*/ 1 h 150"/>
                <a:gd name="T38" fmla="*/ 8 w 392"/>
                <a:gd name="T39" fmla="*/ 1 h 150"/>
                <a:gd name="T40" fmla="*/ 0 w 392"/>
                <a:gd name="T41" fmla="*/ 115 h 150"/>
                <a:gd name="T42" fmla="*/ 0 w 392"/>
                <a:gd name="T43" fmla="*/ 117 h 150"/>
                <a:gd name="T44" fmla="*/ 33 w 392"/>
                <a:gd name="T45" fmla="*/ 150 h 150"/>
                <a:gd name="T46" fmla="*/ 370 w 392"/>
                <a:gd name="T47" fmla="*/ 150 h 150"/>
                <a:gd name="T48" fmla="*/ 392 w 392"/>
                <a:gd name="T49" fmla="*/ 129 h 150"/>
                <a:gd name="T50" fmla="*/ 392 w 392"/>
                <a:gd name="T51" fmla="*/ 113 h 150"/>
                <a:gd name="T52" fmla="*/ 378 w 392"/>
                <a:gd name="T53" fmla="*/ 93 h 150"/>
                <a:gd name="T54" fmla="*/ 117 w 392"/>
                <a:gd name="T55" fmla="*/ 0 h 150"/>
                <a:gd name="T56" fmla="*/ 117 w 392"/>
                <a:gd name="T57" fmla="*/ 0 h 150"/>
                <a:gd name="T58" fmla="*/ 66 w 392"/>
                <a:gd name="T59" fmla="*/ 6 h 150"/>
                <a:gd name="T60" fmla="*/ 9 w 392"/>
                <a:gd name="T61" fmla="*/ 0 h 150"/>
                <a:gd name="T62" fmla="*/ 8 w 392"/>
                <a:gd name="T63" fmla="*/ 0 h 150"/>
                <a:gd name="T64" fmla="*/ 8 w 392"/>
                <a:gd name="T65" fmla="*/ 1 h 150"/>
                <a:gd name="T66" fmla="*/ 9 w 392"/>
                <a:gd name="T67"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2" h="150">
                  <a:moveTo>
                    <a:pt x="9" y="1"/>
                  </a:moveTo>
                  <a:cubicBezTo>
                    <a:pt x="9" y="2"/>
                    <a:pt x="9" y="2"/>
                    <a:pt x="9" y="2"/>
                  </a:cubicBezTo>
                  <a:cubicBezTo>
                    <a:pt x="28" y="6"/>
                    <a:pt x="47" y="8"/>
                    <a:pt x="66" y="8"/>
                  </a:cubicBezTo>
                  <a:cubicBezTo>
                    <a:pt x="84" y="8"/>
                    <a:pt x="101" y="7"/>
                    <a:pt x="117" y="2"/>
                  </a:cubicBezTo>
                  <a:cubicBezTo>
                    <a:pt x="117" y="1"/>
                    <a:pt x="117" y="1"/>
                    <a:pt x="117" y="1"/>
                  </a:cubicBezTo>
                  <a:cubicBezTo>
                    <a:pt x="117" y="2"/>
                    <a:pt x="117" y="2"/>
                    <a:pt x="117" y="2"/>
                  </a:cubicBezTo>
                  <a:cubicBezTo>
                    <a:pt x="377" y="95"/>
                    <a:pt x="377" y="95"/>
                    <a:pt x="377" y="95"/>
                  </a:cubicBezTo>
                  <a:cubicBezTo>
                    <a:pt x="385" y="97"/>
                    <a:pt x="390" y="105"/>
                    <a:pt x="390" y="113"/>
                  </a:cubicBezTo>
                  <a:cubicBezTo>
                    <a:pt x="390" y="129"/>
                    <a:pt x="390" y="129"/>
                    <a:pt x="390" y="129"/>
                  </a:cubicBezTo>
                  <a:cubicBezTo>
                    <a:pt x="390" y="134"/>
                    <a:pt x="388" y="139"/>
                    <a:pt x="384" y="143"/>
                  </a:cubicBezTo>
                  <a:cubicBezTo>
                    <a:pt x="381" y="146"/>
                    <a:pt x="376" y="148"/>
                    <a:pt x="370" y="148"/>
                  </a:cubicBezTo>
                  <a:cubicBezTo>
                    <a:pt x="33" y="148"/>
                    <a:pt x="33" y="148"/>
                    <a:pt x="33" y="148"/>
                  </a:cubicBezTo>
                  <a:cubicBezTo>
                    <a:pt x="25" y="148"/>
                    <a:pt x="17" y="145"/>
                    <a:pt x="11" y="139"/>
                  </a:cubicBezTo>
                  <a:cubicBezTo>
                    <a:pt x="6" y="134"/>
                    <a:pt x="2" y="126"/>
                    <a:pt x="2" y="117"/>
                  </a:cubicBezTo>
                  <a:cubicBezTo>
                    <a:pt x="2" y="117"/>
                    <a:pt x="2" y="116"/>
                    <a:pt x="2" y="115"/>
                  </a:cubicBezTo>
                  <a:cubicBezTo>
                    <a:pt x="10" y="1"/>
                    <a:pt x="10" y="1"/>
                    <a:pt x="10" y="1"/>
                  </a:cubicBezTo>
                  <a:cubicBezTo>
                    <a:pt x="9" y="1"/>
                    <a:pt x="9" y="1"/>
                    <a:pt x="9" y="1"/>
                  </a:cubicBezTo>
                  <a:cubicBezTo>
                    <a:pt x="9" y="2"/>
                    <a:pt x="9" y="2"/>
                    <a:pt x="9" y="2"/>
                  </a:cubicBezTo>
                  <a:cubicBezTo>
                    <a:pt x="9" y="1"/>
                    <a:pt x="9" y="1"/>
                    <a:pt x="9" y="1"/>
                  </a:cubicBezTo>
                  <a:cubicBezTo>
                    <a:pt x="8" y="1"/>
                    <a:pt x="8" y="1"/>
                    <a:pt x="8" y="1"/>
                  </a:cubicBezTo>
                  <a:cubicBezTo>
                    <a:pt x="0" y="115"/>
                    <a:pt x="0" y="115"/>
                    <a:pt x="0" y="115"/>
                  </a:cubicBezTo>
                  <a:cubicBezTo>
                    <a:pt x="0" y="116"/>
                    <a:pt x="0" y="117"/>
                    <a:pt x="0" y="117"/>
                  </a:cubicBezTo>
                  <a:cubicBezTo>
                    <a:pt x="0" y="135"/>
                    <a:pt x="15" y="150"/>
                    <a:pt x="33" y="150"/>
                  </a:cubicBezTo>
                  <a:cubicBezTo>
                    <a:pt x="370" y="150"/>
                    <a:pt x="370" y="150"/>
                    <a:pt x="370" y="150"/>
                  </a:cubicBezTo>
                  <a:cubicBezTo>
                    <a:pt x="382" y="150"/>
                    <a:pt x="392" y="141"/>
                    <a:pt x="392" y="129"/>
                  </a:cubicBezTo>
                  <a:cubicBezTo>
                    <a:pt x="392" y="113"/>
                    <a:pt x="392" y="113"/>
                    <a:pt x="392" y="113"/>
                  </a:cubicBezTo>
                  <a:cubicBezTo>
                    <a:pt x="392" y="104"/>
                    <a:pt x="386" y="96"/>
                    <a:pt x="378" y="93"/>
                  </a:cubicBezTo>
                  <a:cubicBezTo>
                    <a:pt x="117" y="0"/>
                    <a:pt x="117" y="0"/>
                    <a:pt x="117" y="0"/>
                  </a:cubicBezTo>
                  <a:cubicBezTo>
                    <a:pt x="117" y="0"/>
                    <a:pt x="117" y="0"/>
                    <a:pt x="117" y="0"/>
                  </a:cubicBezTo>
                  <a:cubicBezTo>
                    <a:pt x="100" y="5"/>
                    <a:pt x="83" y="6"/>
                    <a:pt x="66" y="6"/>
                  </a:cubicBezTo>
                  <a:cubicBezTo>
                    <a:pt x="48" y="6"/>
                    <a:pt x="29" y="4"/>
                    <a:pt x="9" y="0"/>
                  </a:cubicBezTo>
                  <a:cubicBezTo>
                    <a:pt x="8" y="0"/>
                    <a:pt x="8" y="0"/>
                    <a:pt x="8" y="0"/>
                  </a:cubicBezTo>
                  <a:cubicBezTo>
                    <a:pt x="8" y="1"/>
                    <a:pt x="8" y="1"/>
                    <a:pt x="8" y="1"/>
                  </a:cubicBez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形状 43"/>
            <p:cNvSpPr>
              <a:spLocks/>
            </p:cNvSpPr>
            <p:nvPr/>
          </p:nvSpPr>
          <p:spPr bwMode="auto">
            <a:xfrm>
              <a:off x="8401194" y="4654844"/>
              <a:ext cx="284499" cy="1231804"/>
            </a:xfrm>
            <a:custGeom>
              <a:avLst/>
              <a:gdLst>
                <a:gd name="T0" fmla="*/ 78 w 185"/>
                <a:gd name="T1" fmla="*/ 5 h 801"/>
                <a:gd name="T2" fmla="*/ 185 w 185"/>
                <a:gd name="T3" fmla="*/ 801 h 801"/>
                <a:gd name="T4" fmla="*/ 129 w 185"/>
                <a:gd name="T5" fmla="*/ 801 h 801"/>
                <a:gd name="T6" fmla="*/ 0 w 185"/>
                <a:gd name="T7" fmla="*/ 5 h 801"/>
                <a:gd name="T8" fmla="*/ 78 w 185"/>
                <a:gd name="T9" fmla="*/ 5 h 801"/>
              </a:gdLst>
              <a:ahLst/>
              <a:cxnLst>
                <a:cxn ang="0">
                  <a:pos x="T0" y="T1"/>
                </a:cxn>
                <a:cxn ang="0">
                  <a:pos x="T2" y="T3"/>
                </a:cxn>
                <a:cxn ang="0">
                  <a:pos x="T4" y="T5"/>
                </a:cxn>
                <a:cxn ang="0">
                  <a:pos x="T6" y="T7"/>
                </a:cxn>
                <a:cxn ang="0">
                  <a:pos x="T8" y="T9"/>
                </a:cxn>
              </a:cxnLst>
              <a:rect l="0" t="0" r="r" b="b"/>
              <a:pathLst>
                <a:path w="185" h="801">
                  <a:moveTo>
                    <a:pt x="78" y="5"/>
                  </a:moveTo>
                  <a:cubicBezTo>
                    <a:pt x="185" y="801"/>
                    <a:pt x="185" y="801"/>
                    <a:pt x="185" y="801"/>
                  </a:cubicBezTo>
                  <a:cubicBezTo>
                    <a:pt x="129" y="801"/>
                    <a:pt x="129" y="801"/>
                    <a:pt x="129" y="801"/>
                  </a:cubicBezTo>
                  <a:cubicBezTo>
                    <a:pt x="0" y="5"/>
                    <a:pt x="0" y="5"/>
                    <a:pt x="0" y="5"/>
                  </a:cubicBezTo>
                  <a:cubicBezTo>
                    <a:pt x="0" y="5"/>
                    <a:pt x="83" y="0"/>
                    <a:pt x="78"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p:cNvSpPr>
              <a:spLocks noChangeArrowheads="1"/>
            </p:cNvSpPr>
            <p:nvPr/>
          </p:nvSpPr>
          <p:spPr bwMode="auto">
            <a:xfrm>
              <a:off x="10415754" y="4622550"/>
              <a:ext cx="1154912" cy="599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矩形 45"/>
            <p:cNvSpPr>
              <a:spLocks noChangeArrowheads="1"/>
            </p:cNvSpPr>
            <p:nvPr/>
          </p:nvSpPr>
          <p:spPr bwMode="auto">
            <a:xfrm>
              <a:off x="10415754" y="4622550"/>
              <a:ext cx="1154912" cy="5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形状 46"/>
            <p:cNvSpPr>
              <a:spLocks/>
            </p:cNvSpPr>
            <p:nvPr/>
          </p:nvSpPr>
          <p:spPr bwMode="auto">
            <a:xfrm>
              <a:off x="10446511" y="4654844"/>
              <a:ext cx="284499" cy="1231804"/>
            </a:xfrm>
            <a:custGeom>
              <a:avLst/>
              <a:gdLst>
                <a:gd name="T0" fmla="*/ 108 w 185"/>
                <a:gd name="T1" fmla="*/ 5 h 801"/>
                <a:gd name="T2" fmla="*/ 0 w 185"/>
                <a:gd name="T3" fmla="*/ 801 h 801"/>
                <a:gd name="T4" fmla="*/ 57 w 185"/>
                <a:gd name="T5" fmla="*/ 801 h 801"/>
                <a:gd name="T6" fmla="*/ 185 w 185"/>
                <a:gd name="T7" fmla="*/ 5 h 801"/>
                <a:gd name="T8" fmla="*/ 108 w 185"/>
                <a:gd name="T9" fmla="*/ 5 h 801"/>
              </a:gdLst>
              <a:ahLst/>
              <a:cxnLst>
                <a:cxn ang="0">
                  <a:pos x="T0" y="T1"/>
                </a:cxn>
                <a:cxn ang="0">
                  <a:pos x="T2" y="T3"/>
                </a:cxn>
                <a:cxn ang="0">
                  <a:pos x="T4" y="T5"/>
                </a:cxn>
                <a:cxn ang="0">
                  <a:pos x="T6" y="T7"/>
                </a:cxn>
                <a:cxn ang="0">
                  <a:pos x="T8" y="T9"/>
                </a:cxn>
              </a:cxnLst>
              <a:rect l="0" t="0" r="r" b="b"/>
              <a:pathLst>
                <a:path w="185" h="801">
                  <a:moveTo>
                    <a:pt x="108" y="5"/>
                  </a:moveTo>
                  <a:cubicBezTo>
                    <a:pt x="0" y="801"/>
                    <a:pt x="0" y="801"/>
                    <a:pt x="0" y="801"/>
                  </a:cubicBezTo>
                  <a:cubicBezTo>
                    <a:pt x="57" y="801"/>
                    <a:pt x="57" y="801"/>
                    <a:pt x="57" y="801"/>
                  </a:cubicBezTo>
                  <a:cubicBezTo>
                    <a:pt x="185" y="5"/>
                    <a:pt x="185" y="5"/>
                    <a:pt x="185" y="5"/>
                  </a:cubicBezTo>
                  <a:cubicBezTo>
                    <a:pt x="185" y="5"/>
                    <a:pt x="103" y="0"/>
                    <a:pt x="108"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形状 47"/>
            <p:cNvSpPr>
              <a:spLocks/>
            </p:cNvSpPr>
            <p:nvPr/>
          </p:nvSpPr>
          <p:spPr bwMode="auto">
            <a:xfrm>
              <a:off x="11281554" y="4654844"/>
              <a:ext cx="284499" cy="1231804"/>
            </a:xfrm>
            <a:custGeom>
              <a:avLst/>
              <a:gdLst>
                <a:gd name="T0" fmla="*/ 77 w 185"/>
                <a:gd name="T1" fmla="*/ 5 h 801"/>
                <a:gd name="T2" fmla="*/ 185 w 185"/>
                <a:gd name="T3" fmla="*/ 801 h 801"/>
                <a:gd name="T4" fmla="*/ 128 w 185"/>
                <a:gd name="T5" fmla="*/ 801 h 801"/>
                <a:gd name="T6" fmla="*/ 0 w 185"/>
                <a:gd name="T7" fmla="*/ 5 h 801"/>
                <a:gd name="T8" fmla="*/ 77 w 185"/>
                <a:gd name="T9" fmla="*/ 5 h 801"/>
              </a:gdLst>
              <a:ahLst/>
              <a:cxnLst>
                <a:cxn ang="0">
                  <a:pos x="T0" y="T1"/>
                </a:cxn>
                <a:cxn ang="0">
                  <a:pos x="T2" y="T3"/>
                </a:cxn>
                <a:cxn ang="0">
                  <a:pos x="T4" y="T5"/>
                </a:cxn>
                <a:cxn ang="0">
                  <a:pos x="T6" y="T7"/>
                </a:cxn>
                <a:cxn ang="0">
                  <a:pos x="T8" y="T9"/>
                </a:cxn>
              </a:cxnLst>
              <a:rect l="0" t="0" r="r" b="b"/>
              <a:pathLst>
                <a:path w="185" h="801">
                  <a:moveTo>
                    <a:pt x="77" y="5"/>
                  </a:moveTo>
                  <a:cubicBezTo>
                    <a:pt x="185" y="801"/>
                    <a:pt x="185" y="801"/>
                    <a:pt x="185" y="801"/>
                  </a:cubicBezTo>
                  <a:cubicBezTo>
                    <a:pt x="128" y="801"/>
                    <a:pt x="128" y="801"/>
                    <a:pt x="128" y="801"/>
                  </a:cubicBezTo>
                  <a:cubicBezTo>
                    <a:pt x="0" y="5"/>
                    <a:pt x="0" y="5"/>
                    <a:pt x="0" y="5"/>
                  </a:cubicBezTo>
                  <a:cubicBezTo>
                    <a:pt x="0" y="5"/>
                    <a:pt x="82" y="0"/>
                    <a:pt x="77" y="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形状 48"/>
            <p:cNvSpPr>
              <a:spLocks noEditPoints="1"/>
            </p:cNvSpPr>
            <p:nvPr/>
          </p:nvSpPr>
          <p:spPr bwMode="auto">
            <a:xfrm>
              <a:off x="9096294" y="973274"/>
              <a:ext cx="1134920" cy="1137996"/>
            </a:xfrm>
            <a:custGeom>
              <a:avLst/>
              <a:gdLst>
                <a:gd name="T0" fmla="*/ 8 w 739"/>
                <a:gd name="T1" fmla="*/ 318 h 740"/>
                <a:gd name="T2" fmla="*/ 7 w 739"/>
                <a:gd name="T3" fmla="*/ 310 h 740"/>
                <a:gd name="T4" fmla="*/ 17 w 739"/>
                <a:gd name="T5" fmla="*/ 309 h 740"/>
                <a:gd name="T6" fmla="*/ 18 w 739"/>
                <a:gd name="T7" fmla="*/ 317 h 740"/>
                <a:gd name="T8" fmla="*/ 17 w 739"/>
                <a:gd name="T9" fmla="*/ 317 h 740"/>
                <a:gd name="T10" fmla="*/ 15 w 739"/>
                <a:gd name="T11" fmla="*/ 317 h 740"/>
                <a:gd name="T12" fmla="*/ 8 w 739"/>
                <a:gd name="T13" fmla="*/ 318 h 740"/>
                <a:gd name="T14" fmla="*/ 720 w 739"/>
                <a:gd name="T15" fmla="*/ 0 h 740"/>
                <a:gd name="T16" fmla="*/ 245 w 739"/>
                <a:gd name="T17" fmla="*/ 0 h 740"/>
                <a:gd name="T18" fmla="*/ 245 w 739"/>
                <a:gd name="T19" fmla="*/ 3 h 740"/>
                <a:gd name="T20" fmla="*/ 245 w 739"/>
                <a:gd name="T21" fmla="*/ 3 h 740"/>
                <a:gd name="T22" fmla="*/ 245 w 739"/>
                <a:gd name="T23" fmla="*/ 3 h 740"/>
                <a:gd name="T24" fmla="*/ 214 w 739"/>
                <a:gd name="T25" fmla="*/ 34 h 740"/>
                <a:gd name="T26" fmla="*/ 183 w 739"/>
                <a:gd name="T27" fmla="*/ 3 h 740"/>
                <a:gd name="T28" fmla="*/ 184 w 739"/>
                <a:gd name="T29" fmla="*/ 0 h 740"/>
                <a:gd name="T30" fmla="*/ 172 w 739"/>
                <a:gd name="T31" fmla="*/ 0 h 740"/>
                <a:gd name="T32" fmla="*/ 172 w 739"/>
                <a:gd name="T33" fmla="*/ 3 h 740"/>
                <a:gd name="T34" fmla="*/ 172 w 739"/>
                <a:gd name="T35" fmla="*/ 3 h 740"/>
                <a:gd name="T36" fmla="*/ 172 w 739"/>
                <a:gd name="T37" fmla="*/ 3 h 740"/>
                <a:gd name="T38" fmla="*/ 141 w 739"/>
                <a:gd name="T39" fmla="*/ 34 h 740"/>
                <a:gd name="T40" fmla="*/ 110 w 739"/>
                <a:gd name="T41" fmla="*/ 3 h 740"/>
                <a:gd name="T42" fmla="*/ 111 w 739"/>
                <a:gd name="T43" fmla="*/ 0 h 740"/>
                <a:gd name="T44" fmla="*/ 99 w 739"/>
                <a:gd name="T45" fmla="*/ 0 h 740"/>
                <a:gd name="T46" fmla="*/ 99 w 739"/>
                <a:gd name="T47" fmla="*/ 3 h 740"/>
                <a:gd name="T48" fmla="*/ 99 w 739"/>
                <a:gd name="T49" fmla="*/ 3 h 740"/>
                <a:gd name="T50" fmla="*/ 99 w 739"/>
                <a:gd name="T51" fmla="*/ 3 h 740"/>
                <a:gd name="T52" fmla="*/ 68 w 739"/>
                <a:gd name="T53" fmla="*/ 34 h 740"/>
                <a:gd name="T54" fmla="*/ 37 w 739"/>
                <a:gd name="T55" fmla="*/ 3 h 740"/>
                <a:gd name="T56" fmla="*/ 38 w 739"/>
                <a:gd name="T57" fmla="*/ 0 h 740"/>
                <a:gd name="T58" fmla="*/ 19 w 739"/>
                <a:gd name="T59" fmla="*/ 0 h 740"/>
                <a:gd name="T60" fmla="*/ 5 w 739"/>
                <a:gd name="T61" fmla="*/ 6 h 740"/>
                <a:gd name="T62" fmla="*/ 0 w 739"/>
                <a:gd name="T63" fmla="*/ 19 h 740"/>
                <a:gd name="T64" fmla="*/ 0 w 739"/>
                <a:gd name="T65" fmla="*/ 721 h 740"/>
                <a:gd name="T66" fmla="*/ 5 w 739"/>
                <a:gd name="T67" fmla="*/ 735 h 740"/>
                <a:gd name="T68" fmla="*/ 19 w 739"/>
                <a:gd name="T69" fmla="*/ 740 h 740"/>
                <a:gd name="T70" fmla="*/ 55 w 739"/>
                <a:gd name="T71" fmla="*/ 740 h 740"/>
                <a:gd name="T72" fmla="*/ 55 w 739"/>
                <a:gd name="T73" fmla="*/ 85 h 740"/>
                <a:gd name="T74" fmla="*/ 75 w 739"/>
                <a:gd name="T75" fmla="*/ 65 h 740"/>
                <a:gd name="T76" fmla="*/ 739 w 739"/>
                <a:gd name="T77" fmla="*/ 65 h 740"/>
                <a:gd name="T78" fmla="*/ 739 w 739"/>
                <a:gd name="T79" fmla="*/ 19 h 740"/>
                <a:gd name="T80" fmla="*/ 734 w 739"/>
                <a:gd name="T81" fmla="*/ 6 h 740"/>
                <a:gd name="T82" fmla="*/ 720 w 739"/>
                <a:gd name="T83"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9" h="740">
                  <a:moveTo>
                    <a:pt x="8" y="318"/>
                  </a:moveTo>
                  <a:cubicBezTo>
                    <a:pt x="7" y="310"/>
                    <a:pt x="7" y="310"/>
                    <a:pt x="7" y="310"/>
                  </a:cubicBezTo>
                  <a:cubicBezTo>
                    <a:pt x="14" y="309"/>
                    <a:pt x="17" y="309"/>
                    <a:pt x="17" y="309"/>
                  </a:cubicBezTo>
                  <a:cubicBezTo>
                    <a:pt x="18" y="317"/>
                    <a:pt x="18" y="317"/>
                    <a:pt x="18" y="317"/>
                  </a:cubicBezTo>
                  <a:cubicBezTo>
                    <a:pt x="18" y="317"/>
                    <a:pt x="17" y="317"/>
                    <a:pt x="17" y="317"/>
                  </a:cubicBezTo>
                  <a:cubicBezTo>
                    <a:pt x="17" y="317"/>
                    <a:pt x="16" y="317"/>
                    <a:pt x="15" y="317"/>
                  </a:cubicBezTo>
                  <a:cubicBezTo>
                    <a:pt x="13" y="318"/>
                    <a:pt x="11" y="318"/>
                    <a:pt x="8" y="318"/>
                  </a:cubicBezTo>
                  <a:moveTo>
                    <a:pt x="720" y="0"/>
                  </a:moveTo>
                  <a:cubicBezTo>
                    <a:pt x="245" y="0"/>
                    <a:pt x="245" y="0"/>
                    <a:pt x="245" y="0"/>
                  </a:cubicBezTo>
                  <a:cubicBezTo>
                    <a:pt x="245" y="1"/>
                    <a:pt x="245" y="2"/>
                    <a:pt x="245" y="3"/>
                  </a:cubicBezTo>
                  <a:cubicBezTo>
                    <a:pt x="245" y="3"/>
                    <a:pt x="245" y="3"/>
                    <a:pt x="245" y="3"/>
                  </a:cubicBezTo>
                  <a:cubicBezTo>
                    <a:pt x="245" y="3"/>
                    <a:pt x="245" y="3"/>
                    <a:pt x="245" y="3"/>
                  </a:cubicBezTo>
                  <a:cubicBezTo>
                    <a:pt x="245" y="20"/>
                    <a:pt x="231" y="34"/>
                    <a:pt x="214" y="34"/>
                  </a:cubicBezTo>
                  <a:cubicBezTo>
                    <a:pt x="197" y="34"/>
                    <a:pt x="183" y="20"/>
                    <a:pt x="183" y="3"/>
                  </a:cubicBezTo>
                  <a:cubicBezTo>
                    <a:pt x="183" y="2"/>
                    <a:pt x="183" y="1"/>
                    <a:pt x="184" y="0"/>
                  </a:cubicBezTo>
                  <a:cubicBezTo>
                    <a:pt x="172" y="0"/>
                    <a:pt x="172" y="0"/>
                    <a:pt x="172" y="0"/>
                  </a:cubicBezTo>
                  <a:cubicBezTo>
                    <a:pt x="172" y="1"/>
                    <a:pt x="172" y="2"/>
                    <a:pt x="172" y="3"/>
                  </a:cubicBezTo>
                  <a:cubicBezTo>
                    <a:pt x="172" y="3"/>
                    <a:pt x="172" y="3"/>
                    <a:pt x="172" y="3"/>
                  </a:cubicBezTo>
                  <a:cubicBezTo>
                    <a:pt x="172" y="3"/>
                    <a:pt x="172" y="3"/>
                    <a:pt x="172" y="3"/>
                  </a:cubicBezTo>
                  <a:cubicBezTo>
                    <a:pt x="172" y="20"/>
                    <a:pt x="158" y="34"/>
                    <a:pt x="141" y="34"/>
                  </a:cubicBezTo>
                  <a:cubicBezTo>
                    <a:pt x="124" y="34"/>
                    <a:pt x="110" y="20"/>
                    <a:pt x="110" y="3"/>
                  </a:cubicBezTo>
                  <a:cubicBezTo>
                    <a:pt x="110" y="2"/>
                    <a:pt x="110" y="1"/>
                    <a:pt x="111" y="0"/>
                  </a:cubicBezTo>
                  <a:cubicBezTo>
                    <a:pt x="99" y="0"/>
                    <a:pt x="99" y="0"/>
                    <a:pt x="99" y="0"/>
                  </a:cubicBezTo>
                  <a:cubicBezTo>
                    <a:pt x="99" y="1"/>
                    <a:pt x="99" y="2"/>
                    <a:pt x="99" y="3"/>
                  </a:cubicBezTo>
                  <a:cubicBezTo>
                    <a:pt x="99" y="3"/>
                    <a:pt x="99" y="3"/>
                    <a:pt x="99" y="3"/>
                  </a:cubicBezTo>
                  <a:cubicBezTo>
                    <a:pt x="99" y="3"/>
                    <a:pt x="99" y="3"/>
                    <a:pt x="99" y="3"/>
                  </a:cubicBezTo>
                  <a:cubicBezTo>
                    <a:pt x="99" y="20"/>
                    <a:pt x="85" y="34"/>
                    <a:pt x="68" y="34"/>
                  </a:cubicBezTo>
                  <a:cubicBezTo>
                    <a:pt x="51" y="34"/>
                    <a:pt x="37" y="20"/>
                    <a:pt x="37" y="3"/>
                  </a:cubicBezTo>
                  <a:cubicBezTo>
                    <a:pt x="37" y="2"/>
                    <a:pt x="37" y="1"/>
                    <a:pt x="38" y="0"/>
                  </a:cubicBezTo>
                  <a:cubicBezTo>
                    <a:pt x="19" y="0"/>
                    <a:pt x="19" y="0"/>
                    <a:pt x="19" y="0"/>
                  </a:cubicBezTo>
                  <a:cubicBezTo>
                    <a:pt x="13" y="0"/>
                    <a:pt x="9" y="3"/>
                    <a:pt x="5" y="6"/>
                  </a:cubicBezTo>
                  <a:cubicBezTo>
                    <a:pt x="2" y="9"/>
                    <a:pt x="0" y="14"/>
                    <a:pt x="0" y="19"/>
                  </a:cubicBezTo>
                  <a:cubicBezTo>
                    <a:pt x="0" y="721"/>
                    <a:pt x="0" y="721"/>
                    <a:pt x="0" y="721"/>
                  </a:cubicBezTo>
                  <a:cubicBezTo>
                    <a:pt x="0" y="726"/>
                    <a:pt x="2" y="731"/>
                    <a:pt x="5" y="735"/>
                  </a:cubicBezTo>
                  <a:cubicBezTo>
                    <a:pt x="9" y="738"/>
                    <a:pt x="13" y="740"/>
                    <a:pt x="19" y="740"/>
                  </a:cubicBezTo>
                  <a:cubicBezTo>
                    <a:pt x="55" y="740"/>
                    <a:pt x="55" y="740"/>
                    <a:pt x="55" y="740"/>
                  </a:cubicBezTo>
                  <a:cubicBezTo>
                    <a:pt x="55" y="85"/>
                    <a:pt x="55" y="85"/>
                    <a:pt x="55" y="85"/>
                  </a:cubicBezTo>
                  <a:cubicBezTo>
                    <a:pt x="55" y="74"/>
                    <a:pt x="64" y="65"/>
                    <a:pt x="75" y="65"/>
                  </a:cubicBezTo>
                  <a:cubicBezTo>
                    <a:pt x="739" y="65"/>
                    <a:pt x="739" y="65"/>
                    <a:pt x="739" y="65"/>
                  </a:cubicBezTo>
                  <a:cubicBezTo>
                    <a:pt x="739" y="19"/>
                    <a:pt x="739" y="19"/>
                    <a:pt x="739" y="19"/>
                  </a:cubicBezTo>
                  <a:cubicBezTo>
                    <a:pt x="739" y="14"/>
                    <a:pt x="737" y="9"/>
                    <a:pt x="734" y="6"/>
                  </a:cubicBezTo>
                  <a:cubicBezTo>
                    <a:pt x="730" y="3"/>
                    <a:pt x="726" y="0"/>
                    <a:pt x="720" y="0"/>
                  </a:cubicBezTo>
                </a:path>
              </a:pathLst>
            </a:custGeom>
            <a:solidFill>
              <a:srgbClr val="8EA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形状 49"/>
            <p:cNvSpPr>
              <a:spLocks/>
            </p:cNvSpPr>
            <p:nvPr/>
          </p:nvSpPr>
          <p:spPr bwMode="auto">
            <a:xfrm>
              <a:off x="9180875" y="1073234"/>
              <a:ext cx="1050340" cy="1038037"/>
            </a:xfrm>
            <a:custGeom>
              <a:avLst/>
              <a:gdLst>
                <a:gd name="T0" fmla="*/ 20 w 684"/>
                <a:gd name="T1" fmla="*/ 0 h 675"/>
                <a:gd name="T2" fmla="*/ 0 w 684"/>
                <a:gd name="T3" fmla="*/ 675 h 675"/>
                <a:gd name="T4" fmla="*/ 39 w 684"/>
                <a:gd name="T5" fmla="*/ 620 h 675"/>
                <a:gd name="T6" fmla="*/ 214 w 684"/>
                <a:gd name="T7" fmla="*/ 482 h 675"/>
                <a:gd name="T8" fmla="*/ 215 w 684"/>
                <a:gd name="T9" fmla="*/ 482 h 675"/>
                <a:gd name="T10" fmla="*/ 219 w 684"/>
                <a:gd name="T11" fmla="*/ 485 h 675"/>
                <a:gd name="T12" fmla="*/ 251 w 684"/>
                <a:gd name="T13" fmla="*/ 432 h 675"/>
                <a:gd name="T14" fmla="*/ 226 w 684"/>
                <a:gd name="T15" fmla="*/ 360 h 675"/>
                <a:gd name="T16" fmla="*/ 201 w 684"/>
                <a:gd name="T17" fmla="*/ 317 h 675"/>
                <a:gd name="T18" fmla="*/ 203 w 684"/>
                <a:gd name="T19" fmla="*/ 335 h 675"/>
                <a:gd name="T20" fmla="*/ 201 w 684"/>
                <a:gd name="T21" fmla="*/ 337 h 675"/>
                <a:gd name="T22" fmla="*/ 198 w 684"/>
                <a:gd name="T23" fmla="*/ 337 h 675"/>
                <a:gd name="T24" fmla="*/ 192 w 684"/>
                <a:gd name="T25" fmla="*/ 319 h 675"/>
                <a:gd name="T26" fmla="*/ 157 w 684"/>
                <a:gd name="T27" fmla="*/ 295 h 675"/>
                <a:gd name="T28" fmla="*/ 158 w 684"/>
                <a:gd name="T29" fmla="*/ 294 h 675"/>
                <a:gd name="T30" fmla="*/ 152 w 684"/>
                <a:gd name="T31" fmla="*/ 272 h 675"/>
                <a:gd name="T32" fmla="*/ 175 w 684"/>
                <a:gd name="T33" fmla="*/ 244 h 675"/>
                <a:gd name="T34" fmla="*/ 177 w 684"/>
                <a:gd name="T35" fmla="*/ 158 h 675"/>
                <a:gd name="T36" fmla="*/ 158 w 684"/>
                <a:gd name="T37" fmla="*/ 114 h 675"/>
                <a:gd name="T38" fmla="*/ 276 w 684"/>
                <a:gd name="T39" fmla="*/ 46 h 675"/>
                <a:gd name="T40" fmla="*/ 377 w 684"/>
                <a:gd name="T41" fmla="*/ 77 h 675"/>
                <a:gd name="T42" fmla="*/ 357 w 684"/>
                <a:gd name="T43" fmla="*/ 53 h 675"/>
                <a:gd name="T44" fmla="*/ 358 w 684"/>
                <a:gd name="T45" fmla="*/ 51 h 675"/>
                <a:gd name="T46" fmla="*/ 403 w 684"/>
                <a:gd name="T47" fmla="*/ 94 h 675"/>
                <a:gd name="T48" fmla="*/ 444 w 684"/>
                <a:gd name="T49" fmla="*/ 156 h 675"/>
                <a:gd name="T50" fmla="*/ 433 w 684"/>
                <a:gd name="T51" fmla="*/ 216 h 675"/>
                <a:gd name="T52" fmla="*/ 446 w 684"/>
                <a:gd name="T53" fmla="*/ 244 h 675"/>
                <a:gd name="T54" fmla="*/ 469 w 684"/>
                <a:gd name="T55" fmla="*/ 272 h 675"/>
                <a:gd name="T56" fmla="*/ 463 w 684"/>
                <a:gd name="T57" fmla="*/ 295 h 675"/>
                <a:gd name="T58" fmla="*/ 429 w 684"/>
                <a:gd name="T59" fmla="*/ 319 h 675"/>
                <a:gd name="T60" fmla="*/ 424 w 684"/>
                <a:gd name="T61" fmla="*/ 337 h 675"/>
                <a:gd name="T62" fmla="*/ 420 w 684"/>
                <a:gd name="T63" fmla="*/ 337 h 675"/>
                <a:gd name="T64" fmla="*/ 418 w 684"/>
                <a:gd name="T65" fmla="*/ 335 h 675"/>
                <a:gd name="T66" fmla="*/ 420 w 684"/>
                <a:gd name="T67" fmla="*/ 317 h 675"/>
                <a:gd name="T68" fmla="*/ 395 w 684"/>
                <a:gd name="T69" fmla="*/ 360 h 675"/>
                <a:gd name="T70" fmla="*/ 366 w 684"/>
                <a:gd name="T71" fmla="*/ 431 h 675"/>
                <a:gd name="T72" fmla="*/ 366 w 684"/>
                <a:gd name="T73" fmla="*/ 431 h 675"/>
                <a:gd name="T74" fmla="*/ 403 w 684"/>
                <a:gd name="T75" fmla="*/ 487 h 675"/>
                <a:gd name="T76" fmla="*/ 410 w 684"/>
                <a:gd name="T77" fmla="*/ 482 h 675"/>
                <a:gd name="T78" fmla="*/ 540 w 684"/>
                <a:gd name="T79" fmla="*/ 543 h 675"/>
                <a:gd name="T80" fmla="*/ 592 w 684"/>
                <a:gd name="T81" fmla="*/ 675 h 675"/>
                <a:gd name="T82" fmla="*/ 679 w 684"/>
                <a:gd name="T83" fmla="*/ 670 h 675"/>
                <a:gd name="T84" fmla="*/ 684 w 684"/>
                <a:gd name="T85"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4" h="675">
                  <a:moveTo>
                    <a:pt x="684" y="0"/>
                  </a:moveTo>
                  <a:cubicBezTo>
                    <a:pt x="20" y="0"/>
                    <a:pt x="20" y="0"/>
                    <a:pt x="20" y="0"/>
                  </a:cubicBezTo>
                  <a:cubicBezTo>
                    <a:pt x="9" y="0"/>
                    <a:pt x="0" y="9"/>
                    <a:pt x="0" y="20"/>
                  </a:cubicBezTo>
                  <a:cubicBezTo>
                    <a:pt x="0" y="675"/>
                    <a:pt x="0" y="675"/>
                    <a:pt x="0" y="675"/>
                  </a:cubicBezTo>
                  <a:cubicBezTo>
                    <a:pt x="39" y="675"/>
                    <a:pt x="39" y="675"/>
                    <a:pt x="39" y="675"/>
                  </a:cubicBezTo>
                  <a:cubicBezTo>
                    <a:pt x="39" y="620"/>
                    <a:pt x="39" y="620"/>
                    <a:pt x="39" y="620"/>
                  </a:cubicBezTo>
                  <a:cubicBezTo>
                    <a:pt x="39" y="586"/>
                    <a:pt x="60" y="554"/>
                    <a:pt x="92" y="539"/>
                  </a:cubicBezTo>
                  <a:cubicBezTo>
                    <a:pt x="214" y="482"/>
                    <a:pt x="214" y="482"/>
                    <a:pt x="214" y="482"/>
                  </a:cubicBezTo>
                  <a:cubicBezTo>
                    <a:pt x="215" y="482"/>
                    <a:pt x="215" y="482"/>
                    <a:pt x="215" y="482"/>
                  </a:cubicBezTo>
                  <a:cubicBezTo>
                    <a:pt x="215" y="482"/>
                    <a:pt x="215" y="482"/>
                    <a:pt x="215" y="482"/>
                  </a:cubicBezTo>
                  <a:cubicBezTo>
                    <a:pt x="215" y="482"/>
                    <a:pt x="216" y="483"/>
                    <a:pt x="217" y="484"/>
                  </a:cubicBezTo>
                  <a:cubicBezTo>
                    <a:pt x="218" y="484"/>
                    <a:pt x="218" y="484"/>
                    <a:pt x="219" y="485"/>
                  </a:cubicBezTo>
                  <a:cubicBezTo>
                    <a:pt x="222" y="483"/>
                    <a:pt x="222" y="483"/>
                    <a:pt x="222" y="483"/>
                  </a:cubicBezTo>
                  <a:cubicBezTo>
                    <a:pt x="240" y="473"/>
                    <a:pt x="251" y="453"/>
                    <a:pt x="251" y="432"/>
                  </a:cubicBezTo>
                  <a:cubicBezTo>
                    <a:pt x="251" y="388"/>
                    <a:pt x="251" y="388"/>
                    <a:pt x="251" y="388"/>
                  </a:cubicBezTo>
                  <a:cubicBezTo>
                    <a:pt x="242" y="381"/>
                    <a:pt x="233" y="371"/>
                    <a:pt x="226" y="360"/>
                  </a:cubicBezTo>
                  <a:cubicBezTo>
                    <a:pt x="217" y="347"/>
                    <a:pt x="211" y="331"/>
                    <a:pt x="206" y="314"/>
                  </a:cubicBezTo>
                  <a:cubicBezTo>
                    <a:pt x="204" y="315"/>
                    <a:pt x="203" y="316"/>
                    <a:pt x="201" y="317"/>
                  </a:cubicBezTo>
                  <a:cubicBezTo>
                    <a:pt x="200" y="317"/>
                    <a:pt x="199" y="318"/>
                    <a:pt x="199" y="318"/>
                  </a:cubicBezTo>
                  <a:cubicBezTo>
                    <a:pt x="200" y="326"/>
                    <a:pt x="203" y="334"/>
                    <a:pt x="203" y="335"/>
                  </a:cubicBezTo>
                  <a:cubicBezTo>
                    <a:pt x="203" y="335"/>
                    <a:pt x="203" y="335"/>
                    <a:pt x="203" y="335"/>
                  </a:cubicBezTo>
                  <a:cubicBezTo>
                    <a:pt x="203" y="336"/>
                    <a:pt x="202" y="337"/>
                    <a:pt x="201" y="337"/>
                  </a:cubicBezTo>
                  <a:cubicBezTo>
                    <a:pt x="200" y="337"/>
                    <a:pt x="200" y="338"/>
                    <a:pt x="199" y="338"/>
                  </a:cubicBezTo>
                  <a:cubicBezTo>
                    <a:pt x="198" y="338"/>
                    <a:pt x="198" y="337"/>
                    <a:pt x="198" y="337"/>
                  </a:cubicBezTo>
                  <a:cubicBezTo>
                    <a:pt x="198" y="337"/>
                    <a:pt x="198" y="337"/>
                    <a:pt x="198" y="337"/>
                  </a:cubicBezTo>
                  <a:cubicBezTo>
                    <a:pt x="197" y="336"/>
                    <a:pt x="195" y="328"/>
                    <a:pt x="192" y="319"/>
                  </a:cubicBezTo>
                  <a:cubicBezTo>
                    <a:pt x="192" y="319"/>
                    <a:pt x="191" y="319"/>
                    <a:pt x="191" y="319"/>
                  </a:cubicBezTo>
                  <a:cubicBezTo>
                    <a:pt x="179" y="319"/>
                    <a:pt x="165" y="310"/>
                    <a:pt x="157" y="295"/>
                  </a:cubicBezTo>
                  <a:cubicBezTo>
                    <a:pt x="158" y="294"/>
                    <a:pt x="158" y="294"/>
                    <a:pt x="158" y="294"/>
                  </a:cubicBezTo>
                  <a:cubicBezTo>
                    <a:pt x="158" y="294"/>
                    <a:pt x="158" y="294"/>
                    <a:pt x="158" y="294"/>
                  </a:cubicBezTo>
                  <a:cubicBezTo>
                    <a:pt x="157" y="295"/>
                    <a:pt x="157" y="295"/>
                    <a:pt x="157" y="295"/>
                  </a:cubicBezTo>
                  <a:cubicBezTo>
                    <a:pt x="153" y="287"/>
                    <a:pt x="152" y="279"/>
                    <a:pt x="152" y="272"/>
                  </a:cubicBezTo>
                  <a:cubicBezTo>
                    <a:pt x="152" y="260"/>
                    <a:pt x="156" y="251"/>
                    <a:pt x="165" y="246"/>
                  </a:cubicBezTo>
                  <a:cubicBezTo>
                    <a:pt x="168" y="245"/>
                    <a:pt x="171" y="244"/>
                    <a:pt x="175" y="244"/>
                  </a:cubicBezTo>
                  <a:cubicBezTo>
                    <a:pt x="182" y="244"/>
                    <a:pt x="189" y="247"/>
                    <a:pt x="196" y="252"/>
                  </a:cubicBezTo>
                  <a:cubicBezTo>
                    <a:pt x="186" y="215"/>
                    <a:pt x="177" y="193"/>
                    <a:pt x="177" y="158"/>
                  </a:cubicBezTo>
                  <a:cubicBezTo>
                    <a:pt x="177" y="156"/>
                    <a:pt x="177" y="154"/>
                    <a:pt x="177" y="152"/>
                  </a:cubicBezTo>
                  <a:cubicBezTo>
                    <a:pt x="164" y="140"/>
                    <a:pt x="158" y="127"/>
                    <a:pt x="158" y="114"/>
                  </a:cubicBezTo>
                  <a:cubicBezTo>
                    <a:pt x="158" y="95"/>
                    <a:pt x="171" y="77"/>
                    <a:pt x="194" y="66"/>
                  </a:cubicBezTo>
                  <a:cubicBezTo>
                    <a:pt x="223" y="51"/>
                    <a:pt x="251" y="46"/>
                    <a:pt x="276" y="46"/>
                  </a:cubicBezTo>
                  <a:cubicBezTo>
                    <a:pt x="290" y="46"/>
                    <a:pt x="304" y="48"/>
                    <a:pt x="315" y="50"/>
                  </a:cubicBezTo>
                  <a:cubicBezTo>
                    <a:pt x="345" y="55"/>
                    <a:pt x="366" y="68"/>
                    <a:pt x="377" y="77"/>
                  </a:cubicBezTo>
                  <a:cubicBezTo>
                    <a:pt x="372" y="63"/>
                    <a:pt x="361" y="55"/>
                    <a:pt x="358" y="53"/>
                  </a:cubicBezTo>
                  <a:cubicBezTo>
                    <a:pt x="357" y="53"/>
                    <a:pt x="357" y="53"/>
                    <a:pt x="357" y="53"/>
                  </a:cubicBezTo>
                  <a:cubicBezTo>
                    <a:pt x="353" y="50"/>
                    <a:pt x="353" y="50"/>
                    <a:pt x="353" y="50"/>
                  </a:cubicBezTo>
                  <a:cubicBezTo>
                    <a:pt x="358" y="51"/>
                    <a:pt x="358" y="51"/>
                    <a:pt x="358" y="51"/>
                  </a:cubicBezTo>
                  <a:cubicBezTo>
                    <a:pt x="376" y="54"/>
                    <a:pt x="388" y="65"/>
                    <a:pt x="394" y="75"/>
                  </a:cubicBezTo>
                  <a:cubicBezTo>
                    <a:pt x="400" y="84"/>
                    <a:pt x="403" y="92"/>
                    <a:pt x="403" y="94"/>
                  </a:cubicBezTo>
                  <a:cubicBezTo>
                    <a:pt x="405" y="95"/>
                    <a:pt x="414" y="98"/>
                    <a:pt x="423" y="107"/>
                  </a:cubicBezTo>
                  <a:cubicBezTo>
                    <a:pt x="433" y="116"/>
                    <a:pt x="444" y="132"/>
                    <a:pt x="444" y="156"/>
                  </a:cubicBezTo>
                  <a:cubicBezTo>
                    <a:pt x="444" y="159"/>
                    <a:pt x="443" y="162"/>
                    <a:pt x="443" y="165"/>
                  </a:cubicBezTo>
                  <a:cubicBezTo>
                    <a:pt x="443" y="173"/>
                    <a:pt x="437" y="195"/>
                    <a:pt x="433" y="216"/>
                  </a:cubicBezTo>
                  <a:cubicBezTo>
                    <a:pt x="429" y="232"/>
                    <a:pt x="425" y="248"/>
                    <a:pt x="424" y="253"/>
                  </a:cubicBezTo>
                  <a:cubicBezTo>
                    <a:pt x="430" y="247"/>
                    <a:pt x="438" y="244"/>
                    <a:pt x="446" y="244"/>
                  </a:cubicBezTo>
                  <a:cubicBezTo>
                    <a:pt x="449" y="244"/>
                    <a:pt x="453" y="245"/>
                    <a:pt x="456" y="246"/>
                  </a:cubicBezTo>
                  <a:cubicBezTo>
                    <a:pt x="465" y="251"/>
                    <a:pt x="469" y="260"/>
                    <a:pt x="469" y="272"/>
                  </a:cubicBezTo>
                  <a:cubicBezTo>
                    <a:pt x="469" y="279"/>
                    <a:pt x="467" y="287"/>
                    <a:pt x="463" y="295"/>
                  </a:cubicBezTo>
                  <a:cubicBezTo>
                    <a:pt x="463" y="295"/>
                    <a:pt x="463" y="295"/>
                    <a:pt x="463" y="295"/>
                  </a:cubicBezTo>
                  <a:cubicBezTo>
                    <a:pt x="456" y="310"/>
                    <a:pt x="442" y="319"/>
                    <a:pt x="430" y="319"/>
                  </a:cubicBezTo>
                  <a:cubicBezTo>
                    <a:pt x="429" y="319"/>
                    <a:pt x="429" y="319"/>
                    <a:pt x="429" y="319"/>
                  </a:cubicBezTo>
                  <a:cubicBezTo>
                    <a:pt x="427" y="328"/>
                    <a:pt x="424" y="336"/>
                    <a:pt x="424" y="337"/>
                  </a:cubicBezTo>
                  <a:cubicBezTo>
                    <a:pt x="424" y="337"/>
                    <a:pt x="424" y="337"/>
                    <a:pt x="424" y="337"/>
                  </a:cubicBezTo>
                  <a:cubicBezTo>
                    <a:pt x="423" y="337"/>
                    <a:pt x="423" y="338"/>
                    <a:pt x="422" y="338"/>
                  </a:cubicBezTo>
                  <a:cubicBezTo>
                    <a:pt x="422" y="338"/>
                    <a:pt x="421" y="337"/>
                    <a:pt x="420" y="337"/>
                  </a:cubicBezTo>
                  <a:cubicBezTo>
                    <a:pt x="419" y="337"/>
                    <a:pt x="418" y="336"/>
                    <a:pt x="418" y="335"/>
                  </a:cubicBezTo>
                  <a:cubicBezTo>
                    <a:pt x="418" y="335"/>
                    <a:pt x="418" y="335"/>
                    <a:pt x="418" y="335"/>
                  </a:cubicBezTo>
                  <a:cubicBezTo>
                    <a:pt x="419" y="334"/>
                    <a:pt x="421" y="326"/>
                    <a:pt x="423" y="318"/>
                  </a:cubicBezTo>
                  <a:cubicBezTo>
                    <a:pt x="422" y="318"/>
                    <a:pt x="421" y="318"/>
                    <a:pt x="420" y="317"/>
                  </a:cubicBezTo>
                  <a:cubicBezTo>
                    <a:pt x="418" y="316"/>
                    <a:pt x="416" y="315"/>
                    <a:pt x="415" y="314"/>
                  </a:cubicBezTo>
                  <a:cubicBezTo>
                    <a:pt x="410" y="331"/>
                    <a:pt x="404" y="347"/>
                    <a:pt x="395" y="360"/>
                  </a:cubicBezTo>
                  <a:cubicBezTo>
                    <a:pt x="387" y="373"/>
                    <a:pt x="377" y="383"/>
                    <a:pt x="366" y="391"/>
                  </a:cubicBezTo>
                  <a:cubicBezTo>
                    <a:pt x="366" y="431"/>
                    <a:pt x="366" y="431"/>
                    <a:pt x="366" y="431"/>
                  </a:cubicBezTo>
                  <a:cubicBezTo>
                    <a:pt x="365" y="431"/>
                    <a:pt x="365" y="431"/>
                    <a:pt x="365" y="431"/>
                  </a:cubicBezTo>
                  <a:cubicBezTo>
                    <a:pt x="366" y="431"/>
                    <a:pt x="366" y="431"/>
                    <a:pt x="366" y="431"/>
                  </a:cubicBezTo>
                  <a:cubicBezTo>
                    <a:pt x="366" y="453"/>
                    <a:pt x="377" y="473"/>
                    <a:pt x="395" y="483"/>
                  </a:cubicBezTo>
                  <a:cubicBezTo>
                    <a:pt x="403" y="487"/>
                    <a:pt x="403" y="487"/>
                    <a:pt x="403" y="487"/>
                  </a:cubicBezTo>
                  <a:cubicBezTo>
                    <a:pt x="405" y="485"/>
                    <a:pt x="407" y="484"/>
                    <a:pt x="410" y="483"/>
                  </a:cubicBezTo>
                  <a:cubicBezTo>
                    <a:pt x="410" y="482"/>
                    <a:pt x="410" y="482"/>
                    <a:pt x="410" y="482"/>
                  </a:cubicBezTo>
                  <a:cubicBezTo>
                    <a:pt x="411" y="482"/>
                    <a:pt x="411" y="482"/>
                    <a:pt x="411" y="482"/>
                  </a:cubicBezTo>
                  <a:cubicBezTo>
                    <a:pt x="411" y="482"/>
                    <a:pt x="479" y="514"/>
                    <a:pt x="540" y="543"/>
                  </a:cubicBezTo>
                  <a:cubicBezTo>
                    <a:pt x="572" y="558"/>
                    <a:pt x="591" y="589"/>
                    <a:pt x="592" y="623"/>
                  </a:cubicBezTo>
                  <a:cubicBezTo>
                    <a:pt x="592" y="675"/>
                    <a:pt x="592" y="675"/>
                    <a:pt x="592" y="675"/>
                  </a:cubicBezTo>
                  <a:cubicBezTo>
                    <a:pt x="665" y="675"/>
                    <a:pt x="665" y="675"/>
                    <a:pt x="665" y="675"/>
                  </a:cubicBezTo>
                  <a:cubicBezTo>
                    <a:pt x="671" y="675"/>
                    <a:pt x="675" y="673"/>
                    <a:pt x="679" y="670"/>
                  </a:cubicBezTo>
                  <a:cubicBezTo>
                    <a:pt x="682" y="666"/>
                    <a:pt x="684" y="661"/>
                    <a:pt x="684" y="656"/>
                  </a:cubicBezTo>
                  <a:cubicBezTo>
                    <a:pt x="684" y="0"/>
                    <a:pt x="684" y="0"/>
                    <a:pt x="684" y="0"/>
                  </a:cubicBezTo>
                </a:path>
              </a:pathLst>
            </a:custGeom>
            <a:solidFill>
              <a:srgbClr val="8BA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形状 50"/>
            <p:cNvSpPr>
              <a:spLocks noEditPoints="1"/>
            </p:cNvSpPr>
            <p:nvPr/>
          </p:nvSpPr>
          <p:spPr bwMode="auto">
            <a:xfrm>
              <a:off x="9093218" y="970198"/>
              <a:ext cx="1141071" cy="1144147"/>
            </a:xfrm>
            <a:custGeom>
              <a:avLst/>
              <a:gdLst>
                <a:gd name="T0" fmla="*/ 40 w 743"/>
                <a:gd name="T1" fmla="*/ 0 h 744"/>
                <a:gd name="T2" fmla="*/ 21 w 743"/>
                <a:gd name="T3" fmla="*/ 0 h 744"/>
                <a:gd name="T4" fmla="*/ 0 w 743"/>
                <a:gd name="T5" fmla="*/ 21 h 744"/>
                <a:gd name="T6" fmla="*/ 0 w 743"/>
                <a:gd name="T7" fmla="*/ 723 h 744"/>
                <a:gd name="T8" fmla="*/ 21 w 743"/>
                <a:gd name="T9" fmla="*/ 744 h 744"/>
                <a:gd name="T10" fmla="*/ 57 w 743"/>
                <a:gd name="T11" fmla="*/ 744 h 744"/>
                <a:gd name="T12" fmla="*/ 57 w 743"/>
                <a:gd name="T13" fmla="*/ 742 h 744"/>
                <a:gd name="T14" fmla="*/ 21 w 743"/>
                <a:gd name="T15" fmla="*/ 742 h 744"/>
                <a:gd name="T16" fmla="*/ 7 w 743"/>
                <a:gd name="T17" fmla="*/ 737 h 744"/>
                <a:gd name="T18" fmla="*/ 2 w 743"/>
                <a:gd name="T19" fmla="*/ 723 h 744"/>
                <a:gd name="T20" fmla="*/ 2 w 743"/>
                <a:gd name="T21" fmla="*/ 21 h 744"/>
                <a:gd name="T22" fmla="*/ 7 w 743"/>
                <a:gd name="T23" fmla="*/ 8 h 744"/>
                <a:gd name="T24" fmla="*/ 21 w 743"/>
                <a:gd name="T25" fmla="*/ 2 h 744"/>
                <a:gd name="T26" fmla="*/ 40 w 743"/>
                <a:gd name="T27" fmla="*/ 2 h 744"/>
                <a:gd name="T28" fmla="*/ 40 w 743"/>
                <a:gd name="T29" fmla="*/ 0 h 744"/>
                <a:gd name="T30" fmla="*/ 722 w 743"/>
                <a:gd name="T31" fmla="*/ 0 h 744"/>
                <a:gd name="T32" fmla="*/ 246 w 743"/>
                <a:gd name="T33" fmla="*/ 0 h 744"/>
                <a:gd name="T34" fmla="*/ 247 w 743"/>
                <a:gd name="T35" fmla="*/ 2 h 744"/>
                <a:gd name="T36" fmla="*/ 722 w 743"/>
                <a:gd name="T37" fmla="*/ 2 h 744"/>
                <a:gd name="T38" fmla="*/ 736 w 743"/>
                <a:gd name="T39" fmla="*/ 8 h 744"/>
                <a:gd name="T40" fmla="*/ 741 w 743"/>
                <a:gd name="T41" fmla="*/ 21 h 744"/>
                <a:gd name="T42" fmla="*/ 741 w 743"/>
                <a:gd name="T43" fmla="*/ 67 h 744"/>
                <a:gd name="T44" fmla="*/ 743 w 743"/>
                <a:gd name="T45" fmla="*/ 67 h 744"/>
                <a:gd name="T46" fmla="*/ 743 w 743"/>
                <a:gd name="T47" fmla="*/ 21 h 744"/>
                <a:gd name="T48" fmla="*/ 722 w 743"/>
                <a:gd name="T49"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3" h="744">
                  <a:moveTo>
                    <a:pt x="40" y="0"/>
                  </a:moveTo>
                  <a:cubicBezTo>
                    <a:pt x="21" y="0"/>
                    <a:pt x="21" y="0"/>
                    <a:pt x="21" y="0"/>
                  </a:cubicBezTo>
                  <a:cubicBezTo>
                    <a:pt x="9" y="0"/>
                    <a:pt x="0" y="10"/>
                    <a:pt x="0" y="21"/>
                  </a:cubicBezTo>
                  <a:cubicBezTo>
                    <a:pt x="0" y="723"/>
                    <a:pt x="0" y="723"/>
                    <a:pt x="0" y="723"/>
                  </a:cubicBezTo>
                  <a:cubicBezTo>
                    <a:pt x="0" y="735"/>
                    <a:pt x="9" y="744"/>
                    <a:pt x="21" y="744"/>
                  </a:cubicBezTo>
                  <a:cubicBezTo>
                    <a:pt x="57" y="744"/>
                    <a:pt x="57" y="744"/>
                    <a:pt x="57" y="744"/>
                  </a:cubicBezTo>
                  <a:cubicBezTo>
                    <a:pt x="57" y="742"/>
                    <a:pt x="57" y="742"/>
                    <a:pt x="57" y="742"/>
                  </a:cubicBezTo>
                  <a:cubicBezTo>
                    <a:pt x="21" y="742"/>
                    <a:pt x="21" y="742"/>
                    <a:pt x="21" y="742"/>
                  </a:cubicBezTo>
                  <a:cubicBezTo>
                    <a:pt x="15" y="742"/>
                    <a:pt x="11" y="740"/>
                    <a:pt x="7" y="737"/>
                  </a:cubicBezTo>
                  <a:cubicBezTo>
                    <a:pt x="4" y="733"/>
                    <a:pt x="2" y="728"/>
                    <a:pt x="2" y="723"/>
                  </a:cubicBezTo>
                  <a:cubicBezTo>
                    <a:pt x="2" y="21"/>
                    <a:pt x="2" y="21"/>
                    <a:pt x="2" y="21"/>
                  </a:cubicBezTo>
                  <a:cubicBezTo>
                    <a:pt x="2" y="16"/>
                    <a:pt x="4" y="11"/>
                    <a:pt x="7" y="8"/>
                  </a:cubicBezTo>
                  <a:cubicBezTo>
                    <a:pt x="11" y="5"/>
                    <a:pt x="15" y="2"/>
                    <a:pt x="21" y="2"/>
                  </a:cubicBezTo>
                  <a:cubicBezTo>
                    <a:pt x="40" y="2"/>
                    <a:pt x="40" y="2"/>
                    <a:pt x="40" y="2"/>
                  </a:cubicBezTo>
                  <a:cubicBezTo>
                    <a:pt x="40" y="2"/>
                    <a:pt x="40" y="1"/>
                    <a:pt x="40" y="0"/>
                  </a:cubicBezTo>
                  <a:moveTo>
                    <a:pt x="722" y="0"/>
                  </a:moveTo>
                  <a:cubicBezTo>
                    <a:pt x="246" y="0"/>
                    <a:pt x="246" y="0"/>
                    <a:pt x="246" y="0"/>
                  </a:cubicBezTo>
                  <a:cubicBezTo>
                    <a:pt x="247" y="1"/>
                    <a:pt x="247" y="2"/>
                    <a:pt x="247" y="2"/>
                  </a:cubicBezTo>
                  <a:cubicBezTo>
                    <a:pt x="722" y="2"/>
                    <a:pt x="722" y="2"/>
                    <a:pt x="722" y="2"/>
                  </a:cubicBezTo>
                  <a:cubicBezTo>
                    <a:pt x="728" y="2"/>
                    <a:pt x="732" y="5"/>
                    <a:pt x="736" y="8"/>
                  </a:cubicBezTo>
                  <a:cubicBezTo>
                    <a:pt x="739" y="11"/>
                    <a:pt x="741" y="16"/>
                    <a:pt x="741" y="21"/>
                  </a:cubicBezTo>
                  <a:cubicBezTo>
                    <a:pt x="741" y="67"/>
                    <a:pt x="741" y="67"/>
                    <a:pt x="741" y="67"/>
                  </a:cubicBezTo>
                  <a:cubicBezTo>
                    <a:pt x="743" y="67"/>
                    <a:pt x="743" y="67"/>
                    <a:pt x="743" y="67"/>
                  </a:cubicBezTo>
                  <a:cubicBezTo>
                    <a:pt x="743" y="21"/>
                    <a:pt x="743" y="21"/>
                    <a:pt x="743" y="21"/>
                  </a:cubicBezTo>
                  <a:cubicBezTo>
                    <a:pt x="743" y="10"/>
                    <a:pt x="734" y="0"/>
                    <a:pt x="722"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形状 51"/>
            <p:cNvSpPr>
              <a:spLocks/>
            </p:cNvSpPr>
            <p:nvPr/>
          </p:nvSpPr>
          <p:spPr bwMode="auto">
            <a:xfrm>
              <a:off x="9180875" y="1073234"/>
              <a:ext cx="1053415" cy="1041113"/>
            </a:xfrm>
            <a:custGeom>
              <a:avLst/>
              <a:gdLst>
                <a:gd name="T0" fmla="*/ 686 w 686"/>
                <a:gd name="T1" fmla="*/ 0 h 677"/>
                <a:gd name="T2" fmla="*/ 684 w 686"/>
                <a:gd name="T3" fmla="*/ 0 h 677"/>
                <a:gd name="T4" fmla="*/ 684 w 686"/>
                <a:gd name="T5" fmla="*/ 656 h 677"/>
                <a:gd name="T6" fmla="*/ 679 w 686"/>
                <a:gd name="T7" fmla="*/ 670 h 677"/>
                <a:gd name="T8" fmla="*/ 665 w 686"/>
                <a:gd name="T9" fmla="*/ 675 h 677"/>
                <a:gd name="T10" fmla="*/ 665 w 686"/>
                <a:gd name="T11" fmla="*/ 675 h 677"/>
                <a:gd name="T12" fmla="*/ 592 w 686"/>
                <a:gd name="T13" fmla="*/ 675 h 677"/>
                <a:gd name="T14" fmla="*/ 592 w 686"/>
                <a:gd name="T15" fmla="*/ 677 h 677"/>
                <a:gd name="T16" fmla="*/ 562 w 686"/>
                <a:gd name="T17" fmla="*/ 677 h 677"/>
                <a:gd name="T18" fmla="*/ 61 w 686"/>
                <a:gd name="T19" fmla="*/ 677 h 677"/>
                <a:gd name="T20" fmla="*/ 39 w 686"/>
                <a:gd name="T21" fmla="*/ 677 h 677"/>
                <a:gd name="T22" fmla="*/ 39 w 686"/>
                <a:gd name="T23" fmla="*/ 675 h 677"/>
                <a:gd name="T24" fmla="*/ 0 w 686"/>
                <a:gd name="T25" fmla="*/ 675 h 677"/>
                <a:gd name="T26" fmla="*/ 0 w 686"/>
                <a:gd name="T27" fmla="*/ 677 h 677"/>
                <a:gd name="T28" fmla="*/ 665 w 686"/>
                <a:gd name="T29" fmla="*/ 677 h 677"/>
                <a:gd name="T30" fmla="*/ 686 w 686"/>
                <a:gd name="T31" fmla="*/ 656 h 677"/>
                <a:gd name="T32" fmla="*/ 686 w 686"/>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6" h="677">
                  <a:moveTo>
                    <a:pt x="686" y="0"/>
                  </a:moveTo>
                  <a:cubicBezTo>
                    <a:pt x="684" y="0"/>
                    <a:pt x="684" y="0"/>
                    <a:pt x="684" y="0"/>
                  </a:cubicBezTo>
                  <a:cubicBezTo>
                    <a:pt x="684" y="656"/>
                    <a:pt x="684" y="656"/>
                    <a:pt x="684" y="656"/>
                  </a:cubicBezTo>
                  <a:cubicBezTo>
                    <a:pt x="684" y="661"/>
                    <a:pt x="682" y="666"/>
                    <a:pt x="679" y="670"/>
                  </a:cubicBezTo>
                  <a:cubicBezTo>
                    <a:pt x="675" y="673"/>
                    <a:pt x="671" y="675"/>
                    <a:pt x="665" y="675"/>
                  </a:cubicBezTo>
                  <a:cubicBezTo>
                    <a:pt x="665" y="675"/>
                    <a:pt x="665" y="675"/>
                    <a:pt x="665" y="675"/>
                  </a:cubicBezTo>
                  <a:cubicBezTo>
                    <a:pt x="592" y="675"/>
                    <a:pt x="592" y="675"/>
                    <a:pt x="592" y="675"/>
                  </a:cubicBezTo>
                  <a:cubicBezTo>
                    <a:pt x="592" y="677"/>
                    <a:pt x="592" y="677"/>
                    <a:pt x="592" y="677"/>
                  </a:cubicBezTo>
                  <a:cubicBezTo>
                    <a:pt x="562" y="677"/>
                    <a:pt x="562" y="677"/>
                    <a:pt x="562" y="677"/>
                  </a:cubicBezTo>
                  <a:cubicBezTo>
                    <a:pt x="61" y="677"/>
                    <a:pt x="61" y="677"/>
                    <a:pt x="61" y="677"/>
                  </a:cubicBezTo>
                  <a:cubicBezTo>
                    <a:pt x="39" y="677"/>
                    <a:pt x="39" y="677"/>
                    <a:pt x="39" y="677"/>
                  </a:cubicBezTo>
                  <a:cubicBezTo>
                    <a:pt x="39" y="675"/>
                    <a:pt x="39" y="675"/>
                    <a:pt x="39" y="675"/>
                  </a:cubicBezTo>
                  <a:cubicBezTo>
                    <a:pt x="0" y="675"/>
                    <a:pt x="0" y="675"/>
                    <a:pt x="0" y="675"/>
                  </a:cubicBezTo>
                  <a:cubicBezTo>
                    <a:pt x="0" y="677"/>
                    <a:pt x="0" y="677"/>
                    <a:pt x="0" y="677"/>
                  </a:cubicBezTo>
                  <a:cubicBezTo>
                    <a:pt x="665" y="677"/>
                    <a:pt x="665" y="677"/>
                    <a:pt x="665" y="677"/>
                  </a:cubicBezTo>
                  <a:cubicBezTo>
                    <a:pt x="677" y="677"/>
                    <a:pt x="686" y="668"/>
                    <a:pt x="686" y="656"/>
                  </a:cubicBezTo>
                  <a:cubicBezTo>
                    <a:pt x="686" y="0"/>
                    <a:pt x="686" y="0"/>
                    <a:pt x="68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形状 52"/>
            <p:cNvSpPr>
              <a:spLocks noEditPoints="1"/>
            </p:cNvSpPr>
            <p:nvPr/>
          </p:nvSpPr>
          <p:spPr bwMode="auto">
            <a:xfrm>
              <a:off x="9245464" y="970198"/>
              <a:ext cx="132254" cy="3076"/>
            </a:xfrm>
            <a:custGeom>
              <a:avLst/>
              <a:gdLst>
                <a:gd name="T0" fmla="*/ 13 w 86"/>
                <a:gd name="T1" fmla="*/ 0 h 2"/>
                <a:gd name="T2" fmla="*/ 0 w 86"/>
                <a:gd name="T3" fmla="*/ 0 h 2"/>
                <a:gd name="T4" fmla="*/ 1 w 86"/>
                <a:gd name="T5" fmla="*/ 2 h 2"/>
                <a:gd name="T6" fmla="*/ 13 w 86"/>
                <a:gd name="T7" fmla="*/ 2 h 2"/>
                <a:gd name="T8" fmla="*/ 13 w 86"/>
                <a:gd name="T9" fmla="*/ 0 h 2"/>
                <a:gd name="T10" fmla="*/ 86 w 86"/>
                <a:gd name="T11" fmla="*/ 0 h 2"/>
                <a:gd name="T12" fmla="*/ 73 w 86"/>
                <a:gd name="T13" fmla="*/ 0 h 2"/>
                <a:gd name="T14" fmla="*/ 74 w 86"/>
                <a:gd name="T15" fmla="*/ 2 h 2"/>
                <a:gd name="T16" fmla="*/ 86 w 86"/>
                <a:gd name="T17" fmla="*/ 2 h 2"/>
                <a:gd name="T18" fmla="*/ 86 w 86"/>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
                  <a:moveTo>
                    <a:pt x="13" y="0"/>
                  </a:moveTo>
                  <a:cubicBezTo>
                    <a:pt x="0" y="0"/>
                    <a:pt x="0" y="0"/>
                    <a:pt x="0" y="0"/>
                  </a:cubicBezTo>
                  <a:cubicBezTo>
                    <a:pt x="1" y="1"/>
                    <a:pt x="1" y="2"/>
                    <a:pt x="1" y="2"/>
                  </a:cubicBezTo>
                  <a:cubicBezTo>
                    <a:pt x="13" y="2"/>
                    <a:pt x="13" y="2"/>
                    <a:pt x="13" y="2"/>
                  </a:cubicBezTo>
                  <a:cubicBezTo>
                    <a:pt x="13" y="2"/>
                    <a:pt x="13" y="1"/>
                    <a:pt x="13" y="0"/>
                  </a:cubicBezTo>
                  <a:moveTo>
                    <a:pt x="86" y="0"/>
                  </a:moveTo>
                  <a:cubicBezTo>
                    <a:pt x="73" y="0"/>
                    <a:pt x="73" y="0"/>
                    <a:pt x="73" y="0"/>
                  </a:cubicBezTo>
                  <a:cubicBezTo>
                    <a:pt x="74" y="1"/>
                    <a:pt x="74" y="2"/>
                    <a:pt x="74" y="2"/>
                  </a:cubicBezTo>
                  <a:cubicBezTo>
                    <a:pt x="86" y="2"/>
                    <a:pt x="86" y="2"/>
                    <a:pt x="86" y="2"/>
                  </a:cubicBezTo>
                  <a:cubicBezTo>
                    <a:pt x="86" y="2"/>
                    <a:pt x="86" y="1"/>
                    <a:pt x="8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p:cNvSpPr>
              <a:spLocks noEditPoints="1"/>
            </p:cNvSpPr>
            <p:nvPr/>
          </p:nvSpPr>
          <p:spPr bwMode="auto">
            <a:xfrm>
              <a:off x="9819075" y="1451540"/>
              <a:ext cx="78430" cy="109187"/>
            </a:xfrm>
            <a:custGeom>
              <a:avLst/>
              <a:gdLst>
                <a:gd name="T0" fmla="*/ 2 w 51"/>
                <a:gd name="T1" fmla="*/ 53 h 71"/>
                <a:gd name="T2" fmla="*/ 0 w 51"/>
                <a:gd name="T3" fmla="*/ 66 h 71"/>
                <a:gd name="T4" fmla="*/ 5 w 51"/>
                <a:gd name="T5" fmla="*/ 69 h 71"/>
                <a:gd name="T6" fmla="*/ 7 w 51"/>
                <a:gd name="T7" fmla="*/ 70 h 71"/>
                <a:gd name="T8" fmla="*/ 8 w 51"/>
                <a:gd name="T9" fmla="*/ 59 h 71"/>
                <a:gd name="T10" fmla="*/ 2 w 51"/>
                <a:gd name="T11" fmla="*/ 53 h 71"/>
                <a:gd name="T12" fmla="*/ 15 w 51"/>
                <a:gd name="T13" fmla="*/ 32 h 71"/>
                <a:gd name="T14" fmla="*/ 13 w 51"/>
                <a:gd name="T15" fmla="*/ 31 h 71"/>
                <a:gd name="T16" fmla="*/ 18 w 51"/>
                <a:gd name="T17" fmla="*/ 23 h 71"/>
                <a:gd name="T18" fmla="*/ 30 w 51"/>
                <a:gd name="T19" fmla="*/ 16 h 71"/>
                <a:gd name="T20" fmla="*/ 30 w 51"/>
                <a:gd name="T21" fmla="*/ 16 h 71"/>
                <a:gd name="T22" fmla="*/ 41 w 51"/>
                <a:gd name="T23" fmla="*/ 24 h 71"/>
                <a:gd name="T24" fmla="*/ 40 w 51"/>
                <a:gd name="T25" fmla="*/ 25 h 71"/>
                <a:gd name="T26" fmla="*/ 30 w 51"/>
                <a:gd name="T27" fmla="*/ 18 h 71"/>
                <a:gd name="T28" fmla="*/ 30 w 51"/>
                <a:gd name="T29" fmla="*/ 18 h 71"/>
                <a:gd name="T30" fmla="*/ 21 w 51"/>
                <a:gd name="T31" fmla="*/ 23 h 71"/>
                <a:gd name="T32" fmla="*/ 15 w 51"/>
                <a:gd name="T33" fmla="*/ 31 h 71"/>
                <a:gd name="T34" fmla="*/ 15 w 51"/>
                <a:gd name="T35" fmla="*/ 32 h 71"/>
                <a:gd name="T36" fmla="*/ 30 w 51"/>
                <a:gd name="T37" fmla="*/ 0 h 71"/>
                <a:gd name="T38" fmla="*/ 7 w 51"/>
                <a:gd name="T39" fmla="*/ 11 h 71"/>
                <a:gd name="T40" fmla="*/ 6 w 51"/>
                <a:gd name="T41" fmla="*/ 32 h 71"/>
                <a:gd name="T42" fmla="*/ 17 w 51"/>
                <a:gd name="T43" fmla="*/ 46 h 71"/>
                <a:gd name="T44" fmla="*/ 14 w 51"/>
                <a:gd name="T45" fmla="*/ 71 h 71"/>
                <a:gd name="T46" fmla="*/ 14 w 51"/>
                <a:gd name="T47" fmla="*/ 71 h 71"/>
                <a:gd name="T48" fmla="*/ 46 w 51"/>
                <a:gd name="T49" fmla="*/ 48 h 71"/>
                <a:gd name="T50" fmla="*/ 46 w 51"/>
                <a:gd name="T51" fmla="*/ 48 h 71"/>
                <a:gd name="T52" fmla="*/ 51 w 51"/>
                <a:gd name="T53" fmla="*/ 26 h 71"/>
                <a:gd name="T54" fmla="*/ 39 w 51"/>
                <a:gd name="T55" fmla="*/ 2 h 71"/>
                <a:gd name="T56" fmla="*/ 30 w 51"/>
                <a:gd name="T57" fmla="*/ 0 h 71"/>
                <a:gd name="T58" fmla="*/ 30 w 51"/>
                <a:gd name="T5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 h="71">
                  <a:moveTo>
                    <a:pt x="2" y="53"/>
                  </a:moveTo>
                  <a:cubicBezTo>
                    <a:pt x="1" y="58"/>
                    <a:pt x="1" y="62"/>
                    <a:pt x="0" y="66"/>
                  </a:cubicBezTo>
                  <a:cubicBezTo>
                    <a:pt x="1" y="67"/>
                    <a:pt x="3" y="68"/>
                    <a:pt x="5" y="69"/>
                  </a:cubicBezTo>
                  <a:cubicBezTo>
                    <a:pt x="5" y="70"/>
                    <a:pt x="6" y="70"/>
                    <a:pt x="7" y="70"/>
                  </a:cubicBezTo>
                  <a:cubicBezTo>
                    <a:pt x="8" y="66"/>
                    <a:pt x="8" y="61"/>
                    <a:pt x="8" y="59"/>
                  </a:cubicBezTo>
                  <a:cubicBezTo>
                    <a:pt x="7" y="56"/>
                    <a:pt x="4" y="54"/>
                    <a:pt x="2" y="53"/>
                  </a:cubicBezTo>
                  <a:moveTo>
                    <a:pt x="15" y="32"/>
                  </a:moveTo>
                  <a:cubicBezTo>
                    <a:pt x="13" y="31"/>
                    <a:pt x="13" y="31"/>
                    <a:pt x="13" y="31"/>
                  </a:cubicBezTo>
                  <a:cubicBezTo>
                    <a:pt x="13" y="31"/>
                    <a:pt x="15" y="27"/>
                    <a:pt x="18" y="23"/>
                  </a:cubicBezTo>
                  <a:cubicBezTo>
                    <a:pt x="21" y="20"/>
                    <a:pt x="25" y="16"/>
                    <a:pt x="30" y="16"/>
                  </a:cubicBezTo>
                  <a:cubicBezTo>
                    <a:pt x="30" y="16"/>
                    <a:pt x="30" y="16"/>
                    <a:pt x="30" y="16"/>
                  </a:cubicBezTo>
                  <a:cubicBezTo>
                    <a:pt x="34" y="16"/>
                    <a:pt x="38" y="18"/>
                    <a:pt x="41" y="24"/>
                  </a:cubicBezTo>
                  <a:cubicBezTo>
                    <a:pt x="40" y="25"/>
                    <a:pt x="40" y="25"/>
                    <a:pt x="40" y="25"/>
                  </a:cubicBezTo>
                  <a:cubicBezTo>
                    <a:pt x="36" y="20"/>
                    <a:pt x="33" y="18"/>
                    <a:pt x="30" y="18"/>
                  </a:cubicBezTo>
                  <a:cubicBezTo>
                    <a:pt x="30" y="18"/>
                    <a:pt x="30" y="18"/>
                    <a:pt x="30" y="18"/>
                  </a:cubicBezTo>
                  <a:cubicBezTo>
                    <a:pt x="27" y="18"/>
                    <a:pt x="23" y="21"/>
                    <a:pt x="21" y="23"/>
                  </a:cubicBezTo>
                  <a:cubicBezTo>
                    <a:pt x="18" y="26"/>
                    <a:pt x="16" y="30"/>
                    <a:pt x="15" y="31"/>
                  </a:cubicBezTo>
                  <a:cubicBezTo>
                    <a:pt x="15" y="31"/>
                    <a:pt x="15" y="32"/>
                    <a:pt x="15" y="32"/>
                  </a:cubicBezTo>
                  <a:moveTo>
                    <a:pt x="30" y="0"/>
                  </a:moveTo>
                  <a:cubicBezTo>
                    <a:pt x="22" y="0"/>
                    <a:pt x="14" y="4"/>
                    <a:pt x="7" y="11"/>
                  </a:cubicBezTo>
                  <a:cubicBezTo>
                    <a:pt x="7" y="18"/>
                    <a:pt x="6" y="25"/>
                    <a:pt x="6" y="32"/>
                  </a:cubicBezTo>
                  <a:cubicBezTo>
                    <a:pt x="9" y="33"/>
                    <a:pt x="15" y="37"/>
                    <a:pt x="17" y="46"/>
                  </a:cubicBezTo>
                  <a:cubicBezTo>
                    <a:pt x="18" y="52"/>
                    <a:pt x="16" y="62"/>
                    <a:pt x="14" y="71"/>
                  </a:cubicBezTo>
                  <a:cubicBezTo>
                    <a:pt x="14" y="71"/>
                    <a:pt x="14" y="71"/>
                    <a:pt x="14" y="71"/>
                  </a:cubicBezTo>
                  <a:cubicBezTo>
                    <a:pt x="25" y="71"/>
                    <a:pt x="38" y="62"/>
                    <a:pt x="46" y="48"/>
                  </a:cubicBezTo>
                  <a:cubicBezTo>
                    <a:pt x="46" y="48"/>
                    <a:pt x="46" y="48"/>
                    <a:pt x="46" y="48"/>
                  </a:cubicBezTo>
                  <a:cubicBezTo>
                    <a:pt x="49" y="40"/>
                    <a:pt x="51" y="33"/>
                    <a:pt x="51" y="26"/>
                  </a:cubicBezTo>
                  <a:cubicBezTo>
                    <a:pt x="51" y="15"/>
                    <a:pt x="47" y="6"/>
                    <a:pt x="39" y="2"/>
                  </a:cubicBezTo>
                  <a:cubicBezTo>
                    <a:pt x="36" y="1"/>
                    <a:pt x="33" y="0"/>
                    <a:pt x="30" y="0"/>
                  </a:cubicBezTo>
                  <a:cubicBezTo>
                    <a:pt x="30" y="0"/>
                    <a:pt x="30" y="0"/>
                    <a:pt x="30" y="0"/>
                  </a:cubicBezTo>
                </a:path>
              </a:pathLst>
            </a:custGeom>
            <a:solidFill>
              <a:srgbClr val="F0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形状 54"/>
            <p:cNvSpPr>
              <a:spLocks noEditPoints="1"/>
            </p:cNvSpPr>
            <p:nvPr/>
          </p:nvSpPr>
          <p:spPr bwMode="auto">
            <a:xfrm>
              <a:off x="9817538" y="1448465"/>
              <a:ext cx="83043" cy="115338"/>
            </a:xfrm>
            <a:custGeom>
              <a:avLst/>
              <a:gdLst>
                <a:gd name="T0" fmla="*/ 1 w 54"/>
                <a:gd name="T1" fmla="*/ 68 h 75"/>
                <a:gd name="T2" fmla="*/ 0 w 54"/>
                <a:gd name="T3" fmla="*/ 70 h 75"/>
                <a:gd name="T4" fmla="*/ 5 w 54"/>
                <a:gd name="T5" fmla="*/ 73 h 75"/>
                <a:gd name="T6" fmla="*/ 8 w 54"/>
                <a:gd name="T7" fmla="*/ 74 h 75"/>
                <a:gd name="T8" fmla="*/ 8 w 54"/>
                <a:gd name="T9" fmla="*/ 72 h 75"/>
                <a:gd name="T10" fmla="*/ 6 w 54"/>
                <a:gd name="T11" fmla="*/ 71 h 75"/>
                <a:gd name="T12" fmla="*/ 1 w 54"/>
                <a:gd name="T13" fmla="*/ 68 h 75"/>
                <a:gd name="T14" fmla="*/ 31 w 54"/>
                <a:gd name="T15" fmla="*/ 0 h 75"/>
                <a:gd name="T16" fmla="*/ 9 w 54"/>
                <a:gd name="T17" fmla="*/ 9 h 75"/>
                <a:gd name="T18" fmla="*/ 8 w 54"/>
                <a:gd name="T19" fmla="*/ 12 h 75"/>
                <a:gd name="T20" fmla="*/ 8 w 54"/>
                <a:gd name="T21" fmla="*/ 13 h 75"/>
                <a:gd name="T22" fmla="*/ 31 w 54"/>
                <a:gd name="T23" fmla="*/ 2 h 75"/>
                <a:gd name="T24" fmla="*/ 31 w 54"/>
                <a:gd name="T25" fmla="*/ 2 h 75"/>
                <a:gd name="T26" fmla="*/ 40 w 54"/>
                <a:gd name="T27" fmla="*/ 4 h 75"/>
                <a:gd name="T28" fmla="*/ 52 w 54"/>
                <a:gd name="T29" fmla="*/ 28 h 75"/>
                <a:gd name="T30" fmla="*/ 47 w 54"/>
                <a:gd name="T31" fmla="*/ 50 h 75"/>
                <a:gd name="T32" fmla="*/ 47 w 54"/>
                <a:gd name="T33" fmla="*/ 50 h 75"/>
                <a:gd name="T34" fmla="*/ 15 w 54"/>
                <a:gd name="T35" fmla="*/ 73 h 75"/>
                <a:gd name="T36" fmla="*/ 15 w 54"/>
                <a:gd name="T37" fmla="*/ 73 h 75"/>
                <a:gd name="T38" fmla="*/ 14 w 54"/>
                <a:gd name="T39" fmla="*/ 75 h 75"/>
                <a:gd name="T40" fmla="*/ 15 w 54"/>
                <a:gd name="T41" fmla="*/ 75 h 75"/>
                <a:gd name="T42" fmla="*/ 48 w 54"/>
                <a:gd name="T43" fmla="*/ 51 h 75"/>
                <a:gd name="T44" fmla="*/ 48 w 54"/>
                <a:gd name="T45" fmla="*/ 51 h 75"/>
                <a:gd name="T46" fmla="*/ 54 w 54"/>
                <a:gd name="T47" fmla="*/ 28 h 75"/>
                <a:gd name="T48" fmla="*/ 41 w 54"/>
                <a:gd name="T49" fmla="*/ 2 h 75"/>
                <a:gd name="T50" fmla="*/ 31 w 54"/>
                <a:gd name="T5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75">
                  <a:moveTo>
                    <a:pt x="1" y="68"/>
                  </a:moveTo>
                  <a:cubicBezTo>
                    <a:pt x="0" y="68"/>
                    <a:pt x="0" y="69"/>
                    <a:pt x="0" y="70"/>
                  </a:cubicBezTo>
                  <a:cubicBezTo>
                    <a:pt x="1" y="71"/>
                    <a:pt x="3" y="72"/>
                    <a:pt x="5" y="73"/>
                  </a:cubicBezTo>
                  <a:cubicBezTo>
                    <a:pt x="6" y="74"/>
                    <a:pt x="7" y="74"/>
                    <a:pt x="8" y="74"/>
                  </a:cubicBezTo>
                  <a:cubicBezTo>
                    <a:pt x="8" y="74"/>
                    <a:pt x="8" y="73"/>
                    <a:pt x="8" y="72"/>
                  </a:cubicBezTo>
                  <a:cubicBezTo>
                    <a:pt x="7" y="72"/>
                    <a:pt x="6" y="72"/>
                    <a:pt x="6" y="71"/>
                  </a:cubicBezTo>
                  <a:cubicBezTo>
                    <a:pt x="4" y="70"/>
                    <a:pt x="2" y="69"/>
                    <a:pt x="1" y="68"/>
                  </a:cubicBezTo>
                  <a:moveTo>
                    <a:pt x="31" y="0"/>
                  </a:moveTo>
                  <a:cubicBezTo>
                    <a:pt x="23" y="0"/>
                    <a:pt x="15" y="3"/>
                    <a:pt x="9" y="9"/>
                  </a:cubicBezTo>
                  <a:cubicBezTo>
                    <a:pt x="8" y="10"/>
                    <a:pt x="8" y="11"/>
                    <a:pt x="8" y="12"/>
                  </a:cubicBezTo>
                  <a:cubicBezTo>
                    <a:pt x="8" y="12"/>
                    <a:pt x="8" y="12"/>
                    <a:pt x="8" y="13"/>
                  </a:cubicBezTo>
                  <a:cubicBezTo>
                    <a:pt x="15" y="6"/>
                    <a:pt x="23" y="2"/>
                    <a:pt x="31" y="2"/>
                  </a:cubicBezTo>
                  <a:cubicBezTo>
                    <a:pt x="31" y="2"/>
                    <a:pt x="31" y="2"/>
                    <a:pt x="31" y="2"/>
                  </a:cubicBezTo>
                  <a:cubicBezTo>
                    <a:pt x="34" y="2"/>
                    <a:pt x="37" y="3"/>
                    <a:pt x="40" y="4"/>
                  </a:cubicBezTo>
                  <a:cubicBezTo>
                    <a:pt x="48" y="8"/>
                    <a:pt x="52" y="17"/>
                    <a:pt x="52" y="28"/>
                  </a:cubicBezTo>
                  <a:cubicBezTo>
                    <a:pt x="52" y="35"/>
                    <a:pt x="50" y="42"/>
                    <a:pt x="47" y="50"/>
                  </a:cubicBezTo>
                  <a:cubicBezTo>
                    <a:pt x="47" y="50"/>
                    <a:pt x="47" y="50"/>
                    <a:pt x="47" y="50"/>
                  </a:cubicBezTo>
                  <a:cubicBezTo>
                    <a:pt x="39" y="64"/>
                    <a:pt x="26" y="73"/>
                    <a:pt x="15" y="73"/>
                  </a:cubicBezTo>
                  <a:cubicBezTo>
                    <a:pt x="15" y="73"/>
                    <a:pt x="15" y="73"/>
                    <a:pt x="15" y="73"/>
                  </a:cubicBezTo>
                  <a:cubicBezTo>
                    <a:pt x="14" y="74"/>
                    <a:pt x="14" y="75"/>
                    <a:pt x="14" y="75"/>
                  </a:cubicBezTo>
                  <a:cubicBezTo>
                    <a:pt x="14" y="75"/>
                    <a:pt x="14" y="75"/>
                    <a:pt x="15" y="75"/>
                  </a:cubicBezTo>
                  <a:cubicBezTo>
                    <a:pt x="27" y="75"/>
                    <a:pt x="41" y="66"/>
                    <a:pt x="48" y="51"/>
                  </a:cubicBezTo>
                  <a:cubicBezTo>
                    <a:pt x="48" y="51"/>
                    <a:pt x="48" y="51"/>
                    <a:pt x="48" y="51"/>
                  </a:cubicBezTo>
                  <a:cubicBezTo>
                    <a:pt x="52" y="43"/>
                    <a:pt x="54" y="35"/>
                    <a:pt x="54" y="28"/>
                  </a:cubicBezTo>
                  <a:cubicBezTo>
                    <a:pt x="54" y="16"/>
                    <a:pt x="50" y="7"/>
                    <a:pt x="41" y="2"/>
                  </a:cubicBezTo>
                  <a:cubicBezTo>
                    <a:pt x="38" y="1"/>
                    <a:pt x="34" y="0"/>
                    <a:pt x="31"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形状 55"/>
            <p:cNvSpPr>
              <a:spLocks noEditPoints="1"/>
            </p:cNvSpPr>
            <p:nvPr/>
          </p:nvSpPr>
          <p:spPr bwMode="auto">
            <a:xfrm>
              <a:off x="9416163" y="1451540"/>
              <a:ext cx="78430" cy="109187"/>
            </a:xfrm>
            <a:custGeom>
              <a:avLst/>
              <a:gdLst>
                <a:gd name="T0" fmla="*/ 49 w 51"/>
                <a:gd name="T1" fmla="*/ 54 h 71"/>
                <a:gd name="T2" fmla="*/ 44 w 51"/>
                <a:gd name="T3" fmla="*/ 59 h 71"/>
                <a:gd name="T4" fmla="*/ 44 w 51"/>
                <a:gd name="T5" fmla="*/ 70 h 71"/>
                <a:gd name="T6" fmla="*/ 46 w 51"/>
                <a:gd name="T7" fmla="*/ 69 h 71"/>
                <a:gd name="T8" fmla="*/ 51 w 51"/>
                <a:gd name="T9" fmla="*/ 65 h 71"/>
                <a:gd name="T10" fmla="*/ 49 w 51"/>
                <a:gd name="T11" fmla="*/ 54 h 71"/>
                <a:gd name="T12" fmla="*/ 13 w 51"/>
                <a:gd name="T13" fmla="*/ 25 h 71"/>
                <a:gd name="T14" fmla="*/ 11 w 51"/>
                <a:gd name="T15" fmla="*/ 24 h 71"/>
                <a:gd name="T16" fmla="*/ 23 w 51"/>
                <a:gd name="T17" fmla="*/ 16 h 71"/>
                <a:gd name="T18" fmla="*/ 23 w 51"/>
                <a:gd name="T19" fmla="*/ 16 h 71"/>
                <a:gd name="T20" fmla="*/ 35 w 51"/>
                <a:gd name="T21" fmla="*/ 23 h 71"/>
                <a:gd name="T22" fmla="*/ 40 w 51"/>
                <a:gd name="T23" fmla="*/ 31 h 71"/>
                <a:gd name="T24" fmla="*/ 40 w 51"/>
                <a:gd name="T25" fmla="*/ 31 h 71"/>
                <a:gd name="T26" fmla="*/ 38 w 51"/>
                <a:gd name="T27" fmla="*/ 32 h 71"/>
                <a:gd name="T28" fmla="*/ 38 w 51"/>
                <a:gd name="T29" fmla="*/ 31 h 71"/>
                <a:gd name="T30" fmla="*/ 37 w 51"/>
                <a:gd name="T31" fmla="*/ 29 h 71"/>
                <a:gd name="T32" fmla="*/ 33 w 51"/>
                <a:gd name="T33" fmla="*/ 25 h 71"/>
                <a:gd name="T34" fmla="*/ 23 w 51"/>
                <a:gd name="T35" fmla="*/ 18 h 71"/>
                <a:gd name="T36" fmla="*/ 23 w 51"/>
                <a:gd name="T37" fmla="*/ 18 h 71"/>
                <a:gd name="T38" fmla="*/ 13 w 51"/>
                <a:gd name="T39" fmla="*/ 25 h 71"/>
                <a:gd name="T40" fmla="*/ 21 w 51"/>
                <a:gd name="T41" fmla="*/ 0 h 71"/>
                <a:gd name="T42" fmla="*/ 21 w 51"/>
                <a:gd name="T43" fmla="*/ 0 h 71"/>
                <a:gd name="T44" fmla="*/ 12 w 51"/>
                <a:gd name="T45" fmla="*/ 2 h 71"/>
                <a:gd name="T46" fmla="*/ 0 w 51"/>
                <a:gd name="T47" fmla="*/ 26 h 71"/>
                <a:gd name="T48" fmla="*/ 5 w 51"/>
                <a:gd name="T49" fmla="*/ 48 h 71"/>
                <a:gd name="T50" fmla="*/ 5 w 51"/>
                <a:gd name="T51" fmla="*/ 48 h 71"/>
                <a:gd name="T52" fmla="*/ 37 w 51"/>
                <a:gd name="T53" fmla="*/ 71 h 71"/>
                <a:gd name="T54" fmla="*/ 37 w 51"/>
                <a:gd name="T55" fmla="*/ 71 h 71"/>
                <a:gd name="T56" fmla="*/ 38 w 51"/>
                <a:gd name="T57" fmla="*/ 71 h 71"/>
                <a:gd name="T58" fmla="*/ 34 w 51"/>
                <a:gd name="T59" fmla="*/ 46 h 71"/>
                <a:gd name="T60" fmla="*/ 45 w 51"/>
                <a:gd name="T61" fmla="*/ 32 h 71"/>
                <a:gd name="T62" fmla="*/ 44 w 51"/>
                <a:gd name="T63" fmla="*/ 14 h 71"/>
                <a:gd name="T64" fmla="*/ 43 w 51"/>
                <a:gd name="T65" fmla="*/ 13 h 71"/>
                <a:gd name="T66" fmla="*/ 43 w 51"/>
                <a:gd name="T67" fmla="*/ 10 h 71"/>
                <a:gd name="T68" fmla="*/ 21 w 51"/>
                <a:gd name="T6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71">
                  <a:moveTo>
                    <a:pt x="49" y="54"/>
                  </a:moveTo>
                  <a:cubicBezTo>
                    <a:pt x="47" y="55"/>
                    <a:pt x="45" y="56"/>
                    <a:pt x="44" y="59"/>
                  </a:cubicBezTo>
                  <a:cubicBezTo>
                    <a:pt x="43" y="61"/>
                    <a:pt x="43" y="65"/>
                    <a:pt x="44" y="70"/>
                  </a:cubicBezTo>
                  <a:cubicBezTo>
                    <a:pt x="45" y="70"/>
                    <a:pt x="46" y="70"/>
                    <a:pt x="46" y="69"/>
                  </a:cubicBezTo>
                  <a:cubicBezTo>
                    <a:pt x="48" y="68"/>
                    <a:pt x="50" y="67"/>
                    <a:pt x="51" y="65"/>
                  </a:cubicBezTo>
                  <a:cubicBezTo>
                    <a:pt x="50" y="62"/>
                    <a:pt x="49" y="58"/>
                    <a:pt x="49" y="54"/>
                  </a:cubicBezTo>
                  <a:moveTo>
                    <a:pt x="13" y="25"/>
                  </a:moveTo>
                  <a:cubicBezTo>
                    <a:pt x="11" y="24"/>
                    <a:pt x="11" y="24"/>
                    <a:pt x="11" y="24"/>
                  </a:cubicBezTo>
                  <a:cubicBezTo>
                    <a:pt x="15" y="18"/>
                    <a:pt x="19" y="16"/>
                    <a:pt x="23" y="16"/>
                  </a:cubicBezTo>
                  <a:cubicBezTo>
                    <a:pt x="23" y="16"/>
                    <a:pt x="23" y="16"/>
                    <a:pt x="23" y="16"/>
                  </a:cubicBezTo>
                  <a:cubicBezTo>
                    <a:pt x="28" y="16"/>
                    <a:pt x="32" y="20"/>
                    <a:pt x="35" y="23"/>
                  </a:cubicBezTo>
                  <a:cubicBezTo>
                    <a:pt x="38" y="27"/>
                    <a:pt x="40" y="31"/>
                    <a:pt x="40" y="31"/>
                  </a:cubicBezTo>
                  <a:cubicBezTo>
                    <a:pt x="40" y="31"/>
                    <a:pt x="40" y="31"/>
                    <a:pt x="40" y="31"/>
                  </a:cubicBezTo>
                  <a:cubicBezTo>
                    <a:pt x="38" y="32"/>
                    <a:pt x="38" y="32"/>
                    <a:pt x="38" y="32"/>
                  </a:cubicBezTo>
                  <a:cubicBezTo>
                    <a:pt x="38" y="32"/>
                    <a:pt x="38" y="31"/>
                    <a:pt x="38" y="31"/>
                  </a:cubicBezTo>
                  <a:cubicBezTo>
                    <a:pt x="37" y="31"/>
                    <a:pt x="37" y="30"/>
                    <a:pt x="37" y="29"/>
                  </a:cubicBezTo>
                  <a:cubicBezTo>
                    <a:pt x="36" y="28"/>
                    <a:pt x="35" y="26"/>
                    <a:pt x="33" y="25"/>
                  </a:cubicBezTo>
                  <a:cubicBezTo>
                    <a:pt x="31" y="21"/>
                    <a:pt x="27" y="18"/>
                    <a:pt x="23" y="18"/>
                  </a:cubicBezTo>
                  <a:cubicBezTo>
                    <a:pt x="23" y="18"/>
                    <a:pt x="23" y="18"/>
                    <a:pt x="23" y="18"/>
                  </a:cubicBezTo>
                  <a:cubicBezTo>
                    <a:pt x="20" y="18"/>
                    <a:pt x="17" y="20"/>
                    <a:pt x="13" y="25"/>
                  </a:cubicBezTo>
                  <a:moveTo>
                    <a:pt x="21" y="0"/>
                  </a:moveTo>
                  <a:cubicBezTo>
                    <a:pt x="21" y="0"/>
                    <a:pt x="21" y="0"/>
                    <a:pt x="21" y="0"/>
                  </a:cubicBezTo>
                  <a:cubicBezTo>
                    <a:pt x="18" y="0"/>
                    <a:pt x="15" y="1"/>
                    <a:pt x="12" y="2"/>
                  </a:cubicBezTo>
                  <a:cubicBezTo>
                    <a:pt x="4" y="6"/>
                    <a:pt x="0" y="15"/>
                    <a:pt x="0" y="26"/>
                  </a:cubicBezTo>
                  <a:cubicBezTo>
                    <a:pt x="0" y="33"/>
                    <a:pt x="1" y="40"/>
                    <a:pt x="5" y="48"/>
                  </a:cubicBezTo>
                  <a:cubicBezTo>
                    <a:pt x="5" y="48"/>
                    <a:pt x="5" y="48"/>
                    <a:pt x="5" y="48"/>
                  </a:cubicBezTo>
                  <a:cubicBezTo>
                    <a:pt x="13" y="62"/>
                    <a:pt x="26" y="71"/>
                    <a:pt x="37" y="71"/>
                  </a:cubicBezTo>
                  <a:cubicBezTo>
                    <a:pt x="37" y="71"/>
                    <a:pt x="37" y="71"/>
                    <a:pt x="37" y="71"/>
                  </a:cubicBezTo>
                  <a:cubicBezTo>
                    <a:pt x="37" y="71"/>
                    <a:pt x="37" y="71"/>
                    <a:pt x="38" y="71"/>
                  </a:cubicBezTo>
                  <a:cubicBezTo>
                    <a:pt x="35" y="62"/>
                    <a:pt x="33" y="52"/>
                    <a:pt x="34" y="46"/>
                  </a:cubicBezTo>
                  <a:cubicBezTo>
                    <a:pt x="36" y="38"/>
                    <a:pt x="42" y="34"/>
                    <a:pt x="45" y="32"/>
                  </a:cubicBezTo>
                  <a:cubicBezTo>
                    <a:pt x="44" y="26"/>
                    <a:pt x="44" y="20"/>
                    <a:pt x="44" y="14"/>
                  </a:cubicBezTo>
                  <a:cubicBezTo>
                    <a:pt x="43" y="13"/>
                    <a:pt x="43" y="13"/>
                    <a:pt x="43" y="13"/>
                  </a:cubicBezTo>
                  <a:cubicBezTo>
                    <a:pt x="43" y="12"/>
                    <a:pt x="43" y="11"/>
                    <a:pt x="43" y="10"/>
                  </a:cubicBezTo>
                  <a:cubicBezTo>
                    <a:pt x="36" y="4"/>
                    <a:pt x="28" y="0"/>
                    <a:pt x="21" y="0"/>
                  </a:cubicBezTo>
                </a:path>
              </a:pathLst>
            </a:custGeom>
            <a:solidFill>
              <a:srgbClr val="F0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形状 56"/>
            <p:cNvSpPr>
              <a:spLocks noEditPoints="1"/>
            </p:cNvSpPr>
            <p:nvPr/>
          </p:nvSpPr>
          <p:spPr bwMode="auto">
            <a:xfrm>
              <a:off x="9413087" y="1448465"/>
              <a:ext cx="83043" cy="115338"/>
            </a:xfrm>
            <a:custGeom>
              <a:avLst/>
              <a:gdLst>
                <a:gd name="T0" fmla="*/ 53 w 54"/>
                <a:gd name="T1" fmla="*/ 67 h 75"/>
                <a:gd name="T2" fmla="*/ 48 w 54"/>
                <a:gd name="T3" fmla="*/ 71 h 75"/>
                <a:gd name="T4" fmla="*/ 46 w 54"/>
                <a:gd name="T5" fmla="*/ 72 h 75"/>
                <a:gd name="T6" fmla="*/ 47 w 54"/>
                <a:gd name="T7" fmla="*/ 74 h 75"/>
                <a:gd name="T8" fmla="*/ 49 w 54"/>
                <a:gd name="T9" fmla="*/ 73 h 75"/>
                <a:gd name="T10" fmla="*/ 54 w 54"/>
                <a:gd name="T11" fmla="*/ 70 h 75"/>
                <a:gd name="T12" fmla="*/ 53 w 54"/>
                <a:gd name="T13" fmla="*/ 67 h 75"/>
                <a:gd name="T14" fmla="*/ 23 w 54"/>
                <a:gd name="T15" fmla="*/ 0 h 75"/>
                <a:gd name="T16" fmla="*/ 13 w 54"/>
                <a:gd name="T17" fmla="*/ 2 h 75"/>
                <a:gd name="T18" fmla="*/ 0 w 54"/>
                <a:gd name="T19" fmla="*/ 28 h 75"/>
                <a:gd name="T20" fmla="*/ 5 w 54"/>
                <a:gd name="T21" fmla="*/ 51 h 75"/>
                <a:gd name="T22" fmla="*/ 6 w 54"/>
                <a:gd name="T23" fmla="*/ 50 h 75"/>
                <a:gd name="T24" fmla="*/ 7 w 54"/>
                <a:gd name="T25" fmla="*/ 50 h 75"/>
                <a:gd name="T26" fmla="*/ 6 w 54"/>
                <a:gd name="T27" fmla="*/ 50 h 75"/>
                <a:gd name="T28" fmla="*/ 5 w 54"/>
                <a:gd name="T29" fmla="*/ 51 h 75"/>
                <a:gd name="T30" fmla="*/ 39 w 54"/>
                <a:gd name="T31" fmla="*/ 75 h 75"/>
                <a:gd name="T32" fmla="*/ 40 w 54"/>
                <a:gd name="T33" fmla="*/ 75 h 75"/>
                <a:gd name="T34" fmla="*/ 40 w 54"/>
                <a:gd name="T35" fmla="*/ 73 h 75"/>
                <a:gd name="T36" fmla="*/ 39 w 54"/>
                <a:gd name="T37" fmla="*/ 73 h 75"/>
                <a:gd name="T38" fmla="*/ 39 w 54"/>
                <a:gd name="T39" fmla="*/ 73 h 75"/>
                <a:gd name="T40" fmla="*/ 7 w 54"/>
                <a:gd name="T41" fmla="*/ 50 h 75"/>
                <a:gd name="T42" fmla="*/ 7 w 54"/>
                <a:gd name="T43" fmla="*/ 50 h 75"/>
                <a:gd name="T44" fmla="*/ 2 w 54"/>
                <a:gd name="T45" fmla="*/ 28 h 75"/>
                <a:gd name="T46" fmla="*/ 14 w 54"/>
                <a:gd name="T47" fmla="*/ 4 h 75"/>
                <a:gd name="T48" fmla="*/ 23 w 54"/>
                <a:gd name="T49" fmla="*/ 2 h 75"/>
                <a:gd name="T50" fmla="*/ 23 w 54"/>
                <a:gd name="T51" fmla="*/ 2 h 75"/>
                <a:gd name="T52" fmla="*/ 45 w 54"/>
                <a:gd name="T53" fmla="*/ 12 h 75"/>
                <a:gd name="T54" fmla="*/ 44 w 54"/>
                <a:gd name="T55" fmla="*/ 8 h 75"/>
                <a:gd name="T56" fmla="*/ 23 w 54"/>
                <a:gd name="T5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75">
                  <a:moveTo>
                    <a:pt x="53" y="67"/>
                  </a:moveTo>
                  <a:cubicBezTo>
                    <a:pt x="52" y="69"/>
                    <a:pt x="50" y="70"/>
                    <a:pt x="48" y="71"/>
                  </a:cubicBezTo>
                  <a:cubicBezTo>
                    <a:pt x="48" y="72"/>
                    <a:pt x="47" y="72"/>
                    <a:pt x="46" y="72"/>
                  </a:cubicBezTo>
                  <a:cubicBezTo>
                    <a:pt x="46" y="73"/>
                    <a:pt x="47" y="73"/>
                    <a:pt x="47" y="74"/>
                  </a:cubicBezTo>
                  <a:cubicBezTo>
                    <a:pt x="47" y="74"/>
                    <a:pt x="48" y="73"/>
                    <a:pt x="49" y="73"/>
                  </a:cubicBezTo>
                  <a:cubicBezTo>
                    <a:pt x="51" y="72"/>
                    <a:pt x="52" y="71"/>
                    <a:pt x="54" y="70"/>
                  </a:cubicBezTo>
                  <a:cubicBezTo>
                    <a:pt x="54" y="69"/>
                    <a:pt x="53" y="68"/>
                    <a:pt x="53" y="67"/>
                  </a:cubicBezTo>
                  <a:moveTo>
                    <a:pt x="23" y="0"/>
                  </a:moveTo>
                  <a:cubicBezTo>
                    <a:pt x="19" y="0"/>
                    <a:pt x="16" y="1"/>
                    <a:pt x="13" y="2"/>
                  </a:cubicBezTo>
                  <a:cubicBezTo>
                    <a:pt x="4" y="7"/>
                    <a:pt x="0" y="16"/>
                    <a:pt x="0" y="28"/>
                  </a:cubicBezTo>
                  <a:cubicBezTo>
                    <a:pt x="0" y="35"/>
                    <a:pt x="1" y="43"/>
                    <a:pt x="5" y="51"/>
                  </a:cubicBezTo>
                  <a:cubicBezTo>
                    <a:pt x="6" y="50"/>
                    <a:pt x="6" y="50"/>
                    <a:pt x="6" y="50"/>
                  </a:cubicBezTo>
                  <a:cubicBezTo>
                    <a:pt x="7" y="50"/>
                    <a:pt x="7" y="50"/>
                    <a:pt x="7" y="50"/>
                  </a:cubicBezTo>
                  <a:cubicBezTo>
                    <a:pt x="6" y="50"/>
                    <a:pt x="6" y="50"/>
                    <a:pt x="6" y="50"/>
                  </a:cubicBezTo>
                  <a:cubicBezTo>
                    <a:pt x="5" y="51"/>
                    <a:pt x="5" y="51"/>
                    <a:pt x="5" y="51"/>
                  </a:cubicBezTo>
                  <a:cubicBezTo>
                    <a:pt x="13" y="66"/>
                    <a:pt x="27" y="75"/>
                    <a:pt x="39" y="75"/>
                  </a:cubicBezTo>
                  <a:cubicBezTo>
                    <a:pt x="39" y="75"/>
                    <a:pt x="40" y="75"/>
                    <a:pt x="40" y="75"/>
                  </a:cubicBezTo>
                  <a:cubicBezTo>
                    <a:pt x="40" y="75"/>
                    <a:pt x="40" y="74"/>
                    <a:pt x="40" y="73"/>
                  </a:cubicBezTo>
                  <a:cubicBezTo>
                    <a:pt x="39" y="73"/>
                    <a:pt x="39" y="73"/>
                    <a:pt x="39" y="73"/>
                  </a:cubicBezTo>
                  <a:cubicBezTo>
                    <a:pt x="39" y="73"/>
                    <a:pt x="39" y="73"/>
                    <a:pt x="39" y="73"/>
                  </a:cubicBezTo>
                  <a:cubicBezTo>
                    <a:pt x="28" y="73"/>
                    <a:pt x="15" y="64"/>
                    <a:pt x="7" y="50"/>
                  </a:cubicBezTo>
                  <a:cubicBezTo>
                    <a:pt x="7" y="50"/>
                    <a:pt x="7" y="50"/>
                    <a:pt x="7" y="50"/>
                  </a:cubicBezTo>
                  <a:cubicBezTo>
                    <a:pt x="3" y="42"/>
                    <a:pt x="2" y="35"/>
                    <a:pt x="2" y="28"/>
                  </a:cubicBezTo>
                  <a:cubicBezTo>
                    <a:pt x="2" y="17"/>
                    <a:pt x="6" y="8"/>
                    <a:pt x="14" y="4"/>
                  </a:cubicBezTo>
                  <a:cubicBezTo>
                    <a:pt x="17" y="3"/>
                    <a:pt x="20" y="2"/>
                    <a:pt x="23" y="2"/>
                  </a:cubicBezTo>
                  <a:cubicBezTo>
                    <a:pt x="23" y="2"/>
                    <a:pt x="23" y="2"/>
                    <a:pt x="23" y="2"/>
                  </a:cubicBezTo>
                  <a:cubicBezTo>
                    <a:pt x="30" y="2"/>
                    <a:pt x="38" y="6"/>
                    <a:pt x="45" y="12"/>
                  </a:cubicBezTo>
                  <a:cubicBezTo>
                    <a:pt x="45" y="11"/>
                    <a:pt x="44" y="10"/>
                    <a:pt x="44" y="8"/>
                  </a:cubicBezTo>
                  <a:cubicBezTo>
                    <a:pt x="37" y="3"/>
                    <a:pt x="30" y="0"/>
                    <a:pt x="23"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形状 57"/>
            <p:cNvSpPr>
              <a:spLocks/>
            </p:cNvSpPr>
            <p:nvPr/>
          </p:nvSpPr>
          <p:spPr bwMode="auto">
            <a:xfrm>
              <a:off x="9466912" y="1500751"/>
              <a:ext cx="24605" cy="90733"/>
            </a:xfrm>
            <a:custGeom>
              <a:avLst/>
              <a:gdLst>
                <a:gd name="T0" fmla="*/ 12 w 16"/>
                <a:gd name="T1" fmla="*/ 0 h 59"/>
                <a:gd name="T2" fmla="*/ 1 w 16"/>
                <a:gd name="T3" fmla="*/ 14 h 59"/>
                <a:gd name="T4" fmla="*/ 5 w 16"/>
                <a:gd name="T5" fmla="*/ 39 h 59"/>
                <a:gd name="T6" fmla="*/ 5 w 16"/>
                <a:gd name="T7" fmla="*/ 41 h 59"/>
                <a:gd name="T8" fmla="*/ 11 w 16"/>
                <a:gd name="T9" fmla="*/ 59 h 59"/>
                <a:gd name="T10" fmla="*/ 13 w 16"/>
                <a:gd name="T11" fmla="*/ 57 h 59"/>
                <a:gd name="T12" fmla="*/ 15 w 16"/>
                <a:gd name="T13" fmla="*/ 56 h 59"/>
                <a:gd name="T14" fmla="*/ 16 w 16"/>
                <a:gd name="T15" fmla="*/ 57 h 59"/>
                <a:gd name="T16" fmla="*/ 12 w 16"/>
                <a:gd name="T17" fmla="*/ 40 h 59"/>
                <a:gd name="T18" fmla="*/ 11 w 16"/>
                <a:gd name="T19" fmla="*/ 38 h 59"/>
                <a:gd name="T20" fmla="*/ 11 w 16"/>
                <a:gd name="T21" fmla="*/ 27 h 59"/>
                <a:gd name="T22" fmla="*/ 16 w 16"/>
                <a:gd name="T23" fmla="*/ 22 h 59"/>
                <a:gd name="T24" fmla="*/ 12 w 16"/>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59">
                  <a:moveTo>
                    <a:pt x="12" y="0"/>
                  </a:moveTo>
                  <a:cubicBezTo>
                    <a:pt x="9" y="2"/>
                    <a:pt x="3" y="6"/>
                    <a:pt x="1" y="14"/>
                  </a:cubicBezTo>
                  <a:cubicBezTo>
                    <a:pt x="0" y="20"/>
                    <a:pt x="2" y="30"/>
                    <a:pt x="5" y="39"/>
                  </a:cubicBezTo>
                  <a:cubicBezTo>
                    <a:pt x="5" y="40"/>
                    <a:pt x="5" y="41"/>
                    <a:pt x="5" y="41"/>
                  </a:cubicBezTo>
                  <a:cubicBezTo>
                    <a:pt x="8" y="50"/>
                    <a:pt x="10" y="58"/>
                    <a:pt x="11" y="59"/>
                  </a:cubicBezTo>
                  <a:cubicBezTo>
                    <a:pt x="11" y="58"/>
                    <a:pt x="12" y="57"/>
                    <a:pt x="13" y="57"/>
                  </a:cubicBezTo>
                  <a:cubicBezTo>
                    <a:pt x="14" y="56"/>
                    <a:pt x="14" y="56"/>
                    <a:pt x="15" y="56"/>
                  </a:cubicBezTo>
                  <a:cubicBezTo>
                    <a:pt x="15" y="56"/>
                    <a:pt x="16" y="56"/>
                    <a:pt x="16" y="57"/>
                  </a:cubicBezTo>
                  <a:cubicBezTo>
                    <a:pt x="16" y="56"/>
                    <a:pt x="13" y="48"/>
                    <a:pt x="12" y="40"/>
                  </a:cubicBezTo>
                  <a:cubicBezTo>
                    <a:pt x="12" y="39"/>
                    <a:pt x="11" y="39"/>
                    <a:pt x="11" y="38"/>
                  </a:cubicBezTo>
                  <a:cubicBezTo>
                    <a:pt x="10" y="33"/>
                    <a:pt x="10" y="29"/>
                    <a:pt x="11" y="27"/>
                  </a:cubicBezTo>
                  <a:cubicBezTo>
                    <a:pt x="12" y="24"/>
                    <a:pt x="14" y="23"/>
                    <a:pt x="16" y="22"/>
                  </a:cubicBezTo>
                  <a:cubicBezTo>
                    <a:pt x="14" y="15"/>
                    <a:pt x="13" y="7"/>
                    <a:pt x="12"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形状 58"/>
            <p:cNvSpPr>
              <a:spLocks/>
            </p:cNvSpPr>
            <p:nvPr/>
          </p:nvSpPr>
          <p:spPr bwMode="auto">
            <a:xfrm>
              <a:off x="9483828" y="1586870"/>
              <a:ext cx="7690" cy="6151"/>
            </a:xfrm>
            <a:custGeom>
              <a:avLst/>
              <a:gdLst>
                <a:gd name="T0" fmla="*/ 4 w 5"/>
                <a:gd name="T1" fmla="*/ 0 h 4"/>
                <a:gd name="T2" fmla="*/ 2 w 5"/>
                <a:gd name="T3" fmla="*/ 1 h 4"/>
                <a:gd name="T4" fmla="*/ 0 w 5"/>
                <a:gd name="T5" fmla="*/ 3 h 4"/>
                <a:gd name="T6" fmla="*/ 0 w 5"/>
                <a:gd name="T7" fmla="*/ 3 h 4"/>
                <a:gd name="T8" fmla="*/ 1 w 5"/>
                <a:gd name="T9" fmla="*/ 4 h 4"/>
                <a:gd name="T10" fmla="*/ 3 w 5"/>
                <a:gd name="T11" fmla="*/ 3 h 4"/>
                <a:gd name="T12" fmla="*/ 5 w 5"/>
                <a:gd name="T13" fmla="*/ 1 h 4"/>
                <a:gd name="T14" fmla="*/ 5 w 5"/>
                <a:gd name="T15" fmla="*/ 1 h 4"/>
                <a:gd name="T16" fmla="*/ 4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4" y="0"/>
                  </a:moveTo>
                  <a:cubicBezTo>
                    <a:pt x="3" y="0"/>
                    <a:pt x="3" y="0"/>
                    <a:pt x="2" y="1"/>
                  </a:cubicBezTo>
                  <a:cubicBezTo>
                    <a:pt x="1" y="1"/>
                    <a:pt x="0" y="2"/>
                    <a:pt x="0" y="3"/>
                  </a:cubicBezTo>
                  <a:cubicBezTo>
                    <a:pt x="0" y="3"/>
                    <a:pt x="0" y="3"/>
                    <a:pt x="0" y="3"/>
                  </a:cubicBezTo>
                  <a:cubicBezTo>
                    <a:pt x="0" y="3"/>
                    <a:pt x="0" y="4"/>
                    <a:pt x="1" y="4"/>
                  </a:cubicBezTo>
                  <a:cubicBezTo>
                    <a:pt x="2" y="4"/>
                    <a:pt x="2" y="3"/>
                    <a:pt x="3" y="3"/>
                  </a:cubicBezTo>
                  <a:cubicBezTo>
                    <a:pt x="4" y="3"/>
                    <a:pt x="5" y="2"/>
                    <a:pt x="5" y="1"/>
                  </a:cubicBezTo>
                  <a:cubicBezTo>
                    <a:pt x="5" y="1"/>
                    <a:pt x="5" y="1"/>
                    <a:pt x="5" y="1"/>
                  </a:cubicBezTo>
                  <a:cubicBezTo>
                    <a:pt x="5" y="0"/>
                    <a:pt x="4" y="0"/>
                    <a:pt x="4"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形状 59"/>
            <p:cNvSpPr>
              <a:spLocks/>
            </p:cNvSpPr>
            <p:nvPr/>
          </p:nvSpPr>
          <p:spPr bwMode="auto">
            <a:xfrm>
              <a:off x="9822151" y="1500751"/>
              <a:ext cx="24605" cy="90733"/>
            </a:xfrm>
            <a:custGeom>
              <a:avLst/>
              <a:gdLst>
                <a:gd name="T0" fmla="*/ 4 w 16"/>
                <a:gd name="T1" fmla="*/ 0 h 59"/>
                <a:gd name="T2" fmla="*/ 0 w 16"/>
                <a:gd name="T3" fmla="*/ 21 h 59"/>
                <a:gd name="T4" fmla="*/ 6 w 16"/>
                <a:gd name="T5" fmla="*/ 27 h 59"/>
                <a:gd name="T6" fmla="*/ 5 w 16"/>
                <a:gd name="T7" fmla="*/ 38 h 59"/>
                <a:gd name="T8" fmla="*/ 5 w 16"/>
                <a:gd name="T9" fmla="*/ 40 h 59"/>
                <a:gd name="T10" fmla="*/ 0 w 16"/>
                <a:gd name="T11" fmla="*/ 57 h 59"/>
                <a:gd name="T12" fmla="*/ 2 w 16"/>
                <a:gd name="T13" fmla="*/ 56 h 59"/>
                <a:gd name="T14" fmla="*/ 3 w 16"/>
                <a:gd name="T15" fmla="*/ 57 h 59"/>
                <a:gd name="T16" fmla="*/ 6 w 16"/>
                <a:gd name="T17" fmla="*/ 59 h 59"/>
                <a:gd name="T18" fmla="*/ 11 w 16"/>
                <a:gd name="T19" fmla="*/ 41 h 59"/>
                <a:gd name="T20" fmla="*/ 12 w 16"/>
                <a:gd name="T21" fmla="*/ 39 h 59"/>
                <a:gd name="T22" fmla="*/ 15 w 16"/>
                <a:gd name="T23" fmla="*/ 14 h 59"/>
                <a:gd name="T24" fmla="*/ 4 w 16"/>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59">
                  <a:moveTo>
                    <a:pt x="4" y="0"/>
                  </a:moveTo>
                  <a:cubicBezTo>
                    <a:pt x="3" y="7"/>
                    <a:pt x="2" y="14"/>
                    <a:pt x="0" y="21"/>
                  </a:cubicBezTo>
                  <a:cubicBezTo>
                    <a:pt x="2" y="22"/>
                    <a:pt x="5" y="24"/>
                    <a:pt x="6" y="27"/>
                  </a:cubicBezTo>
                  <a:cubicBezTo>
                    <a:pt x="6" y="29"/>
                    <a:pt x="6" y="34"/>
                    <a:pt x="5" y="38"/>
                  </a:cubicBezTo>
                  <a:cubicBezTo>
                    <a:pt x="5" y="39"/>
                    <a:pt x="5" y="40"/>
                    <a:pt x="5" y="40"/>
                  </a:cubicBezTo>
                  <a:cubicBezTo>
                    <a:pt x="3" y="48"/>
                    <a:pt x="1" y="56"/>
                    <a:pt x="0" y="57"/>
                  </a:cubicBezTo>
                  <a:cubicBezTo>
                    <a:pt x="1" y="56"/>
                    <a:pt x="1" y="56"/>
                    <a:pt x="2" y="56"/>
                  </a:cubicBezTo>
                  <a:cubicBezTo>
                    <a:pt x="2" y="56"/>
                    <a:pt x="3" y="56"/>
                    <a:pt x="3" y="57"/>
                  </a:cubicBezTo>
                  <a:cubicBezTo>
                    <a:pt x="5" y="57"/>
                    <a:pt x="6" y="58"/>
                    <a:pt x="6" y="59"/>
                  </a:cubicBezTo>
                  <a:cubicBezTo>
                    <a:pt x="6" y="58"/>
                    <a:pt x="9" y="50"/>
                    <a:pt x="11" y="41"/>
                  </a:cubicBezTo>
                  <a:cubicBezTo>
                    <a:pt x="11" y="41"/>
                    <a:pt x="11" y="40"/>
                    <a:pt x="12" y="39"/>
                  </a:cubicBezTo>
                  <a:cubicBezTo>
                    <a:pt x="14" y="30"/>
                    <a:pt x="16" y="20"/>
                    <a:pt x="15" y="14"/>
                  </a:cubicBezTo>
                  <a:cubicBezTo>
                    <a:pt x="13" y="5"/>
                    <a:pt x="7" y="1"/>
                    <a:pt x="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形状 60"/>
            <p:cNvSpPr>
              <a:spLocks/>
            </p:cNvSpPr>
            <p:nvPr/>
          </p:nvSpPr>
          <p:spPr bwMode="auto">
            <a:xfrm>
              <a:off x="9822151" y="1586870"/>
              <a:ext cx="9227" cy="6151"/>
            </a:xfrm>
            <a:custGeom>
              <a:avLst/>
              <a:gdLst>
                <a:gd name="T0" fmla="*/ 2 w 6"/>
                <a:gd name="T1" fmla="*/ 0 h 4"/>
                <a:gd name="T2" fmla="*/ 0 w 6"/>
                <a:gd name="T3" fmla="*/ 1 h 4"/>
                <a:gd name="T4" fmla="*/ 0 w 6"/>
                <a:gd name="T5" fmla="*/ 1 h 4"/>
                <a:gd name="T6" fmla="*/ 2 w 6"/>
                <a:gd name="T7" fmla="*/ 3 h 4"/>
                <a:gd name="T8" fmla="*/ 4 w 6"/>
                <a:gd name="T9" fmla="*/ 4 h 4"/>
                <a:gd name="T10" fmla="*/ 6 w 6"/>
                <a:gd name="T11" fmla="*/ 3 h 4"/>
                <a:gd name="T12" fmla="*/ 6 w 6"/>
                <a:gd name="T13" fmla="*/ 3 h 4"/>
                <a:gd name="T14" fmla="*/ 3 w 6"/>
                <a:gd name="T15" fmla="*/ 1 h 4"/>
                <a:gd name="T16" fmla="*/ 2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2" y="0"/>
                  </a:moveTo>
                  <a:cubicBezTo>
                    <a:pt x="1" y="0"/>
                    <a:pt x="1" y="0"/>
                    <a:pt x="0" y="1"/>
                  </a:cubicBezTo>
                  <a:cubicBezTo>
                    <a:pt x="0" y="1"/>
                    <a:pt x="0" y="1"/>
                    <a:pt x="0" y="1"/>
                  </a:cubicBezTo>
                  <a:cubicBezTo>
                    <a:pt x="0" y="2"/>
                    <a:pt x="1" y="3"/>
                    <a:pt x="2" y="3"/>
                  </a:cubicBezTo>
                  <a:cubicBezTo>
                    <a:pt x="3" y="3"/>
                    <a:pt x="4" y="4"/>
                    <a:pt x="4" y="4"/>
                  </a:cubicBezTo>
                  <a:cubicBezTo>
                    <a:pt x="5" y="4"/>
                    <a:pt x="5" y="3"/>
                    <a:pt x="6" y="3"/>
                  </a:cubicBezTo>
                  <a:cubicBezTo>
                    <a:pt x="6" y="3"/>
                    <a:pt x="6" y="3"/>
                    <a:pt x="6" y="3"/>
                  </a:cubicBezTo>
                  <a:cubicBezTo>
                    <a:pt x="6" y="2"/>
                    <a:pt x="5" y="1"/>
                    <a:pt x="3" y="1"/>
                  </a:cubicBezTo>
                  <a:cubicBezTo>
                    <a:pt x="3" y="0"/>
                    <a:pt x="2" y="0"/>
                    <a:pt x="2"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形状 61"/>
            <p:cNvSpPr>
              <a:spLocks/>
            </p:cNvSpPr>
            <p:nvPr/>
          </p:nvSpPr>
          <p:spPr bwMode="auto">
            <a:xfrm>
              <a:off x="9519198" y="1706820"/>
              <a:ext cx="275272" cy="149170"/>
            </a:xfrm>
            <a:custGeom>
              <a:avLst/>
              <a:gdLst>
                <a:gd name="T0" fmla="*/ 32 w 179"/>
                <a:gd name="T1" fmla="*/ 0 h 97"/>
                <a:gd name="T2" fmla="*/ 32 w 179"/>
                <a:gd name="T3" fmla="*/ 20 h 97"/>
                <a:gd name="T4" fmla="*/ 2 w 179"/>
                <a:gd name="T5" fmla="*/ 73 h 97"/>
                <a:gd name="T6" fmla="*/ 0 w 179"/>
                <a:gd name="T7" fmla="*/ 74 h 97"/>
                <a:gd name="T8" fmla="*/ 2 w 179"/>
                <a:gd name="T9" fmla="*/ 75 h 97"/>
                <a:gd name="T10" fmla="*/ 22 w 179"/>
                <a:gd name="T11" fmla="*/ 84 h 97"/>
                <a:gd name="T12" fmla="*/ 93 w 179"/>
                <a:gd name="T13" fmla="*/ 97 h 97"/>
                <a:gd name="T14" fmla="*/ 93 w 179"/>
                <a:gd name="T15" fmla="*/ 97 h 97"/>
                <a:gd name="T16" fmla="*/ 179 w 179"/>
                <a:gd name="T17" fmla="*/ 76 h 97"/>
                <a:gd name="T18" fmla="*/ 173 w 179"/>
                <a:gd name="T19" fmla="*/ 73 h 97"/>
                <a:gd name="T20" fmla="*/ 143 w 179"/>
                <a:gd name="T21" fmla="*/ 19 h 97"/>
                <a:gd name="T22" fmla="*/ 144 w 179"/>
                <a:gd name="T23" fmla="*/ 19 h 97"/>
                <a:gd name="T24" fmla="*/ 143 w 179"/>
                <a:gd name="T25" fmla="*/ 19 h 97"/>
                <a:gd name="T26" fmla="*/ 143 w 179"/>
                <a:gd name="T27" fmla="*/ 6 h 97"/>
                <a:gd name="T28" fmla="*/ 91 w 179"/>
                <a:gd name="T29" fmla="*/ 23 h 97"/>
                <a:gd name="T30" fmla="*/ 32 w 179"/>
                <a:gd name="T3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 h="97">
                  <a:moveTo>
                    <a:pt x="32" y="0"/>
                  </a:moveTo>
                  <a:cubicBezTo>
                    <a:pt x="32" y="20"/>
                    <a:pt x="32" y="20"/>
                    <a:pt x="32" y="20"/>
                  </a:cubicBezTo>
                  <a:cubicBezTo>
                    <a:pt x="32" y="42"/>
                    <a:pt x="21" y="63"/>
                    <a:pt x="2" y="73"/>
                  </a:cubicBezTo>
                  <a:cubicBezTo>
                    <a:pt x="0" y="74"/>
                    <a:pt x="0" y="74"/>
                    <a:pt x="0" y="74"/>
                  </a:cubicBezTo>
                  <a:cubicBezTo>
                    <a:pt x="1" y="74"/>
                    <a:pt x="1" y="74"/>
                    <a:pt x="2" y="75"/>
                  </a:cubicBezTo>
                  <a:cubicBezTo>
                    <a:pt x="6" y="77"/>
                    <a:pt x="13" y="80"/>
                    <a:pt x="22" y="84"/>
                  </a:cubicBezTo>
                  <a:cubicBezTo>
                    <a:pt x="40" y="91"/>
                    <a:pt x="64" y="97"/>
                    <a:pt x="93" y="97"/>
                  </a:cubicBezTo>
                  <a:cubicBezTo>
                    <a:pt x="93" y="97"/>
                    <a:pt x="93" y="97"/>
                    <a:pt x="93" y="97"/>
                  </a:cubicBezTo>
                  <a:cubicBezTo>
                    <a:pt x="119" y="97"/>
                    <a:pt x="149" y="92"/>
                    <a:pt x="179" y="76"/>
                  </a:cubicBezTo>
                  <a:cubicBezTo>
                    <a:pt x="173" y="73"/>
                    <a:pt x="173" y="73"/>
                    <a:pt x="173" y="73"/>
                  </a:cubicBezTo>
                  <a:cubicBezTo>
                    <a:pt x="154" y="63"/>
                    <a:pt x="143" y="42"/>
                    <a:pt x="143" y="19"/>
                  </a:cubicBezTo>
                  <a:cubicBezTo>
                    <a:pt x="144" y="19"/>
                    <a:pt x="144" y="19"/>
                    <a:pt x="144" y="19"/>
                  </a:cubicBezTo>
                  <a:cubicBezTo>
                    <a:pt x="143" y="19"/>
                    <a:pt x="143" y="19"/>
                    <a:pt x="143" y="19"/>
                  </a:cubicBezTo>
                  <a:cubicBezTo>
                    <a:pt x="143" y="6"/>
                    <a:pt x="143" y="6"/>
                    <a:pt x="143" y="6"/>
                  </a:cubicBezTo>
                  <a:cubicBezTo>
                    <a:pt x="128" y="16"/>
                    <a:pt x="111" y="23"/>
                    <a:pt x="91" y="23"/>
                  </a:cubicBezTo>
                  <a:cubicBezTo>
                    <a:pt x="68" y="23"/>
                    <a:pt x="48" y="14"/>
                    <a:pt x="32"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形状 62"/>
            <p:cNvSpPr>
              <a:spLocks noEditPoints="1"/>
            </p:cNvSpPr>
            <p:nvPr/>
          </p:nvSpPr>
          <p:spPr bwMode="auto">
            <a:xfrm>
              <a:off x="9516123" y="1669912"/>
              <a:ext cx="282961" cy="153783"/>
            </a:xfrm>
            <a:custGeom>
              <a:avLst/>
              <a:gdLst>
                <a:gd name="T0" fmla="*/ 147 w 184"/>
                <a:gd name="T1" fmla="*/ 43 h 100"/>
                <a:gd name="T2" fmla="*/ 146 w 184"/>
                <a:gd name="T3" fmla="*/ 43 h 100"/>
                <a:gd name="T4" fmla="*/ 145 w 184"/>
                <a:gd name="T5" fmla="*/ 43 h 100"/>
                <a:gd name="T6" fmla="*/ 175 w 184"/>
                <a:gd name="T7" fmla="*/ 97 h 100"/>
                <a:gd name="T8" fmla="*/ 181 w 184"/>
                <a:gd name="T9" fmla="*/ 100 h 100"/>
                <a:gd name="T10" fmla="*/ 184 w 184"/>
                <a:gd name="T11" fmla="*/ 99 h 100"/>
                <a:gd name="T12" fmla="*/ 176 w 184"/>
                <a:gd name="T13" fmla="*/ 95 h 100"/>
                <a:gd name="T14" fmla="*/ 147 w 184"/>
                <a:gd name="T15" fmla="*/ 43 h 100"/>
                <a:gd name="T16" fmla="*/ 147 w 184"/>
                <a:gd name="T17" fmla="*/ 3 h 100"/>
                <a:gd name="T18" fmla="*/ 146 w 184"/>
                <a:gd name="T19" fmla="*/ 4 h 100"/>
                <a:gd name="T20" fmla="*/ 146 w 184"/>
                <a:gd name="T21" fmla="*/ 29 h 100"/>
                <a:gd name="T22" fmla="*/ 145 w 184"/>
                <a:gd name="T23" fmla="*/ 30 h 100"/>
                <a:gd name="T24" fmla="*/ 145 w 184"/>
                <a:gd name="T25" fmla="*/ 43 h 100"/>
                <a:gd name="T26" fmla="*/ 146 w 184"/>
                <a:gd name="T27" fmla="*/ 43 h 100"/>
                <a:gd name="T28" fmla="*/ 147 w 184"/>
                <a:gd name="T29" fmla="*/ 43 h 100"/>
                <a:gd name="T30" fmla="*/ 147 w 184"/>
                <a:gd name="T31" fmla="*/ 3 h 100"/>
                <a:gd name="T32" fmla="*/ 32 w 184"/>
                <a:gd name="T33" fmla="*/ 0 h 100"/>
                <a:gd name="T34" fmla="*/ 32 w 184"/>
                <a:gd name="T35" fmla="*/ 44 h 100"/>
                <a:gd name="T36" fmla="*/ 3 w 184"/>
                <a:gd name="T37" fmla="*/ 95 h 100"/>
                <a:gd name="T38" fmla="*/ 0 w 184"/>
                <a:gd name="T39" fmla="*/ 97 h 100"/>
                <a:gd name="T40" fmla="*/ 2 w 184"/>
                <a:gd name="T41" fmla="*/ 98 h 100"/>
                <a:gd name="T42" fmla="*/ 4 w 184"/>
                <a:gd name="T43" fmla="*/ 97 h 100"/>
                <a:gd name="T44" fmla="*/ 34 w 184"/>
                <a:gd name="T45" fmla="*/ 44 h 100"/>
                <a:gd name="T46" fmla="*/ 34 w 184"/>
                <a:gd name="T47" fmla="*/ 24 h 100"/>
                <a:gd name="T48" fmla="*/ 33 w 184"/>
                <a:gd name="T49" fmla="*/ 23 h 100"/>
                <a:gd name="T50" fmla="*/ 33 w 184"/>
                <a:gd name="T51" fmla="*/ 1 h 100"/>
                <a:gd name="T52" fmla="*/ 32 w 184"/>
                <a:gd name="T5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100">
                  <a:moveTo>
                    <a:pt x="147" y="43"/>
                  </a:moveTo>
                  <a:cubicBezTo>
                    <a:pt x="146" y="43"/>
                    <a:pt x="146" y="43"/>
                    <a:pt x="146" y="43"/>
                  </a:cubicBezTo>
                  <a:cubicBezTo>
                    <a:pt x="145" y="43"/>
                    <a:pt x="145" y="43"/>
                    <a:pt x="145" y="43"/>
                  </a:cubicBezTo>
                  <a:cubicBezTo>
                    <a:pt x="145" y="66"/>
                    <a:pt x="156" y="87"/>
                    <a:pt x="175" y="97"/>
                  </a:cubicBezTo>
                  <a:cubicBezTo>
                    <a:pt x="181" y="100"/>
                    <a:pt x="181" y="100"/>
                    <a:pt x="181" y="100"/>
                  </a:cubicBezTo>
                  <a:cubicBezTo>
                    <a:pt x="182" y="99"/>
                    <a:pt x="183" y="99"/>
                    <a:pt x="184" y="99"/>
                  </a:cubicBezTo>
                  <a:cubicBezTo>
                    <a:pt x="176" y="95"/>
                    <a:pt x="176" y="95"/>
                    <a:pt x="176" y="95"/>
                  </a:cubicBezTo>
                  <a:cubicBezTo>
                    <a:pt x="158" y="85"/>
                    <a:pt x="147" y="65"/>
                    <a:pt x="147" y="43"/>
                  </a:cubicBezTo>
                  <a:moveTo>
                    <a:pt x="147" y="3"/>
                  </a:moveTo>
                  <a:cubicBezTo>
                    <a:pt x="146" y="4"/>
                    <a:pt x="146" y="4"/>
                    <a:pt x="146" y="4"/>
                  </a:cubicBezTo>
                  <a:cubicBezTo>
                    <a:pt x="146" y="29"/>
                    <a:pt x="146" y="29"/>
                    <a:pt x="146" y="29"/>
                  </a:cubicBezTo>
                  <a:cubicBezTo>
                    <a:pt x="145" y="29"/>
                    <a:pt x="145" y="29"/>
                    <a:pt x="145" y="30"/>
                  </a:cubicBezTo>
                  <a:cubicBezTo>
                    <a:pt x="145" y="43"/>
                    <a:pt x="145" y="43"/>
                    <a:pt x="145" y="43"/>
                  </a:cubicBezTo>
                  <a:cubicBezTo>
                    <a:pt x="146" y="43"/>
                    <a:pt x="146" y="43"/>
                    <a:pt x="146" y="43"/>
                  </a:cubicBezTo>
                  <a:cubicBezTo>
                    <a:pt x="147" y="43"/>
                    <a:pt x="147" y="43"/>
                    <a:pt x="147" y="43"/>
                  </a:cubicBezTo>
                  <a:cubicBezTo>
                    <a:pt x="147" y="3"/>
                    <a:pt x="147" y="3"/>
                    <a:pt x="147" y="3"/>
                  </a:cubicBezTo>
                  <a:moveTo>
                    <a:pt x="32" y="0"/>
                  </a:moveTo>
                  <a:cubicBezTo>
                    <a:pt x="32" y="44"/>
                    <a:pt x="32" y="44"/>
                    <a:pt x="32" y="44"/>
                  </a:cubicBezTo>
                  <a:cubicBezTo>
                    <a:pt x="32" y="65"/>
                    <a:pt x="21" y="85"/>
                    <a:pt x="3" y="95"/>
                  </a:cubicBezTo>
                  <a:cubicBezTo>
                    <a:pt x="0" y="97"/>
                    <a:pt x="0" y="97"/>
                    <a:pt x="0" y="97"/>
                  </a:cubicBezTo>
                  <a:cubicBezTo>
                    <a:pt x="1" y="97"/>
                    <a:pt x="2" y="97"/>
                    <a:pt x="2" y="98"/>
                  </a:cubicBezTo>
                  <a:cubicBezTo>
                    <a:pt x="4" y="97"/>
                    <a:pt x="4" y="97"/>
                    <a:pt x="4" y="97"/>
                  </a:cubicBezTo>
                  <a:cubicBezTo>
                    <a:pt x="23" y="87"/>
                    <a:pt x="34" y="66"/>
                    <a:pt x="34" y="44"/>
                  </a:cubicBezTo>
                  <a:cubicBezTo>
                    <a:pt x="34" y="24"/>
                    <a:pt x="34" y="24"/>
                    <a:pt x="34" y="24"/>
                  </a:cubicBezTo>
                  <a:cubicBezTo>
                    <a:pt x="34" y="24"/>
                    <a:pt x="34" y="24"/>
                    <a:pt x="33" y="23"/>
                  </a:cubicBezTo>
                  <a:cubicBezTo>
                    <a:pt x="33" y="1"/>
                    <a:pt x="33" y="1"/>
                    <a:pt x="33" y="1"/>
                  </a:cubicBezTo>
                  <a:cubicBezTo>
                    <a:pt x="33" y="1"/>
                    <a:pt x="33" y="1"/>
                    <a:pt x="3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形状 63"/>
            <p:cNvSpPr>
              <a:spLocks/>
            </p:cNvSpPr>
            <p:nvPr/>
          </p:nvSpPr>
          <p:spPr bwMode="auto">
            <a:xfrm>
              <a:off x="9568409" y="1672988"/>
              <a:ext cx="170700" cy="69203"/>
            </a:xfrm>
            <a:custGeom>
              <a:avLst/>
              <a:gdLst>
                <a:gd name="T0" fmla="*/ 0 w 111"/>
                <a:gd name="T1" fmla="*/ 0 h 45"/>
                <a:gd name="T2" fmla="*/ 0 w 111"/>
                <a:gd name="T3" fmla="*/ 22 h 45"/>
                <a:gd name="T4" fmla="*/ 59 w 111"/>
                <a:gd name="T5" fmla="*/ 45 h 45"/>
                <a:gd name="T6" fmla="*/ 111 w 111"/>
                <a:gd name="T7" fmla="*/ 28 h 45"/>
                <a:gd name="T8" fmla="*/ 111 w 111"/>
                <a:gd name="T9" fmla="*/ 3 h 45"/>
                <a:gd name="T10" fmla="*/ 57 w 111"/>
                <a:gd name="T11" fmla="*/ 18 h 45"/>
                <a:gd name="T12" fmla="*/ 57 w 111"/>
                <a:gd name="T13" fmla="*/ 18 h 45"/>
                <a:gd name="T14" fmla="*/ 57 w 111"/>
                <a:gd name="T15" fmla="*/ 18 h 45"/>
                <a:gd name="T16" fmla="*/ 0 w 111"/>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5">
                  <a:moveTo>
                    <a:pt x="0" y="0"/>
                  </a:moveTo>
                  <a:cubicBezTo>
                    <a:pt x="0" y="22"/>
                    <a:pt x="0" y="22"/>
                    <a:pt x="0" y="22"/>
                  </a:cubicBezTo>
                  <a:cubicBezTo>
                    <a:pt x="16" y="36"/>
                    <a:pt x="36" y="45"/>
                    <a:pt x="59" y="45"/>
                  </a:cubicBezTo>
                  <a:cubicBezTo>
                    <a:pt x="79" y="45"/>
                    <a:pt x="96" y="38"/>
                    <a:pt x="111" y="28"/>
                  </a:cubicBezTo>
                  <a:cubicBezTo>
                    <a:pt x="111" y="3"/>
                    <a:pt x="111" y="3"/>
                    <a:pt x="111" y="3"/>
                  </a:cubicBezTo>
                  <a:cubicBezTo>
                    <a:pt x="96" y="12"/>
                    <a:pt x="78" y="18"/>
                    <a:pt x="57" y="18"/>
                  </a:cubicBezTo>
                  <a:cubicBezTo>
                    <a:pt x="57" y="18"/>
                    <a:pt x="57" y="18"/>
                    <a:pt x="57" y="18"/>
                  </a:cubicBezTo>
                  <a:cubicBezTo>
                    <a:pt x="57" y="18"/>
                    <a:pt x="57" y="18"/>
                    <a:pt x="57" y="18"/>
                  </a:cubicBezTo>
                  <a:cubicBezTo>
                    <a:pt x="35" y="18"/>
                    <a:pt x="16" y="11"/>
                    <a:pt x="0"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形状 64"/>
            <p:cNvSpPr>
              <a:spLocks noEditPoints="1"/>
            </p:cNvSpPr>
            <p:nvPr/>
          </p:nvSpPr>
          <p:spPr bwMode="auto">
            <a:xfrm>
              <a:off x="9566871" y="1671450"/>
              <a:ext cx="173776" cy="44598"/>
            </a:xfrm>
            <a:custGeom>
              <a:avLst/>
              <a:gdLst>
                <a:gd name="T0" fmla="*/ 113 w 113"/>
                <a:gd name="T1" fmla="*/ 3 h 29"/>
                <a:gd name="T2" fmla="*/ 112 w 113"/>
                <a:gd name="T3" fmla="*/ 4 h 29"/>
                <a:gd name="T4" fmla="*/ 112 w 113"/>
                <a:gd name="T5" fmla="*/ 29 h 29"/>
                <a:gd name="T6" fmla="*/ 113 w 113"/>
                <a:gd name="T7" fmla="*/ 28 h 29"/>
                <a:gd name="T8" fmla="*/ 113 w 113"/>
                <a:gd name="T9" fmla="*/ 3 h 29"/>
                <a:gd name="T10" fmla="*/ 0 w 113"/>
                <a:gd name="T11" fmla="*/ 0 h 29"/>
                <a:gd name="T12" fmla="*/ 0 w 113"/>
                <a:gd name="T13" fmla="*/ 22 h 29"/>
                <a:gd name="T14" fmla="*/ 1 w 113"/>
                <a:gd name="T15" fmla="*/ 23 h 29"/>
                <a:gd name="T16" fmla="*/ 1 w 113"/>
                <a:gd name="T17" fmla="*/ 1 h 29"/>
                <a:gd name="T18" fmla="*/ 0 w 113"/>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9">
                  <a:moveTo>
                    <a:pt x="113" y="3"/>
                  </a:moveTo>
                  <a:cubicBezTo>
                    <a:pt x="112" y="3"/>
                    <a:pt x="112" y="3"/>
                    <a:pt x="112" y="4"/>
                  </a:cubicBezTo>
                  <a:cubicBezTo>
                    <a:pt x="112" y="29"/>
                    <a:pt x="112" y="29"/>
                    <a:pt x="112" y="29"/>
                  </a:cubicBezTo>
                  <a:cubicBezTo>
                    <a:pt x="112" y="28"/>
                    <a:pt x="112" y="28"/>
                    <a:pt x="113" y="28"/>
                  </a:cubicBezTo>
                  <a:cubicBezTo>
                    <a:pt x="113" y="3"/>
                    <a:pt x="113" y="3"/>
                    <a:pt x="113" y="3"/>
                  </a:cubicBezTo>
                  <a:moveTo>
                    <a:pt x="0" y="0"/>
                  </a:moveTo>
                  <a:cubicBezTo>
                    <a:pt x="0" y="22"/>
                    <a:pt x="0" y="22"/>
                    <a:pt x="0" y="22"/>
                  </a:cubicBezTo>
                  <a:cubicBezTo>
                    <a:pt x="1" y="23"/>
                    <a:pt x="1" y="23"/>
                    <a:pt x="1" y="23"/>
                  </a:cubicBezTo>
                  <a:cubicBezTo>
                    <a:pt x="1" y="1"/>
                    <a:pt x="1" y="1"/>
                    <a:pt x="1" y="1"/>
                  </a:cubicBezTo>
                  <a:cubicBezTo>
                    <a:pt x="1" y="1"/>
                    <a:pt x="1" y="0"/>
                    <a:pt x="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形状 65"/>
            <p:cNvSpPr>
              <a:spLocks noEditPoints="1"/>
            </p:cNvSpPr>
            <p:nvPr/>
          </p:nvSpPr>
          <p:spPr bwMode="auto">
            <a:xfrm>
              <a:off x="9486903" y="1345429"/>
              <a:ext cx="339861" cy="352164"/>
            </a:xfrm>
            <a:custGeom>
              <a:avLst/>
              <a:gdLst>
                <a:gd name="T0" fmla="*/ 98 w 221"/>
                <a:gd name="T1" fmla="*/ 185 h 229"/>
                <a:gd name="T2" fmla="*/ 116 w 221"/>
                <a:gd name="T3" fmla="*/ 178 h 229"/>
                <a:gd name="T4" fmla="*/ 126 w 221"/>
                <a:gd name="T5" fmla="*/ 181 h 229"/>
                <a:gd name="T6" fmla="*/ 124 w 221"/>
                <a:gd name="T7" fmla="*/ 182 h 229"/>
                <a:gd name="T8" fmla="*/ 116 w 221"/>
                <a:gd name="T9" fmla="*/ 180 h 229"/>
                <a:gd name="T10" fmla="*/ 100 w 221"/>
                <a:gd name="T11" fmla="*/ 185 h 229"/>
                <a:gd name="T12" fmla="*/ 111 w 221"/>
                <a:gd name="T13" fmla="*/ 166 h 229"/>
                <a:gd name="T14" fmla="*/ 149 w 221"/>
                <a:gd name="T15" fmla="*/ 154 h 229"/>
                <a:gd name="T16" fmla="*/ 150 w 221"/>
                <a:gd name="T17" fmla="*/ 156 h 229"/>
                <a:gd name="T18" fmla="*/ 72 w 221"/>
                <a:gd name="T19" fmla="*/ 158 h 229"/>
                <a:gd name="T20" fmla="*/ 73 w 221"/>
                <a:gd name="T21" fmla="*/ 156 h 229"/>
                <a:gd name="T22" fmla="*/ 74 w 221"/>
                <a:gd name="T23" fmla="*/ 157 h 229"/>
                <a:gd name="T24" fmla="*/ 84 w 221"/>
                <a:gd name="T25" fmla="*/ 161 h 229"/>
                <a:gd name="T26" fmla="*/ 105 w 221"/>
                <a:gd name="T27" fmla="*/ 140 h 229"/>
                <a:gd name="T28" fmla="*/ 107 w 221"/>
                <a:gd name="T29" fmla="*/ 101 h 229"/>
                <a:gd name="T30" fmla="*/ 124 w 221"/>
                <a:gd name="T31" fmla="*/ 138 h 229"/>
                <a:gd name="T32" fmla="*/ 124 w 221"/>
                <a:gd name="T33" fmla="*/ 140 h 229"/>
                <a:gd name="T34" fmla="*/ 63 w 221"/>
                <a:gd name="T35" fmla="*/ 108 h 229"/>
                <a:gd name="T36" fmla="*/ 63 w 221"/>
                <a:gd name="T37" fmla="*/ 85 h 229"/>
                <a:gd name="T38" fmla="*/ 63 w 221"/>
                <a:gd name="T39" fmla="*/ 108 h 229"/>
                <a:gd name="T40" fmla="*/ 147 w 221"/>
                <a:gd name="T41" fmla="*/ 96 h 229"/>
                <a:gd name="T42" fmla="*/ 162 w 221"/>
                <a:gd name="T43" fmla="*/ 96 h 229"/>
                <a:gd name="T44" fmla="*/ 25 w 221"/>
                <a:gd name="T45" fmla="*/ 76 h 229"/>
                <a:gd name="T46" fmla="*/ 57 w 221"/>
                <a:gd name="T47" fmla="*/ 63 h 229"/>
                <a:gd name="T48" fmla="*/ 82 w 221"/>
                <a:gd name="T49" fmla="*/ 80 h 229"/>
                <a:gd name="T50" fmla="*/ 25 w 221"/>
                <a:gd name="T51" fmla="*/ 76 h 229"/>
                <a:gd name="T52" fmla="*/ 132 w 221"/>
                <a:gd name="T53" fmla="*/ 70 h 229"/>
                <a:gd name="T54" fmla="*/ 196 w 221"/>
                <a:gd name="T55" fmla="*/ 70 h 229"/>
                <a:gd name="T56" fmla="*/ 166 w 221"/>
                <a:gd name="T57" fmla="*/ 73 h 229"/>
                <a:gd name="T58" fmla="*/ 205 w 221"/>
                <a:gd name="T59" fmla="*/ 0 h 229"/>
                <a:gd name="T60" fmla="*/ 80 w 221"/>
                <a:gd name="T61" fmla="*/ 23 h 229"/>
                <a:gd name="T62" fmla="*/ 0 w 221"/>
                <a:gd name="T63" fmla="*/ 81 h 229"/>
                <a:gd name="T64" fmla="*/ 110 w 221"/>
                <a:gd name="T65" fmla="*/ 229 h 229"/>
                <a:gd name="T66" fmla="*/ 221 w 221"/>
                <a:gd name="T67" fmla="*/ 79 h 229"/>
                <a:gd name="T68" fmla="*/ 204 w 221"/>
                <a:gd name="T69" fmla="*/ 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1" h="229">
                  <a:moveTo>
                    <a:pt x="99" y="186"/>
                  </a:moveTo>
                  <a:cubicBezTo>
                    <a:pt x="99" y="186"/>
                    <a:pt x="99" y="185"/>
                    <a:pt x="98" y="185"/>
                  </a:cubicBezTo>
                  <a:cubicBezTo>
                    <a:pt x="98" y="185"/>
                    <a:pt x="98" y="184"/>
                    <a:pt x="99" y="184"/>
                  </a:cubicBezTo>
                  <a:cubicBezTo>
                    <a:pt x="99" y="184"/>
                    <a:pt x="107" y="178"/>
                    <a:pt x="116" y="178"/>
                  </a:cubicBezTo>
                  <a:cubicBezTo>
                    <a:pt x="119" y="178"/>
                    <a:pt x="122" y="178"/>
                    <a:pt x="125" y="180"/>
                  </a:cubicBezTo>
                  <a:cubicBezTo>
                    <a:pt x="126" y="180"/>
                    <a:pt x="126" y="181"/>
                    <a:pt x="126" y="181"/>
                  </a:cubicBezTo>
                  <a:cubicBezTo>
                    <a:pt x="126" y="182"/>
                    <a:pt x="125" y="182"/>
                    <a:pt x="125" y="182"/>
                  </a:cubicBezTo>
                  <a:cubicBezTo>
                    <a:pt x="125" y="182"/>
                    <a:pt x="125" y="182"/>
                    <a:pt x="124" y="182"/>
                  </a:cubicBezTo>
                  <a:cubicBezTo>
                    <a:pt x="122" y="180"/>
                    <a:pt x="119" y="180"/>
                    <a:pt x="116" y="180"/>
                  </a:cubicBezTo>
                  <a:cubicBezTo>
                    <a:pt x="116" y="180"/>
                    <a:pt x="116" y="180"/>
                    <a:pt x="116" y="180"/>
                  </a:cubicBezTo>
                  <a:cubicBezTo>
                    <a:pt x="109" y="180"/>
                    <a:pt x="102" y="184"/>
                    <a:pt x="100" y="185"/>
                  </a:cubicBezTo>
                  <a:cubicBezTo>
                    <a:pt x="100" y="185"/>
                    <a:pt x="100" y="185"/>
                    <a:pt x="100" y="185"/>
                  </a:cubicBezTo>
                  <a:cubicBezTo>
                    <a:pt x="100" y="185"/>
                    <a:pt x="99" y="186"/>
                    <a:pt x="99" y="186"/>
                  </a:cubicBezTo>
                  <a:moveTo>
                    <a:pt x="111" y="166"/>
                  </a:moveTo>
                  <a:cubicBezTo>
                    <a:pt x="123" y="166"/>
                    <a:pt x="136" y="163"/>
                    <a:pt x="149" y="154"/>
                  </a:cubicBezTo>
                  <a:cubicBezTo>
                    <a:pt x="149" y="154"/>
                    <a:pt x="149" y="154"/>
                    <a:pt x="149" y="154"/>
                  </a:cubicBezTo>
                  <a:cubicBezTo>
                    <a:pt x="149" y="154"/>
                    <a:pt x="150" y="154"/>
                    <a:pt x="150" y="155"/>
                  </a:cubicBezTo>
                  <a:cubicBezTo>
                    <a:pt x="150" y="155"/>
                    <a:pt x="150" y="156"/>
                    <a:pt x="150" y="156"/>
                  </a:cubicBezTo>
                  <a:cubicBezTo>
                    <a:pt x="137" y="165"/>
                    <a:pt x="123" y="168"/>
                    <a:pt x="111" y="168"/>
                  </a:cubicBezTo>
                  <a:cubicBezTo>
                    <a:pt x="89" y="168"/>
                    <a:pt x="72" y="158"/>
                    <a:pt x="72" y="158"/>
                  </a:cubicBezTo>
                  <a:cubicBezTo>
                    <a:pt x="72" y="158"/>
                    <a:pt x="72" y="157"/>
                    <a:pt x="72" y="157"/>
                  </a:cubicBezTo>
                  <a:cubicBezTo>
                    <a:pt x="72" y="157"/>
                    <a:pt x="72" y="156"/>
                    <a:pt x="73" y="156"/>
                  </a:cubicBezTo>
                  <a:cubicBezTo>
                    <a:pt x="73" y="156"/>
                    <a:pt x="73" y="157"/>
                    <a:pt x="73" y="157"/>
                  </a:cubicBezTo>
                  <a:cubicBezTo>
                    <a:pt x="73" y="157"/>
                    <a:pt x="73" y="157"/>
                    <a:pt x="74" y="157"/>
                  </a:cubicBezTo>
                  <a:cubicBezTo>
                    <a:pt x="74" y="157"/>
                    <a:pt x="75" y="158"/>
                    <a:pt x="76" y="158"/>
                  </a:cubicBezTo>
                  <a:cubicBezTo>
                    <a:pt x="78" y="159"/>
                    <a:pt x="81" y="160"/>
                    <a:pt x="84" y="161"/>
                  </a:cubicBezTo>
                  <a:cubicBezTo>
                    <a:pt x="91" y="163"/>
                    <a:pt x="100" y="166"/>
                    <a:pt x="111" y="166"/>
                  </a:cubicBezTo>
                  <a:moveTo>
                    <a:pt x="105" y="140"/>
                  </a:moveTo>
                  <a:cubicBezTo>
                    <a:pt x="105" y="101"/>
                    <a:pt x="105" y="101"/>
                    <a:pt x="105" y="101"/>
                  </a:cubicBezTo>
                  <a:cubicBezTo>
                    <a:pt x="107" y="101"/>
                    <a:pt x="107" y="101"/>
                    <a:pt x="107" y="101"/>
                  </a:cubicBezTo>
                  <a:cubicBezTo>
                    <a:pt x="107" y="103"/>
                    <a:pt x="107" y="103"/>
                    <a:pt x="107" y="103"/>
                  </a:cubicBezTo>
                  <a:cubicBezTo>
                    <a:pt x="124" y="138"/>
                    <a:pt x="124" y="138"/>
                    <a:pt x="124" y="138"/>
                  </a:cubicBezTo>
                  <a:cubicBezTo>
                    <a:pt x="124" y="138"/>
                    <a:pt x="124" y="138"/>
                    <a:pt x="124" y="138"/>
                  </a:cubicBezTo>
                  <a:cubicBezTo>
                    <a:pt x="124" y="140"/>
                    <a:pt x="124" y="140"/>
                    <a:pt x="124" y="140"/>
                  </a:cubicBezTo>
                  <a:cubicBezTo>
                    <a:pt x="105" y="140"/>
                    <a:pt x="105" y="140"/>
                    <a:pt x="105" y="140"/>
                  </a:cubicBezTo>
                  <a:moveTo>
                    <a:pt x="63" y="108"/>
                  </a:moveTo>
                  <a:cubicBezTo>
                    <a:pt x="58" y="108"/>
                    <a:pt x="55" y="103"/>
                    <a:pt x="55" y="96"/>
                  </a:cubicBezTo>
                  <a:cubicBezTo>
                    <a:pt x="55" y="90"/>
                    <a:pt x="58" y="85"/>
                    <a:pt x="63" y="85"/>
                  </a:cubicBezTo>
                  <a:cubicBezTo>
                    <a:pt x="67" y="85"/>
                    <a:pt x="70" y="90"/>
                    <a:pt x="70" y="96"/>
                  </a:cubicBezTo>
                  <a:cubicBezTo>
                    <a:pt x="70" y="103"/>
                    <a:pt x="67" y="108"/>
                    <a:pt x="63" y="108"/>
                  </a:cubicBezTo>
                  <a:moveTo>
                    <a:pt x="155" y="108"/>
                  </a:moveTo>
                  <a:cubicBezTo>
                    <a:pt x="151" y="108"/>
                    <a:pt x="147" y="103"/>
                    <a:pt x="147" y="96"/>
                  </a:cubicBezTo>
                  <a:cubicBezTo>
                    <a:pt x="147" y="90"/>
                    <a:pt x="151" y="85"/>
                    <a:pt x="155" y="85"/>
                  </a:cubicBezTo>
                  <a:cubicBezTo>
                    <a:pt x="159" y="85"/>
                    <a:pt x="162" y="90"/>
                    <a:pt x="162" y="96"/>
                  </a:cubicBezTo>
                  <a:cubicBezTo>
                    <a:pt x="162" y="103"/>
                    <a:pt x="159" y="108"/>
                    <a:pt x="155" y="108"/>
                  </a:cubicBezTo>
                  <a:moveTo>
                    <a:pt x="25" y="76"/>
                  </a:moveTo>
                  <a:cubicBezTo>
                    <a:pt x="22" y="70"/>
                    <a:pt x="22" y="70"/>
                    <a:pt x="22" y="70"/>
                  </a:cubicBezTo>
                  <a:cubicBezTo>
                    <a:pt x="36" y="65"/>
                    <a:pt x="48" y="63"/>
                    <a:pt x="57" y="63"/>
                  </a:cubicBezTo>
                  <a:cubicBezTo>
                    <a:pt x="76" y="63"/>
                    <a:pt x="85" y="70"/>
                    <a:pt x="85" y="70"/>
                  </a:cubicBezTo>
                  <a:cubicBezTo>
                    <a:pt x="82" y="80"/>
                    <a:pt x="82" y="80"/>
                    <a:pt x="82" y="80"/>
                  </a:cubicBezTo>
                  <a:cubicBezTo>
                    <a:pt x="82" y="80"/>
                    <a:pt x="73" y="73"/>
                    <a:pt x="51" y="73"/>
                  </a:cubicBezTo>
                  <a:cubicBezTo>
                    <a:pt x="44" y="73"/>
                    <a:pt x="35" y="73"/>
                    <a:pt x="25" y="76"/>
                  </a:cubicBezTo>
                  <a:moveTo>
                    <a:pt x="135" y="80"/>
                  </a:moveTo>
                  <a:cubicBezTo>
                    <a:pt x="132" y="70"/>
                    <a:pt x="132" y="70"/>
                    <a:pt x="132" y="70"/>
                  </a:cubicBezTo>
                  <a:cubicBezTo>
                    <a:pt x="132" y="70"/>
                    <a:pt x="142" y="63"/>
                    <a:pt x="160" y="63"/>
                  </a:cubicBezTo>
                  <a:cubicBezTo>
                    <a:pt x="170" y="63"/>
                    <a:pt x="182" y="65"/>
                    <a:pt x="196" y="70"/>
                  </a:cubicBezTo>
                  <a:cubicBezTo>
                    <a:pt x="193" y="76"/>
                    <a:pt x="193" y="76"/>
                    <a:pt x="193" y="76"/>
                  </a:cubicBezTo>
                  <a:cubicBezTo>
                    <a:pt x="182" y="73"/>
                    <a:pt x="174" y="73"/>
                    <a:pt x="166" y="73"/>
                  </a:cubicBezTo>
                  <a:cubicBezTo>
                    <a:pt x="145" y="73"/>
                    <a:pt x="135" y="80"/>
                    <a:pt x="135" y="80"/>
                  </a:cubicBezTo>
                  <a:moveTo>
                    <a:pt x="205" y="0"/>
                  </a:moveTo>
                  <a:cubicBezTo>
                    <a:pt x="199" y="3"/>
                    <a:pt x="175" y="11"/>
                    <a:pt x="142" y="16"/>
                  </a:cubicBezTo>
                  <a:cubicBezTo>
                    <a:pt x="126" y="19"/>
                    <a:pt x="105" y="23"/>
                    <a:pt x="80" y="23"/>
                  </a:cubicBezTo>
                  <a:cubicBezTo>
                    <a:pt x="61" y="23"/>
                    <a:pt x="39" y="21"/>
                    <a:pt x="16" y="16"/>
                  </a:cubicBezTo>
                  <a:cubicBezTo>
                    <a:pt x="14" y="31"/>
                    <a:pt x="9" y="53"/>
                    <a:pt x="0" y="81"/>
                  </a:cubicBezTo>
                  <a:cubicBezTo>
                    <a:pt x="1" y="120"/>
                    <a:pt x="11" y="156"/>
                    <a:pt x="28" y="182"/>
                  </a:cubicBezTo>
                  <a:cubicBezTo>
                    <a:pt x="47" y="211"/>
                    <a:pt x="74" y="229"/>
                    <a:pt x="110" y="229"/>
                  </a:cubicBezTo>
                  <a:cubicBezTo>
                    <a:pt x="147" y="229"/>
                    <a:pt x="175" y="211"/>
                    <a:pt x="193" y="182"/>
                  </a:cubicBezTo>
                  <a:cubicBezTo>
                    <a:pt x="210" y="156"/>
                    <a:pt x="220" y="120"/>
                    <a:pt x="221" y="79"/>
                  </a:cubicBezTo>
                  <a:cubicBezTo>
                    <a:pt x="221" y="79"/>
                    <a:pt x="221" y="79"/>
                    <a:pt x="221" y="79"/>
                  </a:cubicBezTo>
                  <a:cubicBezTo>
                    <a:pt x="221" y="79"/>
                    <a:pt x="204" y="46"/>
                    <a:pt x="204" y="14"/>
                  </a:cubicBezTo>
                  <a:cubicBezTo>
                    <a:pt x="204" y="9"/>
                    <a:pt x="204" y="5"/>
                    <a:pt x="205"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形状 66"/>
            <p:cNvSpPr>
              <a:spLocks/>
            </p:cNvSpPr>
            <p:nvPr/>
          </p:nvSpPr>
          <p:spPr bwMode="auto">
            <a:xfrm>
              <a:off x="9483828" y="1466919"/>
              <a:ext cx="346013" cy="233750"/>
            </a:xfrm>
            <a:custGeom>
              <a:avLst/>
              <a:gdLst>
                <a:gd name="T0" fmla="*/ 225 w 225"/>
                <a:gd name="T1" fmla="*/ 0 h 152"/>
                <a:gd name="T2" fmla="*/ 225 w 225"/>
                <a:gd name="T3" fmla="*/ 0 h 152"/>
                <a:gd name="T4" fmla="*/ 224 w 225"/>
                <a:gd name="T5" fmla="*/ 3 h 152"/>
                <a:gd name="T6" fmla="*/ 223 w 225"/>
                <a:gd name="T7" fmla="*/ 0 h 152"/>
                <a:gd name="T8" fmla="*/ 195 w 225"/>
                <a:gd name="T9" fmla="*/ 103 h 152"/>
                <a:gd name="T10" fmla="*/ 112 w 225"/>
                <a:gd name="T11" fmla="*/ 150 h 152"/>
                <a:gd name="T12" fmla="*/ 30 w 225"/>
                <a:gd name="T13" fmla="*/ 103 h 152"/>
                <a:gd name="T14" fmla="*/ 2 w 225"/>
                <a:gd name="T15" fmla="*/ 2 h 152"/>
                <a:gd name="T16" fmla="*/ 1 w 225"/>
                <a:gd name="T17" fmla="*/ 3 h 152"/>
                <a:gd name="T18" fmla="*/ 0 w 225"/>
                <a:gd name="T19" fmla="*/ 6 h 152"/>
                <a:gd name="T20" fmla="*/ 0 w 225"/>
                <a:gd name="T21" fmla="*/ 4 h 152"/>
                <a:gd name="T22" fmla="*/ 1 w 225"/>
                <a:gd name="T23" fmla="*/ 22 h 152"/>
                <a:gd name="T24" fmla="*/ 5 w 225"/>
                <a:gd name="T25" fmla="*/ 44 h 152"/>
                <a:gd name="T26" fmla="*/ 7 w 225"/>
                <a:gd name="T27" fmla="*/ 55 h 152"/>
                <a:gd name="T28" fmla="*/ 8 w 225"/>
                <a:gd name="T29" fmla="*/ 58 h 152"/>
                <a:gd name="T30" fmla="*/ 28 w 225"/>
                <a:gd name="T31" fmla="*/ 104 h 152"/>
                <a:gd name="T32" fmla="*/ 53 w 225"/>
                <a:gd name="T33" fmla="*/ 132 h 152"/>
                <a:gd name="T34" fmla="*/ 54 w 225"/>
                <a:gd name="T35" fmla="*/ 133 h 152"/>
                <a:gd name="T36" fmla="*/ 55 w 225"/>
                <a:gd name="T37" fmla="*/ 134 h 152"/>
                <a:gd name="T38" fmla="*/ 112 w 225"/>
                <a:gd name="T39" fmla="*/ 152 h 152"/>
                <a:gd name="T40" fmla="*/ 112 w 225"/>
                <a:gd name="T41" fmla="*/ 152 h 152"/>
                <a:gd name="T42" fmla="*/ 112 w 225"/>
                <a:gd name="T43" fmla="*/ 152 h 152"/>
                <a:gd name="T44" fmla="*/ 166 w 225"/>
                <a:gd name="T45" fmla="*/ 137 h 152"/>
                <a:gd name="T46" fmla="*/ 167 w 225"/>
                <a:gd name="T47" fmla="*/ 136 h 152"/>
                <a:gd name="T48" fmla="*/ 168 w 225"/>
                <a:gd name="T49" fmla="*/ 135 h 152"/>
                <a:gd name="T50" fmla="*/ 197 w 225"/>
                <a:gd name="T51" fmla="*/ 104 h 152"/>
                <a:gd name="T52" fmla="*/ 217 w 225"/>
                <a:gd name="T53" fmla="*/ 58 h 152"/>
                <a:gd name="T54" fmla="*/ 218 w 225"/>
                <a:gd name="T55" fmla="*/ 56 h 152"/>
                <a:gd name="T56" fmla="*/ 220 w 225"/>
                <a:gd name="T57" fmla="*/ 43 h 152"/>
                <a:gd name="T58" fmla="*/ 224 w 225"/>
                <a:gd name="T59" fmla="*/ 22 h 152"/>
                <a:gd name="T60" fmla="*/ 225 w 225"/>
                <a:gd name="T61" fmla="*/ 1 h 152"/>
                <a:gd name="T62" fmla="*/ 225 w 225"/>
                <a:gd name="T6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52">
                  <a:moveTo>
                    <a:pt x="225" y="0"/>
                  </a:moveTo>
                  <a:cubicBezTo>
                    <a:pt x="225" y="0"/>
                    <a:pt x="225" y="0"/>
                    <a:pt x="225" y="0"/>
                  </a:cubicBezTo>
                  <a:cubicBezTo>
                    <a:pt x="224" y="3"/>
                    <a:pt x="224" y="3"/>
                    <a:pt x="224" y="3"/>
                  </a:cubicBezTo>
                  <a:cubicBezTo>
                    <a:pt x="223" y="0"/>
                    <a:pt x="223" y="0"/>
                    <a:pt x="223" y="0"/>
                  </a:cubicBezTo>
                  <a:cubicBezTo>
                    <a:pt x="222" y="41"/>
                    <a:pt x="212" y="77"/>
                    <a:pt x="195" y="103"/>
                  </a:cubicBezTo>
                  <a:cubicBezTo>
                    <a:pt x="177" y="132"/>
                    <a:pt x="149" y="150"/>
                    <a:pt x="112" y="150"/>
                  </a:cubicBezTo>
                  <a:cubicBezTo>
                    <a:pt x="76" y="150"/>
                    <a:pt x="49" y="132"/>
                    <a:pt x="30" y="103"/>
                  </a:cubicBezTo>
                  <a:cubicBezTo>
                    <a:pt x="13" y="77"/>
                    <a:pt x="3" y="41"/>
                    <a:pt x="2" y="2"/>
                  </a:cubicBezTo>
                  <a:cubicBezTo>
                    <a:pt x="2" y="2"/>
                    <a:pt x="1" y="2"/>
                    <a:pt x="1" y="3"/>
                  </a:cubicBezTo>
                  <a:cubicBezTo>
                    <a:pt x="0" y="6"/>
                    <a:pt x="0" y="6"/>
                    <a:pt x="0" y="6"/>
                  </a:cubicBezTo>
                  <a:cubicBezTo>
                    <a:pt x="0" y="4"/>
                    <a:pt x="0" y="4"/>
                    <a:pt x="0" y="4"/>
                  </a:cubicBezTo>
                  <a:cubicBezTo>
                    <a:pt x="0" y="10"/>
                    <a:pt x="0" y="16"/>
                    <a:pt x="1" y="22"/>
                  </a:cubicBezTo>
                  <a:cubicBezTo>
                    <a:pt x="2" y="29"/>
                    <a:pt x="3" y="37"/>
                    <a:pt x="5" y="44"/>
                  </a:cubicBezTo>
                  <a:cubicBezTo>
                    <a:pt x="5" y="48"/>
                    <a:pt x="6" y="52"/>
                    <a:pt x="7" y="55"/>
                  </a:cubicBezTo>
                  <a:cubicBezTo>
                    <a:pt x="7" y="56"/>
                    <a:pt x="8" y="57"/>
                    <a:pt x="8" y="58"/>
                  </a:cubicBezTo>
                  <a:cubicBezTo>
                    <a:pt x="13" y="75"/>
                    <a:pt x="19" y="91"/>
                    <a:pt x="28" y="104"/>
                  </a:cubicBezTo>
                  <a:cubicBezTo>
                    <a:pt x="35" y="115"/>
                    <a:pt x="44" y="125"/>
                    <a:pt x="53" y="132"/>
                  </a:cubicBezTo>
                  <a:cubicBezTo>
                    <a:pt x="54" y="133"/>
                    <a:pt x="54" y="133"/>
                    <a:pt x="54" y="133"/>
                  </a:cubicBezTo>
                  <a:cubicBezTo>
                    <a:pt x="55" y="133"/>
                    <a:pt x="55" y="134"/>
                    <a:pt x="55" y="134"/>
                  </a:cubicBezTo>
                  <a:cubicBezTo>
                    <a:pt x="71" y="145"/>
                    <a:pt x="90" y="152"/>
                    <a:pt x="112" y="152"/>
                  </a:cubicBezTo>
                  <a:cubicBezTo>
                    <a:pt x="112" y="152"/>
                    <a:pt x="112" y="152"/>
                    <a:pt x="112" y="152"/>
                  </a:cubicBezTo>
                  <a:cubicBezTo>
                    <a:pt x="112" y="152"/>
                    <a:pt x="112" y="152"/>
                    <a:pt x="112" y="152"/>
                  </a:cubicBezTo>
                  <a:cubicBezTo>
                    <a:pt x="133" y="152"/>
                    <a:pt x="151" y="146"/>
                    <a:pt x="166" y="137"/>
                  </a:cubicBezTo>
                  <a:cubicBezTo>
                    <a:pt x="166" y="136"/>
                    <a:pt x="166" y="136"/>
                    <a:pt x="167" y="136"/>
                  </a:cubicBezTo>
                  <a:cubicBezTo>
                    <a:pt x="167" y="136"/>
                    <a:pt x="167" y="136"/>
                    <a:pt x="168" y="135"/>
                  </a:cubicBezTo>
                  <a:cubicBezTo>
                    <a:pt x="179" y="127"/>
                    <a:pt x="189" y="117"/>
                    <a:pt x="197" y="104"/>
                  </a:cubicBezTo>
                  <a:cubicBezTo>
                    <a:pt x="206" y="91"/>
                    <a:pt x="212" y="75"/>
                    <a:pt x="217" y="58"/>
                  </a:cubicBezTo>
                  <a:cubicBezTo>
                    <a:pt x="217" y="57"/>
                    <a:pt x="217" y="56"/>
                    <a:pt x="218" y="56"/>
                  </a:cubicBezTo>
                  <a:cubicBezTo>
                    <a:pt x="219" y="52"/>
                    <a:pt x="219" y="48"/>
                    <a:pt x="220" y="43"/>
                  </a:cubicBezTo>
                  <a:cubicBezTo>
                    <a:pt x="222" y="36"/>
                    <a:pt x="223" y="29"/>
                    <a:pt x="224" y="22"/>
                  </a:cubicBezTo>
                  <a:cubicBezTo>
                    <a:pt x="224" y="15"/>
                    <a:pt x="225" y="8"/>
                    <a:pt x="225" y="1"/>
                  </a:cubicBezTo>
                  <a:cubicBezTo>
                    <a:pt x="225" y="0"/>
                    <a:pt x="225" y="0"/>
                    <a:pt x="22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形状 67"/>
            <p:cNvSpPr>
              <a:spLocks/>
            </p:cNvSpPr>
            <p:nvPr/>
          </p:nvSpPr>
          <p:spPr bwMode="auto">
            <a:xfrm>
              <a:off x="9839067" y="1476146"/>
              <a:ext cx="43059" cy="24605"/>
            </a:xfrm>
            <a:custGeom>
              <a:avLst/>
              <a:gdLst>
                <a:gd name="T0" fmla="*/ 17 w 28"/>
                <a:gd name="T1" fmla="*/ 0 h 16"/>
                <a:gd name="T2" fmla="*/ 17 w 28"/>
                <a:gd name="T3" fmla="*/ 0 h 16"/>
                <a:gd name="T4" fmla="*/ 5 w 28"/>
                <a:gd name="T5" fmla="*/ 7 h 16"/>
                <a:gd name="T6" fmla="*/ 0 w 28"/>
                <a:gd name="T7" fmla="*/ 15 h 16"/>
                <a:gd name="T8" fmla="*/ 2 w 28"/>
                <a:gd name="T9" fmla="*/ 16 h 16"/>
                <a:gd name="T10" fmla="*/ 2 w 28"/>
                <a:gd name="T11" fmla="*/ 15 h 16"/>
                <a:gd name="T12" fmla="*/ 8 w 28"/>
                <a:gd name="T13" fmla="*/ 7 h 16"/>
                <a:gd name="T14" fmla="*/ 17 w 28"/>
                <a:gd name="T15" fmla="*/ 2 h 16"/>
                <a:gd name="T16" fmla="*/ 17 w 28"/>
                <a:gd name="T17" fmla="*/ 2 h 16"/>
                <a:gd name="T18" fmla="*/ 27 w 28"/>
                <a:gd name="T19" fmla="*/ 9 h 16"/>
                <a:gd name="T20" fmla="*/ 28 w 28"/>
                <a:gd name="T21" fmla="*/ 8 h 16"/>
                <a:gd name="T22" fmla="*/ 17 w 2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16">
                  <a:moveTo>
                    <a:pt x="17" y="0"/>
                  </a:moveTo>
                  <a:cubicBezTo>
                    <a:pt x="17" y="0"/>
                    <a:pt x="17" y="0"/>
                    <a:pt x="17" y="0"/>
                  </a:cubicBezTo>
                  <a:cubicBezTo>
                    <a:pt x="12" y="0"/>
                    <a:pt x="8" y="4"/>
                    <a:pt x="5" y="7"/>
                  </a:cubicBezTo>
                  <a:cubicBezTo>
                    <a:pt x="2" y="11"/>
                    <a:pt x="0" y="15"/>
                    <a:pt x="0" y="15"/>
                  </a:cubicBezTo>
                  <a:cubicBezTo>
                    <a:pt x="2" y="16"/>
                    <a:pt x="2" y="16"/>
                    <a:pt x="2" y="16"/>
                  </a:cubicBezTo>
                  <a:cubicBezTo>
                    <a:pt x="2" y="16"/>
                    <a:pt x="2" y="15"/>
                    <a:pt x="2" y="15"/>
                  </a:cubicBezTo>
                  <a:cubicBezTo>
                    <a:pt x="3" y="14"/>
                    <a:pt x="5" y="10"/>
                    <a:pt x="8" y="7"/>
                  </a:cubicBezTo>
                  <a:cubicBezTo>
                    <a:pt x="10" y="5"/>
                    <a:pt x="14" y="2"/>
                    <a:pt x="17" y="2"/>
                  </a:cubicBezTo>
                  <a:cubicBezTo>
                    <a:pt x="17" y="2"/>
                    <a:pt x="17" y="2"/>
                    <a:pt x="17" y="2"/>
                  </a:cubicBezTo>
                  <a:cubicBezTo>
                    <a:pt x="20" y="2"/>
                    <a:pt x="23" y="4"/>
                    <a:pt x="27" y="9"/>
                  </a:cubicBezTo>
                  <a:cubicBezTo>
                    <a:pt x="28" y="8"/>
                    <a:pt x="28" y="8"/>
                    <a:pt x="28" y="8"/>
                  </a:cubicBezTo>
                  <a:cubicBezTo>
                    <a:pt x="25" y="2"/>
                    <a:pt x="21" y="0"/>
                    <a:pt x="1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形状 68"/>
            <p:cNvSpPr>
              <a:spLocks/>
            </p:cNvSpPr>
            <p:nvPr/>
          </p:nvSpPr>
          <p:spPr bwMode="auto">
            <a:xfrm>
              <a:off x="9433080" y="1476146"/>
              <a:ext cx="44598" cy="24605"/>
            </a:xfrm>
            <a:custGeom>
              <a:avLst/>
              <a:gdLst>
                <a:gd name="T0" fmla="*/ 12 w 29"/>
                <a:gd name="T1" fmla="*/ 0 h 16"/>
                <a:gd name="T2" fmla="*/ 0 w 29"/>
                <a:gd name="T3" fmla="*/ 8 h 16"/>
                <a:gd name="T4" fmla="*/ 2 w 29"/>
                <a:gd name="T5" fmla="*/ 9 h 16"/>
                <a:gd name="T6" fmla="*/ 12 w 29"/>
                <a:gd name="T7" fmla="*/ 2 h 16"/>
                <a:gd name="T8" fmla="*/ 12 w 29"/>
                <a:gd name="T9" fmla="*/ 2 h 16"/>
                <a:gd name="T10" fmla="*/ 22 w 29"/>
                <a:gd name="T11" fmla="*/ 9 h 16"/>
                <a:gd name="T12" fmla="*/ 26 w 29"/>
                <a:gd name="T13" fmla="*/ 13 h 16"/>
                <a:gd name="T14" fmla="*/ 27 w 29"/>
                <a:gd name="T15" fmla="*/ 15 h 16"/>
                <a:gd name="T16" fmla="*/ 27 w 29"/>
                <a:gd name="T17" fmla="*/ 16 h 16"/>
                <a:gd name="T18" fmla="*/ 29 w 29"/>
                <a:gd name="T19" fmla="*/ 15 h 16"/>
                <a:gd name="T20" fmla="*/ 29 w 29"/>
                <a:gd name="T21" fmla="*/ 15 h 16"/>
                <a:gd name="T22" fmla="*/ 24 w 29"/>
                <a:gd name="T23" fmla="*/ 7 h 16"/>
                <a:gd name="T24" fmla="*/ 12 w 29"/>
                <a:gd name="T25" fmla="*/ 0 h 16"/>
                <a:gd name="T26" fmla="*/ 12 w 29"/>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16">
                  <a:moveTo>
                    <a:pt x="12" y="0"/>
                  </a:moveTo>
                  <a:cubicBezTo>
                    <a:pt x="8" y="0"/>
                    <a:pt x="4" y="2"/>
                    <a:pt x="0" y="8"/>
                  </a:cubicBezTo>
                  <a:cubicBezTo>
                    <a:pt x="2" y="9"/>
                    <a:pt x="2" y="9"/>
                    <a:pt x="2" y="9"/>
                  </a:cubicBezTo>
                  <a:cubicBezTo>
                    <a:pt x="6" y="4"/>
                    <a:pt x="9" y="2"/>
                    <a:pt x="12" y="2"/>
                  </a:cubicBezTo>
                  <a:cubicBezTo>
                    <a:pt x="12" y="2"/>
                    <a:pt x="12" y="2"/>
                    <a:pt x="12" y="2"/>
                  </a:cubicBezTo>
                  <a:cubicBezTo>
                    <a:pt x="16" y="2"/>
                    <a:pt x="20" y="5"/>
                    <a:pt x="22" y="9"/>
                  </a:cubicBezTo>
                  <a:cubicBezTo>
                    <a:pt x="24" y="10"/>
                    <a:pt x="25" y="12"/>
                    <a:pt x="26" y="13"/>
                  </a:cubicBezTo>
                  <a:cubicBezTo>
                    <a:pt x="26" y="14"/>
                    <a:pt x="26" y="15"/>
                    <a:pt x="27" y="15"/>
                  </a:cubicBezTo>
                  <a:cubicBezTo>
                    <a:pt x="27" y="15"/>
                    <a:pt x="27" y="16"/>
                    <a:pt x="27" y="16"/>
                  </a:cubicBezTo>
                  <a:cubicBezTo>
                    <a:pt x="29" y="15"/>
                    <a:pt x="29" y="15"/>
                    <a:pt x="29" y="15"/>
                  </a:cubicBezTo>
                  <a:cubicBezTo>
                    <a:pt x="29" y="15"/>
                    <a:pt x="29" y="15"/>
                    <a:pt x="29" y="15"/>
                  </a:cubicBezTo>
                  <a:cubicBezTo>
                    <a:pt x="29" y="15"/>
                    <a:pt x="27" y="11"/>
                    <a:pt x="24" y="7"/>
                  </a:cubicBezTo>
                  <a:cubicBezTo>
                    <a:pt x="21" y="4"/>
                    <a:pt x="17" y="0"/>
                    <a:pt x="12" y="0"/>
                  </a:cubicBezTo>
                  <a:cubicBezTo>
                    <a:pt x="12" y="0"/>
                    <a:pt x="12" y="0"/>
                    <a:pt x="1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形状 69"/>
            <p:cNvSpPr>
              <a:spLocks/>
            </p:cNvSpPr>
            <p:nvPr/>
          </p:nvSpPr>
          <p:spPr bwMode="auto">
            <a:xfrm>
              <a:off x="9597627" y="1582256"/>
              <a:ext cx="119951" cy="21530"/>
            </a:xfrm>
            <a:custGeom>
              <a:avLst/>
              <a:gdLst>
                <a:gd name="T0" fmla="*/ 77 w 78"/>
                <a:gd name="T1" fmla="*/ 0 h 14"/>
                <a:gd name="T2" fmla="*/ 77 w 78"/>
                <a:gd name="T3" fmla="*/ 0 h 14"/>
                <a:gd name="T4" fmla="*/ 39 w 78"/>
                <a:gd name="T5" fmla="*/ 12 h 14"/>
                <a:gd name="T6" fmla="*/ 12 w 78"/>
                <a:gd name="T7" fmla="*/ 7 h 14"/>
                <a:gd name="T8" fmla="*/ 4 w 78"/>
                <a:gd name="T9" fmla="*/ 4 h 14"/>
                <a:gd name="T10" fmla="*/ 2 w 78"/>
                <a:gd name="T11" fmla="*/ 3 h 14"/>
                <a:gd name="T12" fmla="*/ 1 w 78"/>
                <a:gd name="T13" fmla="*/ 3 h 14"/>
                <a:gd name="T14" fmla="*/ 1 w 78"/>
                <a:gd name="T15" fmla="*/ 2 h 14"/>
                <a:gd name="T16" fmla="*/ 0 w 78"/>
                <a:gd name="T17" fmla="*/ 3 h 14"/>
                <a:gd name="T18" fmla="*/ 0 w 78"/>
                <a:gd name="T19" fmla="*/ 4 h 14"/>
                <a:gd name="T20" fmla="*/ 39 w 78"/>
                <a:gd name="T21" fmla="*/ 14 h 14"/>
                <a:gd name="T22" fmla="*/ 78 w 78"/>
                <a:gd name="T23" fmla="*/ 2 h 14"/>
                <a:gd name="T24" fmla="*/ 78 w 78"/>
                <a:gd name="T25" fmla="*/ 1 h 14"/>
                <a:gd name="T26" fmla="*/ 77 w 78"/>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4">
                  <a:moveTo>
                    <a:pt x="77" y="0"/>
                  </a:moveTo>
                  <a:cubicBezTo>
                    <a:pt x="77" y="0"/>
                    <a:pt x="77" y="0"/>
                    <a:pt x="77" y="0"/>
                  </a:cubicBezTo>
                  <a:cubicBezTo>
                    <a:pt x="64" y="9"/>
                    <a:pt x="51" y="12"/>
                    <a:pt x="39" y="12"/>
                  </a:cubicBezTo>
                  <a:cubicBezTo>
                    <a:pt x="28" y="12"/>
                    <a:pt x="19" y="9"/>
                    <a:pt x="12" y="7"/>
                  </a:cubicBezTo>
                  <a:cubicBezTo>
                    <a:pt x="9" y="6"/>
                    <a:pt x="6" y="5"/>
                    <a:pt x="4" y="4"/>
                  </a:cubicBezTo>
                  <a:cubicBezTo>
                    <a:pt x="3" y="4"/>
                    <a:pt x="2" y="3"/>
                    <a:pt x="2" y="3"/>
                  </a:cubicBezTo>
                  <a:cubicBezTo>
                    <a:pt x="1" y="3"/>
                    <a:pt x="1" y="3"/>
                    <a:pt x="1" y="3"/>
                  </a:cubicBezTo>
                  <a:cubicBezTo>
                    <a:pt x="1" y="3"/>
                    <a:pt x="1" y="2"/>
                    <a:pt x="1" y="2"/>
                  </a:cubicBezTo>
                  <a:cubicBezTo>
                    <a:pt x="0" y="2"/>
                    <a:pt x="0" y="3"/>
                    <a:pt x="0" y="3"/>
                  </a:cubicBezTo>
                  <a:cubicBezTo>
                    <a:pt x="0" y="3"/>
                    <a:pt x="0" y="4"/>
                    <a:pt x="0" y="4"/>
                  </a:cubicBezTo>
                  <a:cubicBezTo>
                    <a:pt x="0" y="4"/>
                    <a:pt x="17" y="14"/>
                    <a:pt x="39" y="14"/>
                  </a:cubicBezTo>
                  <a:cubicBezTo>
                    <a:pt x="51" y="14"/>
                    <a:pt x="65" y="11"/>
                    <a:pt x="78" y="2"/>
                  </a:cubicBezTo>
                  <a:cubicBezTo>
                    <a:pt x="78" y="2"/>
                    <a:pt x="78" y="1"/>
                    <a:pt x="78" y="1"/>
                  </a:cubicBezTo>
                  <a:cubicBezTo>
                    <a:pt x="78" y="0"/>
                    <a:pt x="77" y="0"/>
                    <a:pt x="7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椭圆 70"/>
            <p:cNvSpPr>
              <a:spLocks noChangeArrowheads="1"/>
            </p:cNvSpPr>
            <p:nvPr/>
          </p:nvSpPr>
          <p:spPr bwMode="auto">
            <a:xfrm>
              <a:off x="9571485" y="1476146"/>
              <a:ext cx="23068" cy="35371"/>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椭圆 71"/>
            <p:cNvSpPr>
              <a:spLocks noChangeArrowheads="1"/>
            </p:cNvSpPr>
            <p:nvPr/>
          </p:nvSpPr>
          <p:spPr bwMode="auto">
            <a:xfrm>
              <a:off x="9712965" y="1476146"/>
              <a:ext cx="23068" cy="35371"/>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形状 72"/>
            <p:cNvSpPr>
              <a:spLocks/>
            </p:cNvSpPr>
            <p:nvPr/>
          </p:nvSpPr>
          <p:spPr bwMode="auto">
            <a:xfrm>
              <a:off x="9637611" y="1619164"/>
              <a:ext cx="43059" cy="12303"/>
            </a:xfrm>
            <a:custGeom>
              <a:avLst/>
              <a:gdLst>
                <a:gd name="T0" fmla="*/ 18 w 28"/>
                <a:gd name="T1" fmla="*/ 0 h 8"/>
                <a:gd name="T2" fmla="*/ 1 w 28"/>
                <a:gd name="T3" fmla="*/ 6 h 8"/>
                <a:gd name="T4" fmla="*/ 0 w 28"/>
                <a:gd name="T5" fmla="*/ 7 h 8"/>
                <a:gd name="T6" fmla="*/ 1 w 28"/>
                <a:gd name="T7" fmla="*/ 8 h 8"/>
                <a:gd name="T8" fmla="*/ 2 w 28"/>
                <a:gd name="T9" fmla="*/ 7 h 8"/>
                <a:gd name="T10" fmla="*/ 2 w 28"/>
                <a:gd name="T11" fmla="*/ 7 h 8"/>
                <a:gd name="T12" fmla="*/ 18 w 28"/>
                <a:gd name="T13" fmla="*/ 2 h 8"/>
                <a:gd name="T14" fmla="*/ 18 w 28"/>
                <a:gd name="T15" fmla="*/ 2 h 8"/>
                <a:gd name="T16" fmla="*/ 26 w 28"/>
                <a:gd name="T17" fmla="*/ 4 h 8"/>
                <a:gd name="T18" fmla="*/ 27 w 28"/>
                <a:gd name="T19" fmla="*/ 4 h 8"/>
                <a:gd name="T20" fmla="*/ 28 w 28"/>
                <a:gd name="T21" fmla="*/ 3 h 8"/>
                <a:gd name="T22" fmla="*/ 27 w 28"/>
                <a:gd name="T23" fmla="*/ 2 h 8"/>
                <a:gd name="T24" fmla="*/ 18 w 2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8">
                  <a:moveTo>
                    <a:pt x="18" y="0"/>
                  </a:moveTo>
                  <a:cubicBezTo>
                    <a:pt x="9" y="0"/>
                    <a:pt x="1" y="6"/>
                    <a:pt x="1" y="6"/>
                  </a:cubicBezTo>
                  <a:cubicBezTo>
                    <a:pt x="0" y="6"/>
                    <a:pt x="0" y="7"/>
                    <a:pt x="0" y="7"/>
                  </a:cubicBezTo>
                  <a:cubicBezTo>
                    <a:pt x="1" y="7"/>
                    <a:pt x="1" y="8"/>
                    <a:pt x="1" y="8"/>
                  </a:cubicBezTo>
                  <a:cubicBezTo>
                    <a:pt x="1" y="8"/>
                    <a:pt x="2" y="7"/>
                    <a:pt x="2" y="7"/>
                  </a:cubicBezTo>
                  <a:cubicBezTo>
                    <a:pt x="2" y="7"/>
                    <a:pt x="2" y="7"/>
                    <a:pt x="2" y="7"/>
                  </a:cubicBezTo>
                  <a:cubicBezTo>
                    <a:pt x="4" y="6"/>
                    <a:pt x="11" y="2"/>
                    <a:pt x="18" y="2"/>
                  </a:cubicBezTo>
                  <a:cubicBezTo>
                    <a:pt x="18" y="2"/>
                    <a:pt x="18" y="2"/>
                    <a:pt x="18" y="2"/>
                  </a:cubicBezTo>
                  <a:cubicBezTo>
                    <a:pt x="21" y="2"/>
                    <a:pt x="24" y="2"/>
                    <a:pt x="26" y="4"/>
                  </a:cubicBezTo>
                  <a:cubicBezTo>
                    <a:pt x="27" y="4"/>
                    <a:pt x="27" y="4"/>
                    <a:pt x="27" y="4"/>
                  </a:cubicBezTo>
                  <a:cubicBezTo>
                    <a:pt x="27" y="4"/>
                    <a:pt x="28" y="4"/>
                    <a:pt x="28" y="3"/>
                  </a:cubicBezTo>
                  <a:cubicBezTo>
                    <a:pt x="28" y="3"/>
                    <a:pt x="28" y="2"/>
                    <a:pt x="27" y="2"/>
                  </a:cubicBezTo>
                  <a:cubicBezTo>
                    <a:pt x="24" y="0"/>
                    <a:pt x="21" y="0"/>
                    <a:pt x="1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形状 73"/>
            <p:cNvSpPr>
              <a:spLocks/>
            </p:cNvSpPr>
            <p:nvPr/>
          </p:nvSpPr>
          <p:spPr bwMode="auto">
            <a:xfrm>
              <a:off x="9520736" y="1442313"/>
              <a:ext cx="96884" cy="26144"/>
            </a:xfrm>
            <a:custGeom>
              <a:avLst/>
              <a:gdLst>
                <a:gd name="T0" fmla="*/ 35 w 63"/>
                <a:gd name="T1" fmla="*/ 0 h 17"/>
                <a:gd name="T2" fmla="*/ 0 w 63"/>
                <a:gd name="T3" fmla="*/ 7 h 17"/>
                <a:gd name="T4" fmla="*/ 3 w 63"/>
                <a:gd name="T5" fmla="*/ 13 h 17"/>
                <a:gd name="T6" fmla="*/ 29 w 63"/>
                <a:gd name="T7" fmla="*/ 10 h 17"/>
                <a:gd name="T8" fmla="*/ 60 w 63"/>
                <a:gd name="T9" fmla="*/ 17 h 17"/>
                <a:gd name="T10" fmla="*/ 63 w 63"/>
                <a:gd name="T11" fmla="*/ 7 h 17"/>
                <a:gd name="T12" fmla="*/ 35 w 6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3" h="17">
                  <a:moveTo>
                    <a:pt x="35" y="0"/>
                  </a:moveTo>
                  <a:cubicBezTo>
                    <a:pt x="26" y="0"/>
                    <a:pt x="14" y="2"/>
                    <a:pt x="0" y="7"/>
                  </a:cubicBezTo>
                  <a:cubicBezTo>
                    <a:pt x="3" y="13"/>
                    <a:pt x="3" y="13"/>
                    <a:pt x="3" y="13"/>
                  </a:cubicBezTo>
                  <a:cubicBezTo>
                    <a:pt x="13" y="10"/>
                    <a:pt x="22" y="10"/>
                    <a:pt x="29" y="10"/>
                  </a:cubicBezTo>
                  <a:cubicBezTo>
                    <a:pt x="51" y="10"/>
                    <a:pt x="60" y="17"/>
                    <a:pt x="60" y="17"/>
                  </a:cubicBezTo>
                  <a:cubicBezTo>
                    <a:pt x="63" y="7"/>
                    <a:pt x="63" y="7"/>
                    <a:pt x="63" y="7"/>
                  </a:cubicBezTo>
                  <a:cubicBezTo>
                    <a:pt x="63" y="7"/>
                    <a:pt x="54" y="0"/>
                    <a:pt x="35"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形状 74"/>
            <p:cNvSpPr>
              <a:spLocks/>
            </p:cNvSpPr>
            <p:nvPr/>
          </p:nvSpPr>
          <p:spPr bwMode="auto">
            <a:xfrm>
              <a:off x="9689897" y="1442313"/>
              <a:ext cx="98421" cy="26144"/>
            </a:xfrm>
            <a:custGeom>
              <a:avLst/>
              <a:gdLst>
                <a:gd name="T0" fmla="*/ 28 w 64"/>
                <a:gd name="T1" fmla="*/ 0 h 17"/>
                <a:gd name="T2" fmla="*/ 0 w 64"/>
                <a:gd name="T3" fmla="*/ 7 h 17"/>
                <a:gd name="T4" fmla="*/ 3 w 64"/>
                <a:gd name="T5" fmla="*/ 17 h 17"/>
                <a:gd name="T6" fmla="*/ 34 w 64"/>
                <a:gd name="T7" fmla="*/ 10 h 17"/>
                <a:gd name="T8" fmla="*/ 61 w 64"/>
                <a:gd name="T9" fmla="*/ 13 h 17"/>
                <a:gd name="T10" fmla="*/ 64 w 64"/>
                <a:gd name="T11" fmla="*/ 7 h 17"/>
                <a:gd name="T12" fmla="*/ 28 w 6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4" h="17">
                  <a:moveTo>
                    <a:pt x="28" y="0"/>
                  </a:moveTo>
                  <a:cubicBezTo>
                    <a:pt x="10" y="0"/>
                    <a:pt x="0" y="7"/>
                    <a:pt x="0" y="7"/>
                  </a:cubicBezTo>
                  <a:cubicBezTo>
                    <a:pt x="3" y="17"/>
                    <a:pt x="3" y="17"/>
                    <a:pt x="3" y="17"/>
                  </a:cubicBezTo>
                  <a:cubicBezTo>
                    <a:pt x="3" y="17"/>
                    <a:pt x="13" y="10"/>
                    <a:pt x="34" y="10"/>
                  </a:cubicBezTo>
                  <a:cubicBezTo>
                    <a:pt x="42" y="10"/>
                    <a:pt x="50" y="10"/>
                    <a:pt x="61" y="13"/>
                  </a:cubicBezTo>
                  <a:cubicBezTo>
                    <a:pt x="64" y="7"/>
                    <a:pt x="64" y="7"/>
                    <a:pt x="64" y="7"/>
                  </a:cubicBezTo>
                  <a:cubicBezTo>
                    <a:pt x="50" y="2"/>
                    <a:pt x="38" y="0"/>
                    <a:pt x="28"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形状 75"/>
            <p:cNvSpPr>
              <a:spLocks/>
            </p:cNvSpPr>
            <p:nvPr/>
          </p:nvSpPr>
          <p:spPr bwMode="auto">
            <a:xfrm>
              <a:off x="9651452" y="1503827"/>
              <a:ext cx="26144" cy="53825"/>
            </a:xfrm>
            <a:custGeom>
              <a:avLst/>
              <a:gdLst>
                <a:gd name="T0" fmla="*/ 0 w 17"/>
                <a:gd name="T1" fmla="*/ 0 h 35"/>
                <a:gd name="T2" fmla="*/ 0 w 17"/>
                <a:gd name="T3" fmla="*/ 35 h 35"/>
                <a:gd name="T4" fmla="*/ 17 w 17"/>
                <a:gd name="T5" fmla="*/ 35 h 35"/>
                <a:gd name="T6" fmla="*/ 0 w 17"/>
                <a:gd name="T7" fmla="*/ 0 h 35"/>
              </a:gdLst>
              <a:ahLst/>
              <a:cxnLst>
                <a:cxn ang="0">
                  <a:pos x="T0" y="T1"/>
                </a:cxn>
                <a:cxn ang="0">
                  <a:pos x="T2" y="T3"/>
                </a:cxn>
                <a:cxn ang="0">
                  <a:pos x="T4" y="T5"/>
                </a:cxn>
                <a:cxn ang="0">
                  <a:pos x="T6" y="T7"/>
                </a:cxn>
              </a:cxnLst>
              <a:rect l="0" t="0" r="r" b="b"/>
              <a:pathLst>
                <a:path w="17" h="35">
                  <a:moveTo>
                    <a:pt x="0" y="0"/>
                  </a:moveTo>
                  <a:lnTo>
                    <a:pt x="0" y="35"/>
                  </a:lnTo>
                  <a:lnTo>
                    <a:pt x="17" y="35"/>
                  </a:lnTo>
                  <a:lnTo>
                    <a:pt x="0" y="0"/>
                  </a:lnTo>
                  <a:close/>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形状 76"/>
            <p:cNvSpPr>
              <a:spLocks/>
            </p:cNvSpPr>
            <p:nvPr/>
          </p:nvSpPr>
          <p:spPr bwMode="auto">
            <a:xfrm>
              <a:off x="9651452" y="1503827"/>
              <a:ext cx="26144" cy="53825"/>
            </a:xfrm>
            <a:custGeom>
              <a:avLst/>
              <a:gdLst>
                <a:gd name="T0" fmla="*/ 0 w 17"/>
                <a:gd name="T1" fmla="*/ 0 h 35"/>
                <a:gd name="T2" fmla="*/ 0 w 17"/>
                <a:gd name="T3" fmla="*/ 35 h 35"/>
                <a:gd name="T4" fmla="*/ 17 w 17"/>
                <a:gd name="T5" fmla="*/ 35 h 35"/>
                <a:gd name="T6" fmla="*/ 0 w 17"/>
                <a:gd name="T7" fmla="*/ 0 h 35"/>
              </a:gdLst>
              <a:ahLst/>
              <a:cxnLst>
                <a:cxn ang="0">
                  <a:pos x="T0" y="T1"/>
                </a:cxn>
                <a:cxn ang="0">
                  <a:pos x="T2" y="T3"/>
                </a:cxn>
                <a:cxn ang="0">
                  <a:pos x="T4" y="T5"/>
                </a:cxn>
                <a:cxn ang="0">
                  <a:pos x="T6" y="T7"/>
                </a:cxn>
              </a:cxnLst>
              <a:rect l="0" t="0" r="r" b="b"/>
              <a:pathLst>
                <a:path w="17" h="35">
                  <a:moveTo>
                    <a:pt x="0" y="0"/>
                  </a:moveTo>
                  <a:lnTo>
                    <a:pt x="0" y="35"/>
                  </a:lnTo>
                  <a:lnTo>
                    <a:pt x="17" y="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形状 77"/>
            <p:cNvSpPr>
              <a:spLocks/>
            </p:cNvSpPr>
            <p:nvPr/>
          </p:nvSpPr>
          <p:spPr bwMode="auto">
            <a:xfrm>
              <a:off x="9648376" y="1500751"/>
              <a:ext cx="29219" cy="59976"/>
            </a:xfrm>
            <a:custGeom>
              <a:avLst/>
              <a:gdLst>
                <a:gd name="T0" fmla="*/ 2 w 19"/>
                <a:gd name="T1" fmla="*/ 0 h 39"/>
                <a:gd name="T2" fmla="*/ 0 w 19"/>
                <a:gd name="T3" fmla="*/ 0 h 39"/>
                <a:gd name="T4" fmla="*/ 0 w 19"/>
                <a:gd name="T5" fmla="*/ 39 h 39"/>
                <a:gd name="T6" fmla="*/ 19 w 19"/>
                <a:gd name="T7" fmla="*/ 39 h 39"/>
                <a:gd name="T8" fmla="*/ 19 w 19"/>
                <a:gd name="T9" fmla="*/ 37 h 39"/>
                <a:gd name="T10" fmla="*/ 19 w 19"/>
                <a:gd name="T11" fmla="*/ 37 h 39"/>
                <a:gd name="T12" fmla="*/ 2 w 19"/>
                <a:gd name="T13" fmla="*/ 37 h 39"/>
                <a:gd name="T14" fmla="*/ 2 w 19"/>
                <a:gd name="T15" fmla="*/ 2 h 39"/>
                <a:gd name="T16" fmla="*/ 2 w 1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9">
                  <a:moveTo>
                    <a:pt x="2" y="0"/>
                  </a:moveTo>
                  <a:lnTo>
                    <a:pt x="0" y="0"/>
                  </a:lnTo>
                  <a:lnTo>
                    <a:pt x="0" y="39"/>
                  </a:lnTo>
                  <a:lnTo>
                    <a:pt x="19" y="39"/>
                  </a:lnTo>
                  <a:lnTo>
                    <a:pt x="19" y="37"/>
                  </a:lnTo>
                  <a:lnTo>
                    <a:pt x="19" y="37"/>
                  </a:lnTo>
                  <a:lnTo>
                    <a:pt x="2" y="37"/>
                  </a:lnTo>
                  <a:lnTo>
                    <a:pt x="2" y="2"/>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形状 78"/>
            <p:cNvSpPr>
              <a:spLocks/>
            </p:cNvSpPr>
            <p:nvPr/>
          </p:nvSpPr>
          <p:spPr bwMode="auto">
            <a:xfrm>
              <a:off x="9648376" y="1500751"/>
              <a:ext cx="29219" cy="59976"/>
            </a:xfrm>
            <a:custGeom>
              <a:avLst/>
              <a:gdLst>
                <a:gd name="T0" fmla="*/ 2 w 19"/>
                <a:gd name="T1" fmla="*/ 0 h 39"/>
                <a:gd name="T2" fmla="*/ 0 w 19"/>
                <a:gd name="T3" fmla="*/ 0 h 39"/>
                <a:gd name="T4" fmla="*/ 0 w 19"/>
                <a:gd name="T5" fmla="*/ 39 h 39"/>
                <a:gd name="T6" fmla="*/ 19 w 19"/>
                <a:gd name="T7" fmla="*/ 39 h 39"/>
                <a:gd name="T8" fmla="*/ 19 w 19"/>
                <a:gd name="T9" fmla="*/ 37 h 39"/>
                <a:gd name="T10" fmla="*/ 19 w 19"/>
                <a:gd name="T11" fmla="*/ 37 h 39"/>
                <a:gd name="T12" fmla="*/ 2 w 19"/>
                <a:gd name="T13" fmla="*/ 37 h 39"/>
                <a:gd name="T14" fmla="*/ 2 w 19"/>
                <a:gd name="T15" fmla="*/ 2 h 39"/>
                <a:gd name="T16" fmla="*/ 2 w 1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9">
                  <a:moveTo>
                    <a:pt x="2" y="0"/>
                  </a:moveTo>
                  <a:lnTo>
                    <a:pt x="0" y="0"/>
                  </a:lnTo>
                  <a:lnTo>
                    <a:pt x="0" y="39"/>
                  </a:lnTo>
                  <a:lnTo>
                    <a:pt x="19" y="39"/>
                  </a:lnTo>
                  <a:lnTo>
                    <a:pt x="19" y="37"/>
                  </a:lnTo>
                  <a:lnTo>
                    <a:pt x="19" y="37"/>
                  </a:lnTo>
                  <a:lnTo>
                    <a:pt x="2" y="37"/>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形状 79"/>
            <p:cNvSpPr>
              <a:spLocks noEditPoints="1"/>
            </p:cNvSpPr>
            <p:nvPr/>
          </p:nvSpPr>
          <p:spPr bwMode="auto">
            <a:xfrm>
              <a:off x="9242389" y="1817544"/>
              <a:ext cx="844270" cy="293726"/>
            </a:xfrm>
            <a:custGeom>
              <a:avLst/>
              <a:gdLst>
                <a:gd name="T0" fmla="*/ 389 w 549"/>
                <a:gd name="T1" fmla="*/ 10 h 191"/>
                <a:gd name="T2" fmla="*/ 273 w 549"/>
                <a:gd name="T3" fmla="*/ 52 h 191"/>
                <a:gd name="T4" fmla="*/ 152 w 549"/>
                <a:gd name="T5" fmla="*/ 11 h 191"/>
                <a:gd name="T6" fmla="*/ 52 w 549"/>
                <a:gd name="T7" fmla="*/ 57 h 191"/>
                <a:gd name="T8" fmla="*/ 0 w 549"/>
                <a:gd name="T9" fmla="*/ 136 h 191"/>
                <a:gd name="T10" fmla="*/ 0 w 549"/>
                <a:gd name="T11" fmla="*/ 191 h 191"/>
                <a:gd name="T12" fmla="*/ 78 w 549"/>
                <a:gd name="T13" fmla="*/ 191 h 191"/>
                <a:gd name="T14" fmla="*/ 78 w 549"/>
                <a:gd name="T15" fmla="*/ 157 h 191"/>
                <a:gd name="T16" fmla="*/ 80 w 549"/>
                <a:gd name="T17" fmla="*/ 157 h 191"/>
                <a:gd name="T18" fmla="*/ 80 w 549"/>
                <a:gd name="T19" fmla="*/ 191 h 191"/>
                <a:gd name="T20" fmla="*/ 473 w 549"/>
                <a:gd name="T21" fmla="*/ 191 h 191"/>
                <a:gd name="T22" fmla="*/ 473 w 549"/>
                <a:gd name="T23" fmla="*/ 157 h 191"/>
                <a:gd name="T24" fmla="*/ 475 w 549"/>
                <a:gd name="T25" fmla="*/ 157 h 191"/>
                <a:gd name="T26" fmla="*/ 475 w 549"/>
                <a:gd name="T27" fmla="*/ 191 h 191"/>
                <a:gd name="T28" fmla="*/ 549 w 549"/>
                <a:gd name="T29" fmla="*/ 191 h 191"/>
                <a:gd name="T30" fmla="*/ 549 w 549"/>
                <a:gd name="T31" fmla="*/ 139 h 191"/>
                <a:gd name="T32" fmla="*/ 499 w 549"/>
                <a:gd name="T33" fmla="*/ 61 h 191"/>
                <a:gd name="T34" fmla="*/ 389 w 549"/>
                <a:gd name="T35" fmla="*/ 10 h 191"/>
                <a:gd name="T36" fmla="*/ 174 w 549"/>
                <a:gd name="T37" fmla="*/ 0 h 191"/>
                <a:gd name="T38" fmla="*/ 154 w 549"/>
                <a:gd name="T39" fmla="*/ 10 h 191"/>
                <a:gd name="T40" fmla="*/ 155 w 549"/>
                <a:gd name="T41" fmla="*/ 10 h 191"/>
                <a:gd name="T42" fmla="*/ 162 w 549"/>
                <a:gd name="T43" fmla="*/ 15 h 191"/>
                <a:gd name="T44" fmla="*/ 187 w 549"/>
                <a:gd name="T45" fmla="*/ 29 h 191"/>
                <a:gd name="T46" fmla="*/ 273 w 549"/>
                <a:gd name="T47" fmla="*/ 50 h 191"/>
                <a:gd name="T48" fmla="*/ 273 w 549"/>
                <a:gd name="T49" fmla="*/ 50 h 191"/>
                <a:gd name="T50" fmla="*/ 387 w 549"/>
                <a:gd name="T51" fmla="*/ 9 h 191"/>
                <a:gd name="T52" fmla="*/ 381 w 549"/>
                <a:gd name="T53" fmla="*/ 6 h 191"/>
                <a:gd name="T54" fmla="*/ 369 w 549"/>
                <a:gd name="T55" fmla="*/ 1 h 191"/>
                <a:gd name="T56" fmla="*/ 273 w 549"/>
                <a:gd name="T57" fmla="*/ 27 h 191"/>
                <a:gd name="T58" fmla="*/ 174 w 549"/>
                <a:gd name="T5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9" h="191">
                  <a:moveTo>
                    <a:pt x="389" y="10"/>
                  </a:moveTo>
                  <a:cubicBezTo>
                    <a:pt x="349" y="42"/>
                    <a:pt x="309" y="52"/>
                    <a:pt x="273" y="52"/>
                  </a:cubicBezTo>
                  <a:cubicBezTo>
                    <a:pt x="207" y="52"/>
                    <a:pt x="157" y="15"/>
                    <a:pt x="152" y="11"/>
                  </a:cubicBezTo>
                  <a:cubicBezTo>
                    <a:pt x="52" y="57"/>
                    <a:pt x="52" y="57"/>
                    <a:pt x="52" y="57"/>
                  </a:cubicBezTo>
                  <a:cubicBezTo>
                    <a:pt x="20" y="72"/>
                    <a:pt x="0" y="103"/>
                    <a:pt x="0" y="136"/>
                  </a:cubicBezTo>
                  <a:cubicBezTo>
                    <a:pt x="0" y="191"/>
                    <a:pt x="0" y="191"/>
                    <a:pt x="0" y="191"/>
                  </a:cubicBezTo>
                  <a:cubicBezTo>
                    <a:pt x="78" y="191"/>
                    <a:pt x="78" y="191"/>
                    <a:pt x="78" y="191"/>
                  </a:cubicBezTo>
                  <a:cubicBezTo>
                    <a:pt x="78" y="157"/>
                    <a:pt x="78" y="157"/>
                    <a:pt x="78" y="157"/>
                  </a:cubicBezTo>
                  <a:cubicBezTo>
                    <a:pt x="80" y="157"/>
                    <a:pt x="80" y="157"/>
                    <a:pt x="80" y="157"/>
                  </a:cubicBezTo>
                  <a:cubicBezTo>
                    <a:pt x="80" y="191"/>
                    <a:pt x="80" y="191"/>
                    <a:pt x="80" y="191"/>
                  </a:cubicBezTo>
                  <a:cubicBezTo>
                    <a:pt x="473" y="191"/>
                    <a:pt x="473" y="191"/>
                    <a:pt x="473" y="191"/>
                  </a:cubicBezTo>
                  <a:cubicBezTo>
                    <a:pt x="473" y="157"/>
                    <a:pt x="473" y="157"/>
                    <a:pt x="473" y="157"/>
                  </a:cubicBezTo>
                  <a:cubicBezTo>
                    <a:pt x="475" y="157"/>
                    <a:pt x="475" y="157"/>
                    <a:pt x="475" y="157"/>
                  </a:cubicBezTo>
                  <a:cubicBezTo>
                    <a:pt x="475" y="191"/>
                    <a:pt x="475" y="191"/>
                    <a:pt x="475" y="191"/>
                  </a:cubicBezTo>
                  <a:cubicBezTo>
                    <a:pt x="549" y="191"/>
                    <a:pt x="549" y="191"/>
                    <a:pt x="549" y="191"/>
                  </a:cubicBezTo>
                  <a:cubicBezTo>
                    <a:pt x="549" y="139"/>
                    <a:pt x="549" y="139"/>
                    <a:pt x="549" y="139"/>
                  </a:cubicBezTo>
                  <a:cubicBezTo>
                    <a:pt x="548" y="106"/>
                    <a:pt x="529" y="76"/>
                    <a:pt x="499" y="61"/>
                  </a:cubicBezTo>
                  <a:cubicBezTo>
                    <a:pt x="458" y="42"/>
                    <a:pt x="414" y="21"/>
                    <a:pt x="389" y="10"/>
                  </a:cubicBezTo>
                  <a:moveTo>
                    <a:pt x="174" y="0"/>
                  </a:moveTo>
                  <a:cubicBezTo>
                    <a:pt x="154" y="10"/>
                    <a:pt x="154" y="10"/>
                    <a:pt x="154" y="10"/>
                  </a:cubicBezTo>
                  <a:cubicBezTo>
                    <a:pt x="154" y="10"/>
                    <a:pt x="154" y="10"/>
                    <a:pt x="155" y="10"/>
                  </a:cubicBezTo>
                  <a:cubicBezTo>
                    <a:pt x="156" y="12"/>
                    <a:pt x="159" y="13"/>
                    <a:pt x="162" y="15"/>
                  </a:cubicBezTo>
                  <a:cubicBezTo>
                    <a:pt x="167" y="19"/>
                    <a:pt x="176" y="24"/>
                    <a:pt x="187" y="29"/>
                  </a:cubicBezTo>
                  <a:cubicBezTo>
                    <a:pt x="208" y="40"/>
                    <a:pt x="238" y="50"/>
                    <a:pt x="273" y="50"/>
                  </a:cubicBezTo>
                  <a:cubicBezTo>
                    <a:pt x="273" y="50"/>
                    <a:pt x="273" y="50"/>
                    <a:pt x="273" y="50"/>
                  </a:cubicBezTo>
                  <a:cubicBezTo>
                    <a:pt x="308" y="50"/>
                    <a:pt x="347" y="40"/>
                    <a:pt x="387" y="9"/>
                  </a:cubicBezTo>
                  <a:cubicBezTo>
                    <a:pt x="385" y="8"/>
                    <a:pt x="383" y="7"/>
                    <a:pt x="381" y="6"/>
                  </a:cubicBezTo>
                  <a:cubicBezTo>
                    <a:pt x="375" y="3"/>
                    <a:pt x="371" y="1"/>
                    <a:pt x="369" y="1"/>
                  </a:cubicBezTo>
                  <a:cubicBezTo>
                    <a:pt x="335" y="21"/>
                    <a:pt x="302" y="27"/>
                    <a:pt x="273" y="27"/>
                  </a:cubicBezTo>
                  <a:cubicBezTo>
                    <a:pt x="218" y="27"/>
                    <a:pt x="178" y="3"/>
                    <a:pt x="174" y="0"/>
                  </a:cubicBezTo>
                </a:path>
              </a:pathLst>
            </a:custGeom>
            <a:solidFill>
              <a:srgbClr val="3CAF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形状 80"/>
            <p:cNvSpPr>
              <a:spLocks noEditPoints="1"/>
            </p:cNvSpPr>
            <p:nvPr/>
          </p:nvSpPr>
          <p:spPr bwMode="auto">
            <a:xfrm>
              <a:off x="9240850" y="1814469"/>
              <a:ext cx="848883" cy="299878"/>
            </a:xfrm>
            <a:custGeom>
              <a:avLst/>
              <a:gdLst>
                <a:gd name="T0" fmla="*/ 156 w 553"/>
                <a:gd name="T1" fmla="*/ 12 h 195"/>
                <a:gd name="T2" fmla="*/ 176 w 553"/>
                <a:gd name="T3" fmla="*/ 2 h 195"/>
                <a:gd name="T4" fmla="*/ 275 w 553"/>
                <a:gd name="T5" fmla="*/ 29 h 195"/>
                <a:gd name="T6" fmla="*/ 371 w 553"/>
                <a:gd name="T7" fmla="*/ 3 h 195"/>
                <a:gd name="T8" fmla="*/ 383 w 553"/>
                <a:gd name="T9" fmla="*/ 8 h 195"/>
                <a:gd name="T10" fmla="*/ 389 w 553"/>
                <a:gd name="T11" fmla="*/ 11 h 195"/>
                <a:gd name="T12" fmla="*/ 390 w 553"/>
                <a:gd name="T13" fmla="*/ 10 h 195"/>
                <a:gd name="T14" fmla="*/ 392 w 553"/>
                <a:gd name="T15" fmla="*/ 11 h 195"/>
                <a:gd name="T16" fmla="*/ 391 w 553"/>
                <a:gd name="T17" fmla="*/ 12 h 195"/>
                <a:gd name="T18" fmla="*/ 501 w 553"/>
                <a:gd name="T19" fmla="*/ 63 h 195"/>
                <a:gd name="T20" fmla="*/ 551 w 553"/>
                <a:gd name="T21" fmla="*/ 141 h 195"/>
                <a:gd name="T22" fmla="*/ 551 w 553"/>
                <a:gd name="T23" fmla="*/ 193 h 195"/>
                <a:gd name="T24" fmla="*/ 477 w 553"/>
                <a:gd name="T25" fmla="*/ 193 h 195"/>
                <a:gd name="T26" fmla="*/ 477 w 553"/>
                <a:gd name="T27" fmla="*/ 194 h 195"/>
                <a:gd name="T28" fmla="*/ 475 w 553"/>
                <a:gd name="T29" fmla="*/ 194 h 195"/>
                <a:gd name="T30" fmla="*/ 475 w 553"/>
                <a:gd name="T31" fmla="*/ 193 h 195"/>
                <a:gd name="T32" fmla="*/ 82 w 553"/>
                <a:gd name="T33" fmla="*/ 193 h 195"/>
                <a:gd name="T34" fmla="*/ 82 w 553"/>
                <a:gd name="T35" fmla="*/ 194 h 195"/>
                <a:gd name="T36" fmla="*/ 80 w 553"/>
                <a:gd name="T37" fmla="*/ 194 h 195"/>
                <a:gd name="T38" fmla="*/ 80 w 553"/>
                <a:gd name="T39" fmla="*/ 193 h 195"/>
                <a:gd name="T40" fmla="*/ 2 w 553"/>
                <a:gd name="T41" fmla="*/ 193 h 195"/>
                <a:gd name="T42" fmla="*/ 2 w 553"/>
                <a:gd name="T43" fmla="*/ 138 h 195"/>
                <a:gd name="T44" fmla="*/ 54 w 553"/>
                <a:gd name="T45" fmla="*/ 59 h 195"/>
                <a:gd name="T46" fmla="*/ 154 w 553"/>
                <a:gd name="T47" fmla="*/ 13 h 195"/>
                <a:gd name="T48" fmla="*/ 153 w 553"/>
                <a:gd name="T49" fmla="*/ 12 h 195"/>
                <a:gd name="T50" fmla="*/ 155 w 553"/>
                <a:gd name="T51" fmla="*/ 11 h 195"/>
                <a:gd name="T52" fmla="*/ 156 w 553"/>
                <a:gd name="T53" fmla="*/ 12 h 195"/>
                <a:gd name="T54" fmla="*/ 175 w 553"/>
                <a:gd name="T55" fmla="*/ 2 h 195"/>
                <a:gd name="T56" fmla="*/ 176 w 553"/>
                <a:gd name="T57" fmla="*/ 1 h 195"/>
                <a:gd name="T58" fmla="*/ 175 w 553"/>
                <a:gd name="T59" fmla="*/ 2 h 195"/>
                <a:gd name="T60" fmla="*/ 176 w 553"/>
                <a:gd name="T61" fmla="*/ 0 h 195"/>
                <a:gd name="T62" fmla="*/ 175 w 553"/>
                <a:gd name="T63" fmla="*/ 0 h 195"/>
                <a:gd name="T64" fmla="*/ 53 w 553"/>
                <a:gd name="T65" fmla="*/ 57 h 195"/>
                <a:gd name="T66" fmla="*/ 0 w 553"/>
                <a:gd name="T67" fmla="*/ 138 h 195"/>
                <a:gd name="T68" fmla="*/ 0 w 553"/>
                <a:gd name="T69" fmla="*/ 193 h 195"/>
                <a:gd name="T70" fmla="*/ 0 w 553"/>
                <a:gd name="T71" fmla="*/ 195 h 195"/>
                <a:gd name="T72" fmla="*/ 22 w 553"/>
                <a:gd name="T73" fmla="*/ 195 h 195"/>
                <a:gd name="T74" fmla="*/ 523 w 553"/>
                <a:gd name="T75" fmla="*/ 195 h 195"/>
                <a:gd name="T76" fmla="*/ 553 w 553"/>
                <a:gd name="T77" fmla="*/ 195 h 195"/>
                <a:gd name="T78" fmla="*/ 553 w 553"/>
                <a:gd name="T79" fmla="*/ 193 h 195"/>
                <a:gd name="T80" fmla="*/ 553 w 553"/>
                <a:gd name="T81" fmla="*/ 141 h 195"/>
                <a:gd name="T82" fmla="*/ 501 w 553"/>
                <a:gd name="T83" fmla="*/ 61 h 195"/>
                <a:gd name="T84" fmla="*/ 372 w 553"/>
                <a:gd name="T85" fmla="*/ 0 h 195"/>
                <a:gd name="T86" fmla="*/ 371 w 553"/>
                <a:gd name="T87" fmla="*/ 0 h 195"/>
                <a:gd name="T88" fmla="*/ 371 w 553"/>
                <a:gd name="T89" fmla="*/ 1 h 195"/>
                <a:gd name="T90" fmla="*/ 364 w 553"/>
                <a:gd name="T91" fmla="*/ 5 h 195"/>
                <a:gd name="T92" fmla="*/ 361 w 553"/>
                <a:gd name="T93" fmla="*/ 6 h 195"/>
                <a:gd name="T94" fmla="*/ 275 w 553"/>
                <a:gd name="T95" fmla="*/ 27 h 195"/>
                <a:gd name="T96" fmla="*/ 275 w 553"/>
                <a:gd name="T97" fmla="*/ 27 h 195"/>
                <a:gd name="T98" fmla="*/ 204 w 553"/>
                <a:gd name="T99" fmla="*/ 14 h 195"/>
                <a:gd name="T100" fmla="*/ 184 w 553"/>
                <a:gd name="T101" fmla="*/ 5 h 195"/>
                <a:gd name="T102" fmla="*/ 182 w 553"/>
                <a:gd name="T103" fmla="*/ 4 h 195"/>
                <a:gd name="T104" fmla="*/ 180 w 553"/>
                <a:gd name="T105" fmla="*/ 3 h 195"/>
                <a:gd name="T106" fmla="*/ 178 w 553"/>
                <a:gd name="T107" fmla="*/ 2 h 195"/>
                <a:gd name="T108" fmla="*/ 176 w 553"/>
                <a:gd name="T109" fmla="*/ 0 h 195"/>
                <a:gd name="T110" fmla="*/ 176 w 553"/>
                <a:gd name="T11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3" h="195">
                  <a:moveTo>
                    <a:pt x="156" y="12"/>
                  </a:moveTo>
                  <a:cubicBezTo>
                    <a:pt x="176" y="2"/>
                    <a:pt x="176" y="2"/>
                    <a:pt x="176" y="2"/>
                  </a:cubicBezTo>
                  <a:cubicBezTo>
                    <a:pt x="180" y="5"/>
                    <a:pt x="220" y="29"/>
                    <a:pt x="275" y="29"/>
                  </a:cubicBezTo>
                  <a:cubicBezTo>
                    <a:pt x="304" y="29"/>
                    <a:pt x="337" y="23"/>
                    <a:pt x="371" y="3"/>
                  </a:cubicBezTo>
                  <a:cubicBezTo>
                    <a:pt x="373" y="3"/>
                    <a:pt x="377" y="5"/>
                    <a:pt x="383" y="8"/>
                  </a:cubicBezTo>
                  <a:cubicBezTo>
                    <a:pt x="385" y="9"/>
                    <a:pt x="387" y="10"/>
                    <a:pt x="389" y="11"/>
                  </a:cubicBezTo>
                  <a:cubicBezTo>
                    <a:pt x="390" y="10"/>
                    <a:pt x="390" y="10"/>
                    <a:pt x="390" y="10"/>
                  </a:cubicBezTo>
                  <a:cubicBezTo>
                    <a:pt x="392" y="11"/>
                    <a:pt x="392" y="11"/>
                    <a:pt x="392" y="11"/>
                  </a:cubicBezTo>
                  <a:cubicBezTo>
                    <a:pt x="392" y="11"/>
                    <a:pt x="391" y="12"/>
                    <a:pt x="391" y="12"/>
                  </a:cubicBezTo>
                  <a:cubicBezTo>
                    <a:pt x="416" y="23"/>
                    <a:pt x="460" y="44"/>
                    <a:pt x="501" y="63"/>
                  </a:cubicBezTo>
                  <a:cubicBezTo>
                    <a:pt x="531" y="78"/>
                    <a:pt x="550" y="108"/>
                    <a:pt x="551" y="141"/>
                  </a:cubicBezTo>
                  <a:cubicBezTo>
                    <a:pt x="551" y="193"/>
                    <a:pt x="551" y="193"/>
                    <a:pt x="551" y="193"/>
                  </a:cubicBezTo>
                  <a:cubicBezTo>
                    <a:pt x="477" y="193"/>
                    <a:pt x="477" y="193"/>
                    <a:pt x="477" y="193"/>
                  </a:cubicBezTo>
                  <a:cubicBezTo>
                    <a:pt x="477" y="194"/>
                    <a:pt x="477" y="194"/>
                    <a:pt x="477" y="194"/>
                  </a:cubicBezTo>
                  <a:cubicBezTo>
                    <a:pt x="475" y="194"/>
                    <a:pt x="475" y="194"/>
                    <a:pt x="475" y="194"/>
                  </a:cubicBezTo>
                  <a:cubicBezTo>
                    <a:pt x="475" y="193"/>
                    <a:pt x="475" y="193"/>
                    <a:pt x="475" y="193"/>
                  </a:cubicBezTo>
                  <a:cubicBezTo>
                    <a:pt x="82" y="193"/>
                    <a:pt x="82" y="193"/>
                    <a:pt x="82" y="193"/>
                  </a:cubicBezTo>
                  <a:cubicBezTo>
                    <a:pt x="82" y="194"/>
                    <a:pt x="82" y="194"/>
                    <a:pt x="82" y="194"/>
                  </a:cubicBezTo>
                  <a:cubicBezTo>
                    <a:pt x="80" y="194"/>
                    <a:pt x="80" y="194"/>
                    <a:pt x="80" y="194"/>
                  </a:cubicBezTo>
                  <a:cubicBezTo>
                    <a:pt x="80" y="193"/>
                    <a:pt x="80" y="193"/>
                    <a:pt x="80" y="193"/>
                  </a:cubicBezTo>
                  <a:cubicBezTo>
                    <a:pt x="2" y="193"/>
                    <a:pt x="2" y="193"/>
                    <a:pt x="2" y="193"/>
                  </a:cubicBezTo>
                  <a:cubicBezTo>
                    <a:pt x="2" y="138"/>
                    <a:pt x="2" y="138"/>
                    <a:pt x="2" y="138"/>
                  </a:cubicBezTo>
                  <a:cubicBezTo>
                    <a:pt x="2" y="105"/>
                    <a:pt x="22" y="74"/>
                    <a:pt x="54" y="59"/>
                  </a:cubicBezTo>
                  <a:cubicBezTo>
                    <a:pt x="154" y="13"/>
                    <a:pt x="154" y="13"/>
                    <a:pt x="154" y="13"/>
                  </a:cubicBezTo>
                  <a:cubicBezTo>
                    <a:pt x="153" y="12"/>
                    <a:pt x="153" y="12"/>
                    <a:pt x="153" y="12"/>
                  </a:cubicBezTo>
                  <a:cubicBezTo>
                    <a:pt x="155" y="11"/>
                    <a:pt x="155" y="11"/>
                    <a:pt x="155" y="11"/>
                  </a:cubicBezTo>
                  <a:cubicBezTo>
                    <a:pt x="155" y="11"/>
                    <a:pt x="155" y="11"/>
                    <a:pt x="156" y="12"/>
                  </a:cubicBezTo>
                  <a:moveTo>
                    <a:pt x="175" y="2"/>
                  </a:moveTo>
                  <a:cubicBezTo>
                    <a:pt x="176" y="1"/>
                    <a:pt x="176" y="1"/>
                    <a:pt x="176" y="1"/>
                  </a:cubicBezTo>
                  <a:cubicBezTo>
                    <a:pt x="175" y="2"/>
                    <a:pt x="175" y="2"/>
                    <a:pt x="175" y="2"/>
                  </a:cubicBezTo>
                  <a:moveTo>
                    <a:pt x="176" y="0"/>
                  </a:moveTo>
                  <a:cubicBezTo>
                    <a:pt x="175" y="0"/>
                    <a:pt x="175" y="0"/>
                    <a:pt x="175" y="0"/>
                  </a:cubicBezTo>
                  <a:cubicBezTo>
                    <a:pt x="53" y="57"/>
                    <a:pt x="53" y="57"/>
                    <a:pt x="53" y="57"/>
                  </a:cubicBezTo>
                  <a:cubicBezTo>
                    <a:pt x="21" y="72"/>
                    <a:pt x="0" y="104"/>
                    <a:pt x="0" y="138"/>
                  </a:cubicBezTo>
                  <a:cubicBezTo>
                    <a:pt x="0" y="193"/>
                    <a:pt x="0" y="193"/>
                    <a:pt x="0" y="193"/>
                  </a:cubicBezTo>
                  <a:cubicBezTo>
                    <a:pt x="0" y="195"/>
                    <a:pt x="0" y="195"/>
                    <a:pt x="0" y="195"/>
                  </a:cubicBezTo>
                  <a:cubicBezTo>
                    <a:pt x="22" y="195"/>
                    <a:pt x="22" y="195"/>
                    <a:pt x="22" y="195"/>
                  </a:cubicBezTo>
                  <a:cubicBezTo>
                    <a:pt x="523" y="195"/>
                    <a:pt x="523" y="195"/>
                    <a:pt x="523" y="195"/>
                  </a:cubicBezTo>
                  <a:cubicBezTo>
                    <a:pt x="553" y="195"/>
                    <a:pt x="553" y="195"/>
                    <a:pt x="553" y="195"/>
                  </a:cubicBezTo>
                  <a:cubicBezTo>
                    <a:pt x="553" y="193"/>
                    <a:pt x="553" y="193"/>
                    <a:pt x="553" y="193"/>
                  </a:cubicBezTo>
                  <a:cubicBezTo>
                    <a:pt x="553" y="141"/>
                    <a:pt x="553" y="141"/>
                    <a:pt x="553" y="141"/>
                  </a:cubicBezTo>
                  <a:cubicBezTo>
                    <a:pt x="552" y="107"/>
                    <a:pt x="533" y="76"/>
                    <a:pt x="501" y="61"/>
                  </a:cubicBezTo>
                  <a:cubicBezTo>
                    <a:pt x="440" y="32"/>
                    <a:pt x="372" y="0"/>
                    <a:pt x="372" y="0"/>
                  </a:cubicBezTo>
                  <a:cubicBezTo>
                    <a:pt x="371" y="0"/>
                    <a:pt x="371" y="0"/>
                    <a:pt x="371" y="0"/>
                  </a:cubicBezTo>
                  <a:cubicBezTo>
                    <a:pt x="371" y="1"/>
                    <a:pt x="371" y="1"/>
                    <a:pt x="371" y="1"/>
                  </a:cubicBezTo>
                  <a:cubicBezTo>
                    <a:pt x="368" y="2"/>
                    <a:pt x="366" y="3"/>
                    <a:pt x="364" y="5"/>
                  </a:cubicBezTo>
                  <a:cubicBezTo>
                    <a:pt x="363" y="5"/>
                    <a:pt x="362" y="5"/>
                    <a:pt x="361" y="6"/>
                  </a:cubicBezTo>
                  <a:cubicBezTo>
                    <a:pt x="331" y="22"/>
                    <a:pt x="301" y="27"/>
                    <a:pt x="275" y="27"/>
                  </a:cubicBezTo>
                  <a:cubicBezTo>
                    <a:pt x="275" y="27"/>
                    <a:pt x="275" y="27"/>
                    <a:pt x="275" y="27"/>
                  </a:cubicBezTo>
                  <a:cubicBezTo>
                    <a:pt x="246" y="27"/>
                    <a:pt x="222" y="21"/>
                    <a:pt x="204" y="14"/>
                  </a:cubicBezTo>
                  <a:cubicBezTo>
                    <a:pt x="195" y="10"/>
                    <a:pt x="188" y="7"/>
                    <a:pt x="184" y="5"/>
                  </a:cubicBezTo>
                  <a:cubicBezTo>
                    <a:pt x="183" y="4"/>
                    <a:pt x="183" y="4"/>
                    <a:pt x="182" y="4"/>
                  </a:cubicBezTo>
                  <a:cubicBezTo>
                    <a:pt x="182" y="3"/>
                    <a:pt x="181" y="3"/>
                    <a:pt x="180" y="3"/>
                  </a:cubicBezTo>
                  <a:cubicBezTo>
                    <a:pt x="179" y="2"/>
                    <a:pt x="179" y="2"/>
                    <a:pt x="178" y="2"/>
                  </a:cubicBezTo>
                  <a:cubicBezTo>
                    <a:pt x="177" y="1"/>
                    <a:pt x="176" y="0"/>
                    <a:pt x="176" y="0"/>
                  </a:cubicBezTo>
                  <a:cubicBezTo>
                    <a:pt x="176" y="0"/>
                    <a:pt x="176" y="0"/>
                    <a:pt x="17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形状 81"/>
            <p:cNvSpPr>
              <a:spLocks/>
            </p:cNvSpPr>
            <p:nvPr/>
          </p:nvSpPr>
          <p:spPr bwMode="auto">
            <a:xfrm>
              <a:off x="9474601" y="1829847"/>
              <a:ext cx="367542" cy="67665"/>
            </a:xfrm>
            <a:custGeom>
              <a:avLst/>
              <a:gdLst>
                <a:gd name="T0" fmla="*/ 237 w 239"/>
                <a:gd name="T1" fmla="*/ 0 h 44"/>
                <a:gd name="T2" fmla="*/ 236 w 239"/>
                <a:gd name="T3" fmla="*/ 1 h 44"/>
                <a:gd name="T4" fmla="*/ 122 w 239"/>
                <a:gd name="T5" fmla="*/ 42 h 44"/>
                <a:gd name="T6" fmla="*/ 122 w 239"/>
                <a:gd name="T7" fmla="*/ 42 h 44"/>
                <a:gd name="T8" fmla="*/ 36 w 239"/>
                <a:gd name="T9" fmla="*/ 21 h 44"/>
                <a:gd name="T10" fmla="*/ 11 w 239"/>
                <a:gd name="T11" fmla="*/ 7 h 44"/>
                <a:gd name="T12" fmla="*/ 4 w 239"/>
                <a:gd name="T13" fmla="*/ 2 h 44"/>
                <a:gd name="T14" fmla="*/ 3 w 239"/>
                <a:gd name="T15" fmla="*/ 2 h 44"/>
                <a:gd name="T16" fmla="*/ 2 w 239"/>
                <a:gd name="T17" fmla="*/ 1 h 44"/>
                <a:gd name="T18" fmla="*/ 0 w 239"/>
                <a:gd name="T19" fmla="*/ 2 h 44"/>
                <a:gd name="T20" fmla="*/ 1 w 239"/>
                <a:gd name="T21" fmla="*/ 3 h 44"/>
                <a:gd name="T22" fmla="*/ 122 w 239"/>
                <a:gd name="T23" fmla="*/ 44 h 44"/>
                <a:gd name="T24" fmla="*/ 238 w 239"/>
                <a:gd name="T25" fmla="*/ 2 h 44"/>
                <a:gd name="T26" fmla="*/ 239 w 239"/>
                <a:gd name="T27" fmla="*/ 1 h 44"/>
                <a:gd name="T28" fmla="*/ 237 w 239"/>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9" h="44">
                  <a:moveTo>
                    <a:pt x="237" y="0"/>
                  </a:moveTo>
                  <a:cubicBezTo>
                    <a:pt x="237" y="0"/>
                    <a:pt x="237" y="0"/>
                    <a:pt x="236" y="1"/>
                  </a:cubicBezTo>
                  <a:cubicBezTo>
                    <a:pt x="196" y="32"/>
                    <a:pt x="157" y="42"/>
                    <a:pt x="122" y="42"/>
                  </a:cubicBezTo>
                  <a:cubicBezTo>
                    <a:pt x="122" y="42"/>
                    <a:pt x="122" y="42"/>
                    <a:pt x="122" y="42"/>
                  </a:cubicBezTo>
                  <a:cubicBezTo>
                    <a:pt x="87" y="42"/>
                    <a:pt x="57" y="32"/>
                    <a:pt x="36" y="21"/>
                  </a:cubicBezTo>
                  <a:cubicBezTo>
                    <a:pt x="25" y="16"/>
                    <a:pt x="16" y="11"/>
                    <a:pt x="11" y="7"/>
                  </a:cubicBezTo>
                  <a:cubicBezTo>
                    <a:pt x="8" y="5"/>
                    <a:pt x="5" y="4"/>
                    <a:pt x="4" y="2"/>
                  </a:cubicBezTo>
                  <a:cubicBezTo>
                    <a:pt x="3" y="2"/>
                    <a:pt x="3" y="2"/>
                    <a:pt x="3" y="2"/>
                  </a:cubicBezTo>
                  <a:cubicBezTo>
                    <a:pt x="2" y="1"/>
                    <a:pt x="2" y="1"/>
                    <a:pt x="2" y="1"/>
                  </a:cubicBezTo>
                  <a:cubicBezTo>
                    <a:pt x="0" y="2"/>
                    <a:pt x="0" y="2"/>
                    <a:pt x="0" y="2"/>
                  </a:cubicBezTo>
                  <a:cubicBezTo>
                    <a:pt x="0" y="2"/>
                    <a:pt x="0" y="2"/>
                    <a:pt x="1" y="3"/>
                  </a:cubicBezTo>
                  <a:cubicBezTo>
                    <a:pt x="6" y="7"/>
                    <a:pt x="56" y="44"/>
                    <a:pt x="122" y="44"/>
                  </a:cubicBezTo>
                  <a:cubicBezTo>
                    <a:pt x="158" y="44"/>
                    <a:pt x="198" y="34"/>
                    <a:pt x="238" y="2"/>
                  </a:cubicBezTo>
                  <a:cubicBezTo>
                    <a:pt x="238" y="2"/>
                    <a:pt x="239" y="1"/>
                    <a:pt x="239" y="1"/>
                  </a:cubicBezTo>
                  <a:cubicBezTo>
                    <a:pt x="237" y="0"/>
                    <a:pt x="237" y="0"/>
                    <a:pt x="23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形状 82"/>
            <p:cNvSpPr>
              <a:spLocks/>
            </p:cNvSpPr>
            <p:nvPr/>
          </p:nvSpPr>
          <p:spPr bwMode="auto">
            <a:xfrm>
              <a:off x="9362339" y="2058983"/>
              <a:ext cx="3076" cy="53825"/>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形状 83"/>
            <p:cNvSpPr>
              <a:spLocks/>
            </p:cNvSpPr>
            <p:nvPr/>
          </p:nvSpPr>
          <p:spPr bwMode="auto">
            <a:xfrm>
              <a:off x="9362339" y="2058983"/>
              <a:ext cx="3076" cy="53825"/>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形状 84"/>
            <p:cNvSpPr>
              <a:spLocks/>
            </p:cNvSpPr>
            <p:nvPr/>
          </p:nvSpPr>
          <p:spPr bwMode="auto">
            <a:xfrm>
              <a:off x="9969783" y="2058983"/>
              <a:ext cx="3076" cy="53825"/>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形状 85"/>
            <p:cNvSpPr>
              <a:spLocks/>
            </p:cNvSpPr>
            <p:nvPr/>
          </p:nvSpPr>
          <p:spPr bwMode="auto">
            <a:xfrm>
              <a:off x="9969783" y="2058983"/>
              <a:ext cx="3076" cy="53825"/>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形状 86"/>
            <p:cNvSpPr>
              <a:spLocks/>
            </p:cNvSpPr>
            <p:nvPr/>
          </p:nvSpPr>
          <p:spPr bwMode="auto">
            <a:xfrm>
              <a:off x="9511509" y="1346968"/>
              <a:ext cx="193767" cy="33832"/>
            </a:xfrm>
            <a:custGeom>
              <a:avLst/>
              <a:gdLst>
                <a:gd name="T0" fmla="*/ 2 w 126"/>
                <a:gd name="T1" fmla="*/ 0 h 22"/>
                <a:gd name="T2" fmla="*/ 0 w 126"/>
                <a:gd name="T3" fmla="*/ 15 h 22"/>
                <a:gd name="T4" fmla="*/ 64 w 126"/>
                <a:gd name="T5" fmla="*/ 22 h 22"/>
                <a:gd name="T6" fmla="*/ 126 w 126"/>
                <a:gd name="T7" fmla="*/ 15 h 22"/>
                <a:gd name="T8" fmla="*/ 92 w 126"/>
                <a:gd name="T9" fmla="*/ 17 h 22"/>
                <a:gd name="T10" fmla="*/ 2 w 126"/>
                <a:gd name="T11" fmla="*/ 0 h 22"/>
              </a:gdLst>
              <a:ahLst/>
              <a:cxnLst>
                <a:cxn ang="0">
                  <a:pos x="T0" y="T1"/>
                </a:cxn>
                <a:cxn ang="0">
                  <a:pos x="T2" y="T3"/>
                </a:cxn>
                <a:cxn ang="0">
                  <a:pos x="T4" y="T5"/>
                </a:cxn>
                <a:cxn ang="0">
                  <a:pos x="T6" y="T7"/>
                </a:cxn>
                <a:cxn ang="0">
                  <a:pos x="T8" y="T9"/>
                </a:cxn>
                <a:cxn ang="0">
                  <a:pos x="T10" y="T11"/>
                </a:cxn>
              </a:cxnLst>
              <a:rect l="0" t="0" r="r" b="b"/>
              <a:pathLst>
                <a:path w="126" h="22">
                  <a:moveTo>
                    <a:pt x="2" y="0"/>
                  </a:moveTo>
                  <a:cubicBezTo>
                    <a:pt x="1" y="4"/>
                    <a:pt x="1" y="9"/>
                    <a:pt x="0" y="15"/>
                  </a:cubicBezTo>
                  <a:cubicBezTo>
                    <a:pt x="23" y="20"/>
                    <a:pt x="45" y="22"/>
                    <a:pt x="64" y="22"/>
                  </a:cubicBezTo>
                  <a:cubicBezTo>
                    <a:pt x="89" y="22"/>
                    <a:pt x="110" y="18"/>
                    <a:pt x="126" y="15"/>
                  </a:cubicBezTo>
                  <a:cubicBezTo>
                    <a:pt x="116" y="16"/>
                    <a:pt x="104" y="17"/>
                    <a:pt x="92" y="17"/>
                  </a:cubicBezTo>
                  <a:cubicBezTo>
                    <a:pt x="64" y="17"/>
                    <a:pt x="33" y="12"/>
                    <a:pt x="2"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形状 87"/>
            <p:cNvSpPr>
              <a:spLocks noEditPoints="1"/>
            </p:cNvSpPr>
            <p:nvPr/>
          </p:nvSpPr>
          <p:spPr bwMode="auto">
            <a:xfrm>
              <a:off x="9413087" y="1147050"/>
              <a:ext cx="445971" cy="318332"/>
            </a:xfrm>
            <a:custGeom>
              <a:avLst/>
              <a:gdLst>
                <a:gd name="T0" fmla="*/ 27 w 290"/>
                <a:gd name="T1" fmla="*/ 104 h 207"/>
                <a:gd name="T2" fmla="*/ 27 w 290"/>
                <a:gd name="T3" fmla="*/ 110 h 207"/>
                <a:gd name="T4" fmla="*/ 47 w 290"/>
                <a:gd name="T5" fmla="*/ 207 h 207"/>
                <a:gd name="T6" fmla="*/ 64 w 290"/>
                <a:gd name="T7" fmla="*/ 128 h 207"/>
                <a:gd name="T8" fmla="*/ 64 w 290"/>
                <a:gd name="T9" fmla="*/ 128 h 207"/>
                <a:gd name="T10" fmla="*/ 27 w 290"/>
                <a:gd name="T11" fmla="*/ 104 h 207"/>
                <a:gd name="T12" fmla="*/ 124 w 290"/>
                <a:gd name="T13" fmla="*/ 0 h 207"/>
                <a:gd name="T14" fmla="*/ 43 w 290"/>
                <a:gd name="T15" fmla="*/ 19 h 207"/>
                <a:gd name="T16" fmla="*/ 36 w 290"/>
                <a:gd name="T17" fmla="*/ 23 h 207"/>
                <a:gd name="T18" fmla="*/ 152 w 290"/>
                <a:gd name="T19" fmla="*/ 138 h 207"/>
                <a:gd name="T20" fmla="*/ 239 w 290"/>
                <a:gd name="T21" fmla="*/ 132 h 207"/>
                <a:gd name="T22" fmla="*/ 252 w 290"/>
                <a:gd name="T23" fmla="*/ 127 h 207"/>
                <a:gd name="T24" fmla="*/ 254 w 290"/>
                <a:gd name="T25" fmla="*/ 127 h 207"/>
                <a:gd name="T26" fmla="*/ 256 w 290"/>
                <a:gd name="T27" fmla="*/ 126 h 207"/>
                <a:gd name="T28" fmla="*/ 255 w 290"/>
                <a:gd name="T29" fmla="*/ 128 h 207"/>
                <a:gd name="T30" fmla="*/ 254 w 290"/>
                <a:gd name="T31" fmla="*/ 143 h 207"/>
                <a:gd name="T32" fmla="*/ 270 w 290"/>
                <a:gd name="T33" fmla="*/ 205 h 207"/>
                <a:gd name="T34" fmla="*/ 272 w 290"/>
                <a:gd name="T35" fmla="*/ 196 h 207"/>
                <a:gd name="T36" fmla="*/ 279 w 290"/>
                <a:gd name="T37" fmla="*/ 168 h 207"/>
                <a:gd name="T38" fmla="*/ 289 w 290"/>
                <a:gd name="T39" fmla="*/ 116 h 207"/>
                <a:gd name="T40" fmla="*/ 290 w 290"/>
                <a:gd name="T41" fmla="*/ 108 h 207"/>
                <a:gd name="T42" fmla="*/ 272 w 290"/>
                <a:gd name="T43" fmla="*/ 62 h 207"/>
                <a:gd name="T44" fmla="*/ 250 w 290"/>
                <a:gd name="T45" fmla="*/ 48 h 207"/>
                <a:gd name="T46" fmla="*/ 250 w 290"/>
                <a:gd name="T47" fmla="*/ 48 h 207"/>
                <a:gd name="T48" fmla="*/ 250 w 290"/>
                <a:gd name="T49" fmla="*/ 47 h 207"/>
                <a:gd name="T50" fmla="*/ 250 w 290"/>
                <a:gd name="T51" fmla="*/ 47 h 207"/>
                <a:gd name="T52" fmla="*/ 250 w 290"/>
                <a:gd name="T53" fmla="*/ 48 h 207"/>
                <a:gd name="T54" fmla="*/ 249 w 290"/>
                <a:gd name="T55" fmla="*/ 47 h 207"/>
                <a:gd name="T56" fmla="*/ 249 w 290"/>
                <a:gd name="T57" fmla="*/ 47 h 207"/>
                <a:gd name="T58" fmla="*/ 249 w 290"/>
                <a:gd name="T59" fmla="*/ 45 h 207"/>
                <a:gd name="T60" fmla="*/ 247 w 290"/>
                <a:gd name="T61" fmla="*/ 41 h 207"/>
                <a:gd name="T62" fmla="*/ 241 w 290"/>
                <a:gd name="T63" fmla="*/ 28 h 207"/>
                <a:gd name="T64" fmla="*/ 210 w 290"/>
                <a:gd name="T65" fmla="*/ 6 h 207"/>
                <a:gd name="T66" fmla="*/ 228 w 290"/>
                <a:gd name="T67" fmla="*/ 32 h 207"/>
                <a:gd name="T68" fmla="*/ 229 w 290"/>
                <a:gd name="T69" fmla="*/ 35 h 207"/>
                <a:gd name="T70" fmla="*/ 227 w 290"/>
                <a:gd name="T71" fmla="*/ 33 h 207"/>
                <a:gd name="T72" fmla="*/ 162 w 290"/>
                <a:gd name="T73" fmla="*/ 4 h 207"/>
                <a:gd name="T74" fmla="*/ 124 w 290"/>
                <a:gd name="T7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0" h="207">
                  <a:moveTo>
                    <a:pt x="27" y="104"/>
                  </a:moveTo>
                  <a:cubicBezTo>
                    <a:pt x="27" y="106"/>
                    <a:pt x="27" y="108"/>
                    <a:pt x="27" y="110"/>
                  </a:cubicBezTo>
                  <a:cubicBezTo>
                    <a:pt x="27" y="145"/>
                    <a:pt x="37" y="167"/>
                    <a:pt x="47" y="207"/>
                  </a:cubicBezTo>
                  <a:cubicBezTo>
                    <a:pt x="59" y="168"/>
                    <a:pt x="63" y="141"/>
                    <a:pt x="64" y="128"/>
                  </a:cubicBezTo>
                  <a:cubicBezTo>
                    <a:pt x="64" y="128"/>
                    <a:pt x="64" y="128"/>
                    <a:pt x="64" y="128"/>
                  </a:cubicBezTo>
                  <a:cubicBezTo>
                    <a:pt x="52" y="121"/>
                    <a:pt x="39" y="114"/>
                    <a:pt x="27" y="104"/>
                  </a:cubicBezTo>
                  <a:moveTo>
                    <a:pt x="124" y="0"/>
                  </a:moveTo>
                  <a:cubicBezTo>
                    <a:pt x="99" y="0"/>
                    <a:pt x="71" y="5"/>
                    <a:pt x="43" y="19"/>
                  </a:cubicBezTo>
                  <a:cubicBezTo>
                    <a:pt x="40" y="20"/>
                    <a:pt x="38" y="22"/>
                    <a:pt x="36" y="23"/>
                  </a:cubicBezTo>
                  <a:cubicBezTo>
                    <a:pt x="0" y="66"/>
                    <a:pt x="72" y="138"/>
                    <a:pt x="152" y="138"/>
                  </a:cubicBezTo>
                  <a:cubicBezTo>
                    <a:pt x="197" y="138"/>
                    <a:pt x="224" y="135"/>
                    <a:pt x="239" y="132"/>
                  </a:cubicBezTo>
                  <a:cubicBezTo>
                    <a:pt x="245" y="130"/>
                    <a:pt x="250" y="128"/>
                    <a:pt x="252" y="127"/>
                  </a:cubicBezTo>
                  <a:cubicBezTo>
                    <a:pt x="253" y="127"/>
                    <a:pt x="254" y="127"/>
                    <a:pt x="254" y="127"/>
                  </a:cubicBezTo>
                  <a:cubicBezTo>
                    <a:pt x="256" y="126"/>
                    <a:pt x="256" y="126"/>
                    <a:pt x="256" y="126"/>
                  </a:cubicBezTo>
                  <a:cubicBezTo>
                    <a:pt x="255" y="128"/>
                    <a:pt x="255" y="128"/>
                    <a:pt x="255" y="128"/>
                  </a:cubicBezTo>
                  <a:cubicBezTo>
                    <a:pt x="254" y="133"/>
                    <a:pt x="254" y="138"/>
                    <a:pt x="254" y="143"/>
                  </a:cubicBezTo>
                  <a:cubicBezTo>
                    <a:pt x="254" y="169"/>
                    <a:pt x="266" y="197"/>
                    <a:pt x="270" y="205"/>
                  </a:cubicBezTo>
                  <a:cubicBezTo>
                    <a:pt x="270" y="203"/>
                    <a:pt x="271" y="200"/>
                    <a:pt x="272" y="196"/>
                  </a:cubicBezTo>
                  <a:cubicBezTo>
                    <a:pt x="274" y="188"/>
                    <a:pt x="276" y="178"/>
                    <a:pt x="279" y="168"/>
                  </a:cubicBezTo>
                  <a:cubicBezTo>
                    <a:pt x="284" y="147"/>
                    <a:pt x="289" y="124"/>
                    <a:pt x="289" y="116"/>
                  </a:cubicBezTo>
                  <a:cubicBezTo>
                    <a:pt x="289" y="114"/>
                    <a:pt x="290" y="111"/>
                    <a:pt x="290" y="108"/>
                  </a:cubicBezTo>
                  <a:cubicBezTo>
                    <a:pt x="290" y="86"/>
                    <a:pt x="281" y="71"/>
                    <a:pt x="272" y="62"/>
                  </a:cubicBezTo>
                  <a:cubicBezTo>
                    <a:pt x="262" y="53"/>
                    <a:pt x="253" y="49"/>
                    <a:pt x="250" y="48"/>
                  </a:cubicBezTo>
                  <a:cubicBezTo>
                    <a:pt x="250" y="48"/>
                    <a:pt x="250" y="48"/>
                    <a:pt x="250" y="48"/>
                  </a:cubicBezTo>
                  <a:cubicBezTo>
                    <a:pt x="250" y="47"/>
                    <a:pt x="250" y="47"/>
                    <a:pt x="250" y="47"/>
                  </a:cubicBezTo>
                  <a:cubicBezTo>
                    <a:pt x="250" y="47"/>
                    <a:pt x="250" y="47"/>
                    <a:pt x="250" y="47"/>
                  </a:cubicBezTo>
                  <a:cubicBezTo>
                    <a:pt x="250" y="48"/>
                    <a:pt x="250" y="48"/>
                    <a:pt x="250" y="48"/>
                  </a:cubicBezTo>
                  <a:cubicBezTo>
                    <a:pt x="249" y="47"/>
                    <a:pt x="249" y="47"/>
                    <a:pt x="249" y="47"/>
                  </a:cubicBezTo>
                  <a:cubicBezTo>
                    <a:pt x="249" y="47"/>
                    <a:pt x="249" y="47"/>
                    <a:pt x="249" y="47"/>
                  </a:cubicBezTo>
                  <a:cubicBezTo>
                    <a:pt x="249" y="47"/>
                    <a:pt x="249" y="46"/>
                    <a:pt x="249" y="45"/>
                  </a:cubicBezTo>
                  <a:cubicBezTo>
                    <a:pt x="249" y="44"/>
                    <a:pt x="248" y="43"/>
                    <a:pt x="247" y="41"/>
                  </a:cubicBezTo>
                  <a:cubicBezTo>
                    <a:pt x="246" y="38"/>
                    <a:pt x="244" y="33"/>
                    <a:pt x="241" y="28"/>
                  </a:cubicBezTo>
                  <a:cubicBezTo>
                    <a:pt x="235" y="19"/>
                    <a:pt x="225" y="9"/>
                    <a:pt x="210" y="6"/>
                  </a:cubicBezTo>
                  <a:cubicBezTo>
                    <a:pt x="215" y="10"/>
                    <a:pt x="225" y="19"/>
                    <a:pt x="228" y="32"/>
                  </a:cubicBezTo>
                  <a:cubicBezTo>
                    <a:pt x="229" y="35"/>
                    <a:pt x="229" y="35"/>
                    <a:pt x="229" y="35"/>
                  </a:cubicBezTo>
                  <a:cubicBezTo>
                    <a:pt x="227" y="33"/>
                    <a:pt x="227" y="33"/>
                    <a:pt x="227" y="33"/>
                  </a:cubicBezTo>
                  <a:cubicBezTo>
                    <a:pt x="216" y="24"/>
                    <a:pt x="195" y="10"/>
                    <a:pt x="162" y="4"/>
                  </a:cubicBezTo>
                  <a:cubicBezTo>
                    <a:pt x="151" y="2"/>
                    <a:pt x="138" y="0"/>
                    <a:pt x="124"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形状 88"/>
            <p:cNvSpPr>
              <a:spLocks noEditPoints="1"/>
            </p:cNvSpPr>
            <p:nvPr/>
          </p:nvSpPr>
          <p:spPr bwMode="auto">
            <a:xfrm>
              <a:off x="9406936" y="1143974"/>
              <a:ext cx="455198" cy="332172"/>
            </a:xfrm>
            <a:custGeom>
              <a:avLst/>
              <a:gdLst>
                <a:gd name="T0" fmla="*/ 47 w 296"/>
                <a:gd name="T1" fmla="*/ 21 h 216"/>
                <a:gd name="T2" fmla="*/ 166 w 296"/>
                <a:gd name="T3" fmla="*/ 6 h 216"/>
                <a:gd name="T4" fmla="*/ 233 w 296"/>
                <a:gd name="T5" fmla="*/ 37 h 216"/>
                <a:gd name="T6" fmla="*/ 214 w 296"/>
                <a:gd name="T7" fmla="*/ 8 h 216"/>
                <a:gd name="T8" fmla="*/ 251 w 296"/>
                <a:gd name="T9" fmla="*/ 43 h 216"/>
                <a:gd name="T10" fmla="*/ 253 w 296"/>
                <a:gd name="T11" fmla="*/ 49 h 216"/>
                <a:gd name="T12" fmla="*/ 254 w 296"/>
                <a:gd name="T13" fmla="*/ 50 h 216"/>
                <a:gd name="T14" fmla="*/ 254 w 296"/>
                <a:gd name="T15" fmla="*/ 50 h 216"/>
                <a:gd name="T16" fmla="*/ 276 w 296"/>
                <a:gd name="T17" fmla="*/ 64 h 216"/>
                <a:gd name="T18" fmla="*/ 293 w 296"/>
                <a:gd name="T19" fmla="*/ 118 h 216"/>
                <a:gd name="T20" fmla="*/ 276 w 296"/>
                <a:gd name="T21" fmla="*/ 198 h 216"/>
                <a:gd name="T22" fmla="*/ 258 w 296"/>
                <a:gd name="T23" fmla="*/ 145 h 216"/>
                <a:gd name="T24" fmla="*/ 260 w 296"/>
                <a:gd name="T25" fmla="*/ 128 h 216"/>
                <a:gd name="T26" fmla="*/ 256 w 296"/>
                <a:gd name="T27" fmla="*/ 129 h 216"/>
                <a:gd name="T28" fmla="*/ 257 w 296"/>
                <a:gd name="T29" fmla="*/ 130 h 216"/>
                <a:gd name="T30" fmla="*/ 257 w 296"/>
                <a:gd name="T31" fmla="*/ 130 h 216"/>
                <a:gd name="T32" fmla="*/ 69 w 296"/>
                <a:gd name="T33" fmla="*/ 130 h 216"/>
                <a:gd name="T34" fmla="*/ 68 w 296"/>
                <a:gd name="T35" fmla="*/ 130 h 216"/>
                <a:gd name="T36" fmla="*/ 51 w 296"/>
                <a:gd name="T37" fmla="*/ 209 h 216"/>
                <a:gd name="T38" fmla="*/ 31 w 296"/>
                <a:gd name="T39" fmla="*/ 106 h 216"/>
                <a:gd name="T40" fmla="*/ 42 w 296"/>
                <a:gd name="T41" fmla="*/ 23 h 216"/>
                <a:gd name="T42" fmla="*/ 128 w 296"/>
                <a:gd name="T43" fmla="*/ 0 h 216"/>
                <a:gd name="T44" fmla="*/ 10 w 296"/>
                <a:gd name="T45" fmla="*/ 68 h 216"/>
                <a:gd name="T46" fmla="*/ 29 w 296"/>
                <a:gd name="T47" fmla="*/ 112 h 216"/>
                <a:gd name="T48" fmla="*/ 49 w 296"/>
                <a:gd name="T49" fmla="*/ 210 h 216"/>
                <a:gd name="T50" fmla="*/ 50 w 296"/>
                <a:gd name="T51" fmla="*/ 214 h 216"/>
                <a:gd name="T52" fmla="*/ 51 w 296"/>
                <a:gd name="T53" fmla="*/ 213 h 216"/>
                <a:gd name="T54" fmla="*/ 68 w 296"/>
                <a:gd name="T55" fmla="*/ 147 h 216"/>
                <a:gd name="T56" fmla="*/ 160 w 296"/>
                <a:gd name="T57" fmla="*/ 149 h 216"/>
                <a:gd name="T58" fmla="*/ 257 w 296"/>
                <a:gd name="T59" fmla="*/ 131 h 216"/>
                <a:gd name="T60" fmla="*/ 273 w 296"/>
                <a:gd name="T61" fmla="*/ 210 h 216"/>
                <a:gd name="T62" fmla="*/ 274 w 296"/>
                <a:gd name="T63" fmla="*/ 213 h 216"/>
                <a:gd name="T64" fmla="*/ 275 w 296"/>
                <a:gd name="T65" fmla="*/ 210 h 216"/>
                <a:gd name="T66" fmla="*/ 285 w 296"/>
                <a:gd name="T67" fmla="*/ 170 h 216"/>
                <a:gd name="T68" fmla="*/ 296 w 296"/>
                <a:gd name="T69" fmla="*/ 110 h 216"/>
                <a:gd name="T70" fmla="*/ 255 w 296"/>
                <a:gd name="T71" fmla="*/ 48 h 216"/>
                <a:gd name="T72" fmla="*/ 210 w 296"/>
                <a:gd name="T73" fmla="*/ 5 h 216"/>
                <a:gd name="T74" fmla="*/ 209 w 296"/>
                <a:gd name="T75" fmla="*/ 7 h 216"/>
                <a:gd name="T76" fmla="*/ 229 w 296"/>
                <a:gd name="T77" fmla="*/ 31 h 216"/>
                <a:gd name="T78" fmla="*/ 128 w 29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216">
                  <a:moveTo>
                    <a:pt x="40" y="25"/>
                  </a:moveTo>
                  <a:cubicBezTo>
                    <a:pt x="42" y="24"/>
                    <a:pt x="44" y="22"/>
                    <a:pt x="47" y="21"/>
                  </a:cubicBezTo>
                  <a:cubicBezTo>
                    <a:pt x="75" y="7"/>
                    <a:pt x="103" y="2"/>
                    <a:pt x="128" y="2"/>
                  </a:cubicBezTo>
                  <a:cubicBezTo>
                    <a:pt x="142" y="2"/>
                    <a:pt x="155" y="4"/>
                    <a:pt x="166" y="6"/>
                  </a:cubicBezTo>
                  <a:cubicBezTo>
                    <a:pt x="199" y="12"/>
                    <a:pt x="220" y="26"/>
                    <a:pt x="231" y="35"/>
                  </a:cubicBezTo>
                  <a:cubicBezTo>
                    <a:pt x="233" y="37"/>
                    <a:pt x="233" y="37"/>
                    <a:pt x="233" y="37"/>
                  </a:cubicBezTo>
                  <a:cubicBezTo>
                    <a:pt x="232" y="34"/>
                    <a:pt x="232" y="34"/>
                    <a:pt x="232" y="34"/>
                  </a:cubicBezTo>
                  <a:cubicBezTo>
                    <a:pt x="229" y="21"/>
                    <a:pt x="219" y="12"/>
                    <a:pt x="214" y="8"/>
                  </a:cubicBezTo>
                  <a:cubicBezTo>
                    <a:pt x="229" y="11"/>
                    <a:pt x="239" y="21"/>
                    <a:pt x="245" y="30"/>
                  </a:cubicBezTo>
                  <a:cubicBezTo>
                    <a:pt x="248" y="35"/>
                    <a:pt x="250" y="40"/>
                    <a:pt x="251" y="43"/>
                  </a:cubicBezTo>
                  <a:cubicBezTo>
                    <a:pt x="252" y="45"/>
                    <a:pt x="253" y="46"/>
                    <a:pt x="253" y="47"/>
                  </a:cubicBezTo>
                  <a:cubicBezTo>
                    <a:pt x="253" y="48"/>
                    <a:pt x="253" y="49"/>
                    <a:pt x="253" y="49"/>
                  </a:cubicBezTo>
                  <a:cubicBezTo>
                    <a:pt x="253" y="49"/>
                    <a:pt x="253" y="49"/>
                    <a:pt x="253" y="49"/>
                  </a:cubicBezTo>
                  <a:cubicBezTo>
                    <a:pt x="254" y="50"/>
                    <a:pt x="254" y="50"/>
                    <a:pt x="254" y="50"/>
                  </a:cubicBezTo>
                  <a:cubicBezTo>
                    <a:pt x="254" y="49"/>
                    <a:pt x="254" y="49"/>
                    <a:pt x="254" y="49"/>
                  </a:cubicBezTo>
                  <a:cubicBezTo>
                    <a:pt x="254" y="50"/>
                    <a:pt x="254" y="50"/>
                    <a:pt x="254" y="50"/>
                  </a:cubicBezTo>
                  <a:cubicBezTo>
                    <a:pt x="254" y="50"/>
                    <a:pt x="254" y="50"/>
                    <a:pt x="254" y="50"/>
                  </a:cubicBezTo>
                  <a:cubicBezTo>
                    <a:pt x="257" y="51"/>
                    <a:pt x="266" y="55"/>
                    <a:pt x="276" y="64"/>
                  </a:cubicBezTo>
                  <a:cubicBezTo>
                    <a:pt x="285" y="73"/>
                    <a:pt x="294" y="88"/>
                    <a:pt x="294" y="110"/>
                  </a:cubicBezTo>
                  <a:cubicBezTo>
                    <a:pt x="294" y="113"/>
                    <a:pt x="293" y="116"/>
                    <a:pt x="293" y="118"/>
                  </a:cubicBezTo>
                  <a:cubicBezTo>
                    <a:pt x="293" y="126"/>
                    <a:pt x="288" y="149"/>
                    <a:pt x="283" y="170"/>
                  </a:cubicBezTo>
                  <a:cubicBezTo>
                    <a:pt x="280" y="180"/>
                    <a:pt x="278" y="190"/>
                    <a:pt x="276" y="198"/>
                  </a:cubicBezTo>
                  <a:cubicBezTo>
                    <a:pt x="275" y="202"/>
                    <a:pt x="274" y="205"/>
                    <a:pt x="274" y="207"/>
                  </a:cubicBezTo>
                  <a:cubicBezTo>
                    <a:pt x="270" y="199"/>
                    <a:pt x="258" y="171"/>
                    <a:pt x="258" y="145"/>
                  </a:cubicBezTo>
                  <a:cubicBezTo>
                    <a:pt x="258" y="140"/>
                    <a:pt x="258" y="135"/>
                    <a:pt x="259" y="130"/>
                  </a:cubicBezTo>
                  <a:cubicBezTo>
                    <a:pt x="260" y="128"/>
                    <a:pt x="260" y="128"/>
                    <a:pt x="260" y="128"/>
                  </a:cubicBezTo>
                  <a:cubicBezTo>
                    <a:pt x="258" y="129"/>
                    <a:pt x="258" y="129"/>
                    <a:pt x="258" y="129"/>
                  </a:cubicBezTo>
                  <a:cubicBezTo>
                    <a:pt x="258" y="129"/>
                    <a:pt x="257" y="129"/>
                    <a:pt x="256" y="129"/>
                  </a:cubicBezTo>
                  <a:cubicBezTo>
                    <a:pt x="254" y="130"/>
                    <a:pt x="249" y="132"/>
                    <a:pt x="243" y="134"/>
                  </a:cubicBezTo>
                  <a:cubicBezTo>
                    <a:pt x="250" y="133"/>
                    <a:pt x="254" y="131"/>
                    <a:pt x="257" y="130"/>
                  </a:cubicBezTo>
                  <a:cubicBezTo>
                    <a:pt x="257" y="130"/>
                    <a:pt x="257" y="130"/>
                    <a:pt x="257" y="130"/>
                  </a:cubicBezTo>
                  <a:cubicBezTo>
                    <a:pt x="257" y="130"/>
                    <a:pt x="257" y="130"/>
                    <a:pt x="257" y="130"/>
                  </a:cubicBezTo>
                  <a:cubicBezTo>
                    <a:pt x="248" y="134"/>
                    <a:pt x="209" y="148"/>
                    <a:pt x="160" y="148"/>
                  </a:cubicBezTo>
                  <a:cubicBezTo>
                    <a:pt x="132" y="148"/>
                    <a:pt x="101" y="143"/>
                    <a:pt x="69" y="130"/>
                  </a:cubicBezTo>
                  <a:cubicBezTo>
                    <a:pt x="69" y="130"/>
                    <a:pt x="69" y="130"/>
                    <a:pt x="69" y="130"/>
                  </a:cubicBezTo>
                  <a:cubicBezTo>
                    <a:pt x="69" y="130"/>
                    <a:pt x="68" y="130"/>
                    <a:pt x="68" y="130"/>
                  </a:cubicBezTo>
                  <a:cubicBezTo>
                    <a:pt x="68" y="130"/>
                    <a:pt x="68" y="130"/>
                    <a:pt x="68" y="130"/>
                  </a:cubicBezTo>
                  <a:cubicBezTo>
                    <a:pt x="67" y="143"/>
                    <a:pt x="63" y="170"/>
                    <a:pt x="51" y="209"/>
                  </a:cubicBezTo>
                  <a:cubicBezTo>
                    <a:pt x="41" y="169"/>
                    <a:pt x="31" y="147"/>
                    <a:pt x="31" y="112"/>
                  </a:cubicBezTo>
                  <a:cubicBezTo>
                    <a:pt x="31" y="110"/>
                    <a:pt x="31" y="108"/>
                    <a:pt x="31" y="106"/>
                  </a:cubicBezTo>
                  <a:cubicBezTo>
                    <a:pt x="30" y="106"/>
                    <a:pt x="30" y="106"/>
                    <a:pt x="30" y="106"/>
                  </a:cubicBezTo>
                  <a:cubicBezTo>
                    <a:pt x="0" y="77"/>
                    <a:pt x="7" y="43"/>
                    <a:pt x="42" y="23"/>
                  </a:cubicBezTo>
                  <a:cubicBezTo>
                    <a:pt x="41" y="24"/>
                    <a:pt x="41" y="24"/>
                    <a:pt x="40" y="25"/>
                  </a:cubicBezTo>
                  <a:moveTo>
                    <a:pt x="128" y="0"/>
                  </a:moveTo>
                  <a:cubicBezTo>
                    <a:pt x="103" y="0"/>
                    <a:pt x="75" y="5"/>
                    <a:pt x="46" y="20"/>
                  </a:cubicBezTo>
                  <a:cubicBezTo>
                    <a:pt x="23" y="31"/>
                    <a:pt x="10" y="49"/>
                    <a:pt x="10" y="68"/>
                  </a:cubicBezTo>
                  <a:cubicBezTo>
                    <a:pt x="10" y="81"/>
                    <a:pt x="16" y="94"/>
                    <a:pt x="29" y="106"/>
                  </a:cubicBezTo>
                  <a:cubicBezTo>
                    <a:pt x="29" y="108"/>
                    <a:pt x="29" y="110"/>
                    <a:pt x="29" y="112"/>
                  </a:cubicBezTo>
                  <a:cubicBezTo>
                    <a:pt x="29" y="147"/>
                    <a:pt x="38" y="169"/>
                    <a:pt x="48" y="206"/>
                  </a:cubicBezTo>
                  <a:cubicBezTo>
                    <a:pt x="48" y="208"/>
                    <a:pt x="49" y="209"/>
                    <a:pt x="49" y="210"/>
                  </a:cubicBezTo>
                  <a:cubicBezTo>
                    <a:pt x="49" y="211"/>
                    <a:pt x="49" y="212"/>
                    <a:pt x="49" y="213"/>
                  </a:cubicBezTo>
                  <a:cubicBezTo>
                    <a:pt x="50" y="214"/>
                    <a:pt x="50" y="214"/>
                    <a:pt x="50" y="214"/>
                  </a:cubicBezTo>
                  <a:cubicBezTo>
                    <a:pt x="50" y="216"/>
                    <a:pt x="50" y="216"/>
                    <a:pt x="50" y="216"/>
                  </a:cubicBezTo>
                  <a:cubicBezTo>
                    <a:pt x="51" y="213"/>
                    <a:pt x="51" y="213"/>
                    <a:pt x="51" y="213"/>
                  </a:cubicBezTo>
                  <a:cubicBezTo>
                    <a:pt x="51" y="212"/>
                    <a:pt x="52" y="212"/>
                    <a:pt x="52" y="212"/>
                  </a:cubicBezTo>
                  <a:cubicBezTo>
                    <a:pt x="61" y="184"/>
                    <a:pt x="66" y="162"/>
                    <a:pt x="68" y="147"/>
                  </a:cubicBezTo>
                  <a:cubicBezTo>
                    <a:pt x="69" y="141"/>
                    <a:pt x="69" y="136"/>
                    <a:pt x="70" y="132"/>
                  </a:cubicBezTo>
                  <a:cubicBezTo>
                    <a:pt x="101" y="144"/>
                    <a:pt x="132" y="149"/>
                    <a:pt x="160" y="149"/>
                  </a:cubicBezTo>
                  <a:cubicBezTo>
                    <a:pt x="172" y="149"/>
                    <a:pt x="184" y="148"/>
                    <a:pt x="194" y="147"/>
                  </a:cubicBezTo>
                  <a:cubicBezTo>
                    <a:pt x="227" y="142"/>
                    <a:pt x="251" y="134"/>
                    <a:pt x="257" y="131"/>
                  </a:cubicBezTo>
                  <a:cubicBezTo>
                    <a:pt x="256" y="136"/>
                    <a:pt x="256" y="140"/>
                    <a:pt x="256" y="145"/>
                  </a:cubicBezTo>
                  <a:cubicBezTo>
                    <a:pt x="256" y="177"/>
                    <a:pt x="273" y="210"/>
                    <a:pt x="273" y="210"/>
                  </a:cubicBezTo>
                  <a:cubicBezTo>
                    <a:pt x="273" y="210"/>
                    <a:pt x="273" y="210"/>
                    <a:pt x="273" y="210"/>
                  </a:cubicBezTo>
                  <a:cubicBezTo>
                    <a:pt x="274" y="213"/>
                    <a:pt x="274" y="213"/>
                    <a:pt x="274" y="213"/>
                  </a:cubicBezTo>
                  <a:cubicBezTo>
                    <a:pt x="275" y="210"/>
                    <a:pt x="275" y="210"/>
                    <a:pt x="275" y="210"/>
                  </a:cubicBezTo>
                  <a:cubicBezTo>
                    <a:pt x="275" y="210"/>
                    <a:pt x="275" y="210"/>
                    <a:pt x="275" y="210"/>
                  </a:cubicBezTo>
                  <a:cubicBezTo>
                    <a:pt x="275" y="209"/>
                    <a:pt x="275" y="208"/>
                    <a:pt x="276" y="207"/>
                  </a:cubicBezTo>
                  <a:cubicBezTo>
                    <a:pt x="277" y="202"/>
                    <a:pt x="281" y="186"/>
                    <a:pt x="285" y="170"/>
                  </a:cubicBezTo>
                  <a:cubicBezTo>
                    <a:pt x="289" y="149"/>
                    <a:pt x="295" y="127"/>
                    <a:pt x="295" y="119"/>
                  </a:cubicBezTo>
                  <a:cubicBezTo>
                    <a:pt x="295" y="116"/>
                    <a:pt x="296" y="113"/>
                    <a:pt x="296" y="110"/>
                  </a:cubicBezTo>
                  <a:cubicBezTo>
                    <a:pt x="296" y="86"/>
                    <a:pt x="285" y="70"/>
                    <a:pt x="275" y="61"/>
                  </a:cubicBezTo>
                  <a:cubicBezTo>
                    <a:pt x="266" y="52"/>
                    <a:pt x="257" y="49"/>
                    <a:pt x="255" y="48"/>
                  </a:cubicBezTo>
                  <a:cubicBezTo>
                    <a:pt x="255" y="46"/>
                    <a:pt x="252" y="38"/>
                    <a:pt x="246" y="29"/>
                  </a:cubicBezTo>
                  <a:cubicBezTo>
                    <a:pt x="240" y="19"/>
                    <a:pt x="228" y="8"/>
                    <a:pt x="210" y="5"/>
                  </a:cubicBezTo>
                  <a:cubicBezTo>
                    <a:pt x="205" y="4"/>
                    <a:pt x="205" y="4"/>
                    <a:pt x="205" y="4"/>
                  </a:cubicBezTo>
                  <a:cubicBezTo>
                    <a:pt x="209" y="7"/>
                    <a:pt x="209" y="7"/>
                    <a:pt x="209" y="7"/>
                  </a:cubicBezTo>
                  <a:cubicBezTo>
                    <a:pt x="209" y="7"/>
                    <a:pt x="209" y="7"/>
                    <a:pt x="210" y="7"/>
                  </a:cubicBezTo>
                  <a:cubicBezTo>
                    <a:pt x="213" y="9"/>
                    <a:pt x="224" y="17"/>
                    <a:pt x="229" y="31"/>
                  </a:cubicBezTo>
                  <a:cubicBezTo>
                    <a:pt x="218" y="22"/>
                    <a:pt x="197" y="9"/>
                    <a:pt x="167" y="4"/>
                  </a:cubicBezTo>
                  <a:cubicBezTo>
                    <a:pt x="156" y="2"/>
                    <a:pt x="142" y="0"/>
                    <a:pt x="12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形状 89"/>
            <p:cNvSpPr>
              <a:spLocks/>
            </p:cNvSpPr>
            <p:nvPr/>
          </p:nvSpPr>
          <p:spPr bwMode="auto">
            <a:xfrm>
              <a:off x="9406936" y="1179344"/>
              <a:ext cx="395223" cy="192229"/>
            </a:xfrm>
            <a:custGeom>
              <a:avLst/>
              <a:gdLst>
                <a:gd name="T0" fmla="*/ 42 w 257"/>
                <a:gd name="T1" fmla="*/ 0 h 125"/>
                <a:gd name="T2" fmla="*/ 30 w 257"/>
                <a:gd name="T3" fmla="*/ 83 h 125"/>
                <a:gd name="T4" fmla="*/ 31 w 257"/>
                <a:gd name="T5" fmla="*/ 83 h 125"/>
                <a:gd name="T6" fmla="*/ 68 w 257"/>
                <a:gd name="T7" fmla="*/ 107 h 125"/>
                <a:gd name="T8" fmla="*/ 69 w 257"/>
                <a:gd name="T9" fmla="*/ 107 h 125"/>
                <a:gd name="T10" fmla="*/ 69 w 257"/>
                <a:gd name="T11" fmla="*/ 107 h 125"/>
                <a:gd name="T12" fmla="*/ 160 w 257"/>
                <a:gd name="T13" fmla="*/ 125 h 125"/>
                <a:gd name="T14" fmla="*/ 257 w 257"/>
                <a:gd name="T15" fmla="*/ 107 h 125"/>
                <a:gd name="T16" fmla="*/ 243 w 257"/>
                <a:gd name="T17" fmla="*/ 111 h 125"/>
                <a:gd name="T18" fmla="*/ 156 w 257"/>
                <a:gd name="T19" fmla="*/ 117 h 125"/>
                <a:gd name="T20" fmla="*/ 40 w 257"/>
                <a:gd name="T21" fmla="*/ 2 h 125"/>
                <a:gd name="T22" fmla="*/ 42 w 257"/>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7" h="125">
                  <a:moveTo>
                    <a:pt x="42" y="0"/>
                  </a:moveTo>
                  <a:cubicBezTo>
                    <a:pt x="7" y="20"/>
                    <a:pt x="0" y="54"/>
                    <a:pt x="30" y="83"/>
                  </a:cubicBezTo>
                  <a:cubicBezTo>
                    <a:pt x="30" y="83"/>
                    <a:pt x="30" y="83"/>
                    <a:pt x="31" y="83"/>
                  </a:cubicBezTo>
                  <a:cubicBezTo>
                    <a:pt x="43" y="93"/>
                    <a:pt x="56" y="100"/>
                    <a:pt x="68" y="107"/>
                  </a:cubicBezTo>
                  <a:cubicBezTo>
                    <a:pt x="68" y="107"/>
                    <a:pt x="69" y="107"/>
                    <a:pt x="69" y="107"/>
                  </a:cubicBezTo>
                  <a:cubicBezTo>
                    <a:pt x="69" y="107"/>
                    <a:pt x="69" y="107"/>
                    <a:pt x="69" y="107"/>
                  </a:cubicBezTo>
                  <a:cubicBezTo>
                    <a:pt x="101" y="120"/>
                    <a:pt x="132" y="125"/>
                    <a:pt x="160" y="125"/>
                  </a:cubicBezTo>
                  <a:cubicBezTo>
                    <a:pt x="209" y="125"/>
                    <a:pt x="248" y="111"/>
                    <a:pt x="257" y="107"/>
                  </a:cubicBezTo>
                  <a:cubicBezTo>
                    <a:pt x="254" y="108"/>
                    <a:pt x="250" y="110"/>
                    <a:pt x="243" y="111"/>
                  </a:cubicBezTo>
                  <a:cubicBezTo>
                    <a:pt x="228" y="114"/>
                    <a:pt x="201" y="117"/>
                    <a:pt x="156" y="117"/>
                  </a:cubicBezTo>
                  <a:cubicBezTo>
                    <a:pt x="76" y="117"/>
                    <a:pt x="4" y="45"/>
                    <a:pt x="40" y="2"/>
                  </a:cubicBezTo>
                  <a:cubicBezTo>
                    <a:pt x="41" y="1"/>
                    <a:pt x="41" y="1"/>
                    <a:pt x="42" y="0"/>
                  </a:cubicBezTo>
                </a:path>
              </a:pathLst>
            </a:custGeom>
            <a:solidFill>
              <a:srgbClr val="0B0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形状 90"/>
            <p:cNvSpPr>
              <a:spLocks/>
            </p:cNvSpPr>
            <p:nvPr/>
          </p:nvSpPr>
          <p:spPr bwMode="auto">
            <a:xfrm>
              <a:off x="9156270" y="934829"/>
              <a:ext cx="89194" cy="87657"/>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EFD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形状 91"/>
            <p:cNvSpPr>
              <a:spLocks noEditPoints="1"/>
            </p:cNvSpPr>
            <p:nvPr/>
          </p:nvSpPr>
          <p:spPr bwMode="auto">
            <a:xfrm>
              <a:off x="9153194" y="931753"/>
              <a:ext cx="93808" cy="93808"/>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任意多边形: 形状 92"/>
            <p:cNvSpPr>
              <a:spLocks/>
            </p:cNvSpPr>
            <p:nvPr/>
          </p:nvSpPr>
          <p:spPr bwMode="auto">
            <a:xfrm>
              <a:off x="9266994" y="934829"/>
              <a:ext cx="90733" cy="87657"/>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73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形状 93"/>
            <p:cNvSpPr>
              <a:spLocks noEditPoints="1"/>
            </p:cNvSpPr>
            <p:nvPr/>
          </p:nvSpPr>
          <p:spPr bwMode="auto">
            <a:xfrm>
              <a:off x="9263918" y="931753"/>
              <a:ext cx="95346" cy="93808"/>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形状 94"/>
            <p:cNvSpPr>
              <a:spLocks/>
            </p:cNvSpPr>
            <p:nvPr/>
          </p:nvSpPr>
          <p:spPr bwMode="auto">
            <a:xfrm>
              <a:off x="9379255" y="934829"/>
              <a:ext cx="90733" cy="87657"/>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E869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任意多边形: 形状 95"/>
            <p:cNvSpPr>
              <a:spLocks noEditPoints="1"/>
            </p:cNvSpPr>
            <p:nvPr/>
          </p:nvSpPr>
          <p:spPr bwMode="auto">
            <a:xfrm>
              <a:off x="9376179" y="931753"/>
              <a:ext cx="95346" cy="93808"/>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形状 96"/>
            <p:cNvSpPr>
              <a:spLocks/>
            </p:cNvSpPr>
            <p:nvPr/>
          </p:nvSpPr>
          <p:spPr bwMode="auto">
            <a:xfrm>
              <a:off x="9107059" y="1448465"/>
              <a:ext cx="16917" cy="13841"/>
            </a:xfrm>
            <a:custGeom>
              <a:avLst/>
              <a:gdLst>
                <a:gd name="T0" fmla="*/ 10 w 11"/>
                <a:gd name="T1" fmla="*/ 0 h 9"/>
                <a:gd name="T2" fmla="*/ 0 w 11"/>
                <a:gd name="T3" fmla="*/ 1 h 9"/>
                <a:gd name="T4" fmla="*/ 1 w 11"/>
                <a:gd name="T5" fmla="*/ 9 h 9"/>
                <a:gd name="T6" fmla="*/ 8 w 11"/>
                <a:gd name="T7" fmla="*/ 8 h 9"/>
                <a:gd name="T8" fmla="*/ 10 w 11"/>
                <a:gd name="T9" fmla="*/ 8 h 9"/>
                <a:gd name="T10" fmla="*/ 11 w 11"/>
                <a:gd name="T11" fmla="*/ 8 h 9"/>
                <a:gd name="T12" fmla="*/ 10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10" y="0"/>
                  </a:moveTo>
                  <a:cubicBezTo>
                    <a:pt x="10" y="0"/>
                    <a:pt x="7" y="0"/>
                    <a:pt x="0" y="1"/>
                  </a:cubicBezTo>
                  <a:cubicBezTo>
                    <a:pt x="1" y="9"/>
                    <a:pt x="1" y="9"/>
                    <a:pt x="1" y="9"/>
                  </a:cubicBezTo>
                  <a:cubicBezTo>
                    <a:pt x="4" y="9"/>
                    <a:pt x="6" y="9"/>
                    <a:pt x="8" y="8"/>
                  </a:cubicBezTo>
                  <a:cubicBezTo>
                    <a:pt x="9" y="8"/>
                    <a:pt x="10" y="8"/>
                    <a:pt x="10" y="8"/>
                  </a:cubicBezTo>
                  <a:cubicBezTo>
                    <a:pt x="10" y="8"/>
                    <a:pt x="11" y="8"/>
                    <a:pt x="11" y="8"/>
                  </a:cubicBezTo>
                  <a:cubicBezTo>
                    <a:pt x="10" y="0"/>
                    <a:pt x="10" y="0"/>
                    <a:pt x="10" y="0"/>
                  </a:cubicBezTo>
                </a:path>
              </a:pathLst>
            </a:custGeom>
            <a:solidFill>
              <a:srgbClr val="64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形状 97"/>
            <p:cNvSpPr>
              <a:spLocks noEditPoints="1"/>
            </p:cNvSpPr>
            <p:nvPr/>
          </p:nvSpPr>
          <p:spPr bwMode="auto">
            <a:xfrm>
              <a:off x="8636483" y="1454616"/>
              <a:ext cx="835043" cy="1451713"/>
            </a:xfrm>
            <a:custGeom>
              <a:avLst/>
              <a:gdLst>
                <a:gd name="T0" fmla="*/ 544 w 544"/>
                <a:gd name="T1" fmla="*/ 936 h 944"/>
                <a:gd name="T2" fmla="*/ 504 w 544"/>
                <a:gd name="T3" fmla="*/ 940 h 944"/>
                <a:gd name="T4" fmla="*/ 445 w 544"/>
                <a:gd name="T5" fmla="*/ 932 h 944"/>
                <a:gd name="T6" fmla="*/ 407 w 544"/>
                <a:gd name="T7" fmla="*/ 916 h 944"/>
                <a:gd name="T8" fmla="*/ 407 w 544"/>
                <a:gd name="T9" fmla="*/ 916 h 944"/>
                <a:gd name="T10" fmla="*/ 388 w 544"/>
                <a:gd name="T11" fmla="*/ 911 h 944"/>
                <a:gd name="T12" fmla="*/ 328 w 544"/>
                <a:gd name="T13" fmla="*/ 901 h 944"/>
                <a:gd name="T14" fmla="*/ 294 w 544"/>
                <a:gd name="T15" fmla="*/ 879 h 944"/>
                <a:gd name="T16" fmla="*/ 294 w 544"/>
                <a:gd name="T17" fmla="*/ 879 h 944"/>
                <a:gd name="T18" fmla="*/ 276 w 544"/>
                <a:gd name="T19" fmla="*/ 871 h 944"/>
                <a:gd name="T20" fmla="*/ 237 w 544"/>
                <a:gd name="T21" fmla="*/ 860 h 944"/>
                <a:gd name="T22" fmla="*/ 186 w 544"/>
                <a:gd name="T23" fmla="*/ 828 h 944"/>
                <a:gd name="T24" fmla="*/ 160 w 544"/>
                <a:gd name="T25" fmla="*/ 797 h 944"/>
                <a:gd name="T26" fmla="*/ 160 w 544"/>
                <a:gd name="T27" fmla="*/ 797 h 944"/>
                <a:gd name="T28" fmla="*/ 140 w 544"/>
                <a:gd name="T29" fmla="*/ 790 h 944"/>
                <a:gd name="T30" fmla="*/ 99 w 544"/>
                <a:gd name="T31" fmla="*/ 745 h 944"/>
                <a:gd name="T32" fmla="*/ 83 w 544"/>
                <a:gd name="T33" fmla="*/ 708 h 944"/>
                <a:gd name="T34" fmla="*/ 83 w 544"/>
                <a:gd name="T35" fmla="*/ 708 h 944"/>
                <a:gd name="T36" fmla="*/ 66 w 544"/>
                <a:gd name="T37" fmla="*/ 695 h 944"/>
                <a:gd name="T38" fmla="*/ 41 w 544"/>
                <a:gd name="T39" fmla="*/ 640 h 944"/>
                <a:gd name="T40" fmla="*/ 36 w 544"/>
                <a:gd name="T41" fmla="*/ 600 h 944"/>
                <a:gd name="T42" fmla="*/ 36 w 544"/>
                <a:gd name="T43" fmla="*/ 600 h 944"/>
                <a:gd name="T44" fmla="*/ 31 w 544"/>
                <a:gd name="T45" fmla="*/ 581 h 944"/>
                <a:gd name="T46" fmla="*/ 15 w 544"/>
                <a:gd name="T47" fmla="*/ 544 h 944"/>
                <a:gd name="T48" fmla="*/ 5 w 544"/>
                <a:gd name="T49" fmla="*/ 484 h 944"/>
                <a:gd name="T50" fmla="*/ 13 w 544"/>
                <a:gd name="T51" fmla="*/ 484 h 944"/>
                <a:gd name="T52" fmla="*/ 11 w 544"/>
                <a:gd name="T53" fmla="*/ 464 h 944"/>
                <a:gd name="T54" fmla="*/ 0 w 544"/>
                <a:gd name="T55" fmla="*/ 425 h 944"/>
                <a:gd name="T56" fmla="*/ 0 w 544"/>
                <a:gd name="T57" fmla="*/ 405 h 944"/>
                <a:gd name="T58" fmla="*/ 10 w 544"/>
                <a:gd name="T59" fmla="*/ 365 h 944"/>
                <a:gd name="T60" fmla="*/ 148 w 544"/>
                <a:gd name="T61" fmla="*/ 348 h 944"/>
                <a:gd name="T62" fmla="*/ 167 w 544"/>
                <a:gd name="T63" fmla="*/ 338 h 944"/>
                <a:gd name="T64" fmla="*/ 9 w 544"/>
                <a:gd name="T65" fmla="*/ 325 h 944"/>
                <a:gd name="T66" fmla="*/ 9 w 544"/>
                <a:gd name="T67" fmla="*/ 325 h 944"/>
                <a:gd name="T68" fmla="*/ 113 w 544"/>
                <a:gd name="T69" fmla="*/ 329 h 944"/>
                <a:gd name="T70" fmla="*/ 206 w 544"/>
                <a:gd name="T71" fmla="*/ 328 h 944"/>
                <a:gd name="T72" fmla="*/ 14 w 544"/>
                <a:gd name="T73" fmla="*/ 305 h 944"/>
                <a:gd name="T74" fmla="*/ 81 w 544"/>
                <a:gd name="T75" fmla="*/ 284 h 944"/>
                <a:gd name="T76" fmla="*/ 81 w 544"/>
                <a:gd name="T77" fmla="*/ 284 h 944"/>
                <a:gd name="T78" fmla="*/ 236 w 544"/>
                <a:gd name="T79" fmla="*/ 275 h 944"/>
                <a:gd name="T80" fmla="*/ 36 w 544"/>
                <a:gd name="T81" fmla="*/ 271 h 944"/>
                <a:gd name="T82" fmla="*/ 67 w 544"/>
                <a:gd name="T83" fmla="*/ 246 h 944"/>
                <a:gd name="T84" fmla="*/ 228 w 544"/>
                <a:gd name="T85" fmla="*/ 234 h 944"/>
                <a:gd name="T86" fmla="*/ 234 w 544"/>
                <a:gd name="T87" fmla="*/ 254 h 944"/>
                <a:gd name="T88" fmla="*/ 69 w 544"/>
                <a:gd name="T89" fmla="*/ 208 h 944"/>
                <a:gd name="T90" fmla="*/ 51 w 544"/>
                <a:gd name="T91" fmla="*/ 234 h 944"/>
                <a:gd name="T92" fmla="*/ 77 w 544"/>
                <a:gd name="T93" fmla="*/ 209 h 944"/>
                <a:gd name="T94" fmla="*/ 199 w 544"/>
                <a:gd name="T95" fmla="*/ 204 h 944"/>
                <a:gd name="T96" fmla="*/ 199 w 544"/>
                <a:gd name="T97" fmla="*/ 204 h 944"/>
                <a:gd name="T98" fmla="*/ 103 w 544"/>
                <a:gd name="T99" fmla="*/ 205 h 944"/>
                <a:gd name="T100" fmla="*/ 178 w 544"/>
                <a:gd name="T101" fmla="*/ 202 h 944"/>
                <a:gd name="T102" fmla="*/ 120 w 544"/>
                <a:gd name="T103" fmla="*/ 191 h 944"/>
                <a:gd name="T104" fmla="*/ 77 w 544"/>
                <a:gd name="T105" fmla="*/ 166 h 944"/>
                <a:gd name="T106" fmla="*/ 77 w 544"/>
                <a:gd name="T107" fmla="*/ 166 h 944"/>
                <a:gd name="T108" fmla="*/ 99 w 544"/>
                <a:gd name="T109" fmla="*/ 132 h 944"/>
                <a:gd name="T110" fmla="*/ 108 w 544"/>
                <a:gd name="T111" fmla="*/ 115 h 944"/>
                <a:gd name="T112" fmla="*/ 126 w 544"/>
                <a:gd name="T113" fmla="*/ 78 h 944"/>
                <a:gd name="T114" fmla="*/ 173 w 544"/>
                <a:gd name="T115" fmla="*/ 40 h 944"/>
                <a:gd name="T116" fmla="*/ 173 w 544"/>
                <a:gd name="T117" fmla="*/ 40 h 944"/>
                <a:gd name="T118" fmla="*/ 212 w 544"/>
                <a:gd name="T119" fmla="*/ 29 h 944"/>
                <a:gd name="T120" fmla="*/ 230 w 544"/>
                <a:gd name="T121" fmla="*/ 22 h 944"/>
                <a:gd name="T122" fmla="*/ 266 w 544"/>
                <a:gd name="T123" fmla="*/ 3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4" h="944">
                  <a:moveTo>
                    <a:pt x="525" y="935"/>
                  </a:moveTo>
                  <a:cubicBezTo>
                    <a:pt x="524" y="942"/>
                    <a:pt x="524" y="942"/>
                    <a:pt x="524" y="942"/>
                  </a:cubicBezTo>
                  <a:cubicBezTo>
                    <a:pt x="531" y="943"/>
                    <a:pt x="538" y="944"/>
                    <a:pt x="544" y="944"/>
                  </a:cubicBezTo>
                  <a:cubicBezTo>
                    <a:pt x="544" y="936"/>
                    <a:pt x="544" y="936"/>
                    <a:pt x="544" y="936"/>
                  </a:cubicBezTo>
                  <a:cubicBezTo>
                    <a:pt x="539" y="936"/>
                    <a:pt x="532" y="935"/>
                    <a:pt x="525" y="935"/>
                  </a:cubicBezTo>
                  <a:moveTo>
                    <a:pt x="485" y="930"/>
                  </a:moveTo>
                  <a:cubicBezTo>
                    <a:pt x="484" y="938"/>
                    <a:pt x="484" y="938"/>
                    <a:pt x="484" y="938"/>
                  </a:cubicBezTo>
                  <a:cubicBezTo>
                    <a:pt x="491" y="939"/>
                    <a:pt x="498" y="940"/>
                    <a:pt x="504" y="940"/>
                  </a:cubicBezTo>
                  <a:cubicBezTo>
                    <a:pt x="505" y="933"/>
                    <a:pt x="505" y="933"/>
                    <a:pt x="505" y="933"/>
                  </a:cubicBezTo>
                  <a:cubicBezTo>
                    <a:pt x="499" y="932"/>
                    <a:pt x="492" y="931"/>
                    <a:pt x="485" y="930"/>
                  </a:cubicBezTo>
                  <a:moveTo>
                    <a:pt x="446" y="924"/>
                  </a:moveTo>
                  <a:cubicBezTo>
                    <a:pt x="445" y="932"/>
                    <a:pt x="445" y="932"/>
                    <a:pt x="445" y="932"/>
                  </a:cubicBezTo>
                  <a:cubicBezTo>
                    <a:pt x="451" y="933"/>
                    <a:pt x="458" y="934"/>
                    <a:pt x="464" y="935"/>
                  </a:cubicBezTo>
                  <a:cubicBezTo>
                    <a:pt x="466" y="927"/>
                    <a:pt x="466" y="927"/>
                    <a:pt x="466" y="927"/>
                  </a:cubicBezTo>
                  <a:cubicBezTo>
                    <a:pt x="459" y="926"/>
                    <a:pt x="453" y="925"/>
                    <a:pt x="446" y="924"/>
                  </a:cubicBezTo>
                  <a:moveTo>
                    <a:pt x="407" y="916"/>
                  </a:moveTo>
                  <a:cubicBezTo>
                    <a:pt x="405" y="923"/>
                    <a:pt x="405" y="923"/>
                    <a:pt x="405" y="923"/>
                  </a:cubicBezTo>
                  <a:cubicBezTo>
                    <a:pt x="412" y="925"/>
                    <a:pt x="418" y="926"/>
                    <a:pt x="425" y="928"/>
                  </a:cubicBezTo>
                  <a:cubicBezTo>
                    <a:pt x="427" y="920"/>
                    <a:pt x="427" y="920"/>
                    <a:pt x="427" y="920"/>
                  </a:cubicBezTo>
                  <a:cubicBezTo>
                    <a:pt x="420" y="919"/>
                    <a:pt x="414" y="917"/>
                    <a:pt x="407" y="916"/>
                  </a:cubicBezTo>
                  <a:moveTo>
                    <a:pt x="369" y="905"/>
                  </a:moveTo>
                  <a:cubicBezTo>
                    <a:pt x="367" y="913"/>
                    <a:pt x="367" y="913"/>
                    <a:pt x="367" y="913"/>
                  </a:cubicBezTo>
                  <a:cubicBezTo>
                    <a:pt x="373" y="915"/>
                    <a:pt x="380" y="917"/>
                    <a:pt x="386" y="918"/>
                  </a:cubicBezTo>
                  <a:cubicBezTo>
                    <a:pt x="388" y="911"/>
                    <a:pt x="388" y="911"/>
                    <a:pt x="388" y="911"/>
                  </a:cubicBezTo>
                  <a:cubicBezTo>
                    <a:pt x="382" y="909"/>
                    <a:pt x="375" y="907"/>
                    <a:pt x="369" y="905"/>
                  </a:cubicBezTo>
                  <a:moveTo>
                    <a:pt x="331" y="893"/>
                  </a:moveTo>
                  <a:cubicBezTo>
                    <a:pt x="328" y="901"/>
                    <a:pt x="328" y="901"/>
                    <a:pt x="328" y="901"/>
                  </a:cubicBezTo>
                  <a:cubicBezTo>
                    <a:pt x="328" y="901"/>
                    <a:pt x="328" y="901"/>
                    <a:pt x="328" y="901"/>
                  </a:cubicBezTo>
                  <a:cubicBezTo>
                    <a:pt x="335" y="903"/>
                    <a:pt x="341" y="905"/>
                    <a:pt x="347" y="907"/>
                  </a:cubicBezTo>
                  <a:cubicBezTo>
                    <a:pt x="350" y="900"/>
                    <a:pt x="350" y="900"/>
                    <a:pt x="350" y="900"/>
                  </a:cubicBezTo>
                  <a:cubicBezTo>
                    <a:pt x="344" y="898"/>
                    <a:pt x="337" y="896"/>
                    <a:pt x="331" y="893"/>
                  </a:cubicBezTo>
                  <a:moveTo>
                    <a:pt x="294" y="879"/>
                  </a:moveTo>
                  <a:cubicBezTo>
                    <a:pt x="291" y="886"/>
                    <a:pt x="291" y="886"/>
                    <a:pt x="291" y="886"/>
                  </a:cubicBezTo>
                  <a:cubicBezTo>
                    <a:pt x="297" y="889"/>
                    <a:pt x="303" y="891"/>
                    <a:pt x="310" y="894"/>
                  </a:cubicBezTo>
                  <a:cubicBezTo>
                    <a:pt x="313" y="886"/>
                    <a:pt x="313" y="886"/>
                    <a:pt x="313" y="886"/>
                  </a:cubicBezTo>
                  <a:cubicBezTo>
                    <a:pt x="306" y="884"/>
                    <a:pt x="300" y="882"/>
                    <a:pt x="294" y="879"/>
                  </a:cubicBezTo>
                  <a:moveTo>
                    <a:pt x="258" y="862"/>
                  </a:moveTo>
                  <a:cubicBezTo>
                    <a:pt x="255" y="869"/>
                    <a:pt x="255" y="869"/>
                    <a:pt x="255" y="869"/>
                  </a:cubicBezTo>
                  <a:cubicBezTo>
                    <a:pt x="261" y="872"/>
                    <a:pt x="267" y="875"/>
                    <a:pt x="273" y="878"/>
                  </a:cubicBezTo>
                  <a:cubicBezTo>
                    <a:pt x="276" y="871"/>
                    <a:pt x="276" y="871"/>
                    <a:pt x="276" y="871"/>
                  </a:cubicBezTo>
                  <a:cubicBezTo>
                    <a:pt x="270" y="868"/>
                    <a:pt x="264" y="865"/>
                    <a:pt x="258" y="862"/>
                  </a:cubicBezTo>
                  <a:moveTo>
                    <a:pt x="224" y="843"/>
                  </a:moveTo>
                  <a:cubicBezTo>
                    <a:pt x="220" y="850"/>
                    <a:pt x="220" y="850"/>
                    <a:pt x="220" y="850"/>
                  </a:cubicBezTo>
                  <a:cubicBezTo>
                    <a:pt x="225" y="853"/>
                    <a:pt x="231" y="857"/>
                    <a:pt x="237" y="860"/>
                  </a:cubicBezTo>
                  <a:cubicBezTo>
                    <a:pt x="241" y="853"/>
                    <a:pt x="241" y="853"/>
                    <a:pt x="241" y="853"/>
                  </a:cubicBezTo>
                  <a:cubicBezTo>
                    <a:pt x="235" y="850"/>
                    <a:pt x="229" y="847"/>
                    <a:pt x="224" y="843"/>
                  </a:cubicBezTo>
                  <a:moveTo>
                    <a:pt x="191" y="821"/>
                  </a:moveTo>
                  <a:cubicBezTo>
                    <a:pt x="186" y="828"/>
                    <a:pt x="186" y="828"/>
                    <a:pt x="186" y="828"/>
                  </a:cubicBezTo>
                  <a:cubicBezTo>
                    <a:pt x="192" y="832"/>
                    <a:pt x="197" y="836"/>
                    <a:pt x="203" y="839"/>
                  </a:cubicBezTo>
                  <a:cubicBezTo>
                    <a:pt x="207" y="833"/>
                    <a:pt x="207" y="833"/>
                    <a:pt x="207" y="833"/>
                  </a:cubicBezTo>
                  <a:cubicBezTo>
                    <a:pt x="202" y="829"/>
                    <a:pt x="196" y="825"/>
                    <a:pt x="191" y="821"/>
                  </a:cubicBezTo>
                  <a:moveTo>
                    <a:pt x="160" y="797"/>
                  </a:moveTo>
                  <a:cubicBezTo>
                    <a:pt x="155" y="803"/>
                    <a:pt x="155" y="803"/>
                    <a:pt x="155" y="803"/>
                  </a:cubicBezTo>
                  <a:cubicBezTo>
                    <a:pt x="160" y="807"/>
                    <a:pt x="165" y="812"/>
                    <a:pt x="170" y="816"/>
                  </a:cubicBezTo>
                  <a:cubicBezTo>
                    <a:pt x="175" y="810"/>
                    <a:pt x="175" y="810"/>
                    <a:pt x="175" y="810"/>
                  </a:cubicBezTo>
                  <a:cubicBezTo>
                    <a:pt x="170" y="805"/>
                    <a:pt x="165" y="801"/>
                    <a:pt x="160" y="797"/>
                  </a:cubicBezTo>
                  <a:moveTo>
                    <a:pt x="131" y="770"/>
                  </a:moveTo>
                  <a:cubicBezTo>
                    <a:pt x="126" y="775"/>
                    <a:pt x="126" y="775"/>
                    <a:pt x="126" y="775"/>
                  </a:cubicBezTo>
                  <a:cubicBezTo>
                    <a:pt x="126" y="775"/>
                    <a:pt x="126" y="775"/>
                    <a:pt x="126" y="775"/>
                  </a:cubicBezTo>
                  <a:cubicBezTo>
                    <a:pt x="130" y="780"/>
                    <a:pt x="135" y="785"/>
                    <a:pt x="140" y="790"/>
                  </a:cubicBezTo>
                  <a:cubicBezTo>
                    <a:pt x="145" y="784"/>
                    <a:pt x="145" y="784"/>
                    <a:pt x="145" y="784"/>
                  </a:cubicBezTo>
                  <a:cubicBezTo>
                    <a:pt x="141" y="779"/>
                    <a:pt x="136" y="775"/>
                    <a:pt x="131" y="770"/>
                  </a:cubicBezTo>
                  <a:moveTo>
                    <a:pt x="106" y="740"/>
                  </a:moveTo>
                  <a:cubicBezTo>
                    <a:pt x="99" y="745"/>
                    <a:pt x="99" y="745"/>
                    <a:pt x="99" y="745"/>
                  </a:cubicBezTo>
                  <a:cubicBezTo>
                    <a:pt x="103" y="750"/>
                    <a:pt x="108" y="755"/>
                    <a:pt x="112" y="761"/>
                  </a:cubicBezTo>
                  <a:cubicBezTo>
                    <a:pt x="118" y="755"/>
                    <a:pt x="118" y="755"/>
                    <a:pt x="118" y="755"/>
                  </a:cubicBezTo>
                  <a:cubicBezTo>
                    <a:pt x="114" y="750"/>
                    <a:pt x="110" y="745"/>
                    <a:pt x="106" y="740"/>
                  </a:cubicBezTo>
                  <a:moveTo>
                    <a:pt x="83" y="708"/>
                  </a:moveTo>
                  <a:cubicBezTo>
                    <a:pt x="76" y="712"/>
                    <a:pt x="76" y="712"/>
                    <a:pt x="76" y="712"/>
                  </a:cubicBezTo>
                  <a:cubicBezTo>
                    <a:pt x="80" y="718"/>
                    <a:pt x="83" y="723"/>
                    <a:pt x="87" y="729"/>
                  </a:cubicBezTo>
                  <a:cubicBezTo>
                    <a:pt x="94" y="724"/>
                    <a:pt x="94" y="724"/>
                    <a:pt x="94" y="724"/>
                  </a:cubicBezTo>
                  <a:cubicBezTo>
                    <a:pt x="90" y="719"/>
                    <a:pt x="86" y="713"/>
                    <a:pt x="83" y="708"/>
                  </a:cubicBezTo>
                  <a:moveTo>
                    <a:pt x="64" y="674"/>
                  </a:moveTo>
                  <a:cubicBezTo>
                    <a:pt x="57" y="677"/>
                    <a:pt x="57" y="677"/>
                    <a:pt x="57" y="677"/>
                  </a:cubicBezTo>
                  <a:cubicBezTo>
                    <a:pt x="57" y="677"/>
                    <a:pt x="57" y="677"/>
                    <a:pt x="57" y="677"/>
                  </a:cubicBezTo>
                  <a:cubicBezTo>
                    <a:pt x="60" y="683"/>
                    <a:pt x="63" y="689"/>
                    <a:pt x="66" y="695"/>
                  </a:cubicBezTo>
                  <a:cubicBezTo>
                    <a:pt x="73" y="691"/>
                    <a:pt x="73" y="691"/>
                    <a:pt x="73" y="691"/>
                  </a:cubicBezTo>
                  <a:cubicBezTo>
                    <a:pt x="70" y="685"/>
                    <a:pt x="67" y="679"/>
                    <a:pt x="64" y="674"/>
                  </a:cubicBezTo>
                  <a:moveTo>
                    <a:pt x="48" y="637"/>
                  </a:moveTo>
                  <a:cubicBezTo>
                    <a:pt x="41" y="640"/>
                    <a:pt x="41" y="640"/>
                    <a:pt x="41" y="640"/>
                  </a:cubicBezTo>
                  <a:cubicBezTo>
                    <a:pt x="43" y="647"/>
                    <a:pt x="45" y="653"/>
                    <a:pt x="48" y="659"/>
                  </a:cubicBezTo>
                  <a:cubicBezTo>
                    <a:pt x="55" y="656"/>
                    <a:pt x="55" y="656"/>
                    <a:pt x="55" y="656"/>
                  </a:cubicBezTo>
                  <a:cubicBezTo>
                    <a:pt x="53" y="650"/>
                    <a:pt x="50" y="644"/>
                    <a:pt x="48" y="637"/>
                  </a:cubicBezTo>
                  <a:moveTo>
                    <a:pt x="36" y="600"/>
                  </a:moveTo>
                  <a:cubicBezTo>
                    <a:pt x="28" y="602"/>
                    <a:pt x="28" y="602"/>
                    <a:pt x="28" y="602"/>
                  </a:cubicBezTo>
                  <a:cubicBezTo>
                    <a:pt x="30" y="609"/>
                    <a:pt x="32" y="615"/>
                    <a:pt x="34" y="621"/>
                  </a:cubicBezTo>
                  <a:cubicBezTo>
                    <a:pt x="42" y="619"/>
                    <a:pt x="42" y="619"/>
                    <a:pt x="42" y="619"/>
                  </a:cubicBezTo>
                  <a:cubicBezTo>
                    <a:pt x="40" y="613"/>
                    <a:pt x="38" y="606"/>
                    <a:pt x="36" y="600"/>
                  </a:cubicBezTo>
                  <a:moveTo>
                    <a:pt x="27" y="562"/>
                  </a:moveTo>
                  <a:cubicBezTo>
                    <a:pt x="19" y="563"/>
                    <a:pt x="19" y="563"/>
                    <a:pt x="19" y="563"/>
                  </a:cubicBezTo>
                  <a:cubicBezTo>
                    <a:pt x="20" y="570"/>
                    <a:pt x="22" y="576"/>
                    <a:pt x="23" y="583"/>
                  </a:cubicBezTo>
                  <a:cubicBezTo>
                    <a:pt x="31" y="581"/>
                    <a:pt x="31" y="581"/>
                    <a:pt x="31" y="581"/>
                  </a:cubicBezTo>
                  <a:cubicBezTo>
                    <a:pt x="29" y="574"/>
                    <a:pt x="28" y="568"/>
                    <a:pt x="27" y="562"/>
                  </a:cubicBezTo>
                  <a:moveTo>
                    <a:pt x="19" y="523"/>
                  </a:moveTo>
                  <a:cubicBezTo>
                    <a:pt x="11" y="524"/>
                    <a:pt x="11" y="524"/>
                    <a:pt x="11" y="524"/>
                  </a:cubicBezTo>
                  <a:cubicBezTo>
                    <a:pt x="12" y="530"/>
                    <a:pt x="13" y="537"/>
                    <a:pt x="15" y="544"/>
                  </a:cubicBezTo>
                  <a:cubicBezTo>
                    <a:pt x="22" y="542"/>
                    <a:pt x="22" y="542"/>
                    <a:pt x="22" y="542"/>
                  </a:cubicBezTo>
                  <a:cubicBezTo>
                    <a:pt x="21" y="536"/>
                    <a:pt x="20" y="529"/>
                    <a:pt x="19" y="523"/>
                  </a:cubicBezTo>
                  <a:moveTo>
                    <a:pt x="13" y="484"/>
                  </a:moveTo>
                  <a:cubicBezTo>
                    <a:pt x="5" y="484"/>
                    <a:pt x="5" y="484"/>
                    <a:pt x="5" y="484"/>
                  </a:cubicBezTo>
                  <a:cubicBezTo>
                    <a:pt x="5" y="484"/>
                    <a:pt x="5" y="484"/>
                    <a:pt x="5" y="484"/>
                  </a:cubicBezTo>
                  <a:cubicBezTo>
                    <a:pt x="6" y="491"/>
                    <a:pt x="7" y="498"/>
                    <a:pt x="8" y="504"/>
                  </a:cubicBezTo>
                  <a:cubicBezTo>
                    <a:pt x="16" y="503"/>
                    <a:pt x="16" y="503"/>
                    <a:pt x="16" y="503"/>
                  </a:cubicBezTo>
                  <a:cubicBezTo>
                    <a:pt x="14" y="496"/>
                    <a:pt x="14" y="490"/>
                    <a:pt x="13" y="484"/>
                  </a:cubicBezTo>
                  <a:moveTo>
                    <a:pt x="9" y="444"/>
                  </a:moveTo>
                  <a:cubicBezTo>
                    <a:pt x="1" y="445"/>
                    <a:pt x="1" y="445"/>
                    <a:pt x="1" y="445"/>
                  </a:cubicBezTo>
                  <a:cubicBezTo>
                    <a:pt x="1" y="451"/>
                    <a:pt x="2" y="458"/>
                    <a:pt x="3" y="465"/>
                  </a:cubicBezTo>
                  <a:cubicBezTo>
                    <a:pt x="11" y="464"/>
                    <a:pt x="11" y="464"/>
                    <a:pt x="11" y="464"/>
                  </a:cubicBezTo>
                  <a:cubicBezTo>
                    <a:pt x="10" y="457"/>
                    <a:pt x="9" y="451"/>
                    <a:pt x="9" y="444"/>
                  </a:cubicBezTo>
                  <a:moveTo>
                    <a:pt x="0" y="405"/>
                  </a:moveTo>
                  <a:cubicBezTo>
                    <a:pt x="0" y="406"/>
                    <a:pt x="0" y="408"/>
                    <a:pt x="0" y="410"/>
                  </a:cubicBezTo>
                  <a:cubicBezTo>
                    <a:pt x="0" y="415"/>
                    <a:pt x="0" y="420"/>
                    <a:pt x="0" y="425"/>
                  </a:cubicBezTo>
                  <a:cubicBezTo>
                    <a:pt x="8" y="424"/>
                    <a:pt x="8" y="424"/>
                    <a:pt x="8" y="424"/>
                  </a:cubicBezTo>
                  <a:cubicBezTo>
                    <a:pt x="8" y="420"/>
                    <a:pt x="8" y="415"/>
                    <a:pt x="8" y="410"/>
                  </a:cubicBezTo>
                  <a:cubicBezTo>
                    <a:pt x="8" y="408"/>
                    <a:pt x="8" y="406"/>
                    <a:pt x="8" y="405"/>
                  </a:cubicBezTo>
                  <a:cubicBezTo>
                    <a:pt x="0" y="405"/>
                    <a:pt x="0" y="405"/>
                    <a:pt x="0" y="405"/>
                  </a:cubicBezTo>
                  <a:moveTo>
                    <a:pt x="2" y="364"/>
                  </a:moveTo>
                  <a:cubicBezTo>
                    <a:pt x="2" y="371"/>
                    <a:pt x="1" y="378"/>
                    <a:pt x="1" y="384"/>
                  </a:cubicBezTo>
                  <a:cubicBezTo>
                    <a:pt x="9" y="385"/>
                    <a:pt x="9" y="385"/>
                    <a:pt x="9" y="385"/>
                  </a:cubicBezTo>
                  <a:cubicBezTo>
                    <a:pt x="9" y="378"/>
                    <a:pt x="9" y="372"/>
                    <a:pt x="10" y="365"/>
                  </a:cubicBezTo>
                  <a:cubicBezTo>
                    <a:pt x="2" y="364"/>
                    <a:pt x="2" y="364"/>
                    <a:pt x="2" y="364"/>
                  </a:cubicBezTo>
                  <a:moveTo>
                    <a:pt x="130" y="337"/>
                  </a:moveTo>
                  <a:cubicBezTo>
                    <a:pt x="128" y="345"/>
                    <a:pt x="128" y="345"/>
                    <a:pt x="128" y="345"/>
                  </a:cubicBezTo>
                  <a:cubicBezTo>
                    <a:pt x="134" y="347"/>
                    <a:pt x="141" y="348"/>
                    <a:pt x="148" y="348"/>
                  </a:cubicBezTo>
                  <a:cubicBezTo>
                    <a:pt x="148" y="340"/>
                    <a:pt x="148" y="340"/>
                    <a:pt x="148" y="340"/>
                  </a:cubicBezTo>
                  <a:cubicBezTo>
                    <a:pt x="142" y="340"/>
                    <a:pt x="136" y="339"/>
                    <a:pt x="130" y="337"/>
                  </a:cubicBezTo>
                  <a:moveTo>
                    <a:pt x="185" y="332"/>
                  </a:moveTo>
                  <a:cubicBezTo>
                    <a:pt x="179" y="334"/>
                    <a:pt x="173" y="336"/>
                    <a:pt x="167" y="338"/>
                  </a:cubicBezTo>
                  <a:cubicBezTo>
                    <a:pt x="169" y="346"/>
                    <a:pt x="169" y="346"/>
                    <a:pt x="169" y="346"/>
                  </a:cubicBezTo>
                  <a:cubicBezTo>
                    <a:pt x="176" y="344"/>
                    <a:pt x="182" y="342"/>
                    <a:pt x="189" y="339"/>
                  </a:cubicBezTo>
                  <a:cubicBezTo>
                    <a:pt x="185" y="332"/>
                    <a:pt x="185" y="332"/>
                    <a:pt x="185" y="332"/>
                  </a:cubicBezTo>
                  <a:moveTo>
                    <a:pt x="9" y="325"/>
                  </a:moveTo>
                  <a:cubicBezTo>
                    <a:pt x="7" y="331"/>
                    <a:pt x="6" y="338"/>
                    <a:pt x="5" y="345"/>
                  </a:cubicBezTo>
                  <a:cubicBezTo>
                    <a:pt x="13" y="346"/>
                    <a:pt x="13" y="346"/>
                    <a:pt x="13" y="346"/>
                  </a:cubicBezTo>
                  <a:cubicBezTo>
                    <a:pt x="14" y="339"/>
                    <a:pt x="15" y="333"/>
                    <a:pt x="16" y="327"/>
                  </a:cubicBezTo>
                  <a:cubicBezTo>
                    <a:pt x="9" y="325"/>
                    <a:pt x="9" y="325"/>
                    <a:pt x="9" y="325"/>
                  </a:cubicBezTo>
                  <a:moveTo>
                    <a:pt x="99" y="317"/>
                  </a:moveTo>
                  <a:cubicBezTo>
                    <a:pt x="93" y="322"/>
                    <a:pt x="93" y="322"/>
                    <a:pt x="93" y="322"/>
                  </a:cubicBezTo>
                  <a:cubicBezTo>
                    <a:pt x="97" y="328"/>
                    <a:pt x="103" y="332"/>
                    <a:pt x="109" y="336"/>
                  </a:cubicBezTo>
                  <a:cubicBezTo>
                    <a:pt x="113" y="329"/>
                    <a:pt x="113" y="329"/>
                    <a:pt x="113" y="329"/>
                  </a:cubicBezTo>
                  <a:cubicBezTo>
                    <a:pt x="108" y="326"/>
                    <a:pt x="103" y="322"/>
                    <a:pt x="99" y="317"/>
                  </a:cubicBezTo>
                  <a:moveTo>
                    <a:pt x="215" y="308"/>
                  </a:moveTo>
                  <a:cubicBezTo>
                    <a:pt x="211" y="313"/>
                    <a:pt x="206" y="318"/>
                    <a:pt x="201" y="322"/>
                  </a:cubicBezTo>
                  <a:cubicBezTo>
                    <a:pt x="206" y="328"/>
                    <a:pt x="206" y="328"/>
                    <a:pt x="206" y="328"/>
                  </a:cubicBezTo>
                  <a:cubicBezTo>
                    <a:pt x="212" y="324"/>
                    <a:pt x="217" y="319"/>
                    <a:pt x="221" y="313"/>
                  </a:cubicBezTo>
                  <a:cubicBezTo>
                    <a:pt x="215" y="308"/>
                    <a:pt x="215" y="308"/>
                    <a:pt x="215" y="308"/>
                  </a:cubicBezTo>
                  <a:moveTo>
                    <a:pt x="20" y="286"/>
                  </a:moveTo>
                  <a:cubicBezTo>
                    <a:pt x="18" y="292"/>
                    <a:pt x="16" y="299"/>
                    <a:pt x="14" y="305"/>
                  </a:cubicBezTo>
                  <a:cubicBezTo>
                    <a:pt x="21" y="308"/>
                    <a:pt x="21" y="308"/>
                    <a:pt x="21" y="308"/>
                  </a:cubicBezTo>
                  <a:cubicBezTo>
                    <a:pt x="23" y="301"/>
                    <a:pt x="26" y="295"/>
                    <a:pt x="28" y="289"/>
                  </a:cubicBezTo>
                  <a:cubicBezTo>
                    <a:pt x="20" y="286"/>
                    <a:pt x="20" y="286"/>
                    <a:pt x="20" y="286"/>
                  </a:cubicBezTo>
                  <a:moveTo>
                    <a:pt x="81" y="284"/>
                  </a:moveTo>
                  <a:cubicBezTo>
                    <a:pt x="73" y="286"/>
                    <a:pt x="73" y="286"/>
                    <a:pt x="73" y="286"/>
                  </a:cubicBezTo>
                  <a:cubicBezTo>
                    <a:pt x="75" y="293"/>
                    <a:pt x="78" y="299"/>
                    <a:pt x="81" y="305"/>
                  </a:cubicBezTo>
                  <a:cubicBezTo>
                    <a:pt x="88" y="301"/>
                    <a:pt x="88" y="301"/>
                    <a:pt x="88" y="301"/>
                  </a:cubicBezTo>
                  <a:cubicBezTo>
                    <a:pt x="85" y="296"/>
                    <a:pt x="83" y="290"/>
                    <a:pt x="81" y="284"/>
                  </a:cubicBezTo>
                  <a:moveTo>
                    <a:pt x="228" y="274"/>
                  </a:moveTo>
                  <a:cubicBezTo>
                    <a:pt x="228" y="280"/>
                    <a:pt x="226" y="287"/>
                    <a:pt x="224" y="292"/>
                  </a:cubicBezTo>
                  <a:cubicBezTo>
                    <a:pt x="231" y="295"/>
                    <a:pt x="231" y="295"/>
                    <a:pt x="231" y="295"/>
                  </a:cubicBezTo>
                  <a:cubicBezTo>
                    <a:pt x="234" y="289"/>
                    <a:pt x="236" y="282"/>
                    <a:pt x="236" y="275"/>
                  </a:cubicBezTo>
                  <a:cubicBezTo>
                    <a:pt x="228" y="274"/>
                    <a:pt x="228" y="274"/>
                    <a:pt x="228" y="274"/>
                  </a:cubicBezTo>
                  <a:moveTo>
                    <a:pt x="39" y="250"/>
                  </a:moveTo>
                  <a:cubicBezTo>
                    <a:pt x="35" y="256"/>
                    <a:pt x="32" y="261"/>
                    <a:pt x="29" y="268"/>
                  </a:cubicBezTo>
                  <a:cubicBezTo>
                    <a:pt x="36" y="271"/>
                    <a:pt x="36" y="271"/>
                    <a:pt x="36" y="271"/>
                  </a:cubicBezTo>
                  <a:cubicBezTo>
                    <a:pt x="39" y="265"/>
                    <a:pt x="42" y="260"/>
                    <a:pt x="46" y="255"/>
                  </a:cubicBezTo>
                  <a:cubicBezTo>
                    <a:pt x="39" y="250"/>
                    <a:pt x="39" y="250"/>
                    <a:pt x="39" y="250"/>
                  </a:cubicBezTo>
                  <a:moveTo>
                    <a:pt x="75" y="245"/>
                  </a:moveTo>
                  <a:cubicBezTo>
                    <a:pt x="67" y="246"/>
                    <a:pt x="67" y="246"/>
                    <a:pt x="67" y="246"/>
                  </a:cubicBezTo>
                  <a:cubicBezTo>
                    <a:pt x="67" y="253"/>
                    <a:pt x="68" y="260"/>
                    <a:pt x="69" y="266"/>
                  </a:cubicBezTo>
                  <a:cubicBezTo>
                    <a:pt x="77" y="265"/>
                    <a:pt x="77" y="265"/>
                    <a:pt x="77" y="265"/>
                  </a:cubicBezTo>
                  <a:cubicBezTo>
                    <a:pt x="76" y="259"/>
                    <a:pt x="75" y="252"/>
                    <a:pt x="75" y="245"/>
                  </a:cubicBezTo>
                  <a:moveTo>
                    <a:pt x="228" y="234"/>
                  </a:moveTo>
                  <a:cubicBezTo>
                    <a:pt x="220" y="238"/>
                    <a:pt x="220" y="238"/>
                    <a:pt x="220" y="238"/>
                  </a:cubicBezTo>
                  <a:cubicBezTo>
                    <a:pt x="222" y="241"/>
                    <a:pt x="223" y="244"/>
                    <a:pt x="224" y="247"/>
                  </a:cubicBezTo>
                  <a:cubicBezTo>
                    <a:pt x="225" y="250"/>
                    <a:pt x="226" y="253"/>
                    <a:pt x="227" y="255"/>
                  </a:cubicBezTo>
                  <a:cubicBezTo>
                    <a:pt x="234" y="254"/>
                    <a:pt x="234" y="254"/>
                    <a:pt x="234" y="254"/>
                  </a:cubicBezTo>
                  <a:cubicBezTo>
                    <a:pt x="234" y="251"/>
                    <a:pt x="233" y="248"/>
                    <a:pt x="232" y="245"/>
                  </a:cubicBezTo>
                  <a:cubicBezTo>
                    <a:pt x="231" y="241"/>
                    <a:pt x="229" y="237"/>
                    <a:pt x="228" y="234"/>
                  </a:cubicBezTo>
                  <a:moveTo>
                    <a:pt x="69" y="205"/>
                  </a:moveTo>
                  <a:cubicBezTo>
                    <a:pt x="69" y="206"/>
                    <a:pt x="69" y="207"/>
                    <a:pt x="69" y="208"/>
                  </a:cubicBezTo>
                  <a:cubicBezTo>
                    <a:pt x="68" y="213"/>
                    <a:pt x="68" y="217"/>
                    <a:pt x="67" y="221"/>
                  </a:cubicBezTo>
                  <a:cubicBezTo>
                    <a:pt x="66" y="219"/>
                    <a:pt x="66" y="219"/>
                    <a:pt x="66" y="219"/>
                  </a:cubicBezTo>
                  <a:cubicBezTo>
                    <a:pt x="66" y="219"/>
                    <a:pt x="66" y="219"/>
                    <a:pt x="66" y="219"/>
                  </a:cubicBezTo>
                  <a:cubicBezTo>
                    <a:pt x="61" y="224"/>
                    <a:pt x="56" y="229"/>
                    <a:pt x="51" y="234"/>
                  </a:cubicBezTo>
                  <a:cubicBezTo>
                    <a:pt x="57" y="239"/>
                    <a:pt x="57" y="239"/>
                    <a:pt x="57" y="239"/>
                  </a:cubicBezTo>
                  <a:cubicBezTo>
                    <a:pt x="62" y="234"/>
                    <a:pt x="66" y="230"/>
                    <a:pt x="71" y="226"/>
                  </a:cubicBezTo>
                  <a:cubicBezTo>
                    <a:pt x="75" y="226"/>
                    <a:pt x="75" y="226"/>
                    <a:pt x="75" y="226"/>
                  </a:cubicBezTo>
                  <a:cubicBezTo>
                    <a:pt x="75" y="221"/>
                    <a:pt x="76" y="215"/>
                    <a:pt x="77" y="209"/>
                  </a:cubicBezTo>
                  <a:cubicBezTo>
                    <a:pt x="77" y="208"/>
                    <a:pt x="77" y="207"/>
                    <a:pt x="77" y="206"/>
                  </a:cubicBezTo>
                  <a:cubicBezTo>
                    <a:pt x="69" y="205"/>
                    <a:pt x="69" y="205"/>
                    <a:pt x="69" y="205"/>
                  </a:cubicBezTo>
                  <a:cubicBezTo>
                    <a:pt x="69" y="205"/>
                    <a:pt x="69" y="205"/>
                    <a:pt x="69" y="205"/>
                  </a:cubicBezTo>
                  <a:moveTo>
                    <a:pt x="199" y="204"/>
                  </a:moveTo>
                  <a:cubicBezTo>
                    <a:pt x="195" y="210"/>
                    <a:pt x="195" y="210"/>
                    <a:pt x="195" y="210"/>
                  </a:cubicBezTo>
                  <a:cubicBezTo>
                    <a:pt x="200" y="214"/>
                    <a:pt x="205" y="218"/>
                    <a:pt x="210" y="222"/>
                  </a:cubicBezTo>
                  <a:cubicBezTo>
                    <a:pt x="215" y="217"/>
                    <a:pt x="215" y="217"/>
                    <a:pt x="215" y="217"/>
                  </a:cubicBezTo>
                  <a:cubicBezTo>
                    <a:pt x="211" y="212"/>
                    <a:pt x="205" y="207"/>
                    <a:pt x="199" y="204"/>
                  </a:cubicBezTo>
                  <a:moveTo>
                    <a:pt x="100" y="197"/>
                  </a:moveTo>
                  <a:cubicBezTo>
                    <a:pt x="94" y="200"/>
                    <a:pt x="88" y="203"/>
                    <a:pt x="82" y="207"/>
                  </a:cubicBezTo>
                  <a:cubicBezTo>
                    <a:pt x="86" y="214"/>
                    <a:pt x="86" y="214"/>
                    <a:pt x="86" y="214"/>
                  </a:cubicBezTo>
                  <a:cubicBezTo>
                    <a:pt x="92" y="210"/>
                    <a:pt x="98" y="207"/>
                    <a:pt x="103" y="205"/>
                  </a:cubicBezTo>
                  <a:cubicBezTo>
                    <a:pt x="100" y="197"/>
                    <a:pt x="100" y="197"/>
                    <a:pt x="100" y="197"/>
                  </a:cubicBezTo>
                  <a:moveTo>
                    <a:pt x="161" y="189"/>
                  </a:moveTo>
                  <a:cubicBezTo>
                    <a:pt x="160" y="197"/>
                    <a:pt x="160" y="197"/>
                    <a:pt x="160" y="197"/>
                  </a:cubicBezTo>
                  <a:cubicBezTo>
                    <a:pt x="166" y="198"/>
                    <a:pt x="172" y="200"/>
                    <a:pt x="178" y="202"/>
                  </a:cubicBezTo>
                  <a:cubicBezTo>
                    <a:pt x="181" y="194"/>
                    <a:pt x="181" y="194"/>
                    <a:pt x="181" y="194"/>
                  </a:cubicBezTo>
                  <a:cubicBezTo>
                    <a:pt x="174" y="192"/>
                    <a:pt x="168" y="190"/>
                    <a:pt x="161" y="189"/>
                  </a:cubicBezTo>
                  <a:moveTo>
                    <a:pt x="140" y="188"/>
                  </a:moveTo>
                  <a:cubicBezTo>
                    <a:pt x="133" y="189"/>
                    <a:pt x="127" y="189"/>
                    <a:pt x="120" y="191"/>
                  </a:cubicBezTo>
                  <a:cubicBezTo>
                    <a:pt x="122" y="199"/>
                    <a:pt x="122" y="199"/>
                    <a:pt x="122" y="199"/>
                  </a:cubicBezTo>
                  <a:cubicBezTo>
                    <a:pt x="128" y="197"/>
                    <a:pt x="134" y="196"/>
                    <a:pt x="141" y="196"/>
                  </a:cubicBezTo>
                  <a:cubicBezTo>
                    <a:pt x="140" y="188"/>
                    <a:pt x="140" y="188"/>
                    <a:pt x="140" y="188"/>
                  </a:cubicBezTo>
                  <a:moveTo>
                    <a:pt x="77" y="166"/>
                  </a:moveTo>
                  <a:cubicBezTo>
                    <a:pt x="75" y="172"/>
                    <a:pt x="74" y="179"/>
                    <a:pt x="72" y="185"/>
                  </a:cubicBezTo>
                  <a:cubicBezTo>
                    <a:pt x="80" y="187"/>
                    <a:pt x="80" y="187"/>
                    <a:pt x="80" y="187"/>
                  </a:cubicBezTo>
                  <a:cubicBezTo>
                    <a:pt x="81" y="180"/>
                    <a:pt x="83" y="174"/>
                    <a:pt x="85" y="168"/>
                  </a:cubicBezTo>
                  <a:cubicBezTo>
                    <a:pt x="77" y="166"/>
                    <a:pt x="77" y="166"/>
                    <a:pt x="77" y="166"/>
                  </a:cubicBezTo>
                  <a:moveTo>
                    <a:pt x="91" y="128"/>
                  </a:moveTo>
                  <a:cubicBezTo>
                    <a:pt x="89" y="134"/>
                    <a:pt x="86" y="140"/>
                    <a:pt x="83" y="147"/>
                  </a:cubicBezTo>
                  <a:cubicBezTo>
                    <a:pt x="91" y="150"/>
                    <a:pt x="91" y="150"/>
                    <a:pt x="91" y="150"/>
                  </a:cubicBezTo>
                  <a:cubicBezTo>
                    <a:pt x="93" y="143"/>
                    <a:pt x="96" y="137"/>
                    <a:pt x="99" y="132"/>
                  </a:cubicBezTo>
                  <a:cubicBezTo>
                    <a:pt x="91" y="128"/>
                    <a:pt x="91" y="128"/>
                    <a:pt x="91" y="128"/>
                  </a:cubicBezTo>
                  <a:moveTo>
                    <a:pt x="113" y="94"/>
                  </a:moveTo>
                  <a:cubicBezTo>
                    <a:pt x="109" y="99"/>
                    <a:pt x="105" y="105"/>
                    <a:pt x="101" y="110"/>
                  </a:cubicBezTo>
                  <a:cubicBezTo>
                    <a:pt x="108" y="115"/>
                    <a:pt x="108" y="115"/>
                    <a:pt x="108" y="115"/>
                  </a:cubicBezTo>
                  <a:cubicBezTo>
                    <a:pt x="112" y="109"/>
                    <a:pt x="115" y="104"/>
                    <a:pt x="119" y="99"/>
                  </a:cubicBezTo>
                  <a:cubicBezTo>
                    <a:pt x="113" y="94"/>
                    <a:pt x="113" y="94"/>
                    <a:pt x="113" y="94"/>
                  </a:cubicBezTo>
                  <a:moveTo>
                    <a:pt x="140" y="64"/>
                  </a:moveTo>
                  <a:cubicBezTo>
                    <a:pt x="135" y="68"/>
                    <a:pt x="131" y="73"/>
                    <a:pt x="126" y="78"/>
                  </a:cubicBezTo>
                  <a:cubicBezTo>
                    <a:pt x="132" y="84"/>
                    <a:pt x="132" y="84"/>
                    <a:pt x="132" y="84"/>
                  </a:cubicBezTo>
                  <a:cubicBezTo>
                    <a:pt x="136" y="79"/>
                    <a:pt x="141" y="74"/>
                    <a:pt x="146" y="70"/>
                  </a:cubicBezTo>
                  <a:cubicBezTo>
                    <a:pt x="140" y="64"/>
                    <a:pt x="140" y="64"/>
                    <a:pt x="140" y="64"/>
                  </a:cubicBezTo>
                  <a:moveTo>
                    <a:pt x="173" y="40"/>
                  </a:moveTo>
                  <a:cubicBezTo>
                    <a:pt x="167" y="43"/>
                    <a:pt x="162" y="47"/>
                    <a:pt x="156" y="51"/>
                  </a:cubicBezTo>
                  <a:cubicBezTo>
                    <a:pt x="161" y="58"/>
                    <a:pt x="161" y="58"/>
                    <a:pt x="161" y="58"/>
                  </a:cubicBezTo>
                  <a:cubicBezTo>
                    <a:pt x="166" y="54"/>
                    <a:pt x="172" y="50"/>
                    <a:pt x="177" y="47"/>
                  </a:cubicBezTo>
                  <a:cubicBezTo>
                    <a:pt x="173" y="40"/>
                    <a:pt x="173" y="40"/>
                    <a:pt x="173" y="40"/>
                  </a:cubicBezTo>
                  <a:moveTo>
                    <a:pt x="209" y="21"/>
                  </a:moveTo>
                  <a:cubicBezTo>
                    <a:pt x="203" y="24"/>
                    <a:pt x="197" y="27"/>
                    <a:pt x="190" y="30"/>
                  </a:cubicBezTo>
                  <a:cubicBezTo>
                    <a:pt x="194" y="37"/>
                    <a:pt x="194" y="37"/>
                    <a:pt x="194" y="37"/>
                  </a:cubicBezTo>
                  <a:cubicBezTo>
                    <a:pt x="200" y="34"/>
                    <a:pt x="206" y="31"/>
                    <a:pt x="212" y="29"/>
                  </a:cubicBezTo>
                  <a:cubicBezTo>
                    <a:pt x="209" y="21"/>
                    <a:pt x="209" y="21"/>
                    <a:pt x="209" y="21"/>
                  </a:cubicBezTo>
                  <a:moveTo>
                    <a:pt x="247" y="8"/>
                  </a:moveTo>
                  <a:cubicBezTo>
                    <a:pt x="241" y="10"/>
                    <a:pt x="234" y="12"/>
                    <a:pt x="228" y="14"/>
                  </a:cubicBezTo>
                  <a:cubicBezTo>
                    <a:pt x="230" y="22"/>
                    <a:pt x="230" y="22"/>
                    <a:pt x="230" y="22"/>
                  </a:cubicBezTo>
                  <a:cubicBezTo>
                    <a:pt x="237" y="19"/>
                    <a:pt x="243" y="17"/>
                    <a:pt x="249" y="16"/>
                  </a:cubicBezTo>
                  <a:cubicBezTo>
                    <a:pt x="247" y="8"/>
                    <a:pt x="247" y="8"/>
                    <a:pt x="247" y="8"/>
                  </a:cubicBezTo>
                  <a:moveTo>
                    <a:pt x="286" y="0"/>
                  </a:moveTo>
                  <a:cubicBezTo>
                    <a:pt x="280" y="0"/>
                    <a:pt x="274" y="2"/>
                    <a:pt x="266" y="3"/>
                  </a:cubicBezTo>
                  <a:cubicBezTo>
                    <a:pt x="268" y="11"/>
                    <a:pt x="268" y="11"/>
                    <a:pt x="268" y="11"/>
                  </a:cubicBezTo>
                  <a:cubicBezTo>
                    <a:pt x="275" y="10"/>
                    <a:pt x="282" y="8"/>
                    <a:pt x="287" y="7"/>
                  </a:cubicBezTo>
                  <a:cubicBezTo>
                    <a:pt x="286" y="0"/>
                    <a:pt x="286" y="0"/>
                    <a:pt x="286"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形状 98"/>
            <p:cNvSpPr>
              <a:spLocks/>
            </p:cNvSpPr>
            <p:nvPr/>
          </p:nvSpPr>
          <p:spPr bwMode="auto">
            <a:xfrm>
              <a:off x="9503820" y="2895564"/>
              <a:ext cx="15378" cy="12303"/>
            </a:xfrm>
            <a:custGeom>
              <a:avLst/>
              <a:gdLst>
                <a:gd name="T0" fmla="*/ 0 w 10"/>
                <a:gd name="T1" fmla="*/ 0 h 8"/>
                <a:gd name="T2" fmla="*/ 0 w 10"/>
                <a:gd name="T3" fmla="*/ 8 h 8"/>
                <a:gd name="T4" fmla="*/ 0 w 10"/>
                <a:gd name="T5" fmla="*/ 8 h 8"/>
                <a:gd name="T6" fmla="*/ 9 w 10"/>
                <a:gd name="T7" fmla="*/ 8 h 8"/>
                <a:gd name="T8" fmla="*/ 10 w 10"/>
                <a:gd name="T9" fmla="*/ 8 h 8"/>
                <a:gd name="T10" fmla="*/ 10 w 10"/>
                <a:gd name="T11" fmla="*/ 0 h 8"/>
                <a:gd name="T12" fmla="*/ 9 w 10"/>
                <a:gd name="T13" fmla="*/ 0 h 8"/>
                <a:gd name="T14" fmla="*/ 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0" y="0"/>
                  </a:moveTo>
                  <a:cubicBezTo>
                    <a:pt x="0" y="8"/>
                    <a:pt x="0" y="8"/>
                    <a:pt x="0" y="8"/>
                  </a:cubicBezTo>
                  <a:cubicBezTo>
                    <a:pt x="0" y="8"/>
                    <a:pt x="0" y="8"/>
                    <a:pt x="0" y="8"/>
                  </a:cubicBezTo>
                  <a:cubicBezTo>
                    <a:pt x="5" y="8"/>
                    <a:pt x="8" y="8"/>
                    <a:pt x="9" y="8"/>
                  </a:cubicBezTo>
                  <a:cubicBezTo>
                    <a:pt x="10" y="8"/>
                    <a:pt x="10" y="8"/>
                    <a:pt x="10" y="8"/>
                  </a:cubicBezTo>
                  <a:cubicBezTo>
                    <a:pt x="10" y="0"/>
                    <a:pt x="10" y="0"/>
                    <a:pt x="10" y="0"/>
                  </a:cubicBezTo>
                  <a:cubicBezTo>
                    <a:pt x="10" y="0"/>
                    <a:pt x="10" y="0"/>
                    <a:pt x="9" y="0"/>
                  </a:cubicBezTo>
                  <a:cubicBezTo>
                    <a:pt x="8" y="0"/>
                    <a:pt x="5" y="0"/>
                    <a:pt x="0"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形状 99"/>
            <p:cNvSpPr>
              <a:spLocks/>
            </p:cNvSpPr>
            <p:nvPr/>
          </p:nvSpPr>
          <p:spPr bwMode="auto">
            <a:xfrm>
              <a:off x="11117005" y="2664889"/>
              <a:ext cx="23068" cy="33832"/>
            </a:xfrm>
            <a:custGeom>
              <a:avLst/>
              <a:gdLst>
                <a:gd name="T0" fmla="*/ 8 w 15"/>
                <a:gd name="T1" fmla="*/ 0 h 22"/>
                <a:gd name="T2" fmla="*/ 8 w 15"/>
                <a:gd name="T3" fmla="*/ 0 h 22"/>
                <a:gd name="T4" fmla="*/ 0 w 15"/>
                <a:gd name="T5" fmla="*/ 19 h 22"/>
                <a:gd name="T6" fmla="*/ 8 w 15"/>
                <a:gd name="T7" fmla="*/ 22 h 22"/>
                <a:gd name="T8" fmla="*/ 15 w 15"/>
                <a:gd name="T9" fmla="*/ 3 h 22"/>
                <a:gd name="T10" fmla="*/ 8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8" y="0"/>
                  </a:moveTo>
                  <a:cubicBezTo>
                    <a:pt x="8" y="0"/>
                    <a:pt x="8" y="0"/>
                    <a:pt x="8" y="0"/>
                  </a:cubicBezTo>
                  <a:cubicBezTo>
                    <a:pt x="6" y="6"/>
                    <a:pt x="3" y="13"/>
                    <a:pt x="0" y="19"/>
                  </a:cubicBezTo>
                  <a:cubicBezTo>
                    <a:pt x="8" y="22"/>
                    <a:pt x="8" y="22"/>
                    <a:pt x="8" y="22"/>
                  </a:cubicBezTo>
                  <a:cubicBezTo>
                    <a:pt x="11" y="16"/>
                    <a:pt x="13" y="9"/>
                    <a:pt x="15" y="3"/>
                  </a:cubicBezTo>
                  <a:cubicBezTo>
                    <a:pt x="8" y="0"/>
                    <a:pt x="8" y="0"/>
                    <a:pt x="8" y="0"/>
                  </a:cubicBezTo>
                </a:path>
              </a:pathLst>
            </a:custGeom>
            <a:solidFill>
              <a:srgbClr val="495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形状 100"/>
            <p:cNvSpPr>
              <a:spLocks/>
            </p:cNvSpPr>
            <p:nvPr/>
          </p:nvSpPr>
          <p:spPr bwMode="auto">
            <a:xfrm>
              <a:off x="11090863" y="2724865"/>
              <a:ext cx="24605" cy="29219"/>
            </a:xfrm>
            <a:custGeom>
              <a:avLst/>
              <a:gdLst>
                <a:gd name="T0" fmla="*/ 13 w 16"/>
                <a:gd name="T1" fmla="*/ 0 h 19"/>
                <a:gd name="T2" fmla="*/ 8 w 16"/>
                <a:gd name="T3" fmla="*/ 0 h 19"/>
                <a:gd name="T4" fmla="*/ 0 w 16"/>
                <a:gd name="T5" fmla="*/ 15 h 19"/>
                <a:gd name="T6" fmla="*/ 7 w 16"/>
                <a:gd name="T7" fmla="*/ 19 h 19"/>
                <a:gd name="T8" fmla="*/ 16 w 16"/>
                <a:gd name="T9" fmla="*/ 1 h 19"/>
                <a:gd name="T10" fmla="*/ 13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3" y="0"/>
                  </a:moveTo>
                  <a:cubicBezTo>
                    <a:pt x="8" y="0"/>
                    <a:pt x="8" y="0"/>
                    <a:pt x="8" y="0"/>
                  </a:cubicBezTo>
                  <a:cubicBezTo>
                    <a:pt x="5" y="5"/>
                    <a:pt x="3" y="10"/>
                    <a:pt x="0" y="15"/>
                  </a:cubicBezTo>
                  <a:cubicBezTo>
                    <a:pt x="7" y="19"/>
                    <a:pt x="7" y="19"/>
                    <a:pt x="7" y="19"/>
                  </a:cubicBezTo>
                  <a:cubicBezTo>
                    <a:pt x="10" y="13"/>
                    <a:pt x="13" y="7"/>
                    <a:pt x="16" y="1"/>
                  </a:cubicBezTo>
                  <a:cubicBezTo>
                    <a:pt x="13" y="0"/>
                    <a:pt x="13" y="0"/>
                    <a:pt x="13"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形状 101"/>
            <p:cNvSpPr>
              <a:spLocks/>
            </p:cNvSpPr>
            <p:nvPr/>
          </p:nvSpPr>
          <p:spPr bwMode="auto">
            <a:xfrm>
              <a:off x="11103165" y="2721790"/>
              <a:ext cx="7690" cy="3076"/>
            </a:xfrm>
            <a:custGeom>
              <a:avLst/>
              <a:gdLst>
                <a:gd name="T0" fmla="*/ 1 w 5"/>
                <a:gd name="T1" fmla="*/ 0 h 2"/>
                <a:gd name="T2" fmla="*/ 0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1" y="0"/>
                    <a:pt x="0" y="1"/>
                    <a:pt x="0" y="2"/>
                  </a:cubicBezTo>
                  <a:cubicBezTo>
                    <a:pt x="5" y="2"/>
                    <a:pt x="5" y="2"/>
                    <a:pt x="5" y="2"/>
                  </a:cubicBezTo>
                  <a:cubicBezTo>
                    <a:pt x="1" y="0"/>
                    <a:pt x="1" y="0"/>
                    <a:pt x="1" y="0"/>
                  </a:cubicBezTo>
                </a:path>
              </a:pathLst>
            </a:custGeom>
            <a:solidFill>
              <a:srgbClr val="495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形状 102"/>
            <p:cNvSpPr>
              <a:spLocks noEditPoints="1"/>
            </p:cNvSpPr>
            <p:nvPr/>
          </p:nvSpPr>
          <p:spPr bwMode="auto">
            <a:xfrm>
              <a:off x="10154322" y="2774076"/>
              <a:ext cx="930389" cy="393685"/>
            </a:xfrm>
            <a:custGeom>
              <a:avLst/>
              <a:gdLst>
                <a:gd name="T0" fmla="*/ 0 w 605"/>
                <a:gd name="T1" fmla="*/ 248 h 256"/>
                <a:gd name="T2" fmla="*/ 1 w 605"/>
                <a:gd name="T3" fmla="*/ 256 h 256"/>
                <a:gd name="T4" fmla="*/ 41 w 605"/>
                <a:gd name="T5" fmla="*/ 248 h 256"/>
                <a:gd name="T6" fmla="*/ 21 w 605"/>
                <a:gd name="T7" fmla="*/ 248 h 256"/>
                <a:gd name="T8" fmla="*/ 41 w 605"/>
                <a:gd name="T9" fmla="*/ 256 h 256"/>
                <a:gd name="T10" fmla="*/ 81 w 605"/>
                <a:gd name="T11" fmla="*/ 246 h 256"/>
                <a:gd name="T12" fmla="*/ 61 w 605"/>
                <a:gd name="T13" fmla="*/ 255 h 256"/>
                <a:gd name="T14" fmla="*/ 81 w 605"/>
                <a:gd name="T15" fmla="*/ 246 h 256"/>
                <a:gd name="T16" fmla="*/ 101 w 605"/>
                <a:gd name="T17" fmla="*/ 245 h 256"/>
                <a:gd name="T18" fmla="*/ 121 w 605"/>
                <a:gd name="T19" fmla="*/ 251 h 256"/>
                <a:gd name="T20" fmla="*/ 160 w 605"/>
                <a:gd name="T21" fmla="*/ 239 h 256"/>
                <a:gd name="T22" fmla="*/ 141 w 605"/>
                <a:gd name="T23" fmla="*/ 249 h 256"/>
                <a:gd name="T24" fmla="*/ 160 w 605"/>
                <a:gd name="T25" fmla="*/ 239 h 256"/>
                <a:gd name="T26" fmla="*/ 180 w 605"/>
                <a:gd name="T27" fmla="*/ 236 h 256"/>
                <a:gd name="T28" fmla="*/ 201 w 605"/>
                <a:gd name="T29" fmla="*/ 241 h 256"/>
                <a:gd name="T30" fmla="*/ 239 w 605"/>
                <a:gd name="T31" fmla="*/ 225 h 256"/>
                <a:gd name="T32" fmla="*/ 221 w 605"/>
                <a:gd name="T33" fmla="*/ 237 h 256"/>
                <a:gd name="T34" fmla="*/ 239 w 605"/>
                <a:gd name="T35" fmla="*/ 225 h 256"/>
                <a:gd name="T36" fmla="*/ 258 w 605"/>
                <a:gd name="T37" fmla="*/ 221 h 256"/>
                <a:gd name="T38" fmla="*/ 279 w 605"/>
                <a:gd name="T39" fmla="*/ 224 h 256"/>
                <a:gd name="T40" fmla="*/ 315 w 605"/>
                <a:gd name="T41" fmla="*/ 205 h 256"/>
                <a:gd name="T42" fmla="*/ 299 w 605"/>
                <a:gd name="T43" fmla="*/ 219 h 256"/>
                <a:gd name="T44" fmla="*/ 315 w 605"/>
                <a:gd name="T45" fmla="*/ 205 h 256"/>
                <a:gd name="T46" fmla="*/ 353 w 605"/>
                <a:gd name="T47" fmla="*/ 192 h 256"/>
                <a:gd name="T48" fmla="*/ 337 w 605"/>
                <a:gd name="T49" fmla="*/ 206 h 256"/>
                <a:gd name="T50" fmla="*/ 353 w 605"/>
                <a:gd name="T51" fmla="*/ 192 h 256"/>
                <a:gd name="T52" fmla="*/ 390 w 605"/>
                <a:gd name="T53" fmla="*/ 177 h 256"/>
                <a:gd name="T54" fmla="*/ 374 w 605"/>
                <a:gd name="T55" fmla="*/ 192 h 256"/>
                <a:gd name="T56" fmla="*/ 390 w 605"/>
                <a:gd name="T57" fmla="*/ 177 h 256"/>
                <a:gd name="T58" fmla="*/ 407 w 605"/>
                <a:gd name="T59" fmla="*/ 168 h 256"/>
                <a:gd name="T60" fmla="*/ 429 w 605"/>
                <a:gd name="T61" fmla="*/ 166 h 256"/>
                <a:gd name="T62" fmla="*/ 459 w 605"/>
                <a:gd name="T63" fmla="*/ 139 h 256"/>
                <a:gd name="T64" fmla="*/ 446 w 605"/>
                <a:gd name="T65" fmla="*/ 156 h 256"/>
                <a:gd name="T66" fmla="*/ 459 w 605"/>
                <a:gd name="T67" fmla="*/ 139 h 256"/>
                <a:gd name="T68" fmla="*/ 476 w 605"/>
                <a:gd name="T69" fmla="*/ 128 h 256"/>
                <a:gd name="T70" fmla="*/ 497 w 605"/>
                <a:gd name="T71" fmla="*/ 122 h 256"/>
                <a:gd name="T72" fmla="*/ 522 w 605"/>
                <a:gd name="T73" fmla="*/ 91 h 256"/>
                <a:gd name="T74" fmla="*/ 512 w 605"/>
                <a:gd name="T75" fmla="*/ 110 h 256"/>
                <a:gd name="T76" fmla="*/ 522 w 605"/>
                <a:gd name="T77" fmla="*/ 91 h 256"/>
                <a:gd name="T78" fmla="*/ 537 w 605"/>
                <a:gd name="T79" fmla="*/ 77 h 256"/>
                <a:gd name="T80" fmla="*/ 556 w 605"/>
                <a:gd name="T81" fmla="*/ 68 h 256"/>
                <a:gd name="T82" fmla="*/ 576 w 605"/>
                <a:gd name="T83" fmla="*/ 33 h 256"/>
                <a:gd name="T84" fmla="*/ 570 w 605"/>
                <a:gd name="T85" fmla="*/ 53 h 256"/>
                <a:gd name="T86" fmla="*/ 576 w 605"/>
                <a:gd name="T87" fmla="*/ 33 h 256"/>
                <a:gd name="T88" fmla="*/ 588 w 605"/>
                <a:gd name="T89" fmla="*/ 17 h 256"/>
                <a:gd name="T90" fmla="*/ 605 w 605"/>
                <a:gd name="T91" fmla="*/ 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5" h="256">
                  <a:moveTo>
                    <a:pt x="1" y="248"/>
                  </a:moveTo>
                  <a:cubicBezTo>
                    <a:pt x="0" y="248"/>
                    <a:pt x="0" y="248"/>
                    <a:pt x="0" y="248"/>
                  </a:cubicBezTo>
                  <a:cubicBezTo>
                    <a:pt x="0" y="256"/>
                    <a:pt x="0" y="256"/>
                    <a:pt x="0" y="256"/>
                  </a:cubicBezTo>
                  <a:cubicBezTo>
                    <a:pt x="1" y="256"/>
                    <a:pt x="1" y="256"/>
                    <a:pt x="1" y="256"/>
                  </a:cubicBezTo>
                  <a:cubicBezTo>
                    <a:pt x="1" y="248"/>
                    <a:pt x="1" y="248"/>
                    <a:pt x="1" y="248"/>
                  </a:cubicBezTo>
                  <a:moveTo>
                    <a:pt x="41" y="248"/>
                  </a:moveTo>
                  <a:cubicBezTo>
                    <a:pt x="41" y="248"/>
                    <a:pt x="41" y="248"/>
                    <a:pt x="41" y="248"/>
                  </a:cubicBezTo>
                  <a:cubicBezTo>
                    <a:pt x="34" y="248"/>
                    <a:pt x="28" y="248"/>
                    <a:pt x="21" y="248"/>
                  </a:cubicBezTo>
                  <a:cubicBezTo>
                    <a:pt x="21" y="256"/>
                    <a:pt x="21" y="256"/>
                    <a:pt x="21" y="256"/>
                  </a:cubicBezTo>
                  <a:cubicBezTo>
                    <a:pt x="28" y="256"/>
                    <a:pt x="35" y="256"/>
                    <a:pt x="41" y="256"/>
                  </a:cubicBezTo>
                  <a:cubicBezTo>
                    <a:pt x="41" y="248"/>
                    <a:pt x="41" y="248"/>
                    <a:pt x="41" y="248"/>
                  </a:cubicBezTo>
                  <a:moveTo>
                    <a:pt x="81" y="246"/>
                  </a:moveTo>
                  <a:cubicBezTo>
                    <a:pt x="74" y="246"/>
                    <a:pt x="68" y="247"/>
                    <a:pt x="61" y="247"/>
                  </a:cubicBezTo>
                  <a:cubicBezTo>
                    <a:pt x="61" y="255"/>
                    <a:pt x="61" y="255"/>
                    <a:pt x="61" y="255"/>
                  </a:cubicBezTo>
                  <a:cubicBezTo>
                    <a:pt x="68" y="255"/>
                    <a:pt x="75" y="254"/>
                    <a:pt x="81" y="254"/>
                  </a:cubicBezTo>
                  <a:cubicBezTo>
                    <a:pt x="81" y="246"/>
                    <a:pt x="81" y="246"/>
                    <a:pt x="81" y="246"/>
                  </a:cubicBezTo>
                  <a:moveTo>
                    <a:pt x="120" y="243"/>
                  </a:moveTo>
                  <a:cubicBezTo>
                    <a:pt x="114" y="243"/>
                    <a:pt x="107" y="244"/>
                    <a:pt x="101" y="245"/>
                  </a:cubicBezTo>
                  <a:cubicBezTo>
                    <a:pt x="101" y="252"/>
                    <a:pt x="101" y="252"/>
                    <a:pt x="101" y="252"/>
                  </a:cubicBezTo>
                  <a:cubicBezTo>
                    <a:pt x="108" y="252"/>
                    <a:pt x="115" y="251"/>
                    <a:pt x="121" y="251"/>
                  </a:cubicBezTo>
                  <a:cubicBezTo>
                    <a:pt x="120" y="243"/>
                    <a:pt x="120" y="243"/>
                    <a:pt x="120" y="243"/>
                  </a:cubicBezTo>
                  <a:moveTo>
                    <a:pt x="160" y="239"/>
                  </a:moveTo>
                  <a:cubicBezTo>
                    <a:pt x="154" y="239"/>
                    <a:pt x="147" y="240"/>
                    <a:pt x="140" y="241"/>
                  </a:cubicBezTo>
                  <a:cubicBezTo>
                    <a:pt x="141" y="249"/>
                    <a:pt x="141" y="249"/>
                    <a:pt x="141" y="249"/>
                  </a:cubicBezTo>
                  <a:cubicBezTo>
                    <a:pt x="148" y="248"/>
                    <a:pt x="155" y="247"/>
                    <a:pt x="161" y="246"/>
                  </a:cubicBezTo>
                  <a:cubicBezTo>
                    <a:pt x="160" y="239"/>
                    <a:pt x="160" y="239"/>
                    <a:pt x="160" y="239"/>
                  </a:cubicBezTo>
                  <a:moveTo>
                    <a:pt x="199" y="233"/>
                  </a:moveTo>
                  <a:cubicBezTo>
                    <a:pt x="193" y="234"/>
                    <a:pt x="186" y="235"/>
                    <a:pt x="180" y="236"/>
                  </a:cubicBezTo>
                  <a:cubicBezTo>
                    <a:pt x="181" y="244"/>
                    <a:pt x="181" y="244"/>
                    <a:pt x="181" y="244"/>
                  </a:cubicBezTo>
                  <a:cubicBezTo>
                    <a:pt x="188" y="243"/>
                    <a:pt x="194" y="242"/>
                    <a:pt x="201" y="241"/>
                  </a:cubicBezTo>
                  <a:cubicBezTo>
                    <a:pt x="199" y="233"/>
                    <a:pt x="199" y="233"/>
                    <a:pt x="199" y="233"/>
                  </a:cubicBezTo>
                  <a:moveTo>
                    <a:pt x="239" y="225"/>
                  </a:moveTo>
                  <a:cubicBezTo>
                    <a:pt x="232" y="227"/>
                    <a:pt x="226" y="228"/>
                    <a:pt x="219" y="229"/>
                  </a:cubicBezTo>
                  <a:cubicBezTo>
                    <a:pt x="221" y="237"/>
                    <a:pt x="221" y="237"/>
                    <a:pt x="221" y="237"/>
                  </a:cubicBezTo>
                  <a:cubicBezTo>
                    <a:pt x="227" y="236"/>
                    <a:pt x="234" y="235"/>
                    <a:pt x="240" y="233"/>
                  </a:cubicBezTo>
                  <a:cubicBezTo>
                    <a:pt x="239" y="225"/>
                    <a:pt x="239" y="225"/>
                    <a:pt x="239" y="225"/>
                  </a:cubicBezTo>
                  <a:moveTo>
                    <a:pt x="277" y="216"/>
                  </a:moveTo>
                  <a:cubicBezTo>
                    <a:pt x="271" y="218"/>
                    <a:pt x="265" y="219"/>
                    <a:pt x="258" y="221"/>
                  </a:cubicBezTo>
                  <a:cubicBezTo>
                    <a:pt x="260" y="229"/>
                    <a:pt x="260" y="229"/>
                    <a:pt x="260" y="229"/>
                  </a:cubicBezTo>
                  <a:cubicBezTo>
                    <a:pt x="266" y="227"/>
                    <a:pt x="273" y="226"/>
                    <a:pt x="279" y="224"/>
                  </a:cubicBezTo>
                  <a:cubicBezTo>
                    <a:pt x="277" y="216"/>
                    <a:pt x="277" y="216"/>
                    <a:pt x="277" y="216"/>
                  </a:cubicBezTo>
                  <a:moveTo>
                    <a:pt x="315" y="205"/>
                  </a:moveTo>
                  <a:cubicBezTo>
                    <a:pt x="309" y="207"/>
                    <a:pt x="303" y="209"/>
                    <a:pt x="296" y="211"/>
                  </a:cubicBezTo>
                  <a:cubicBezTo>
                    <a:pt x="299" y="219"/>
                    <a:pt x="299" y="219"/>
                    <a:pt x="299" y="219"/>
                  </a:cubicBezTo>
                  <a:cubicBezTo>
                    <a:pt x="305" y="217"/>
                    <a:pt x="312" y="215"/>
                    <a:pt x="318" y="213"/>
                  </a:cubicBezTo>
                  <a:cubicBezTo>
                    <a:pt x="315" y="205"/>
                    <a:pt x="315" y="205"/>
                    <a:pt x="315" y="205"/>
                  </a:cubicBezTo>
                  <a:moveTo>
                    <a:pt x="353" y="192"/>
                  </a:moveTo>
                  <a:cubicBezTo>
                    <a:pt x="353" y="192"/>
                    <a:pt x="353" y="192"/>
                    <a:pt x="353" y="192"/>
                  </a:cubicBezTo>
                  <a:cubicBezTo>
                    <a:pt x="347" y="194"/>
                    <a:pt x="341" y="197"/>
                    <a:pt x="334" y="199"/>
                  </a:cubicBezTo>
                  <a:cubicBezTo>
                    <a:pt x="337" y="206"/>
                    <a:pt x="337" y="206"/>
                    <a:pt x="337" y="206"/>
                  </a:cubicBezTo>
                  <a:cubicBezTo>
                    <a:pt x="343" y="204"/>
                    <a:pt x="350" y="202"/>
                    <a:pt x="356" y="199"/>
                  </a:cubicBezTo>
                  <a:cubicBezTo>
                    <a:pt x="353" y="192"/>
                    <a:pt x="353" y="192"/>
                    <a:pt x="353" y="192"/>
                  </a:cubicBezTo>
                  <a:moveTo>
                    <a:pt x="390" y="177"/>
                  </a:moveTo>
                  <a:cubicBezTo>
                    <a:pt x="390" y="177"/>
                    <a:pt x="390" y="177"/>
                    <a:pt x="390" y="177"/>
                  </a:cubicBezTo>
                  <a:cubicBezTo>
                    <a:pt x="384" y="179"/>
                    <a:pt x="378" y="182"/>
                    <a:pt x="371" y="185"/>
                  </a:cubicBezTo>
                  <a:cubicBezTo>
                    <a:pt x="374" y="192"/>
                    <a:pt x="374" y="192"/>
                    <a:pt x="374" y="192"/>
                  </a:cubicBezTo>
                  <a:cubicBezTo>
                    <a:pt x="381" y="189"/>
                    <a:pt x="387" y="187"/>
                    <a:pt x="393" y="184"/>
                  </a:cubicBezTo>
                  <a:cubicBezTo>
                    <a:pt x="390" y="177"/>
                    <a:pt x="390" y="177"/>
                    <a:pt x="390" y="177"/>
                  </a:cubicBezTo>
                  <a:moveTo>
                    <a:pt x="425" y="159"/>
                  </a:moveTo>
                  <a:cubicBezTo>
                    <a:pt x="419" y="162"/>
                    <a:pt x="413" y="165"/>
                    <a:pt x="407" y="168"/>
                  </a:cubicBezTo>
                  <a:cubicBezTo>
                    <a:pt x="411" y="175"/>
                    <a:pt x="411" y="175"/>
                    <a:pt x="411" y="175"/>
                  </a:cubicBezTo>
                  <a:cubicBezTo>
                    <a:pt x="417" y="172"/>
                    <a:pt x="423" y="169"/>
                    <a:pt x="429" y="166"/>
                  </a:cubicBezTo>
                  <a:cubicBezTo>
                    <a:pt x="425" y="159"/>
                    <a:pt x="425" y="159"/>
                    <a:pt x="425" y="159"/>
                  </a:cubicBezTo>
                  <a:moveTo>
                    <a:pt x="459" y="139"/>
                  </a:moveTo>
                  <a:cubicBezTo>
                    <a:pt x="454" y="142"/>
                    <a:pt x="448" y="146"/>
                    <a:pt x="442" y="149"/>
                  </a:cubicBezTo>
                  <a:cubicBezTo>
                    <a:pt x="446" y="156"/>
                    <a:pt x="446" y="156"/>
                    <a:pt x="446" y="156"/>
                  </a:cubicBezTo>
                  <a:cubicBezTo>
                    <a:pt x="452" y="153"/>
                    <a:pt x="458" y="149"/>
                    <a:pt x="464" y="146"/>
                  </a:cubicBezTo>
                  <a:cubicBezTo>
                    <a:pt x="459" y="139"/>
                    <a:pt x="459" y="139"/>
                    <a:pt x="459" y="139"/>
                  </a:cubicBezTo>
                  <a:moveTo>
                    <a:pt x="492" y="116"/>
                  </a:moveTo>
                  <a:cubicBezTo>
                    <a:pt x="487" y="120"/>
                    <a:pt x="481" y="124"/>
                    <a:pt x="476" y="128"/>
                  </a:cubicBezTo>
                  <a:cubicBezTo>
                    <a:pt x="480" y="134"/>
                    <a:pt x="480" y="134"/>
                    <a:pt x="480" y="134"/>
                  </a:cubicBezTo>
                  <a:cubicBezTo>
                    <a:pt x="486" y="130"/>
                    <a:pt x="491" y="126"/>
                    <a:pt x="497" y="122"/>
                  </a:cubicBezTo>
                  <a:cubicBezTo>
                    <a:pt x="492" y="116"/>
                    <a:pt x="492" y="116"/>
                    <a:pt x="492" y="116"/>
                  </a:cubicBezTo>
                  <a:moveTo>
                    <a:pt x="522" y="91"/>
                  </a:moveTo>
                  <a:cubicBezTo>
                    <a:pt x="517" y="95"/>
                    <a:pt x="512" y="100"/>
                    <a:pt x="507" y="104"/>
                  </a:cubicBezTo>
                  <a:cubicBezTo>
                    <a:pt x="512" y="110"/>
                    <a:pt x="512" y="110"/>
                    <a:pt x="512" y="110"/>
                  </a:cubicBezTo>
                  <a:cubicBezTo>
                    <a:pt x="518" y="106"/>
                    <a:pt x="523" y="101"/>
                    <a:pt x="528" y="97"/>
                  </a:cubicBezTo>
                  <a:cubicBezTo>
                    <a:pt x="522" y="91"/>
                    <a:pt x="522" y="91"/>
                    <a:pt x="522" y="91"/>
                  </a:cubicBezTo>
                  <a:moveTo>
                    <a:pt x="550" y="63"/>
                  </a:moveTo>
                  <a:cubicBezTo>
                    <a:pt x="546" y="68"/>
                    <a:pt x="541" y="73"/>
                    <a:pt x="537" y="77"/>
                  </a:cubicBezTo>
                  <a:cubicBezTo>
                    <a:pt x="542" y="83"/>
                    <a:pt x="542" y="83"/>
                    <a:pt x="542" y="83"/>
                  </a:cubicBezTo>
                  <a:cubicBezTo>
                    <a:pt x="547" y="78"/>
                    <a:pt x="552" y="73"/>
                    <a:pt x="556" y="68"/>
                  </a:cubicBezTo>
                  <a:cubicBezTo>
                    <a:pt x="550" y="63"/>
                    <a:pt x="550" y="63"/>
                    <a:pt x="550" y="63"/>
                  </a:cubicBezTo>
                  <a:moveTo>
                    <a:pt x="576" y="33"/>
                  </a:moveTo>
                  <a:cubicBezTo>
                    <a:pt x="572" y="38"/>
                    <a:pt x="568" y="43"/>
                    <a:pt x="563" y="48"/>
                  </a:cubicBezTo>
                  <a:cubicBezTo>
                    <a:pt x="570" y="53"/>
                    <a:pt x="570" y="53"/>
                    <a:pt x="570" y="53"/>
                  </a:cubicBezTo>
                  <a:cubicBezTo>
                    <a:pt x="574" y="48"/>
                    <a:pt x="578" y="43"/>
                    <a:pt x="582" y="38"/>
                  </a:cubicBezTo>
                  <a:cubicBezTo>
                    <a:pt x="576" y="33"/>
                    <a:pt x="576" y="33"/>
                    <a:pt x="576" y="33"/>
                  </a:cubicBezTo>
                  <a:moveTo>
                    <a:pt x="598" y="0"/>
                  </a:moveTo>
                  <a:cubicBezTo>
                    <a:pt x="595" y="6"/>
                    <a:pt x="591" y="11"/>
                    <a:pt x="588" y="17"/>
                  </a:cubicBezTo>
                  <a:cubicBezTo>
                    <a:pt x="594" y="21"/>
                    <a:pt x="594" y="21"/>
                    <a:pt x="594" y="21"/>
                  </a:cubicBezTo>
                  <a:cubicBezTo>
                    <a:pt x="598" y="16"/>
                    <a:pt x="602" y="10"/>
                    <a:pt x="605" y="4"/>
                  </a:cubicBezTo>
                  <a:cubicBezTo>
                    <a:pt x="598" y="0"/>
                    <a:pt x="598" y="0"/>
                    <a:pt x="598"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形状 103"/>
            <p:cNvSpPr>
              <a:spLocks/>
            </p:cNvSpPr>
            <p:nvPr/>
          </p:nvSpPr>
          <p:spPr bwMode="auto">
            <a:xfrm>
              <a:off x="10372695" y="1502288"/>
              <a:ext cx="1137996" cy="1137996"/>
            </a:xfrm>
            <a:custGeom>
              <a:avLst/>
              <a:gdLst>
                <a:gd name="T0" fmla="*/ 721 w 740"/>
                <a:gd name="T1" fmla="*/ 0 h 740"/>
                <a:gd name="T2" fmla="*/ 245 w 740"/>
                <a:gd name="T3" fmla="*/ 0 h 740"/>
                <a:gd name="T4" fmla="*/ 245 w 740"/>
                <a:gd name="T5" fmla="*/ 3 h 740"/>
                <a:gd name="T6" fmla="*/ 245 w 740"/>
                <a:gd name="T7" fmla="*/ 3 h 740"/>
                <a:gd name="T8" fmla="*/ 245 w 740"/>
                <a:gd name="T9" fmla="*/ 3 h 740"/>
                <a:gd name="T10" fmla="*/ 214 w 740"/>
                <a:gd name="T11" fmla="*/ 34 h 740"/>
                <a:gd name="T12" fmla="*/ 184 w 740"/>
                <a:gd name="T13" fmla="*/ 3 h 740"/>
                <a:gd name="T14" fmla="*/ 184 w 740"/>
                <a:gd name="T15" fmla="*/ 0 h 740"/>
                <a:gd name="T16" fmla="*/ 172 w 740"/>
                <a:gd name="T17" fmla="*/ 0 h 740"/>
                <a:gd name="T18" fmla="*/ 172 w 740"/>
                <a:gd name="T19" fmla="*/ 3 h 740"/>
                <a:gd name="T20" fmla="*/ 172 w 740"/>
                <a:gd name="T21" fmla="*/ 3 h 740"/>
                <a:gd name="T22" fmla="*/ 172 w 740"/>
                <a:gd name="T23" fmla="*/ 3 h 740"/>
                <a:gd name="T24" fmla="*/ 141 w 740"/>
                <a:gd name="T25" fmla="*/ 34 h 740"/>
                <a:gd name="T26" fmla="*/ 111 w 740"/>
                <a:gd name="T27" fmla="*/ 3 h 740"/>
                <a:gd name="T28" fmla="*/ 111 w 740"/>
                <a:gd name="T29" fmla="*/ 0 h 740"/>
                <a:gd name="T30" fmla="*/ 99 w 740"/>
                <a:gd name="T31" fmla="*/ 0 h 740"/>
                <a:gd name="T32" fmla="*/ 99 w 740"/>
                <a:gd name="T33" fmla="*/ 3 h 740"/>
                <a:gd name="T34" fmla="*/ 99 w 740"/>
                <a:gd name="T35" fmla="*/ 3 h 740"/>
                <a:gd name="T36" fmla="*/ 99 w 740"/>
                <a:gd name="T37" fmla="*/ 3 h 740"/>
                <a:gd name="T38" fmla="*/ 68 w 740"/>
                <a:gd name="T39" fmla="*/ 34 h 740"/>
                <a:gd name="T40" fmla="*/ 38 w 740"/>
                <a:gd name="T41" fmla="*/ 3 h 740"/>
                <a:gd name="T42" fmla="*/ 38 w 740"/>
                <a:gd name="T43" fmla="*/ 0 h 740"/>
                <a:gd name="T44" fmla="*/ 19 w 740"/>
                <a:gd name="T45" fmla="*/ 0 h 740"/>
                <a:gd name="T46" fmla="*/ 6 w 740"/>
                <a:gd name="T47" fmla="*/ 5 h 740"/>
                <a:gd name="T48" fmla="*/ 0 w 740"/>
                <a:gd name="T49" fmla="*/ 19 h 740"/>
                <a:gd name="T50" fmla="*/ 0 w 740"/>
                <a:gd name="T51" fmla="*/ 721 h 740"/>
                <a:gd name="T52" fmla="*/ 6 w 740"/>
                <a:gd name="T53" fmla="*/ 734 h 740"/>
                <a:gd name="T54" fmla="*/ 19 w 740"/>
                <a:gd name="T55" fmla="*/ 740 h 740"/>
                <a:gd name="T56" fmla="*/ 66 w 740"/>
                <a:gd name="T57" fmla="*/ 740 h 740"/>
                <a:gd name="T58" fmla="*/ 66 w 740"/>
                <a:gd name="T59" fmla="*/ 73 h 740"/>
                <a:gd name="T60" fmla="*/ 86 w 740"/>
                <a:gd name="T61" fmla="*/ 53 h 740"/>
                <a:gd name="T62" fmla="*/ 740 w 740"/>
                <a:gd name="T63" fmla="*/ 53 h 740"/>
                <a:gd name="T64" fmla="*/ 740 w 740"/>
                <a:gd name="T65" fmla="*/ 19 h 740"/>
                <a:gd name="T66" fmla="*/ 734 w 740"/>
                <a:gd name="T67" fmla="*/ 5 h 740"/>
                <a:gd name="T68" fmla="*/ 721 w 740"/>
                <a:gd name="T69"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0" h="740">
                  <a:moveTo>
                    <a:pt x="721" y="0"/>
                  </a:moveTo>
                  <a:cubicBezTo>
                    <a:pt x="245" y="0"/>
                    <a:pt x="245" y="0"/>
                    <a:pt x="245" y="0"/>
                  </a:cubicBezTo>
                  <a:cubicBezTo>
                    <a:pt x="245" y="1"/>
                    <a:pt x="245" y="2"/>
                    <a:pt x="245" y="3"/>
                  </a:cubicBezTo>
                  <a:cubicBezTo>
                    <a:pt x="245" y="3"/>
                    <a:pt x="245" y="3"/>
                    <a:pt x="245" y="3"/>
                  </a:cubicBezTo>
                  <a:cubicBezTo>
                    <a:pt x="245" y="3"/>
                    <a:pt x="245" y="3"/>
                    <a:pt x="245" y="3"/>
                  </a:cubicBezTo>
                  <a:cubicBezTo>
                    <a:pt x="245" y="20"/>
                    <a:pt x="231" y="34"/>
                    <a:pt x="214" y="34"/>
                  </a:cubicBezTo>
                  <a:cubicBezTo>
                    <a:pt x="198" y="34"/>
                    <a:pt x="184" y="20"/>
                    <a:pt x="184" y="3"/>
                  </a:cubicBezTo>
                  <a:cubicBezTo>
                    <a:pt x="184" y="2"/>
                    <a:pt x="184" y="1"/>
                    <a:pt x="184" y="0"/>
                  </a:cubicBezTo>
                  <a:cubicBezTo>
                    <a:pt x="172" y="0"/>
                    <a:pt x="172" y="0"/>
                    <a:pt x="172" y="0"/>
                  </a:cubicBezTo>
                  <a:cubicBezTo>
                    <a:pt x="172" y="1"/>
                    <a:pt x="172" y="2"/>
                    <a:pt x="172" y="3"/>
                  </a:cubicBezTo>
                  <a:cubicBezTo>
                    <a:pt x="172" y="3"/>
                    <a:pt x="172" y="3"/>
                    <a:pt x="172" y="3"/>
                  </a:cubicBezTo>
                  <a:cubicBezTo>
                    <a:pt x="172" y="3"/>
                    <a:pt x="172" y="3"/>
                    <a:pt x="172" y="3"/>
                  </a:cubicBezTo>
                  <a:cubicBezTo>
                    <a:pt x="172" y="20"/>
                    <a:pt x="158" y="34"/>
                    <a:pt x="141" y="34"/>
                  </a:cubicBezTo>
                  <a:cubicBezTo>
                    <a:pt x="125" y="34"/>
                    <a:pt x="111" y="20"/>
                    <a:pt x="111" y="3"/>
                  </a:cubicBezTo>
                  <a:cubicBezTo>
                    <a:pt x="111" y="2"/>
                    <a:pt x="111" y="1"/>
                    <a:pt x="111" y="0"/>
                  </a:cubicBezTo>
                  <a:cubicBezTo>
                    <a:pt x="99" y="0"/>
                    <a:pt x="99" y="0"/>
                    <a:pt x="99" y="0"/>
                  </a:cubicBezTo>
                  <a:cubicBezTo>
                    <a:pt x="99" y="1"/>
                    <a:pt x="99" y="2"/>
                    <a:pt x="99" y="3"/>
                  </a:cubicBezTo>
                  <a:cubicBezTo>
                    <a:pt x="99" y="3"/>
                    <a:pt x="99" y="3"/>
                    <a:pt x="99" y="3"/>
                  </a:cubicBezTo>
                  <a:cubicBezTo>
                    <a:pt x="99" y="3"/>
                    <a:pt x="99" y="3"/>
                    <a:pt x="99" y="3"/>
                  </a:cubicBezTo>
                  <a:cubicBezTo>
                    <a:pt x="99" y="20"/>
                    <a:pt x="85" y="34"/>
                    <a:pt x="68" y="34"/>
                  </a:cubicBezTo>
                  <a:cubicBezTo>
                    <a:pt x="52" y="34"/>
                    <a:pt x="38" y="20"/>
                    <a:pt x="38" y="3"/>
                  </a:cubicBezTo>
                  <a:cubicBezTo>
                    <a:pt x="38" y="2"/>
                    <a:pt x="38" y="1"/>
                    <a:pt x="38" y="0"/>
                  </a:cubicBezTo>
                  <a:cubicBezTo>
                    <a:pt x="19" y="0"/>
                    <a:pt x="19" y="0"/>
                    <a:pt x="19" y="0"/>
                  </a:cubicBezTo>
                  <a:cubicBezTo>
                    <a:pt x="14" y="0"/>
                    <a:pt x="9" y="2"/>
                    <a:pt x="6" y="5"/>
                  </a:cubicBezTo>
                  <a:cubicBezTo>
                    <a:pt x="2" y="9"/>
                    <a:pt x="0" y="14"/>
                    <a:pt x="0" y="19"/>
                  </a:cubicBezTo>
                  <a:cubicBezTo>
                    <a:pt x="0" y="721"/>
                    <a:pt x="0" y="721"/>
                    <a:pt x="0" y="721"/>
                  </a:cubicBezTo>
                  <a:cubicBezTo>
                    <a:pt x="0" y="726"/>
                    <a:pt x="2" y="731"/>
                    <a:pt x="6" y="734"/>
                  </a:cubicBezTo>
                  <a:cubicBezTo>
                    <a:pt x="9" y="738"/>
                    <a:pt x="14" y="740"/>
                    <a:pt x="19" y="740"/>
                  </a:cubicBezTo>
                  <a:cubicBezTo>
                    <a:pt x="66" y="740"/>
                    <a:pt x="66" y="740"/>
                    <a:pt x="66" y="740"/>
                  </a:cubicBezTo>
                  <a:cubicBezTo>
                    <a:pt x="66" y="73"/>
                    <a:pt x="66" y="73"/>
                    <a:pt x="66" y="73"/>
                  </a:cubicBezTo>
                  <a:cubicBezTo>
                    <a:pt x="66" y="62"/>
                    <a:pt x="75" y="53"/>
                    <a:pt x="86" y="53"/>
                  </a:cubicBezTo>
                  <a:cubicBezTo>
                    <a:pt x="740" y="53"/>
                    <a:pt x="740" y="53"/>
                    <a:pt x="740" y="53"/>
                  </a:cubicBezTo>
                  <a:cubicBezTo>
                    <a:pt x="740" y="19"/>
                    <a:pt x="740" y="19"/>
                    <a:pt x="740" y="19"/>
                  </a:cubicBezTo>
                  <a:cubicBezTo>
                    <a:pt x="740" y="14"/>
                    <a:pt x="738" y="9"/>
                    <a:pt x="734" y="5"/>
                  </a:cubicBezTo>
                  <a:cubicBezTo>
                    <a:pt x="731" y="2"/>
                    <a:pt x="726" y="0"/>
                    <a:pt x="721" y="0"/>
                  </a:cubicBezTo>
                </a:path>
              </a:pathLst>
            </a:custGeom>
            <a:solidFill>
              <a:srgbClr val="8EA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形状 104"/>
            <p:cNvSpPr>
              <a:spLocks/>
            </p:cNvSpPr>
            <p:nvPr/>
          </p:nvSpPr>
          <p:spPr bwMode="auto">
            <a:xfrm>
              <a:off x="10474191" y="1583794"/>
              <a:ext cx="1036499" cy="1056491"/>
            </a:xfrm>
            <a:custGeom>
              <a:avLst/>
              <a:gdLst>
                <a:gd name="T0" fmla="*/ 674 w 674"/>
                <a:gd name="T1" fmla="*/ 0 h 687"/>
                <a:gd name="T2" fmla="*/ 20 w 674"/>
                <a:gd name="T3" fmla="*/ 0 h 687"/>
                <a:gd name="T4" fmla="*/ 0 w 674"/>
                <a:gd name="T5" fmla="*/ 20 h 687"/>
                <a:gd name="T6" fmla="*/ 0 w 674"/>
                <a:gd name="T7" fmla="*/ 687 h 687"/>
                <a:gd name="T8" fmla="*/ 76 w 674"/>
                <a:gd name="T9" fmla="*/ 687 h 687"/>
                <a:gd name="T10" fmla="*/ 76 w 674"/>
                <a:gd name="T11" fmla="*/ 627 h 687"/>
                <a:gd name="T12" fmla="*/ 121 w 674"/>
                <a:gd name="T13" fmla="*/ 537 h 687"/>
                <a:gd name="T14" fmla="*/ 212 w 674"/>
                <a:gd name="T15" fmla="*/ 482 h 687"/>
                <a:gd name="T16" fmla="*/ 212 w 674"/>
                <a:gd name="T17" fmla="*/ 482 h 687"/>
                <a:gd name="T18" fmla="*/ 229 w 674"/>
                <a:gd name="T19" fmla="*/ 461 h 687"/>
                <a:gd name="T20" fmla="*/ 230 w 674"/>
                <a:gd name="T21" fmla="*/ 462 h 687"/>
                <a:gd name="T22" fmla="*/ 236 w 674"/>
                <a:gd name="T23" fmla="*/ 468 h 687"/>
                <a:gd name="T24" fmla="*/ 237 w 674"/>
                <a:gd name="T25" fmla="*/ 467 h 687"/>
                <a:gd name="T26" fmla="*/ 257 w 674"/>
                <a:gd name="T27" fmla="*/ 424 h 687"/>
                <a:gd name="T28" fmla="*/ 154 w 674"/>
                <a:gd name="T29" fmla="*/ 275 h 687"/>
                <a:gd name="T30" fmla="*/ 155 w 674"/>
                <a:gd name="T31" fmla="*/ 267 h 687"/>
                <a:gd name="T32" fmla="*/ 153 w 674"/>
                <a:gd name="T33" fmla="*/ 262 h 687"/>
                <a:gd name="T34" fmla="*/ 154 w 674"/>
                <a:gd name="T35" fmla="*/ 262 h 687"/>
                <a:gd name="T36" fmla="*/ 154 w 674"/>
                <a:gd name="T37" fmla="*/ 262 h 687"/>
                <a:gd name="T38" fmla="*/ 153 w 674"/>
                <a:gd name="T39" fmla="*/ 262 h 687"/>
                <a:gd name="T40" fmla="*/ 147 w 674"/>
                <a:gd name="T41" fmla="*/ 237 h 687"/>
                <a:gd name="T42" fmla="*/ 160 w 674"/>
                <a:gd name="T43" fmla="*/ 209 h 687"/>
                <a:gd name="T44" fmla="*/ 161 w 674"/>
                <a:gd name="T45" fmla="*/ 208 h 687"/>
                <a:gd name="T46" fmla="*/ 169 w 674"/>
                <a:gd name="T47" fmla="*/ 137 h 687"/>
                <a:gd name="T48" fmla="*/ 307 w 674"/>
                <a:gd name="T49" fmla="*/ 13 h 687"/>
                <a:gd name="T50" fmla="*/ 392 w 674"/>
                <a:gd name="T51" fmla="*/ 42 h 687"/>
                <a:gd name="T52" fmla="*/ 394 w 674"/>
                <a:gd name="T53" fmla="*/ 42 h 687"/>
                <a:gd name="T54" fmla="*/ 439 w 674"/>
                <a:gd name="T55" fmla="*/ 74 h 687"/>
                <a:gd name="T56" fmla="*/ 456 w 674"/>
                <a:gd name="T57" fmla="*/ 124 h 687"/>
                <a:gd name="T58" fmla="*/ 451 w 674"/>
                <a:gd name="T59" fmla="*/ 192 h 687"/>
                <a:gd name="T60" fmla="*/ 452 w 674"/>
                <a:gd name="T61" fmla="*/ 208 h 687"/>
                <a:gd name="T62" fmla="*/ 454 w 674"/>
                <a:gd name="T63" fmla="*/ 209 h 687"/>
                <a:gd name="T64" fmla="*/ 467 w 674"/>
                <a:gd name="T65" fmla="*/ 237 h 687"/>
                <a:gd name="T66" fmla="*/ 461 w 674"/>
                <a:gd name="T67" fmla="*/ 262 h 687"/>
                <a:gd name="T68" fmla="*/ 461 w 674"/>
                <a:gd name="T69" fmla="*/ 262 h 687"/>
                <a:gd name="T70" fmla="*/ 459 w 674"/>
                <a:gd name="T71" fmla="*/ 267 h 687"/>
                <a:gd name="T72" fmla="*/ 460 w 674"/>
                <a:gd name="T73" fmla="*/ 275 h 687"/>
                <a:gd name="T74" fmla="*/ 360 w 674"/>
                <a:gd name="T75" fmla="*/ 423 h 687"/>
                <a:gd name="T76" fmla="*/ 360 w 674"/>
                <a:gd name="T77" fmla="*/ 424 h 687"/>
                <a:gd name="T78" fmla="*/ 360 w 674"/>
                <a:gd name="T79" fmla="*/ 424 h 687"/>
                <a:gd name="T80" fmla="*/ 360 w 674"/>
                <a:gd name="T81" fmla="*/ 424 h 687"/>
                <a:gd name="T82" fmla="*/ 360 w 674"/>
                <a:gd name="T83" fmla="*/ 424 h 687"/>
                <a:gd name="T84" fmla="*/ 378 w 674"/>
                <a:gd name="T85" fmla="*/ 465 h 687"/>
                <a:gd name="T86" fmla="*/ 382 w 674"/>
                <a:gd name="T87" fmla="*/ 462 h 687"/>
                <a:gd name="T88" fmla="*/ 382 w 674"/>
                <a:gd name="T89" fmla="*/ 461 h 687"/>
                <a:gd name="T90" fmla="*/ 393 w 674"/>
                <a:gd name="T91" fmla="*/ 474 h 687"/>
                <a:gd name="T92" fmla="*/ 394 w 674"/>
                <a:gd name="T93" fmla="*/ 474 h 687"/>
                <a:gd name="T94" fmla="*/ 394 w 674"/>
                <a:gd name="T95" fmla="*/ 474 h 687"/>
                <a:gd name="T96" fmla="*/ 505 w 674"/>
                <a:gd name="T97" fmla="*/ 542 h 687"/>
                <a:gd name="T98" fmla="*/ 549 w 674"/>
                <a:gd name="T99" fmla="*/ 629 h 687"/>
                <a:gd name="T100" fmla="*/ 550 w 674"/>
                <a:gd name="T101" fmla="*/ 687 h 687"/>
                <a:gd name="T102" fmla="*/ 655 w 674"/>
                <a:gd name="T103" fmla="*/ 687 h 687"/>
                <a:gd name="T104" fmla="*/ 668 w 674"/>
                <a:gd name="T105" fmla="*/ 681 h 687"/>
                <a:gd name="T106" fmla="*/ 674 w 674"/>
                <a:gd name="T107" fmla="*/ 668 h 687"/>
                <a:gd name="T108" fmla="*/ 674 w 674"/>
                <a:gd name="T109"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4" h="687">
                  <a:moveTo>
                    <a:pt x="674" y="0"/>
                  </a:moveTo>
                  <a:cubicBezTo>
                    <a:pt x="20" y="0"/>
                    <a:pt x="20" y="0"/>
                    <a:pt x="20" y="0"/>
                  </a:cubicBezTo>
                  <a:cubicBezTo>
                    <a:pt x="9" y="0"/>
                    <a:pt x="0" y="9"/>
                    <a:pt x="0" y="20"/>
                  </a:cubicBezTo>
                  <a:cubicBezTo>
                    <a:pt x="0" y="687"/>
                    <a:pt x="0" y="687"/>
                    <a:pt x="0" y="687"/>
                  </a:cubicBezTo>
                  <a:cubicBezTo>
                    <a:pt x="76" y="687"/>
                    <a:pt x="76" y="687"/>
                    <a:pt x="76" y="687"/>
                  </a:cubicBezTo>
                  <a:cubicBezTo>
                    <a:pt x="76" y="627"/>
                    <a:pt x="76" y="627"/>
                    <a:pt x="76" y="627"/>
                  </a:cubicBezTo>
                  <a:cubicBezTo>
                    <a:pt x="76" y="589"/>
                    <a:pt x="93" y="554"/>
                    <a:pt x="121" y="537"/>
                  </a:cubicBezTo>
                  <a:cubicBezTo>
                    <a:pt x="212" y="482"/>
                    <a:pt x="212" y="482"/>
                    <a:pt x="212" y="482"/>
                  </a:cubicBezTo>
                  <a:cubicBezTo>
                    <a:pt x="212" y="482"/>
                    <a:pt x="212" y="482"/>
                    <a:pt x="212" y="482"/>
                  </a:cubicBezTo>
                  <a:cubicBezTo>
                    <a:pt x="229" y="461"/>
                    <a:pt x="229" y="461"/>
                    <a:pt x="229" y="461"/>
                  </a:cubicBezTo>
                  <a:cubicBezTo>
                    <a:pt x="230" y="462"/>
                    <a:pt x="230" y="462"/>
                    <a:pt x="230" y="462"/>
                  </a:cubicBezTo>
                  <a:cubicBezTo>
                    <a:pt x="232" y="464"/>
                    <a:pt x="234" y="466"/>
                    <a:pt x="236" y="468"/>
                  </a:cubicBezTo>
                  <a:cubicBezTo>
                    <a:pt x="237" y="467"/>
                    <a:pt x="237" y="467"/>
                    <a:pt x="237" y="467"/>
                  </a:cubicBezTo>
                  <a:cubicBezTo>
                    <a:pt x="249" y="459"/>
                    <a:pt x="257" y="442"/>
                    <a:pt x="257" y="424"/>
                  </a:cubicBezTo>
                  <a:cubicBezTo>
                    <a:pt x="192" y="407"/>
                    <a:pt x="147" y="345"/>
                    <a:pt x="154" y="275"/>
                  </a:cubicBezTo>
                  <a:cubicBezTo>
                    <a:pt x="155" y="267"/>
                    <a:pt x="155" y="267"/>
                    <a:pt x="155" y="267"/>
                  </a:cubicBezTo>
                  <a:cubicBezTo>
                    <a:pt x="154" y="265"/>
                    <a:pt x="154" y="264"/>
                    <a:pt x="153" y="262"/>
                  </a:cubicBezTo>
                  <a:cubicBezTo>
                    <a:pt x="154" y="262"/>
                    <a:pt x="154" y="262"/>
                    <a:pt x="154" y="262"/>
                  </a:cubicBezTo>
                  <a:cubicBezTo>
                    <a:pt x="154" y="262"/>
                    <a:pt x="154" y="262"/>
                    <a:pt x="154" y="262"/>
                  </a:cubicBezTo>
                  <a:cubicBezTo>
                    <a:pt x="153" y="262"/>
                    <a:pt x="153" y="262"/>
                    <a:pt x="153" y="262"/>
                  </a:cubicBezTo>
                  <a:cubicBezTo>
                    <a:pt x="149" y="254"/>
                    <a:pt x="147" y="245"/>
                    <a:pt x="147" y="237"/>
                  </a:cubicBezTo>
                  <a:cubicBezTo>
                    <a:pt x="147" y="225"/>
                    <a:pt x="152" y="214"/>
                    <a:pt x="160" y="209"/>
                  </a:cubicBezTo>
                  <a:cubicBezTo>
                    <a:pt x="161" y="209"/>
                    <a:pt x="161" y="208"/>
                    <a:pt x="161" y="208"/>
                  </a:cubicBezTo>
                  <a:cubicBezTo>
                    <a:pt x="169" y="137"/>
                    <a:pt x="169" y="137"/>
                    <a:pt x="169" y="137"/>
                  </a:cubicBezTo>
                  <a:cubicBezTo>
                    <a:pt x="176" y="66"/>
                    <a:pt x="236" y="13"/>
                    <a:pt x="307" y="13"/>
                  </a:cubicBezTo>
                  <a:cubicBezTo>
                    <a:pt x="339" y="13"/>
                    <a:pt x="368" y="23"/>
                    <a:pt x="392" y="42"/>
                  </a:cubicBezTo>
                  <a:cubicBezTo>
                    <a:pt x="392" y="42"/>
                    <a:pt x="393" y="42"/>
                    <a:pt x="394" y="42"/>
                  </a:cubicBezTo>
                  <a:cubicBezTo>
                    <a:pt x="408" y="42"/>
                    <a:pt x="427" y="48"/>
                    <a:pt x="439" y="74"/>
                  </a:cubicBezTo>
                  <a:cubicBezTo>
                    <a:pt x="445" y="87"/>
                    <a:pt x="445" y="107"/>
                    <a:pt x="456" y="124"/>
                  </a:cubicBezTo>
                  <a:cubicBezTo>
                    <a:pt x="475" y="152"/>
                    <a:pt x="464" y="176"/>
                    <a:pt x="451" y="192"/>
                  </a:cubicBezTo>
                  <a:cubicBezTo>
                    <a:pt x="452" y="208"/>
                    <a:pt x="452" y="208"/>
                    <a:pt x="452" y="208"/>
                  </a:cubicBezTo>
                  <a:cubicBezTo>
                    <a:pt x="453" y="208"/>
                    <a:pt x="453" y="209"/>
                    <a:pt x="454" y="209"/>
                  </a:cubicBezTo>
                  <a:cubicBezTo>
                    <a:pt x="462" y="214"/>
                    <a:pt x="467" y="225"/>
                    <a:pt x="467" y="237"/>
                  </a:cubicBezTo>
                  <a:cubicBezTo>
                    <a:pt x="467" y="245"/>
                    <a:pt x="465" y="254"/>
                    <a:pt x="461" y="262"/>
                  </a:cubicBezTo>
                  <a:cubicBezTo>
                    <a:pt x="461" y="262"/>
                    <a:pt x="461" y="262"/>
                    <a:pt x="461" y="262"/>
                  </a:cubicBezTo>
                  <a:cubicBezTo>
                    <a:pt x="460" y="264"/>
                    <a:pt x="460" y="265"/>
                    <a:pt x="459" y="267"/>
                  </a:cubicBezTo>
                  <a:cubicBezTo>
                    <a:pt x="460" y="275"/>
                    <a:pt x="460" y="275"/>
                    <a:pt x="460" y="275"/>
                  </a:cubicBezTo>
                  <a:cubicBezTo>
                    <a:pt x="467" y="344"/>
                    <a:pt x="423" y="405"/>
                    <a:pt x="360" y="423"/>
                  </a:cubicBezTo>
                  <a:cubicBezTo>
                    <a:pt x="360" y="424"/>
                    <a:pt x="360" y="424"/>
                    <a:pt x="360" y="424"/>
                  </a:cubicBezTo>
                  <a:cubicBezTo>
                    <a:pt x="360" y="424"/>
                    <a:pt x="360" y="424"/>
                    <a:pt x="360" y="424"/>
                  </a:cubicBezTo>
                  <a:cubicBezTo>
                    <a:pt x="360" y="424"/>
                    <a:pt x="360" y="424"/>
                    <a:pt x="360" y="424"/>
                  </a:cubicBezTo>
                  <a:cubicBezTo>
                    <a:pt x="360" y="424"/>
                    <a:pt x="360" y="424"/>
                    <a:pt x="360" y="424"/>
                  </a:cubicBezTo>
                  <a:cubicBezTo>
                    <a:pt x="360" y="441"/>
                    <a:pt x="367" y="456"/>
                    <a:pt x="378" y="465"/>
                  </a:cubicBezTo>
                  <a:cubicBezTo>
                    <a:pt x="379" y="464"/>
                    <a:pt x="380" y="463"/>
                    <a:pt x="382" y="462"/>
                  </a:cubicBezTo>
                  <a:cubicBezTo>
                    <a:pt x="382" y="461"/>
                    <a:pt x="382" y="461"/>
                    <a:pt x="382" y="461"/>
                  </a:cubicBezTo>
                  <a:cubicBezTo>
                    <a:pt x="393" y="474"/>
                    <a:pt x="393" y="474"/>
                    <a:pt x="393" y="474"/>
                  </a:cubicBezTo>
                  <a:cubicBezTo>
                    <a:pt x="394" y="474"/>
                    <a:pt x="394" y="474"/>
                    <a:pt x="394" y="474"/>
                  </a:cubicBezTo>
                  <a:cubicBezTo>
                    <a:pt x="394" y="474"/>
                    <a:pt x="394" y="474"/>
                    <a:pt x="394" y="474"/>
                  </a:cubicBezTo>
                  <a:cubicBezTo>
                    <a:pt x="394" y="474"/>
                    <a:pt x="452" y="509"/>
                    <a:pt x="505" y="542"/>
                  </a:cubicBezTo>
                  <a:cubicBezTo>
                    <a:pt x="532" y="558"/>
                    <a:pt x="549" y="592"/>
                    <a:pt x="549" y="629"/>
                  </a:cubicBezTo>
                  <a:cubicBezTo>
                    <a:pt x="550" y="687"/>
                    <a:pt x="550" y="687"/>
                    <a:pt x="550" y="687"/>
                  </a:cubicBezTo>
                  <a:cubicBezTo>
                    <a:pt x="655" y="687"/>
                    <a:pt x="655" y="687"/>
                    <a:pt x="655" y="687"/>
                  </a:cubicBezTo>
                  <a:cubicBezTo>
                    <a:pt x="660" y="687"/>
                    <a:pt x="665" y="685"/>
                    <a:pt x="668" y="681"/>
                  </a:cubicBezTo>
                  <a:cubicBezTo>
                    <a:pt x="672" y="678"/>
                    <a:pt x="674" y="673"/>
                    <a:pt x="674" y="668"/>
                  </a:cubicBezTo>
                  <a:cubicBezTo>
                    <a:pt x="674" y="0"/>
                    <a:pt x="674" y="0"/>
                    <a:pt x="674" y="0"/>
                  </a:cubicBezTo>
                </a:path>
              </a:pathLst>
            </a:custGeom>
            <a:solidFill>
              <a:srgbClr val="8BA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形状 105"/>
            <p:cNvSpPr>
              <a:spLocks/>
            </p:cNvSpPr>
            <p:nvPr/>
          </p:nvSpPr>
          <p:spPr bwMode="auto">
            <a:xfrm>
              <a:off x="10749464" y="1499213"/>
              <a:ext cx="764303" cy="84581"/>
            </a:xfrm>
            <a:custGeom>
              <a:avLst/>
              <a:gdLst>
                <a:gd name="T0" fmla="*/ 476 w 497"/>
                <a:gd name="T1" fmla="*/ 0 h 55"/>
                <a:gd name="T2" fmla="*/ 0 w 497"/>
                <a:gd name="T3" fmla="*/ 0 h 55"/>
                <a:gd name="T4" fmla="*/ 0 w 497"/>
                <a:gd name="T5" fmla="*/ 2 h 55"/>
                <a:gd name="T6" fmla="*/ 476 w 497"/>
                <a:gd name="T7" fmla="*/ 2 h 55"/>
                <a:gd name="T8" fmla="*/ 489 w 497"/>
                <a:gd name="T9" fmla="*/ 7 h 55"/>
                <a:gd name="T10" fmla="*/ 495 w 497"/>
                <a:gd name="T11" fmla="*/ 21 h 55"/>
                <a:gd name="T12" fmla="*/ 495 w 497"/>
                <a:gd name="T13" fmla="*/ 55 h 55"/>
                <a:gd name="T14" fmla="*/ 497 w 497"/>
                <a:gd name="T15" fmla="*/ 55 h 55"/>
                <a:gd name="T16" fmla="*/ 497 w 497"/>
                <a:gd name="T17" fmla="*/ 21 h 55"/>
                <a:gd name="T18" fmla="*/ 476 w 497"/>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55">
                  <a:moveTo>
                    <a:pt x="476" y="0"/>
                  </a:moveTo>
                  <a:cubicBezTo>
                    <a:pt x="0" y="0"/>
                    <a:pt x="0" y="0"/>
                    <a:pt x="0" y="0"/>
                  </a:cubicBezTo>
                  <a:cubicBezTo>
                    <a:pt x="0" y="1"/>
                    <a:pt x="0" y="1"/>
                    <a:pt x="0" y="2"/>
                  </a:cubicBezTo>
                  <a:cubicBezTo>
                    <a:pt x="476" y="2"/>
                    <a:pt x="476" y="2"/>
                    <a:pt x="476" y="2"/>
                  </a:cubicBezTo>
                  <a:cubicBezTo>
                    <a:pt x="481" y="2"/>
                    <a:pt x="486" y="4"/>
                    <a:pt x="489" y="7"/>
                  </a:cubicBezTo>
                  <a:cubicBezTo>
                    <a:pt x="493" y="11"/>
                    <a:pt x="495" y="16"/>
                    <a:pt x="495" y="21"/>
                  </a:cubicBezTo>
                  <a:cubicBezTo>
                    <a:pt x="495" y="55"/>
                    <a:pt x="495" y="55"/>
                    <a:pt x="495" y="55"/>
                  </a:cubicBezTo>
                  <a:cubicBezTo>
                    <a:pt x="497" y="55"/>
                    <a:pt x="497" y="55"/>
                    <a:pt x="497" y="55"/>
                  </a:cubicBezTo>
                  <a:cubicBezTo>
                    <a:pt x="497" y="21"/>
                    <a:pt x="497" y="21"/>
                    <a:pt x="497" y="21"/>
                  </a:cubicBezTo>
                  <a:cubicBezTo>
                    <a:pt x="497" y="9"/>
                    <a:pt x="487" y="0"/>
                    <a:pt x="47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形状 106"/>
            <p:cNvSpPr>
              <a:spLocks/>
            </p:cNvSpPr>
            <p:nvPr/>
          </p:nvSpPr>
          <p:spPr bwMode="auto">
            <a:xfrm>
              <a:off x="11319999" y="1583794"/>
              <a:ext cx="193767" cy="1059567"/>
            </a:xfrm>
            <a:custGeom>
              <a:avLst/>
              <a:gdLst>
                <a:gd name="T0" fmla="*/ 126 w 126"/>
                <a:gd name="T1" fmla="*/ 0 h 689"/>
                <a:gd name="T2" fmla="*/ 124 w 126"/>
                <a:gd name="T3" fmla="*/ 0 h 689"/>
                <a:gd name="T4" fmla="*/ 124 w 126"/>
                <a:gd name="T5" fmla="*/ 668 h 689"/>
                <a:gd name="T6" fmla="*/ 118 w 126"/>
                <a:gd name="T7" fmla="*/ 681 h 689"/>
                <a:gd name="T8" fmla="*/ 105 w 126"/>
                <a:gd name="T9" fmla="*/ 687 h 689"/>
                <a:gd name="T10" fmla="*/ 105 w 126"/>
                <a:gd name="T11" fmla="*/ 687 h 689"/>
                <a:gd name="T12" fmla="*/ 0 w 126"/>
                <a:gd name="T13" fmla="*/ 687 h 689"/>
                <a:gd name="T14" fmla="*/ 0 w 126"/>
                <a:gd name="T15" fmla="*/ 689 h 689"/>
                <a:gd name="T16" fmla="*/ 105 w 126"/>
                <a:gd name="T17" fmla="*/ 689 h 689"/>
                <a:gd name="T18" fmla="*/ 126 w 126"/>
                <a:gd name="T19" fmla="*/ 668 h 689"/>
                <a:gd name="T20" fmla="*/ 126 w 126"/>
                <a:gd name="T21"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689">
                  <a:moveTo>
                    <a:pt x="126" y="0"/>
                  </a:moveTo>
                  <a:cubicBezTo>
                    <a:pt x="124" y="0"/>
                    <a:pt x="124" y="0"/>
                    <a:pt x="124" y="0"/>
                  </a:cubicBezTo>
                  <a:cubicBezTo>
                    <a:pt x="124" y="668"/>
                    <a:pt x="124" y="668"/>
                    <a:pt x="124" y="668"/>
                  </a:cubicBezTo>
                  <a:cubicBezTo>
                    <a:pt x="124" y="673"/>
                    <a:pt x="122" y="678"/>
                    <a:pt x="118" y="681"/>
                  </a:cubicBezTo>
                  <a:cubicBezTo>
                    <a:pt x="115" y="685"/>
                    <a:pt x="110" y="687"/>
                    <a:pt x="105" y="687"/>
                  </a:cubicBezTo>
                  <a:cubicBezTo>
                    <a:pt x="105" y="687"/>
                    <a:pt x="105" y="687"/>
                    <a:pt x="105" y="687"/>
                  </a:cubicBezTo>
                  <a:cubicBezTo>
                    <a:pt x="0" y="687"/>
                    <a:pt x="0" y="687"/>
                    <a:pt x="0" y="687"/>
                  </a:cubicBezTo>
                  <a:cubicBezTo>
                    <a:pt x="0" y="689"/>
                    <a:pt x="0" y="689"/>
                    <a:pt x="0" y="689"/>
                  </a:cubicBezTo>
                  <a:cubicBezTo>
                    <a:pt x="105" y="689"/>
                    <a:pt x="105" y="689"/>
                    <a:pt x="105" y="689"/>
                  </a:cubicBezTo>
                  <a:cubicBezTo>
                    <a:pt x="116" y="689"/>
                    <a:pt x="126" y="679"/>
                    <a:pt x="126" y="668"/>
                  </a:cubicBezTo>
                  <a:cubicBezTo>
                    <a:pt x="126" y="0"/>
                    <a:pt x="126" y="0"/>
                    <a:pt x="12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形状 107"/>
            <p:cNvSpPr>
              <a:spLocks noEditPoints="1"/>
            </p:cNvSpPr>
            <p:nvPr/>
          </p:nvSpPr>
          <p:spPr bwMode="auto">
            <a:xfrm>
              <a:off x="10369619" y="1499213"/>
              <a:ext cx="286037" cy="1144147"/>
            </a:xfrm>
            <a:custGeom>
              <a:avLst/>
              <a:gdLst>
                <a:gd name="T0" fmla="*/ 40 w 186"/>
                <a:gd name="T1" fmla="*/ 0 h 744"/>
                <a:gd name="T2" fmla="*/ 21 w 186"/>
                <a:gd name="T3" fmla="*/ 0 h 744"/>
                <a:gd name="T4" fmla="*/ 0 w 186"/>
                <a:gd name="T5" fmla="*/ 21 h 744"/>
                <a:gd name="T6" fmla="*/ 0 w 186"/>
                <a:gd name="T7" fmla="*/ 723 h 744"/>
                <a:gd name="T8" fmla="*/ 21 w 186"/>
                <a:gd name="T9" fmla="*/ 744 h 744"/>
                <a:gd name="T10" fmla="*/ 68 w 186"/>
                <a:gd name="T11" fmla="*/ 744 h 744"/>
                <a:gd name="T12" fmla="*/ 68 w 186"/>
                <a:gd name="T13" fmla="*/ 742 h 744"/>
                <a:gd name="T14" fmla="*/ 21 w 186"/>
                <a:gd name="T15" fmla="*/ 742 h 744"/>
                <a:gd name="T16" fmla="*/ 8 w 186"/>
                <a:gd name="T17" fmla="*/ 736 h 744"/>
                <a:gd name="T18" fmla="*/ 2 w 186"/>
                <a:gd name="T19" fmla="*/ 723 h 744"/>
                <a:gd name="T20" fmla="*/ 2 w 186"/>
                <a:gd name="T21" fmla="*/ 21 h 744"/>
                <a:gd name="T22" fmla="*/ 8 w 186"/>
                <a:gd name="T23" fmla="*/ 7 h 744"/>
                <a:gd name="T24" fmla="*/ 21 w 186"/>
                <a:gd name="T25" fmla="*/ 2 h 744"/>
                <a:gd name="T26" fmla="*/ 40 w 186"/>
                <a:gd name="T27" fmla="*/ 2 h 744"/>
                <a:gd name="T28" fmla="*/ 40 w 186"/>
                <a:gd name="T29" fmla="*/ 0 h 744"/>
                <a:gd name="T30" fmla="*/ 113 w 186"/>
                <a:gd name="T31" fmla="*/ 0 h 744"/>
                <a:gd name="T32" fmla="*/ 101 w 186"/>
                <a:gd name="T33" fmla="*/ 0 h 744"/>
                <a:gd name="T34" fmla="*/ 101 w 186"/>
                <a:gd name="T35" fmla="*/ 2 h 744"/>
                <a:gd name="T36" fmla="*/ 113 w 186"/>
                <a:gd name="T37" fmla="*/ 2 h 744"/>
                <a:gd name="T38" fmla="*/ 113 w 186"/>
                <a:gd name="T39" fmla="*/ 0 h 744"/>
                <a:gd name="T40" fmla="*/ 186 w 186"/>
                <a:gd name="T41" fmla="*/ 0 h 744"/>
                <a:gd name="T42" fmla="*/ 174 w 186"/>
                <a:gd name="T43" fmla="*/ 0 h 744"/>
                <a:gd name="T44" fmla="*/ 174 w 186"/>
                <a:gd name="T45" fmla="*/ 2 h 744"/>
                <a:gd name="T46" fmla="*/ 186 w 186"/>
                <a:gd name="T47" fmla="*/ 2 h 744"/>
                <a:gd name="T48" fmla="*/ 186 w 186"/>
                <a:gd name="T49"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744">
                  <a:moveTo>
                    <a:pt x="40" y="0"/>
                  </a:moveTo>
                  <a:cubicBezTo>
                    <a:pt x="21" y="0"/>
                    <a:pt x="21" y="0"/>
                    <a:pt x="21" y="0"/>
                  </a:cubicBezTo>
                  <a:cubicBezTo>
                    <a:pt x="9" y="0"/>
                    <a:pt x="0" y="9"/>
                    <a:pt x="0" y="21"/>
                  </a:cubicBezTo>
                  <a:cubicBezTo>
                    <a:pt x="0" y="723"/>
                    <a:pt x="0" y="723"/>
                    <a:pt x="0" y="723"/>
                  </a:cubicBezTo>
                  <a:cubicBezTo>
                    <a:pt x="0" y="734"/>
                    <a:pt x="9" y="744"/>
                    <a:pt x="21" y="744"/>
                  </a:cubicBezTo>
                  <a:cubicBezTo>
                    <a:pt x="68" y="744"/>
                    <a:pt x="68" y="744"/>
                    <a:pt x="68" y="744"/>
                  </a:cubicBezTo>
                  <a:cubicBezTo>
                    <a:pt x="68" y="742"/>
                    <a:pt x="68" y="742"/>
                    <a:pt x="68" y="742"/>
                  </a:cubicBezTo>
                  <a:cubicBezTo>
                    <a:pt x="21" y="742"/>
                    <a:pt x="21" y="742"/>
                    <a:pt x="21" y="742"/>
                  </a:cubicBezTo>
                  <a:cubicBezTo>
                    <a:pt x="16" y="742"/>
                    <a:pt x="11" y="740"/>
                    <a:pt x="8" y="736"/>
                  </a:cubicBezTo>
                  <a:cubicBezTo>
                    <a:pt x="4" y="733"/>
                    <a:pt x="2" y="728"/>
                    <a:pt x="2" y="723"/>
                  </a:cubicBezTo>
                  <a:cubicBezTo>
                    <a:pt x="2" y="21"/>
                    <a:pt x="2" y="21"/>
                    <a:pt x="2" y="21"/>
                  </a:cubicBezTo>
                  <a:cubicBezTo>
                    <a:pt x="2" y="16"/>
                    <a:pt x="4" y="11"/>
                    <a:pt x="8" y="7"/>
                  </a:cubicBezTo>
                  <a:cubicBezTo>
                    <a:pt x="11" y="4"/>
                    <a:pt x="16" y="2"/>
                    <a:pt x="21" y="2"/>
                  </a:cubicBezTo>
                  <a:cubicBezTo>
                    <a:pt x="40" y="2"/>
                    <a:pt x="40" y="2"/>
                    <a:pt x="40" y="2"/>
                  </a:cubicBezTo>
                  <a:cubicBezTo>
                    <a:pt x="40" y="1"/>
                    <a:pt x="40" y="1"/>
                    <a:pt x="40" y="0"/>
                  </a:cubicBezTo>
                  <a:moveTo>
                    <a:pt x="113" y="0"/>
                  </a:moveTo>
                  <a:cubicBezTo>
                    <a:pt x="101" y="0"/>
                    <a:pt x="101" y="0"/>
                    <a:pt x="101" y="0"/>
                  </a:cubicBezTo>
                  <a:cubicBezTo>
                    <a:pt x="101" y="1"/>
                    <a:pt x="101" y="1"/>
                    <a:pt x="101" y="2"/>
                  </a:cubicBezTo>
                  <a:cubicBezTo>
                    <a:pt x="113" y="2"/>
                    <a:pt x="113" y="2"/>
                    <a:pt x="113" y="2"/>
                  </a:cubicBezTo>
                  <a:cubicBezTo>
                    <a:pt x="113" y="1"/>
                    <a:pt x="113" y="1"/>
                    <a:pt x="113" y="0"/>
                  </a:cubicBezTo>
                  <a:moveTo>
                    <a:pt x="186" y="0"/>
                  </a:moveTo>
                  <a:cubicBezTo>
                    <a:pt x="174" y="0"/>
                    <a:pt x="174" y="0"/>
                    <a:pt x="174" y="0"/>
                  </a:cubicBezTo>
                  <a:cubicBezTo>
                    <a:pt x="174" y="1"/>
                    <a:pt x="174" y="1"/>
                    <a:pt x="174" y="2"/>
                  </a:cubicBezTo>
                  <a:cubicBezTo>
                    <a:pt x="186" y="2"/>
                    <a:pt x="186" y="2"/>
                    <a:pt x="186" y="2"/>
                  </a:cubicBezTo>
                  <a:cubicBezTo>
                    <a:pt x="186" y="1"/>
                    <a:pt x="186" y="1"/>
                    <a:pt x="18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p:cNvSpPr>
              <a:spLocks noChangeArrowheads="1"/>
            </p:cNvSpPr>
            <p:nvPr/>
          </p:nvSpPr>
          <p:spPr bwMode="auto">
            <a:xfrm>
              <a:off x="10474191" y="2640284"/>
              <a:ext cx="116875" cy="3076"/>
            </a:xfrm>
            <a:prstGeom prst="rect">
              <a:avLst/>
            </a:prstGeom>
            <a:solidFill>
              <a:srgbClr val="0A0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矩形 109"/>
            <p:cNvSpPr>
              <a:spLocks noChangeArrowheads="1"/>
            </p:cNvSpPr>
            <p:nvPr/>
          </p:nvSpPr>
          <p:spPr bwMode="auto">
            <a:xfrm>
              <a:off x="10474191" y="2640284"/>
              <a:ext cx="116875"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形状 110"/>
            <p:cNvSpPr>
              <a:spLocks/>
            </p:cNvSpPr>
            <p:nvPr/>
          </p:nvSpPr>
          <p:spPr bwMode="auto">
            <a:xfrm>
              <a:off x="10434208" y="1462305"/>
              <a:ext cx="89194" cy="89194"/>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EFD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形状 111"/>
            <p:cNvSpPr>
              <a:spLocks noEditPoints="1"/>
            </p:cNvSpPr>
            <p:nvPr/>
          </p:nvSpPr>
          <p:spPr bwMode="auto">
            <a:xfrm>
              <a:off x="10431132" y="1459229"/>
              <a:ext cx="93808" cy="95346"/>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形状 112"/>
            <p:cNvSpPr>
              <a:spLocks/>
            </p:cNvSpPr>
            <p:nvPr/>
          </p:nvSpPr>
          <p:spPr bwMode="auto">
            <a:xfrm>
              <a:off x="10546470" y="1462305"/>
              <a:ext cx="89194" cy="89194"/>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73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形状 113"/>
            <p:cNvSpPr>
              <a:spLocks noEditPoints="1"/>
            </p:cNvSpPr>
            <p:nvPr/>
          </p:nvSpPr>
          <p:spPr bwMode="auto">
            <a:xfrm>
              <a:off x="10543394" y="1459229"/>
              <a:ext cx="93808" cy="95346"/>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形状 114"/>
            <p:cNvSpPr>
              <a:spLocks/>
            </p:cNvSpPr>
            <p:nvPr/>
          </p:nvSpPr>
          <p:spPr bwMode="auto">
            <a:xfrm>
              <a:off x="10658731" y="1462305"/>
              <a:ext cx="89194" cy="89194"/>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E869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形状 115"/>
            <p:cNvSpPr>
              <a:spLocks noEditPoints="1"/>
            </p:cNvSpPr>
            <p:nvPr/>
          </p:nvSpPr>
          <p:spPr bwMode="auto">
            <a:xfrm>
              <a:off x="10655656" y="1459229"/>
              <a:ext cx="93808" cy="95346"/>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形状 116"/>
            <p:cNvSpPr>
              <a:spLocks noEditPoints="1"/>
            </p:cNvSpPr>
            <p:nvPr/>
          </p:nvSpPr>
          <p:spPr bwMode="auto">
            <a:xfrm>
              <a:off x="10700253" y="1603785"/>
              <a:ext cx="492106" cy="632049"/>
            </a:xfrm>
            <a:custGeom>
              <a:avLst/>
              <a:gdLst>
                <a:gd name="T0" fmla="*/ 312 w 320"/>
                <a:gd name="T1" fmla="*/ 254 h 411"/>
                <a:gd name="T2" fmla="*/ 287 w 320"/>
                <a:gd name="T3" fmla="*/ 276 h 411"/>
                <a:gd name="T4" fmla="*/ 281 w 320"/>
                <a:gd name="T5" fmla="*/ 292 h 411"/>
                <a:gd name="T6" fmla="*/ 281 w 320"/>
                <a:gd name="T7" fmla="*/ 292 h 411"/>
                <a:gd name="T8" fmla="*/ 279 w 320"/>
                <a:gd name="T9" fmla="*/ 293 h 411"/>
                <a:gd name="T10" fmla="*/ 277 w 320"/>
                <a:gd name="T11" fmla="*/ 292 h 411"/>
                <a:gd name="T12" fmla="*/ 275 w 320"/>
                <a:gd name="T13" fmla="*/ 289 h 411"/>
                <a:gd name="T14" fmla="*/ 275 w 320"/>
                <a:gd name="T15" fmla="*/ 289 h 411"/>
                <a:gd name="T16" fmla="*/ 279 w 320"/>
                <a:gd name="T17" fmla="*/ 277 h 411"/>
                <a:gd name="T18" fmla="*/ 272 w 320"/>
                <a:gd name="T19" fmla="*/ 275 h 411"/>
                <a:gd name="T20" fmla="*/ 250 w 320"/>
                <a:gd name="T21" fmla="*/ 322 h 411"/>
                <a:gd name="T22" fmla="*/ 213 w 320"/>
                <a:gd name="T23" fmla="*/ 359 h 411"/>
                <a:gd name="T24" fmla="*/ 213 w 320"/>
                <a:gd name="T25" fmla="*/ 410 h 411"/>
                <a:gd name="T26" fmla="*/ 313 w 320"/>
                <a:gd name="T27" fmla="*/ 262 h 411"/>
                <a:gd name="T28" fmla="*/ 312 w 320"/>
                <a:gd name="T29" fmla="*/ 254 h 411"/>
                <a:gd name="T30" fmla="*/ 8 w 320"/>
                <a:gd name="T31" fmla="*/ 254 h 411"/>
                <a:gd name="T32" fmla="*/ 7 w 320"/>
                <a:gd name="T33" fmla="*/ 262 h 411"/>
                <a:gd name="T34" fmla="*/ 110 w 320"/>
                <a:gd name="T35" fmla="*/ 411 h 411"/>
                <a:gd name="T36" fmla="*/ 110 w 320"/>
                <a:gd name="T37" fmla="*/ 411 h 411"/>
                <a:gd name="T38" fmla="*/ 110 w 320"/>
                <a:gd name="T39" fmla="*/ 360 h 411"/>
                <a:gd name="T40" fmla="*/ 71 w 320"/>
                <a:gd name="T41" fmla="*/ 322 h 411"/>
                <a:gd name="T42" fmla="*/ 47 w 320"/>
                <a:gd name="T43" fmla="*/ 275 h 411"/>
                <a:gd name="T44" fmla="*/ 40 w 320"/>
                <a:gd name="T45" fmla="*/ 277 h 411"/>
                <a:gd name="T46" fmla="*/ 8 w 320"/>
                <a:gd name="T47" fmla="*/ 254 h 411"/>
                <a:gd name="T48" fmla="*/ 304 w 320"/>
                <a:gd name="T49" fmla="*/ 179 h 411"/>
                <a:gd name="T50" fmla="*/ 289 w 320"/>
                <a:gd name="T51" fmla="*/ 195 h 411"/>
                <a:gd name="T52" fmla="*/ 297 w 320"/>
                <a:gd name="T53" fmla="*/ 193 h 411"/>
                <a:gd name="T54" fmla="*/ 297 w 320"/>
                <a:gd name="T55" fmla="*/ 193 h 411"/>
                <a:gd name="T56" fmla="*/ 305 w 320"/>
                <a:gd name="T57" fmla="*/ 195 h 411"/>
                <a:gd name="T58" fmla="*/ 304 w 320"/>
                <a:gd name="T59" fmla="*/ 179 h 411"/>
                <a:gd name="T60" fmla="*/ 160 w 320"/>
                <a:gd name="T61" fmla="*/ 0 h 411"/>
                <a:gd name="T62" fmla="*/ 22 w 320"/>
                <a:gd name="T63" fmla="*/ 124 h 411"/>
                <a:gd name="T64" fmla="*/ 14 w 320"/>
                <a:gd name="T65" fmla="*/ 195 h 411"/>
                <a:gd name="T66" fmla="*/ 23 w 320"/>
                <a:gd name="T67" fmla="*/ 193 h 411"/>
                <a:gd name="T68" fmla="*/ 34 w 320"/>
                <a:gd name="T69" fmla="*/ 196 h 411"/>
                <a:gd name="T70" fmla="*/ 34 w 320"/>
                <a:gd name="T71" fmla="*/ 182 h 411"/>
                <a:gd name="T72" fmla="*/ 93 w 320"/>
                <a:gd name="T73" fmla="*/ 24 h 411"/>
                <a:gd name="T74" fmla="*/ 151 w 320"/>
                <a:gd name="T75" fmla="*/ 4 h 411"/>
                <a:gd name="T76" fmla="*/ 223 w 320"/>
                <a:gd name="T77" fmla="*/ 33 h 411"/>
                <a:gd name="T78" fmla="*/ 245 w 320"/>
                <a:gd name="T79" fmla="*/ 29 h 411"/>
                <a:gd name="T80" fmla="*/ 160 w 320"/>
                <a:gd name="T81"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0" h="411">
                  <a:moveTo>
                    <a:pt x="312" y="254"/>
                  </a:moveTo>
                  <a:cubicBezTo>
                    <a:pt x="305" y="265"/>
                    <a:pt x="296" y="273"/>
                    <a:pt x="287" y="276"/>
                  </a:cubicBezTo>
                  <a:cubicBezTo>
                    <a:pt x="284" y="284"/>
                    <a:pt x="281" y="291"/>
                    <a:pt x="281" y="292"/>
                  </a:cubicBezTo>
                  <a:cubicBezTo>
                    <a:pt x="281" y="292"/>
                    <a:pt x="281" y="292"/>
                    <a:pt x="281" y="292"/>
                  </a:cubicBezTo>
                  <a:cubicBezTo>
                    <a:pt x="280" y="292"/>
                    <a:pt x="280" y="293"/>
                    <a:pt x="279" y="293"/>
                  </a:cubicBezTo>
                  <a:cubicBezTo>
                    <a:pt x="279" y="293"/>
                    <a:pt x="278" y="292"/>
                    <a:pt x="277" y="292"/>
                  </a:cubicBezTo>
                  <a:cubicBezTo>
                    <a:pt x="276" y="291"/>
                    <a:pt x="275" y="290"/>
                    <a:pt x="275" y="289"/>
                  </a:cubicBezTo>
                  <a:cubicBezTo>
                    <a:pt x="275" y="289"/>
                    <a:pt x="275" y="289"/>
                    <a:pt x="275" y="289"/>
                  </a:cubicBezTo>
                  <a:cubicBezTo>
                    <a:pt x="275" y="288"/>
                    <a:pt x="277" y="283"/>
                    <a:pt x="279" y="277"/>
                  </a:cubicBezTo>
                  <a:cubicBezTo>
                    <a:pt x="277" y="277"/>
                    <a:pt x="274" y="276"/>
                    <a:pt x="272" y="275"/>
                  </a:cubicBezTo>
                  <a:cubicBezTo>
                    <a:pt x="267" y="292"/>
                    <a:pt x="259" y="308"/>
                    <a:pt x="250" y="322"/>
                  </a:cubicBezTo>
                  <a:cubicBezTo>
                    <a:pt x="240" y="337"/>
                    <a:pt x="227" y="350"/>
                    <a:pt x="213" y="359"/>
                  </a:cubicBezTo>
                  <a:cubicBezTo>
                    <a:pt x="213" y="410"/>
                    <a:pt x="213" y="410"/>
                    <a:pt x="213" y="410"/>
                  </a:cubicBezTo>
                  <a:cubicBezTo>
                    <a:pt x="276" y="392"/>
                    <a:pt x="320" y="331"/>
                    <a:pt x="313" y="262"/>
                  </a:cubicBezTo>
                  <a:cubicBezTo>
                    <a:pt x="312" y="254"/>
                    <a:pt x="312" y="254"/>
                    <a:pt x="312" y="254"/>
                  </a:cubicBezTo>
                  <a:moveTo>
                    <a:pt x="8" y="254"/>
                  </a:moveTo>
                  <a:cubicBezTo>
                    <a:pt x="7" y="262"/>
                    <a:pt x="7" y="262"/>
                    <a:pt x="7" y="262"/>
                  </a:cubicBezTo>
                  <a:cubicBezTo>
                    <a:pt x="0" y="332"/>
                    <a:pt x="45" y="394"/>
                    <a:pt x="110" y="411"/>
                  </a:cubicBezTo>
                  <a:cubicBezTo>
                    <a:pt x="110" y="411"/>
                    <a:pt x="110" y="411"/>
                    <a:pt x="110" y="411"/>
                  </a:cubicBezTo>
                  <a:cubicBezTo>
                    <a:pt x="110" y="360"/>
                    <a:pt x="110" y="360"/>
                    <a:pt x="110" y="360"/>
                  </a:cubicBezTo>
                  <a:cubicBezTo>
                    <a:pt x="95" y="351"/>
                    <a:pt x="82" y="338"/>
                    <a:pt x="71" y="322"/>
                  </a:cubicBezTo>
                  <a:cubicBezTo>
                    <a:pt x="62" y="308"/>
                    <a:pt x="54" y="293"/>
                    <a:pt x="47" y="275"/>
                  </a:cubicBezTo>
                  <a:cubicBezTo>
                    <a:pt x="45" y="276"/>
                    <a:pt x="42" y="277"/>
                    <a:pt x="40" y="277"/>
                  </a:cubicBezTo>
                  <a:cubicBezTo>
                    <a:pt x="28" y="277"/>
                    <a:pt x="16" y="268"/>
                    <a:pt x="8" y="254"/>
                  </a:cubicBezTo>
                  <a:moveTo>
                    <a:pt x="304" y="179"/>
                  </a:moveTo>
                  <a:cubicBezTo>
                    <a:pt x="298" y="186"/>
                    <a:pt x="293" y="191"/>
                    <a:pt x="289" y="195"/>
                  </a:cubicBezTo>
                  <a:cubicBezTo>
                    <a:pt x="291" y="194"/>
                    <a:pt x="294" y="193"/>
                    <a:pt x="297" y="193"/>
                  </a:cubicBezTo>
                  <a:cubicBezTo>
                    <a:pt x="297" y="193"/>
                    <a:pt x="297" y="193"/>
                    <a:pt x="297" y="193"/>
                  </a:cubicBezTo>
                  <a:cubicBezTo>
                    <a:pt x="300" y="193"/>
                    <a:pt x="303" y="194"/>
                    <a:pt x="305" y="195"/>
                  </a:cubicBezTo>
                  <a:cubicBezTo>
                    <a:pt x="304" y="179"/>
                    <a:pt x="304" y="179"/>
                    <a:pt x="304" y="179"/>
                  </a:cubicBezTo>
                  <a:moveTo>
                    <a:pt x="160" y="0"/>
                  </a:moveTo>
                  <a:cubicBezTo>
                    <a:pt x="89" y="0"/>
                    <a:pt x="29" y="53"/>
                    <a:pt x="22" y="124"/>
                  </a:cubicBezTo>
                  <a:cubicBezTo>
                    <a:pt x="14" y="195"/>
                    <a:pt x="14" y="195"/>
                    <a:pt x="14" y="195"/>
                  </a:cubicBezTo>
                  <a:cubicBezTo>
                    <a:pt x="17" y="194"/>
                    <a:pt x="20" y="193"/>
                    <a:pt x="23" y="193"/>
                  </a:cubicBezTo>
                  <a:cubicBezTo>
                    <a:pt x="27" y="193"/>
                    <a:pt x="31" y="194"/>
                    <a:pt x="34" y="196"/>
                  </a:cubicBezTo>
                  <a:cubicBezTo>
                    <a:pt x="34" y="191"/>
                    <a:pt x="34" y="187"/>
                    <a:pt x="34" y="182"/>
                  </a:cubicBezTo>
                  <a:cubicBezTo>
                    <a:pt x="34" y="150"/>
                    <a:pt x="37" y="64"/>
                    <a:pt x="93" y="24"/>
                  </a:cubicBezTo>
                  <a:cubicBezTo>
                    <a:pt x="113" y="9"/>
                    <a:pt x="133" y="4"/>
                    <a:pt x="151" y="4"/>
                  </a:cubicBezTo>
                  <a:cubicBezTo>
                    <a:pt x="193" y="4"/>
                    <a:pt x="223" y="33"/>
                    <a:pt x="223" y="33"/>
                  </a:cubicBezTo>
                  <a:cubicBezTo>
                    <a:pt x="223" y="33"/>
                    <a:pt x="233" y="29"/>
                    <a:pt x="245" y="29"/>
                  </a:cubicBezTo>
                  <a:cubicBezTo>
                    <a:pt x="221" y="10"/>
                    <a:pt x="192" y="0"/>
                    <a:pt x="16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形状 117"/>
            <p:cNvSpPr>
              <a:spLocks noEditPoints="1"/>
            </p:cNvSpPr>
            <p:nvPr/>
          </p:nvSpPr>
          <p:spPr bwMode="auto">
            <a:xfrm>
              <a:off x="11120081" y="1903663"/>
              <a:ext cx="69203" cy="123027"/>
            </a:xfrm>
            <a:custGeom>
              <a:avLst/>
              <a:gdLst>
                <a:gd name="T0" fmla="*/ 5 w 45"/>
                <a:gd name="T1" fmla="*/ 56 h 80"/>
                <a:gd name="T2" fmla="*/ 0 w 45"/>
                <a:gd name="T3" fmla="*/ 78 h 80"/>
                <a:gd name="T4" fmla="*/ 7 w 45"/>
                <a:gd name="T5" fmla="*/ 80 h 80"/>
                <a:gd name="T6" fmla="*/ 10 w 45"/>
                <a:gd name="T7" fmla="*/ 62 h 80"/>
                <a:gd name="T8" fmla="*/ 5 w 45"/>
                <a:gd name="T9" fmla="*/ 56 h 80"/>
                <a:gd name="T10" fmla="*/ 24 w 45"/>
                <a:gd name="T11" fmla="*/ 0 h 80"/>
                <a:gd name="T12" fmla="*/ 11 w 45"/>
                <a:gd name="T13" fmla="*/ 4 h 80"/>
                <a:gd name="T14" fmla="*/ 10 w 45"/>
                <a:gd name="T15" fmla="*/ 26 h 80"/>
                <a:gd name="T16" fmla="*/ 11 w 45"/>
                <a:gd name="T17" fmla="*/ 24 h 80"/>
                <a:gd name="T18" fmla="*/ 23 w 45"/>
                <a:gd name="T19" fmla="*/ 16 h 80"/>
                <a:gd name="T20" fmla="*/ 35 w 45"/>
                <a:gd name="T21" fmla="*/ 25 h 80"/>
                <a:gd name="T22" fmla="*/ 34 w 45"/>
                <a:gd name="T23" fmla="*/ 25 h 80"/>
                <a:gd name="T24" fmla="*/ 34 w 45"/>
                <a:gd name="T25" fmla="*/ 25 h 80"/>
                <a:gd name="T26" fmla="*/ 34 w 45"/>
                <a:gd name="T27" fmla="*/ 25 h 80"/>
                <a:gd name="T28" fmla="*/ 33 w 45"/>
                <a:gd name="T29" fmla="*/ 26 h 80"/>
                <a:gd name="T30" fmla="*/ 33 w 45"/>
                <a:gd name="T31" fmla="*/ 26 h 80"/>
                <a:gd name="T32" fmla="*/ 11 w 45"/>
                <a:gd name="T33" fmla="*/ 32 h 80"/>
                <a:gd name="T34" fmla="*/ 22 w 45"/>
                <a:gd name="T35" fmla="*/ 48 h 80"/>
                <a:gd name="T36" fmla="*/ 15 w 45"/>
                <a:gd name="T37" fmla="*/ 78 h 80"/>
                <a:gd name="T38" fmla="*/ 39 w 45"/>
                <a:gd name="T39" fmla="*/ 53 h 80"/>
                <a:gd name="T40" fmla="*/ 39 w 45"/>
                <a:gd name="T41" fmla="*/ 53 h 80"/>
                <a:gd name="T42" fmla="*/ 45 w 45"/>
                <a:gd name="T43" fmla="*/ 29 h 80"/>
                <a:gd name="T44" fmla="*/ 33 w 45"/>
                <a:gd name="T45" fmla="*/ 3 h 80"/>
                <a:gd name="T46" fmla="*/ 24 w 45"/>
                <a:gd name="T47" fmla="*/ 0 h 80"/>
                <a:gd name="T48" fmla="*/ 24 w 45"/>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80">
                  <a:moveTo>
                    <a:pt x="5" y="56"/>
                  </a:moveTo>
                  <a:cubicBezTo>
                    <a:pt x="4" y="63"/>
                    <a:pt x="2" y="71"/>
                    <a:pt x="0" y="78"/>
                  </a:cubicBezTo>
                  <a:cubicBezTo>
                    <a:pt x="2" y="79"/>
                    <a:pt x="5" y="80"/>
                    <a:pt x="7" y="80"/>
                  </a:cubicBezTo>
                  <a:cubicBezTo>
                    <a:pt x="9" y="73"/>
                    <a:pt x="11" y="65"/>
                    <a:pt x="10" y="62"/>
                  </a:cubicBezTo>
                  <a:cubicBezTo>
                    <a:pt x="9" y="59"/>
                    <a:pt x="7" y="57"/>
                    <a:pt x="5" y="56"/>
                  </a:cubicBezTo>
                  <a:moveTo>
                    <a:pt x="24" y="0"/>
                  </a:moveTo>
                  <a:cubicBezTo>
                    <a:pt x="19" y="0"/>
                    <a:pt x="15" y="2"/>
                    <a:pt x="11" y="4"/>
                  </a:cubicBezTo>
                  <a:cubicBezTo>
                    <a:pt x="11" y="12"/>
                    <a:pt x="10" y="19"/>
                    <a:pt x="10" y="26"/>
                  </a:cubicBezTo>
                  <a:cubicBezTo>
                    <a:pt x="10" y="26"/>
                    <a:pt x="11" y="25"/>
                    <a:pt x="11" y="24"/>
                  </a:cubicBezTo>
                  <a:cubicBezTo>
                    <a:pt x="14" y="20"/>
                    <a:pt x="18" y="16"/>
                    <a:pt x="23" y="16"/>
                  </a:cubicBezTo>
                  <a:cubicBezTo>
                    <a:pt x="27" y="16"/>
                    <a:pt x="31" y="19"/>
                    <a:pt x="35" y="25"/>
                  </a:cubicBezTo>
                  <a:cubicBezTo>
                    <a:pt x="34" y="25"/>
                    <a:pt x="34" y="25"/>
                    <a:pt x="34" y="25"/>
                  </a:cubicBezTo>
                  <a:cubicBezTo>
                    <a:pt x="34" y="25"/>
                    <a:pt x="34" y="25"/>
                    <a:pt x="34" y="25"/>
                  </a:cubicBezTo>
                  <a:cubicBezTo>
                    <a:pt x="34" y="25"/>
                    <a:pt x="34" y="25"/>
                    <a:pt x="34" y="25"/>
                  </a:cubicBezTo>
                  <a:cubicBezTo>
                    <a:pt x="33" y="26"/>
                    <a:pt x="33" y="26"/>
                    <a:pt x="33" y="26"/>
                  </a:cubicBezTo>
                  <a:cubicBezTo>
                    <a:pt x="33" y="26"/>
                    <a:pt x="33" y="26"/>
                    <a:pt x="33" y="26"/>
                  </a:cubicBezTo>
                  <a:cubicBezTo>
                    <a:pt x="11" y="32"/>
                    <a:pt x="11" y="32"/>
                    <a:pt x="11" y="32"/>
                  </a:cubicBezTo>
                  <a:cubicBezTo>
                    <a:pt x="15" y="34"/>
                    <a:pt x="20" y="39"/>
                    <a:pt x="22" y="48"/>
                  </a:cubicBezTo>
                  <a:cubicBezTo>
                    <a:pt x="23" y="55"/>
                    <a:pt x="19" y="67"/>
                    <a:pt x="15" y="78"/>
                  </a:cubicBezTo>
                  <a:cubicBezTo>
                    <a:pt x="24" y="75"/>
                    <a:pt x="33" y="66"/>
                    <a:pt x="39" y="53"/>
                  </a:cubicBezTo>
                  <a:cubicBezTo>
                    <a:pt x="39" y="53"/>
                    <a:pt x="39" y="53"/>
                    <a:pt x="39" y="53"/>
                  </a:cubicBezTo>
                  <a:cubicBezTo>
                    <a:pt x="43" y="45"/>
                    <a:pt x="45" y="37"/>
                    <a:pt x="45" y="29"/>
                  </a:cubicBezTo>
                  <a:cubicBezTo>
                    <a:pt x="45" y="17"/>
                    <a:pt x="41" y="7"/>
                    <a:pt x="33" y="3"/>
                  </a:cubicBezTo>
                  <a:cubicBezTo>
                    <a:pt x="30" y="1"/>
                    <a:pt x="27" y="0"/>
                    <a:pt x="24" y="0"/>
                  </a:cubicBezTo>
                  <a:cubicBezTo>
                    <a:pt x="24" y="0"/>
                    <a:pt x="24" y="0"/>
                    <a:pt x="2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形状 118"/>
            <p:cNvSpPr>
              <a:spLocks noEditPoints="1"/>
            </p:cNvSpPr>
            <p:nvPr/>
          </p:nvSpPr>
          <p:spPr bwMode="auto">
            <a:xfrm>
              <a:off x="11118544" y="1900587"/>
              <a:ext cx="73816" cy="129178"/>
            </a:xfrm>
            <a:custGeom>
              <a:avLst/>
              <a:gdLst>
                <a:gd name="T0" fmla="*/ 1 w 48"/>
                <a:gd name="T1" fmla="*/ 80 h 84"/>
                <a:gd name="T2" fmla="*/ 0 w 48"/>
                <a:gd name="T3" fmla="*/ 82 h 84"/>
                <a:gd name="T4" fmla="*/ 7 w 48"/>
                <a:gd name="T5" fmla="*/ 84 h 84"/>
                <a:gd name="T6" fmla="*/ 8 w 48"/>
                <a:gd name="T7" fmla="*/ 82 h 84"/>
                <a:gd name="T8" fmla="*/ 1 w 48"/>
                <a:gd name="T9" fmla="*/ 80 h 84"/>
                <a:gd name="T10" fmla="*/ 25 w 48"/>
                <a:gd name="T11" fmla="*/ 0 h 84"/>
                <a:gd name="T12" fmla="*/ 25 w 48"/>
                <a:gd name="T13" fmla="*/ 0 h 84"/>
                <a:gd name="T14" fmla="*/ 17 w 48"/>
                <a:gd name="T15" fmla="*/ 2 h 84"/>
                <a:gd name="T16" fmla="*/ 12 w 48"/>
                <a:gd name="T17" fmla="*/ 5 h 84"/>
                <a:gd name="T18" fmla="*/ 12 w 48"/>
                <a:gd name="T19" fmla="*/ 6 h 84"/>
                <a:gd name="T20" fmla="*/ 25 w 48"/>
                <a:gd name="T21" fmla="*/ 2 h 84"/>
                <a:gd name="T22" fmla="*/ 25 w 48"/>
                <a:gd name="T23" fmla="*/ 2 h 84"/>
                <a:gd name="T24" fmla="*/ 34 w 48"/>
                <a:gd name="T25" fmla="*/ 5 h 84"/>
                <a:gd name="T26" fmla="*/ 46 w 48"/>
                <a:gd name="T27" fmla="*/ 31 h 84"/>
                <a:gd name="T28" fmla="*/ 40 w 48"/>
                <a:gd name="T29" fmla="*/ 55 h 84"/>
                <a:gd name="T30" fmla="*/ 40 w 48"/>
                <a:gd name="T31" fmla="*/ 55 h 84"/>
                <a:gd name="T32" fmla="*/ 16 w 48"/>
                <a:gd name="T33" fmla="*/ 80 h 84"/>
                <a:gd name="T34" fmla="*/ 15 w 48"/>
                <a:gd name="T35" fmla="*/ 83 h 84"/>
                <a:gd name="T36" fmla="*/ 40 w 48"/>
                <a:gd name="T37" fmla="*/ 61 h 84"/>
                <a:gd name="T38" fmla="*/ 42 w 48"/>
                <a:gd name="T39" fmla="*/ 56 h 84"/>
                <a:gd name="T40" fmla="*/ 42 w 48"/>
                <a:gd name="T41" fmla="*/ 56 h 84"/>
                <a:gd name="T42" fmla="*/ 48 w 48"/>
                <a:gd name="T43" fmla="*/ 31 h 84"/>
                <a:gd name="T44" fmla="*/ 35 w 48"/>
                <a:gd name="T45" fmla="*/ 3 h 84"/>
                <a:gd name="T46" fmla="*/ 33 w 48"/>
                <a:gd name="T47" fmla="*/ 2 h 84"/>
                <a:gd name="T48" fmla="*/ 25 w 48"/>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84">
                  <a:moveTo>
                    <a:pt x="1" y="80"/>
                  </a:moveTo>
                  <a:cubicBezTo>
                    <a:pt x="1" y="81"/>
                    <a:pt x="0" y="81"/>
                    <a:pt x="0" y="82"/>
                  </a:cubicBezTo>
                  <a:cubicBezTo>
                    <a:pt x="2" y="83"/>
                    <a:pt x="5" y="84"/>
                    <a:pt x="7" y="84"/>
                  </a:cubicBezTo>
                  <a:cubicBezTo>
                    <a:pt x="8" y="83"/>
                    <a:pt x="8" y="82"/>
                    <a:pt x="8" y="82"/>
                  </a:cubicBezTo>
                  <a:cubicBezTo>
                    <a:pt x="6" y="82"/>
                    <a:pt x="3" y="81"/>
                    <a:pt x="1" y="80"/>
                  </a:cubicBezTo>
                  <a:moveTo>
                    <a:pt x="25" y="0"/>
                  </a:moveTo>
                  <a:cubicBezTo>
                    <a:pt x="25" y="0"/>
                    <a:pt x="25" y="0"/>
                    <a:pt x="25" y="0"/>
                  </a:cubicBezTo>
                  <a:cubicBezTo>
                    <a:pt x="22" y="0"/>
                    <a:pt x="19" y="1"/>
                    <a:pt x="17" y="2"/>
                  </a:cubicBezTo>
                  <a:cubicBezTo>
                    <a:pt x="14" y="3"/>
                    <a:pt x="13" y="5"/>
                    <a:pt x="12" y="5"/>
                  </a:cubicBezTo>
                  <a:cubicBezTo>
                    <a:pt x="12" y="5"/>
                    <a:pt x="12" y="6"/>
                    <a:pt x="12" y="6"/>
                  </a:cubicBezTo>
                  <a:cubicBezTo>
                    <a:pt x="16" y="4"/>
                    <a:pt x="20" y="2"/>
                    <a:pt x="25" y="2"/>
                  </a:cubicBezTo>
                  <a:cubicBezTo>
                    <a:pt x="25" y="2"/>
                    <a:pt x="25" y="2"/>
                    <a:pt x="25" y="2"/>
                  </a:cubicBezTo>
                  <a:cubicBezTo>
                    <a:pt x="28" y="2"/>
                    <a:pt x="31" y="3"/>
                    <a:pt x="34" y="5"/>
                  </a:cubicBezTo>
                  <a:cubicBezTo>
                    <a:pt x="42" y="9"/>
                    <a:pt x="46" y="19"/>
                    <a:pt x="46" y="31"/>
                  </a:cubicBezTo>
                  <a:cubicBezTo>
                    <a:pt x="46" y="39"/>
                    <a:pt x="44" y="47"/>
                    <a:pt x="40" y="55"/>
                  </a:cubicBezTo>
                  <a:cubicBezTo>
                    <a:pt x="40" y="55"/>
                    <a:pt x="40" y="55"/>
                    <a:pt x="40" y="55"/>
                  </a:cubicBezTo>
                  <a:cubicBezTo>
                    <a:pt x="34" y="68"/>
                    <a:pt x="25" y="77"/>
                    <a:pt x="16" y="80"/>
                  </a:cubicBezTo>
                  <a:cubicBezTo>
                    <a:pt x="16" y="81"/>
                    <a:pt x="15" y="82"/>
                    <a:pt x="15" y="83"/>
                  </a:cubicBezTo>
                  <a:cubicBezTo>
                    <a:pt x="24" y="80"/>
                    <a:pt x="33" y="72"/>
                    <a:pt x="40" y="61"/>
                  </a:cubicBezTo>
                  <a:cubicBezTo>
                    <a:pt x="41" y="59"/>
                    <a:pt x="41" y="58"/>
                    <a:pt x="42" y="56"/>
                  </a:cubicBezTo>
                  <a:cubicBezTo>
                    <a:pt x="42" y="56"/>
                    <a:pt x="42" y="56"/>
                    <a:pt x="42" y="56"/>
                  </a:cubicBezTo>
                  <a:cubicBezTo>
                    <a:pt x="46" y="48"/>
                    <a:pt x="48" y="39"/>
                    <a:pt x="48" y="31"/>
                  </a:cubicBezTo>
                  <a:cubicBezTo>
                    <a:pt x="48" y="19"/>
                    <a:pt x="43" y="8"/>
                    <a:pt x="35" y="3"/>
                  </a:cubicBezTo>
                  <a:cubicBezTo>
                    <a:pt x="34" y="3"/>
                    <a:pt x="34" y="2"/>
                    <a:pt x="33" y="2"/>
                  </a:cubicBezTo>
                  <a:cubicBezTo>
                    <a:pt x="31" y="1"/>
                    <a:pt x="28" y="0"/>
                    <a:pt x="2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形状 119"/>
            <p:cNvSpPr>
              <a:spLocks/>
            </p:cNvSpPr>
            <p:nvPr/>
          </p:nvSpPr>
          <p:spPr bwMode="auto">
            <a:xfrm>
              <a:off x="10703329" y="1903663"/>
              <a:ext cx="69203" cy="123027"/>
            </a:xfrm>
            <a:custGeom>
              <a:avLst/>
              <a:gdLst>
                <a:gd name="T0" fmla="*/ 21 w 45"/>
                <a:gd name="T1" fmla="*/ 0 h 80"/>
                <a:gd name="T2" fmla="*/ 21 w 45"/>
                <a:gd name="T3" fmla="*/ 0 h 80"/>
                <a:gd name="T4" fmla="*/ 12 w 45"/>
                <a:gd name="T5" fmla="*/ 3 h 80"/>
                <a:gd name="T6" fmla="*/ 0 w 45"/>
                <a:gd name="T7" fmla="*/ 29 h 80"/>
                <a:gd name="T8" fmla="*/ 6 w 45"/>
                <a:gd name="T9" fmla="*/ 53 h 80"/>
                <a:gd name="T10" fmla="*/ 6 w 45"/>
                <a:gd name="T11" fmla="*/ 53 h 80"/>
                <a:gd name="T12" fmla="*/ 38 w 45"/>
                <a:gd name="T13" fmla="*/ 80 h 80"/>
                <a:gd name="T14" fmla="*/ 38 w 45"/>
                <a:gd name="T15" fmla="*/ 80 h 80"/>
                <a:gd name="T16" fmla="*/ 45 w 45"/>
                <a:gd name="T17" fmla="*/ 78 h 80"/>
                <a:gd name="T18" fmla="*/ 34 w 45"/>
                <a:gd name="T19" fmla="*/ 32 h 80"/>
                <a:gd name="T20" fmla="*/ 10 w 45"/>
                <a:gd name="T21" fmla="*/ 26 h 80"/>
                <a:gd name="T22" fmla="*/ 10 w 45"/>
                <a:gd name="T23" fmla="*/ 26 h 80"/>
                <a:gd name="T24" fmla="*/ 9 w 45"/>
                <a:gd name="T25" fmla="*/ 25 h 80"/>
                <a:gd name="T26" fmla="*/ 9 w 45"/>
                <a:gd name="T27" fmla="*/ 25 h 80"/>
                <a:gd name="T28" fmla="*/ 9 w 45"/>
                <a:gd name="T29" fmla="*/ 25 h 80"/>
                <a:gd name="T30" fmla="*/ 8 w 45"/>
                <a:gd name="T31" fmla="*/ 25 h 80"/>
                <a:gd name="T32" fmla="*/ 20 w 45"/>
                <a:gd name="T33" fmla="*/ 16 h 80"/>
                <a:gd name="T34" fmla="*/ 32 w 45"/>
                <a:gd name="T35" fmla="*/ 24 h 80"/>
                <a:gd name="T36" fmla="*/ 33 w 45"/>
                <a:gd name="T37" fmla="*/ 26 h 80"/>
                <a:gd name="T38" fmla="*/ 32 w 45"/>
                <a:gd name="T39" fmla="*/ 3 h 80"/>
                <a:gd name="T40" fmla="*/ 21 w 45"/>
                <a:gd name="T4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80">
                  <a:moveTo>
                    <a:pt x="21" y="0"/>
                  </a:moveTo>
                  <a:cubicBezTo>
                    <a:pt x="21" y="0"/>
                    <a:pt x="21" y="0"/>
                    <a:pt x="21" y="0"/>
                  </a:cubicBezTo>
                  <a:cubicBezTo>
                    <a:pt x="18" y="0"/>
                    <a:pt x="15" y="1"/>
                    <a:pt x="12" y="3"/>
                  </a:cubicBezTo>
                  <a:cubicBezTo>
                    <a:pt x="4" y="7"/>
                    <a:pt x="0" y="17"/>
                    <a:pt x="0" y="29"/>
                  </a:cubicBezTo>
                  <a:cubicBezTo>
                    <a:pt x="0" y="37"/>
                    <a:pt x="2" y="45"/>
                    <a:pt x="6" y="53"/>
                  </a:cubicBezTo>
                  <a:cubicBezTo>
                    <a:pt x="6" y="53"/>
                    <a:pt x="6" y="53"/>
                    <a:pt x="6" y="53"/>
                  </a:cubicBezTo>
                  <a:cubicBezTo>
                    <a:pt x="13" y="70"/>
                    <a:pt x="26" y="80"/>
                    <a:pt x="38" y="80"/>
                  </a:cubicBezTo>
                  <a:cubicBezTo>
                    <a:pt x="38" y="80"/>
                    <a:pt x="38" y="80"/>
                    <a:pt x="38" y="80"/>
                  </a:cubicBezTo>
                  <a:cubicBezTo>
                    <a:pt x="40" y="80"/>
                    <a:pt x="43" y="79"/>
                    <a:pt x="45" y="78"/>
                  </a:cubicBezTo>
                  <a:cubicBezTo>
                    <a:pt x="40" y="64"/>
                    <a:pt x="36" y="48"/>
                    <a:pt x="34" y="32"/>
                  </a:cubicBezTo>
                  <a:cubicBezTo>
                    <a:pt x="10" y="26"/>
                    <a:pt x="10" y="26"/>
                    <a:pt x="10" y="26"/>
                  </a:cubicBezTo>
                  <a:cubicBezTo>
                    <a:pt x="10" y="26"/>
                    <a:pt x="10" y="26"/>
                    <a:pt x="10" y="26"/>
                  </a:cubicBezTo>
                  <a:cubicBezTo>
                    <a:pt x="9" y="25"/>
                    <a:pt x="9" y="25"/>
                    <a:pt x="9" y="25"/>
                  </a:cubicBezTo>
                  <a:cubicBezTo>
                    <a:pt x="9" y="25"/>
                    <a:pt x="9" y="25"/>
                    <a:pt x="9" y="25"/>
                  </a:cubicBezTo>
                  <a:cubicBezTo>
                    <a:pt x="9" y="25"/>
                    <a:pt x="9" y="25"/>
                    <a:pt x="9" y="25"/>
                  </a:cubicBezTo>
                  <a:cubicBezTo>
                    <a:pt x="8" y="25"/>
                    <a:pt x="8" y="25"/>
                    <a:pt x="8" y="25"/>
                  </a:cubicBezTo>
                  <a:cubicBezTo>
                    <a:pt x="12" y="19"/>
                    <a:pt x="16" y="16"/>
                    <a:pt x="20" y="16"/>
                  </a:cubicBezTo>
                  <a:cubicBezTo>
                    <a:pt x="25" y="16"/>
                    <a:pt x="29" y="20"/>
                    <a:pt x="32" y="24"/>
                  </a:cubicBezTo>
                  <a:cubicBezTo>
                    <a:pt x="33" y="25"/>
                    <a:pt x="33" y="25"/>
                    <a:pt x="33" y="26"/>
                  </a:cubicBezTo>
                  <a:cubicBezTo>
                    <a:pt x="33" y="18"/>
                    <a:pt x="32" y="11"/>
                    <a:pt x="32" y="3"/>
                  </a:cubicBezTo>
                  <a:cubicBezTo>
                    <a:pt x="29" y="1"/>
                    <a:pt x="25" y="0"/>
                    <a:pt x="21"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形状 120"/>
            <p:cNvSpPr>
              <a:spLocks/>
            </p:cNvSpPr>
            <p:nvPr/>
          </p:nvSpPr>
          <p:spPr bwMode="auto">
            <a:xfrm>
              <a:off x="10700253" y="1900587"/>
              <a:ext cx="72279" cy="129178"/>
            </a:xfrm>
            <a:custGeom>
              <a:avLst/>
              <a:gdLst>
                <a:gd name="T0" fmla="*/ 23 w 47"/>
                <a:gd name="T1" fmla="*/ 0 h 84"/>
                <a:gd name="T2" fmla="*/ 14 w 47"/>
                <a:gd name="T3" fmla="*/ 2 h 84"/>
                <a:gd name="T4" fmla="*/ 13 w 47"/>
                <a:gd name="T5" fmla="*/ 3 h 84"/>
                <a:gd name="T6" fmla="*/ 0 w 47"/>
                <a:gd name="T7" fmla="*/ 31 h 84"/>
                <a:gd name="T8" fmla="*/ 6 w 47"/>
                <a:gd name="T9" fmla="*/ 56 h 84"/>
                <a:gd name="T10" fmla="*/ 7 w 47"/>
                <a:gd name="T11" fmla="*/ 56 h 84"/>
                <a:gd name="T12" fmla="*/ 8 w 47"/>
                <a:gd name="T13" fmla="*/ 55 h 84"/>
                <a:gd name="T14" fmla="*/ 7 w 47"/>
                <a:gd name="T15" fmla="*/ 56 h 84"/>
                <a:gd name="T16" fmla="*/ 6 w 47"/>
                <a:gd name="T17" fmla="*/ 56 h 84"/>
                <a:gd name="T18" fmla="*/ 8 w 47"/>
                <a:gd name="T19" fmla="*/ 61 h 84"/>
                <a:gd name="T20" fmla="*/ 40 w 47"/>
                <a:gd name="T21" fmla="*/ 84 h 84"/>
                <a:gd name="T22" fmla="*/ 47 w 47"/>
                <a:gd name="T23" fmla="*/ 82 h 84"/>
                <a:gd name="T24" fmla="*/ 47 w 47"/>
                <a:gd name="T25" fmla="*/ 80 h 84"/>
                <a:gd name="T26" fmla="*/ 40 w 47"/>
                <a:gd name="T27" fmla="*/ 82 h 84"/>
                <a:gd name="T28" fmla="*/ 40 w 47"/>
                <a:gd name="T29" fmla="*/ 82 h 84"/>
                <a:gd name="T30" fmla="*/ 8 w 47"/>
                <a:gd name="T31" fmla="*/ 55 h 84"/>
                <a:gd name="T32" fmla="*/ 8 w 47"/>
                <a:gd name="T33" fmla="*/ 55 h 84"/>
                <a:gd name="T34" fmla="*/ 2 w 47"/>
                <a:gd name="T35" fmla="*/ 31 h 84"/>
                <a:gd name="T36" fmla="*/ 14 w 47"/>
                <a:gd name="T37" fmla="*/ 5 h 84"/>
                <a:gd name="T38" fmla="*/ 23 w 47"/>
                <a:gd name="T39" fmla="*/ 2 h 84"/>
                <a:gd name="T40" fmla="*/ 23 w 47"/>
                <a:gd name="T41" fmla="*/ 2 h 84"/>
                <a:gd name="T42" fmla="*/ 34 w 47"/>
                <a:gd name="T43" fmla="*/ 5 h 84"/>
                <a:gd name="T44" fmla="*/ 34 w 47"/>
                <a:gd name="T45" fmla="*/ 3 h 84"/>
                <a:gd name="T46" fmla="*/ 34 w 47"/>
                <a:gd name="T47" fmla="*/ 3 h 84"/>
                <a:gd name="T48" fmla="*/ 23 w 47"/>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84">
                  <a:moveTo>
                    <a:pt x="23" y="0"/>
                  </a:moveTo>
                  <a:cubicBezTo>
                    <a:pt x="20" y="0"/>
                    <a:pt x="17" y="1"/>
                    <a:pt x="14" y="2"/>
                  </a:cubicBezTo>
                  <a:cubicBezTo>
                    <a:pt x="14" y="2"/>
                    <a:pt x="14" y="3"/>
                    <a:pt x="13" y="3"/>
                  </a:cubicBezTo>
                  <a:cubicBezTo>
                    <a:pt x="5" y="8"/>
                    <a:pt x="0" y="19"/>
                    <a:pt x="0" y="31"/>
                  </a:cubicBezTo>
                  <a:cubicBezTo>
                    <a:pt x="0" y="39"/>
                    <a:pt x="2" y="48"/>
                    <a:pt x="6" y="56"/>
                  </a:cubicBezTo>
                  <a:cubicBezTo>
                    <a:pt x="7" y="56"/>
                    <a:pt x="7" y="56"/>
                    <a:pt x="7" y="56"/>
                  </a:cubicBezTo>
                  <a:cubicBezTo>
                    <a:pt x="8" y="55"/>
                    <a:pt x="8" y="55"/>
                    <a:pt x="8" y="55"/>
                  </a:cubicBezTo>
                  <a:cubicBezTo>
                    <a:pt x="7" y="56"/>
                    <a:pt x="7" y="56"/>
                    <a:pt x="7" y="56"/>
                  </a:cubicBezTo>
                  <a:cubicBezTo>
                    <a:pt x="6" y="56"/>
                    <a:pt x="6" y="56"/>
                    <a:pt x="6" y="56"/>
                  </a:cubicBezTo>
                  <a:cubicBezTo>
                    <a:pt x="7" y="58"/>
                    <a:pt x="7" y="59"/>
                    <a:pt x="8" y="61"/>
                  </a:cubicBezTo>
                  <a:cubicBezTo>
                    <a:pt x="16" y="75"/>
                    <a:pt x="28" y="84"/>
                    <a:pt x="40" y="84"/>
                  </a:cubicBezTo>
                  <a:cubicBezTo>
                    <a:pt x="42" y="84"/>
                    <a:pt x="45" y="83"/>
                    <a:pt x="47" y="82"/>
                  </a:cubicBezTo>
                  <a:cubicBezTo>
                    <a:pt x="47" y="82"/>
                    <a:pt x="47" y="81"/>
                    <a:pt x="47" y="80"/>
                  </a:cubicBezTo>
                  <a:cubicBezTo>
                    <a:pt x="45" y="81"/>
                    <a:pt x="42" y="82"/>
                    <a:pt x="40" y="82"/>
                  </a:cubicBezTo>
                  <a:cubicBezTo>
                    <a:pt x="40" y="82"/>
                    <a:pt x="40" y="82"/>
                    <a:pt x="40" y="82"/>
                  </a:cubicBezTo>
                  <a:cubicBezTo>
                    <a:pt x="28" y="82"/>
                    <a:pt x="15" y="72"/>
                    <a:pt x="8" y="55"/>
                  </a:cubicBezTo>
                  <a:cubicBezTo>
                    <a:pt x="8" y="55"/>
                    <a:pt x="8" y="55"/>
                    <a:pt x="8" y="55"/>
                  </a:cubicBezTo>
                  <a:cubicBezTo>
                    <a:pt x="4" y="47"/>
                    <a:pt x="2" y="39"/>
                    <a:pt x="2" y="31"/>
                  </a:cubicBezTo>
                  <a:cubicBezTo>
                    <a:pt x="2" y="19"/>
                    <a:pt x="6" y="9"/>
                    <a:pt x="14" y="5"/>
                  </a:cubicBezTo>
                  <a:cubicBezTo>
                    <a:pt x="17" y="3"/>
                    <a:pt x="20" y="2"/>
                    <a:pt x="23" y="2"/>
                  </a:cubicBezTo>
                  <a:cubicBezTo>
                    <a:pt x="23" y="2"/>
                    <a:pt x="23" y="2"/>
                    <a:pt x="23" y="2"/>
                  </a:cubicBezTo>
                  <a:cubicBezTo>
                    <a:pt x="27" y="2"/>
                    <a:pt x="31" y="3"/>
                    <a:pt x="34" y="5"/>
                  </a:cubicBezTo>
                  <a:cubicBezTo>
                    <a:pt x="34" y="4"/>
                    <a:pt x="34" y="3"/>
                    <a:pt x="34" y="3"/>
                  </a:cubicBezTo>
                  <a:cubicBezTo>
                    <a:pt x="34" y="3"/>
                    <a:pt x="34" y="3"/>
                    <a:pt x="34" y="3"/>
                  </a:cubicBezTo>
                  <a:cubicBezTo>
                    <a:pt x="31" y="1"/>
                    <a:pt x="27" y="0"/>
                    <a:pt x="23"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形状 121"/>
            <p:cNvSpPr>
              <a:spLocks noEditPoints="1"/>
            </p:cNvSpPr>
            <p:nvPr/>
          </p:nvSpPr>
          <p:spPr bwMode="auto">
            <a:xfrm>
              <a:off x="10717169" y="1931344"/>
              <a:ext cx="38446" cy="21530"/>
            </a:xfrm>
            <a:custGeom>
              <a:avLst/>
              <a:gdLst>
                <a:gd name="T0" fmla="*/ 0 w 25"/>
                <a:gd name="T1" fmla="*/ 7 h 14"/>
                <a:gd name="T2" fmla="*/ 0 w 25"/>
                <a:gd name="T3" fmla="*/ 7 h 14"/>
                <a:gd name="T4" fmla="*/ 0 w 25"/>
                <a:gd name="T5" fmla="*/ 7 h 14"/>
                <a:gd name="T6" fmla="*/ 0 w 25"/>
                <a:gd name="T7" fmla="*/ 7 h 14"/>
                <a:gd name="T8" fmla="*/ 11 w 25"/>
                <a:gd name="T9" fmla="*/ 0 h 14"/>
                <a:gd name="T10" fmla="*/ 11 w 25"/>
                <a:gd name="T11" fmla="*/ 0 h 14"/>
                <a:gd name="T12" fmla="*/ 1 w 25"/>
                <a:gd name="T13" fmla="*/ 8 h 14"/>
                <a:gd name="T14" fmla="*/ 25 w 25"/>
                <a:gd name="T15" fmla="*/ 14 h 14"/>
                <a:gd name="T16" fmla="*/ 25 w 25"/>
                <a:gd name="T17" fmla="*/ 13 h 14"/>
                <a:gd name="T18" fmla="*/ 22 w 25"/>
                <a:gd name="T19" fmla="*/ 8 h 14"/>
                <a:gd name="T20" fmla="*/ 11 w 2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4">
                  <a:moveTo>
                    <a:pt x="0" y="7"/>
                  </a:moveTo>
                  <a:cubicBezTo>
                    <a:pt x="0" y="7"/>
                    <a:pt x="0" y="7"/>
                    <a:pt x="0" y="7"/>
                  </a:cubicBezTo>
                  <a:cubicBezTo>
                    <a:pt x="0" y="7"/>
                    <a:pt x="0" y="7"/>
                    <a:pt x="0" y="7"/>
                  </a:cubicBezTo>
                  <a:cubicBezTo>
                    <a:pt x="0" y="7"/>
                    <a:pt x="0" y="7"/>
                    <a:pt x="0" y="7"/>
                  </a:cubicBezTo>
                  <a:moveTo>
                    <a:pt x="11" y="0"/>
                  </a:moveTo>
                  <a:cubicBezTo>
                    <a:pt x="11" y="0"/>
                    <a:pt x="11" y="0"/>
                    <a:pt x="11" y="0"/>
                  </a:cubicBezTo>
                  <a:cubicBezTo>
                    <a:pt x="8" y="0"/>
                    <a:pt x="5" y="2"/>
                    <a:pt x="1" y="8"/>
                  </a:cubicBezTo>
                  <a:cubicBezTo>
                    <a:pt x="25" y="14"/>
                    <a:pt x="25" y="14"/>
                    <a:pt x="25" y="14"/>
                  </a:cubicBezTo>
                  <a:cubicBezTo>
                    <a:pt x="25" y="14"/>
                    <a:pt x="25" y="13"/>
                    <a:pt x="25" y="13"/>
                  </a:cubicBezTo>
                  <a:cubicBezTo>
                    <a:pt x="24" y="11"/>
                    <a:pt x="23" y="9"/>
                    <a:pt x="22" y="8"/>
                  </a:cubicBezTo>
                  <a:cubicBezTo>
                    <a:pt x="19" y="4"/>
                    <a:pt x="15" y="0"/>
                    <a:pt x="11"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形状 122"/>
            <p:cNvSpPr>
              <a:spLocks/>
            </p:cNvSpPr>
            <p:nvPr/>
          </p:nvSpPr>
          <p:spPr bwMode="auto">
            <a:xfrm>
              <a:off x="10715632" y="1928268"/>
              <a:ext cx="39984" cy="23068"/>
            </a:xfrm>
            <a:custGeom>
              <a:avLst/>
              <a:gdLst>
                <a:gd name="T0" fmla="*/ 12 w 26"/>
                <a:gd name="T1" fmla="*/ 0 h 15"/>
                <a:gd name="T2" fmla="*/ 0 w 26"/>
                <a:gd name="T3" fmla="*/ 9 h 15"/>
                <a:gd name="T4" fmla="*/ 1 w 26"/>
                <a:gd name="T5" fmla="*/ 9 h 15"/>
                <a:gd name="T6" fmla="*/ 1 w 26"/>
                <a:gd name="T7" fmla="*/ 9 h 15"/>
                <a:gd name="T8" fmla="*/ 2 w 26"/>
                <a:gd name="T9" fmla="*/ 10 h 15"/>
                <a:gd name="T10" fmla="*/ 2 w 26"/>
                <a:gd name="T11" fmla="*/ 10 h 15"/>
                <a:gd name="T12" fmla="*/ 12 w 26"/>
                <a:gd name="T13" fmla="*/ 2 h 15"/>
                <a:gd name="T14" fmla="*/ 12 w 26"/>
                <a:gd name="T15" fmla="*/ 2 h 15"/>
                <a:gd name="T16" fmla="*/ 23 w 26"/>
                <a:gd name="T17" fmla="*/ 10 h 15"/>
                <a:gd name="T18" fmla="*/ 26 w 26"/>
                <a:gd name="T19" fmla="*/ 15 h 15"/>
                <a:gd name="T20" fmla="*/ 25 w 26"/>
                <a:gd name="T21" fmla="*/ 10 h 15"/>
                <a:gd name="T22" fmla="*/ 24 w 26"/>
                <a:gd name="T23" fmla="*/ 8 h 15"/>
                <a:gd name="T24" fmla="*/ 12 w 26"/>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12" y="0"/>
                  </a:moveTo>
                  <a:cubicBezTo>
                    <a:pt x="8" y="0"/>
                    <a:pt x="4" y="3"/>
                    <a:pt x="0" y="9"/>
                  </a:cubicBezTo>
                  <a:cubicBezTo>
                    <a:pt x="1" y="9"/>
                    <a:pt x="1" y="9"/>
                    <a:pt x="1" y="9"/>
                  </a:cubicBezTo>
                  <a:cubicBezTo>
                    <a:pt x="1" y="9"/>
                    <a:pt x="1" y="9"/>
                    <a:pt x="1" y="9"/>
                  </a:cubicBezTo>
                  <a:cubicBezTo>
                    <a:pt x="2" y="10"/>
                    <a:pt x="2" y="10"/>
                    <a:pt x="2" y="10"/>
                  </a:cubicBezTo>
                  <a:cubicBezTo>
                    <a:pt x="2" y="10"/>
                    <a:pt x="2" y="10"/>
                    <a:pt x="2" y="10"/>
                  </a:cubicBezTo>
                  <a:cubicBezTo>
                    <a:pt x="6" y="4"/>
                    <a:pt x="9" y="2"/>
                    <a:pt x="12" y="2"/>
                  </a:cubicBezTo>
                  <a:cubicBezTo>
                    <a:pt x="12" y="2"/>
                    <a:pt x="12" y="2"/>
                    <a:pt x="12" y="2"/>
                  </a:cubicBezTo>
                  <a:cubicBezTo>
                    <a:pt x="16" y="2"/>
                    <a:pt x="20" y="6"/>
                    <a:pt x="23" y="10"/>
                  </a:cubicBezTo>
                  <a:cubicBezTo>
                    <a:pt x="24" y="11"/>
                    <a:pt x="25" y="13"/>
                    <a:pt x="26" y="15"/>
                  </a:cubicBezTo>
                  <a:cubicBezTo>
                    <a:pt x="26" y="13"/>
                    <a:pt x="25" y="12"/>
                    <a:pt x="25" y="10"/>
                  </a:cubicBezTo>
                  <a:cubicBezTo>
                    <a:pt x="25" y="9"/>
                    <a:pt x="25" y="9"/>
                    <a:pt x="24" y="8"/>
                  </a:cubicBezTo>
                  <a:cubicBezTo>
                    <a:pt x="21" y="4"/>
                    <a:pt x="17" y="0"/>
                    <a:pt x="1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形状 123"/>
            <p:cNvSpPr>
              <a:spLocks noEditPoints="1"/>
            </p:cNvSpPr>
            <p:nvPr/>
          </p:nvSpPr>
          <p:spPr bwMode="auto">
            <a:xfrm>
              <a:off x="11133922" y="1931344"/>
              <a:ext cx="38446" cy="21530"/>
            </a:xfrm>
            <a:custGeom>
              <a:avLst/>
              <a:gdLst>
                <a:gd name="T0" fmla="*/ 25 w 25"/>
                <a:gd name="T1" fmla="*/ 7 h 14"/>
                <a:gd name="T2" fmla="*/ 25 w 25"/>
                <a:gd name="T3" fmla="*/ 7 h 14"/>
                <a:gd name="T4" fmla="*/ 25 w 25"/>
                <a:gd name="T5" fmla="*/ 7 h 14"/>
                <a:gd name="T6" fmla="*/ 25 w 25"/>
                <a:gd name="T7" fmla="*/ 7 h 14"/>
                <a:gd name="T8" fmla="*/ 14 w 25"/>
                <a:gd name="T9" fmla="*/ 0 h 14"/>
                <a:gd name="T10" fmla="*/ 5 w 25"/>
                <a:gd name="T11" fmla="*/ 6 h 14"/>
                <a:gd name="T12" fmla="*/ 0 w 25"/>
                <a:gd name="T13" fmla="*/ 13 h 14"/>
                <a:gd name="T14" fmla="*/ 2 w 25"/>
                <a:gd name="T15" fmla="*/ 14 h 14"/>
                <a:gd name="T16" fmla="*/ 24 w 25"/>
                <a:gd name="T17" fmla="*/ 8 h 14"/>
                <a:gd name="T18" fmla="*/ 14 w 25"/>
                <a:gd name="T19" fmla="*/ 0 h 14"/>
                <a:gd name="T20" fmla="*/ 14 w 2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4">
                  <a:moveTo>
                    <a:pt x="25" y="7"/>
                  </a:moveTo>
                  <a:cubicBezTo>
                    <a:pt x="25" y="7"/>
                    <a:pt x="25" y="7"/>
                    <a:pt x="25" y="7"/>
                  </a:cubicBezTo>
                  <a:cubicBezTo>
                    <a:pt x="25" y="7"/>
                    <a:pt x="25" y="7"/>
                    <a:pt x="25" y="7"/>
                  </a:cubicBezTo>
                  <a:cubicBezTo>
                    <a:pt x="25" y="7"/>
                    <a:pt x="25" y="7"/>
                    <a:pt x="25" y="7"/>
                  </a:cubicBezTo>
                  <a:moveTo>
                    <a:pt x="14" y="0"/>
                  </a:moveTo>
                  <a:cubicBezTo>
                    <a:pt x="11" y="0"/>
                    <a:pt x="7" y="3"/>
                    <a:pt x="5" y="6"/>
                  </a:cubicBezTo>
                  <a:cubicBezTo>
                    <a:pt x="3" y="9"/>
                    <a:pt x="1" y="11"/>
                    <a:pt x="0" y="13"/>
                  </a:cubicBezTo>
                  <a:cubicBezTo>
                    <a:pt x="1" y="13"/>
                    <a:pt x="1" y="13"/>
                    <a:pt x="2" y="14"/>
                  </a:cubicBezTo>
                  <a:cubicBezTo>
                    <a:pt x="24" y="8"/>
                    <a:pt x="24" y="8"/>
                    <a:pt x="24" y="8"/>
                  </a:cubicBezTo>
                  <a:cubicBezTo>
                    <a:pt x="20" y="2"/>
                    <a:pt x="17" y="0"/>
                    <a:pt x="14" y="0"/>
                  </a:cubicBezTo>
                  <a:cubicBezTo>
                    <a:pt x="14" y="0"/>
                    <a:pt x="14" y="0"/>
                    <a:pt x="1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形状 124"/>
            <p:cNvSpPr>
              <a:spLocks/>
            </p:cNvSpPr>
            <p:nvPr/>
          </p:nvSpPr>
          <p:spPr bwMode="auto">
            <a:xfrm>
              <a:off x="11133922" y="1928268"/>
              <a:ext cx="39984" cy="23068"/>
            </a:xfrm>
            <a:custGeom>
              <a:avLst/>
              <a:gdLst>
                <a:gd name="T0" fmla="*/ 14 w 26"/>
                <a:gd name="T1" fmla="*/ 0 h 15"/>
                <a:gd name="T2" fmla="*/ 2 w 26"/>
                <a:gd name="T3" fmla="*/ 8 h 15"/>
                <a:gd name="T4" fmla="*/ 1 w 26"/>
                <a:gd name="T5" fmla="*/ 10 h 15"/>
                <a:gd name="T6" fmla="*/ 0 w 26"/>
                <a:gd name="T7" fmla="*/ 15 h 15"/>
                <a:gd name="T8" fmla="*/ 0 w 26"/>
                <a:gd name="T9" fmla="*/ 15 h 15"/>
                <a:gd name="T10" fmla="*/ 5 w 26"/>
                <a:gd name="T11" fmla="*/ 8 h 15"/>
                <a:gd name="T12" fmla="*/ 14 w 26"/>
                <a:gd name="T13" fmla="*/ 2 h 15"/>
                <a:gd name="T14" fmla="*/ 14 w 26"/>
                <a:gd name="T15" fmla="*/ 2 h 15"/>
                <a:gd name="T16" fmla="*/ 24 w 26"/>
                <a:gd name="T17" fmla="*/ 10 h 15"/>
                <a:gd name="T18" fmla="*/ 24 w 26"/>
                <a:gd name="T19" fmla="*/ 10 h 15"/>
                <a:gd name="T20" fmla="*/ 25 w 26"/>
                <a:gd name="T21" fmla="*/ 9 h 15"/>
                <a:gd name="T22" fmla="*/ 25 w 26"/>
                <a:gd name="T23" fmla="*/ 9 h 15"/>
                <a:gd name="T24" fmla="*/ 26 w 26"/>
                <a:gd name="T25" fmla="*/ 9 h 15"/>
                <a:gd name="T26" fmla="*/ 14 w 26"/>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5">
                  <a:moveTo>
                    <a:pt x="14" y="0"/>
                  </a:moveTo>
                  <a:cubicBezTo>
                    <a:pt x="9" y="0"/>
                    <a:pt x="5" y="4"/>
                    <a:pt x="2" y="8"/>
                  </a:cubicBezTo>
                  <a:cubicBezTo>
                    <a:pt x="2" y="9"/>
                    <a:pt x="1" y="10"/>
                    <a:pt x="1" y="10"/>
                  </a:cubicBezTo>
                  <a:cubicBezTo>
                    <a:pt x="1" y="12"/>
                    <a:pt x="0" y="13"/>
                    <a:pt x="0" y="15"/>
                  </a:cubicBezTo>
                  <a:cubicBezTo>
                    <a:pt x="0" y="15"/>
                    <a:pt x="0" y="15"/>
                    <a:pt x="0" y="15"/>
                  </a:cubicBezTo>
                  <a:cubicBezTo>
                    <a:pt x="1" y="13"/>
                    <a:pt x="3" y="11"/>
                    <a:pt x="5" y="8"/>
                  </a:cubicBezTo>
                  <a:cubicBezTo>
                    <a:pt x="7" y="5"/>
                    <a:pt x="11" y="2"/>
                    <a:pt x="14" y="2"/>
                  </a:cubicBezTo>
                  <a:cubicBezTo>
                    <a:pt x="14" y="2"/>
                    <a:pt x="14" y="2"/>
                    <a:pt x="14" y="2"/>
                  </a:cubicBezTo>
                  <a:cubicBezTo>
                    <a:pt x="17" y="2"/>
                    <a:pt x="20" y="4"/>
                    <a:pt x="24" y="10"/>
                  </a:cubicBezTo>
                  <a:cubicBezTo>
                    <a:pt x="24" y="10"/>
                    <a:pt x="24" y="10"/>
                    <a:pt x="24" y="10"/>
                  </a:cubicBezTo>
                  <a:cubicBezTo>
                    <a:pt x="25" y="9"/>
                    <a:pt x="25" y="9"/>
                    <a:pt x="25" y="9"/>
                  </a:cubicBezTo>
                  <a:cubicBezTo>
                    <a:pt x="25" y="9"/>
                    <a:pt x="25" y="9"/>
                    <a:pt x="25" y="9"/>
                  </a:cubicBezTo>
                  <a:cubicBezTo>
                    <a:pt x="26" y="9"/>
                    <a:pt x="26" y="9"/>
                    <a:pt x="26" y="9"/>
                  </a:cubicBezTo>
                  <a:cubicBezTo>
                    <a:pt x="22" y="3"/>
                    <a:pt x="18" y="0"/>
                    <a:pt x="14"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形状 125"/>
            <p:cNvSpPr>
              <a:spLocks/>
            </p:cNvSpPr>
            <p:nvPr/>
          </p:nvSpPr>
          <p:spPr bwMode="auto">
            <a:xfrm>
              <a:off x="11123157" y="1951335"/>
              <a:ext cx="32295" cy="101497"/>
            </a:xfrm>
            <a:custGeom>
              <a:avLst/>
              <a:gdLst>
                <a:gd name="T0" fmla="*/ 7 w 21"/>
                <a:gd name="T1" fmla="*/ 0 h 66"/>
                <a:gd name="T2" fmla="*/ 3 w 21"/>
                <a:gd name="T3" fmla="*/ 25 h 66"/>
                <a:gd name="T4" fmla="*/ 8 w 21"/>
                <a:gd name="T5" fmla="*/ 31 h 66"/>
                <a:gd name="T6" fmla="*/ 5 w 21"/>
                <a:gd name="T7" fmla="*/ 49 h 66"/>
                <a:gd name="T8" fmla="*/ 4 w 21"/>
                <a:gd name="T9" fmla="*/ 51 h 66"/>
                <a:gd name="T10" fmla="*/ 0 w 21"/>
                <a:gd name="T11" fmla="*/ 63 h 66"/>
                <a:gd name="T12" fmla="*/ 1 w 21"/>
                <a:gd name="T13" fmla="*/ 63 h 66"/>
                <a:gd name="T14" fmla="*/ 3 w 21"/>
                <a:gd name="T15" fmla="*/ 63 h 66"/>
                <a:gd name="T16" fmla="*/ 6 w 21"/>
                <a:gd name="T17" fmla="*/ 66 h 66"/>
                <a:gd name="T18" fmla="*/ 12 w 21"/>
                <a:gd name="T19" fmla="*/ 50 h 66"/>
                <a:gd name="T20" fmla="*/ 13 w 21"/>
                <a:gd name="T21" fmla="*/ 47 h 66"/>
                <a:gd name="T22" fmla="*/ 20 w 21"/>
                <a:gd name="T23" fmla="*/ 17 h 66"/>
                <a:gd name="T24" fmla="*/ 9 w 21"/>
                <a:gd name="T25" fmla="*/ 1 h 66"/>
                <a:gd name="T26" fmla="*/ 7 w 21"/>
                <a:gd name="T27" fmla="*/ 0 h 66"/>
                <a:gd name="T28" fmla="*/ 7 w 21"/>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6">
                  <a:moveTo>
                    <a:pt x="7" y="0"/>
                  </a:moveTo>
                  <a:cubicBezTo>
                    <a:pt x="6" y="8"/>
                    <a:pt x="5" y="17"/>
                    <a:pt x="3" y="25"/>
                  </a:cubicBezTo>
                  <a:cubicBezTo>
                    <a:pt x="5" y="26"/>
                    <a:pt x="7" y="28"/>
                    <a:pt x="8" y="31"/>
                  </a:cubicBezTo>
                  <a:cubicBezTo>
                    <a:pt x="9" y="34"/>
                    <a:pt x="7" y="42"/>
                    <a:pt x="5" y="49"/>
                  </a:cubicBezTo>
                  <a:cubicBezTo>
                    <a:pt x="5" y="49"/>
                    <a:pt x="5" y="50"/>
                    <a:pt x="4" y="51"/>
                  </a:cubicBezTo>
                  <a:cubicBezTo>
                    <a:pt x="2" y="57"/>
                    <a:pt x="0" y="62"/>
                    <a:pt x="0" y="63"/>
                  </a:cubicBezTo>
                  <a:cubicBezTo>
                    <a:pt x="0" y="63"/>
                    <a:pt x="1" y="63"/>
                    <a:pt x="1" y="63"/>
                  </a:cubicBezTo>
                  <a:cubicBezTo>
                    <a:pt x="2" y="63"/>
                    <a:pt x="3" y="63"/>
                    <a:pt x="3" y="63"/>
                  </a:cubicBezTo>
                  <a:cubicBezTo>
                    <a:pt x="5" y="64"/>
                    <a:pt x="6" y="65"/>
                    <a:pt x="6" y="66"/>
                  </a:cubicBezTo>
                  <a:cubicBezTo>
                    <a:pt x="6" y="65"/>
                    <a:pt x="9" y="58"/>
                    <a:pt x="12" y="50"/>
                  </a:cubicBezTo>
                  <a:cubicBezTo>
                    <a:pt x="12" y="49"/>
                    <a:pt x="13" y="48"/>
                    <a:pt x="13" y="47"/>
                  </a:cubicBezTo>
                  <a:cubicBezTo>
                    <a:pt x="17" y="36"/>
                    <a:pt x="21" y="24"/>
                    <a:pt x="20" y="17"/>
                  </a:cubicBezTo>
                  <a:cubicBezTo>
                    <a:pt x="18" y="8"/>
                    <a:pt x="13" y="3"/>
                    <a:pt x="9" y="1"/>
                  </a:cubicBezTo>
                  <a:cubicBezTo>
                    <a:pt x="8" y="0"/>
                    <a:pt x="8" y="0"/>
                    <a:pt x="7" y="0"/>
                  </a:cubicBezTo>
                  <a:cubicBezTo>
                    <a:pt x="7" y="0"/>
                    <a:pt x="7" y="0"/>
                    <a:pt x="7"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形状 126"/>
            <p:cNvSpPr>
              <a:spLocks/>
            </p:cNvSpPr>
            <p:nvPr/>
          </p:nvSpPr>
          <p:spPr bwMode="auto">
            <a:xfrm>
              <a:off x="11123157" y="2048219"/>
              <a:ext cx="9227" cy="6151"/>
            </a:xfrm>
            <a:custGeom>
              <a:avLst/>
              <a:gdLst>
                <a:gd name="T0" fmla="*/ 1 w 6"/>
                <a:gd name="T1" fmla="*/ 0 h 4"/>
                <a:gd name="T2" fmla="*/ 0 w 6"/>
                <a:gd name="T3" fmla="*/ 0 h 4"/>
                <a:gd name="T4" fmla="*/ 0 w 6"/>
                <a:gd name="T5" fmla="*/ 0 h 4"/>
                <a:gd name="T6" fmla="*/ 2 w 6"/>
                <a:gd name="T7" fmla="*/ 3 h 4"/>
                <a:gd name="T8" fmla="*/ 4 w 6"/>
                <a:gd name="T9" fmla="*/ 4 h 4"/>
                <a:gd name="T10" fmla="*/ 6 w 6"/>
                <a:gd name="T11" fmla="*/ 3 h 4"/>
                <a:gd name="T12" fmla="*/ 6 w 6"/>
                <a:gd name="T13" fmla="*/ 3 h 4"/>
                <a:gd name="T14" fmla="*/ 3 w 6"/>
                <a:gd name="T15" fmla="*/ 0 h 4"/>
                <a:gd name="T16" fmla="*/ 1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1" y="0"/>
                  </a:moveTo>
                  <a:cubicBezTo>
                    <a:pt x="1" y="0"/>
                    <a:pt x="0" y="0"/>
                    <a:pt x="0" y="0"/>
                  </a:cubicBezTo>
                  <a:cubicBezTo>
                    <a:pt x="0" y="0"/>
                    <a:pt x="0" y="0"/>
                    <a:pt x="0" y="0"/>
                  </a:cubicBezTo>
                  <a:cubicBezTo>
                    <a:pt x="0" y="1"/>
                    <a:pt x="1" y="2"/>
                    <a:pt x="2" y="3"/>
                  </a:cubicBezTo>
                  <a:cubicBezTo>
                    <a:pt x="3" y="3"/>
                    <a:pt x="4" y="4"/>
                    <a:pt x="4" y="4"/>
                  </a:cubicBezTo>
                  <a:cubicBezTo>
                    <a:pt x="5" y="4"/>
                    <a:pt x="5" y="3"/>
                    <a:pt x="6" y="3"/>
                  </a:cubicBezTo>
                  <a:cubicBezTo>
                    <a:pt x="6" y="3"/>
                    <a:pt x="6" y="3"/>
                    <a:pt x="6" y="3"/>
                  </a:cubicBezTo>
                  <a:cubicBezTo>
                    <a:pt x="6" y="2"/>
                    <a:pt x="5" y="1"/>
                    <a:pt x="3" y="0"/>
                  </a:cubicBezTo>
                  <a:cubicBezTo>
                    <a:pt x="3" y="0"/>
                    <a:pt x="2" y="0"/>
                    <a:pt x="1"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形状 127"/>
            <p:cNvSpPr>
              <a:spLocks/>
            </p:cNvSpPr>
            <p:nvPr/>
          </p:nvSpPr>
          <p:spPr bwMode="auto">
            <a:xfrm>
              <a:off x="10838658" y="2186624"/>
              <a:ext cx="213759" cy="172237"/>
            </a:xfrm>
            <a:custGeom>
              <a:avLst/>
              <a:gdLst>
                <a:gd name="T0" fmla="*/ 22 w 139"/>
                <a:gd name="T1" fmla="*/ 0 h 112"/>
                <a:gd name="T2" fmla="*/ 22 w 139"/>
                <a:gd name="T3" fmla="*/ 32 h 112"/>
                <a:gd name="T4" fmla="*/ 1 w 139"/>
                <a:gd name="T5" fmla="*/ 76 h 112"/>
                <a:gd name="T6" fmla="*/ 0 w 139"/>
                <a:gd name="T7" fmla="*/ 77 h 112"/>
                <a:gd name="T8" fmla="*/ 69 w 139"/>
                <a:gd name="T9" fmla="*/ 112 h 112"/>
                <a:gd name="T10" fmla="*/ 139 w 139"/>
                <a:gd name="T11" fmla="*/ 74 h 112"/>
                <a:gd name="T12" fmla="*/ 121 w 139"/>
                <a:gd name="T13" fmla="*/ 32 h 112"/>
                <a:gd name="T14" fmla="*/ 122 w 139"/>
                <a:gd name="T15" fmla="*/ 32 h 112"/>
                <a:gd name="T16" fmla="*/ 121 w 139"/>
                <a:gd name="T17" fmla="*/ 32 h 112"/>
                <a:gd name="T18" fmla="*/ 121 w 139"/>
                <a:gd name="T19" fmla="*/ 4 h 112"/>
                <a:gd name="T20" fmla="*/ 73 w 139"/>
                <a:gd name="T21" fmla="*/ 19 h 112"/>
                <a:gd name="T22" fmla="*/ 22 w 139"/>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12">
                  <a:moveTo>
                    <a:pt x="22" y="0"/>
                  </a:moveTo>
                  <a:cubicBezTo>
                    <a:pt x="22" y="32"/>
                    <a:pt x="22" y="32"/>
                    <a:pt x="22" y="32"/>
                  </a:cubicBezTo>
                  <a:cubicBezTo>
                    <a:pt x="22" y="51"/>
                    <a:pt x="14" y="68"/>
                    <a:pt x="1" y="76"/>
                  </a:cubicBezTo>
                  <a:cubicBezTo>
                    <a:pt x="0" y="77"/>
                    <a:pt x="0" y="77"/>
                    <a:pt x="0" y="77"/>
                  </a:cubicBezTo>
                  <a:cubicBezTo>
                    <a:pt x="18" y="92"/>
                    <a:pt x="42" y="103"/>
                    <a:pt x="69" y="112"/>
                  </a:cubicBezTo>
                  <a:cubicBezTo>
                    <a:pt x="96" y="103"/>
                    <a:pt x="119" y="90"/>
                    <a:pt x="139" y="74"/>
                  </a:cubicBezTo>
                  <a:cubicBezTo>
                    <a:pt x="128" y="65"/>
                    <a:pt x="121" y="49"/>
                    <a:pt x="121" y="32"/>
                  </a:cubicBezTo>
                  <a:cubicBezTo>
                    <a:pt x="122" y="32"/>
                    <a:pt x="122" y="32"/>
                    <a:pt x="122" y="32"/>
                  </a:cubicBezTo>
                  <a:cubicBezTo>
                    <a:pt x="121" y="32"/>
                    <a:pt x="121" y="32"/>
                    <a:pt x="121" y="32"/>
                  </a:cubicBezTo>
                  <a:cubicBezTo>
                    <a:pt x="121" y="4"/>
                    <a:pt x="121" y="4"/>
                    <a:pt x="121" y="4"/>
                  </a:cubicBezTo>
                  <a:cubicBezTo>
                    <a:pt x="110" y="12"/>
                    <a:pt x="93" y="19"/>
                    <a:pt x="73" y="19"/>
                  </a:cubicBezTo>
                  <a:cubicBezTo>
                    <a:pt x="52" y="19"/>
                    <a:pt x="36" y="13"/>
                    <a:pt x="22"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形状 128"/>
            <p:cNvSpPr>
              <a:spLocks noEditPoints="1"/>
            </p:cNvSpPr>
            <p:nvPr/>
          </p:nvSpPr>
          <p:spPr bwMode="auto">
            <a:xfrm>
              <a:off x="10837120" y="2155867"/>
              <a:ext cx="218372" cy="149170"/>
            </a:xfrm>
            <a:custGeom>
              <a:avLst/>
              <a:gdLst>
                <a:gd name="T0" fmla="*/ 124 w 142"/>
                <a:gd name="T1" fmla="*/ 52 h 97"/>
                <a:gd name="T2" fmla="*/ 124 w 142"/>
                <a:gd name="T3" fmla="*/ 52 h 97"/>
                <a:gd name="T4" fmla="*/ 123 w 142"/>
                <a:gd name="T5" fmla="*/ 52 h 97"/>
                <a:gd name="T6" fmla="*/ 122 w 142"/>
                <a:gd name="T7" fmla="*/ 52 h 97"/>
                <a:gd name="T8" fmla="*/ 140 w 142"/>
                <a:gd name="T9" fmla="*/ 94 h 97"/>
                <a:gd name="T10" fmla="*/ 142 w 142"/>
                <a:gd name="T11" fmla="*/ 93 h 97"/>
                <a:gd name="T12" fmla="*/ 124 w 142"/>
                <a:gd name="T13" fmla="*/ 52 h 97"/>
                <a:gd name="T14" fmla="*/ 21 w 142"/>
                <a:gd name="T15" fmla="*/ 1 h 97"/>
                <a:gd name="T16" fmla="*/ 21 w 142"/>
                <a:gd name="T17" fmla="*/ 52 h 97"/>
                <a:gd name="T18" fmla="*/ 21 w 142"/>
                <a:gd name="T19" fmla="*/ 52 h 97"/>
                <a:gd name="T20" fmla="*/ 1 w 142"/>
                <a:gd name="T21" fmla="*/ 95 h 97"/>
                <a:gd name="T22" fmla="*/ 0 w 142"/>
                <a:gd name="T23" fmla="*/ 96 h 97"/>
                <a:gd name="T24" fmla="*/ 1 w 142"/>
                <a:gd name="T25" fmla="*/ 97 h 97"/>
                <a:gd name="T26" fmla="*/ 2 w 142"/>
                <a:gd name="T27" fmla="*/ 96 h 97"/>
                <a:gd name="T28" fmla="*/ 23 w 142"/>
                <a:gd name="T29" fmla="*/ 52 h 97"/>
                <a:gd name="T30" fmla="*/ 23 w 142"/>
                <a:gd name="T31" fmla="*/ 20 h 97"/>
                <a:gd name="T32" fmla="*/ 22 w 142"/>
                <a:gd name="T33" fmla="*/ 20 h 97"/>
                <a:gd name="T34" fmla="*/ 22 w 142"/>
                <a:gd name="T35" fmla="*/ 1 h 97"/>
                <a:gd name="T36" fmla="*/ 21 w 142"/>
                <a:gd name="T37" fmla="*/ 1 h 97"/>
                <a:gd name="T38" fmla="*/ 124 w 142"/>
                <a:gd name="T39" fmla="*/ 0 h 97"/>
                <a:gd name="T40" fmla="*/ 123 w 142"/>
                <a:gd name="T41" fmla="*/ 0 h 97"/>
                <a:gd name="T42" fmla="*/ 123 w 142"/>
                <a:gd name="T43" fmla="*/ 23 h 97"/>
                <a:gd name="T44" fmla="*/ 122 w 142"/>
                <a:gd name="T45" fmla="*/ 24 h 97"/>
                <a:gd name="T46" fmla="*/ 122 w 142"/>
                <a:gd name="T47" fmla="*/ 52 h 97"/>
                <a:gd name="T48" fmla="*/ 123 w 142"/>
                <a:gd name="T49" fmla="*/ 52 h 97"/>
                <a:gd name="T50" fmla="*/ 124 w 142"/>
                <a:gd name="T51" fmla="*/ 52 h 97"/>
                <a:gd name="T52" fmla="*/ 124 w 142"/>
                <a:gd name="T53" fmla="*/ 52 h 97"/>
                <a:gd name="T54" fmla="*/ 124 w 142"/>
                <a:gd name="T55" fmla="*/ 51 h 97"/>
                <a:gd name="T56" fmla="*/ 124 w 142"/>
                <a:gd name="T5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97">
                  <a:moveTo>
                    <a:pt x="124" y="52"/>
                  </a:moveTo>
                  <a:cubicBezTo>
                    <a:pt x="124" y="52"/>
                    <a:pt x="124" y="52"/>
                    <a:pt x="124" y="52"/>
                  </a:cubicBezTo>
                  <a:cubicBezTo>
                    <a:pt x="123" y="52"/>
                    <a:pt x="123" y="52"/>
                    <a:pt x="123" y="52"/>
                  </a:cubicBezTo>
                  <a:cubicBezTo>
                    <a:pt x="122" y="52"/>
                    <a:pt x="122" y="52"/>
                    <a:pt x="122" y="52"/>
                  </a:cubicBezTo>
                  <a:cubicBezTo>
                    <a:pt x="122" y="69"/>
                    <a:pt x="129" y="85"/>
                    <a:pt x="140" y="94"/>
                  </a:cubicBezTo>
                  <a:cubicBezTo>
                    <a:pt x="141" y="94"/>
                    <a:pt x="142" y="93"/>
                    <a:pt x="142" y="93"/>
                  </a:cubicBezTo>
                  <a:cubicBezTo>
                    <a:pt x="131" y="84"/>
                    <a:pt x="124" y="69"/>
                    <a:pt x="124" y="52"/>
                  </a:cubicBezTo>
                  <a:moveTo>
                    <a:pt x="21" y="1"/>
                  </a:moveTo>
                  <a:cubicBezTo>
                    <a:pt x="21" y="52"/>
                    <a:pt x="21" y="52"/>
                    <a:pt x="21" y="52"/>
                  </a:cubicBezTo>
                  <a:cubicBezTo>
                    <a:pt x="21" y="52"/>
                    <a:pt x="21" y="52"/>
                    <a:pt x="21" y="52"/>
                  </a:cubicBezTo>
                  <a:cubicBezTo>
                    <a:pt x="21" y="70"/>
                    <a:pt x="13" y="87"/>
                    <a:pt x="1" y="95"/>
                  </a:cubicBezTo>
                  <a:cubicBezTo>
                    <a:pt x="0" y="96"/>
                    <a:pt x="0" y="96"/>
                    <a:pt x="0" y="96"/>
                  </a:cubicBezTo>
                  <a:cubicBezTo>
                    <a:pt x="0" y="96"/>
                    <a:pt x="1" y="96"/>
                    <a:pt x="1" y="97"/>
                  </a:cubicBezTo>
                  <a:cubicBezTo>
                    <a:pt x="2" y="96"/>
                    <a:pt x="2" y="96"/>
                    <a:pt x="2" y="96"/>
                  </a:cubicBezTo>
                  <a:cubicBezTo>
                    <a:pt x="15" y="88"/>
                    <a:pt x="23" y="71"/>
                    <a:pt x="23" y="52"/>
                  </a:cubicBezTo>
                  <a:cubicBezTo>
                    <a:pt x="23" y="20"/>
                    <a:pt x="23" y="20"/>
                    <a:pt x="23" y="20"/>
                  </a:cubicBezTo>
                  <a:cubicBezTo>
                    <a:pt x="23" y="20"/>
                    <a:pt x="22" y="20"/>
                    <a:pt x="22" y="20"/>
                  </a:cubicBezTo>
                  <a:cubicBezTo>
                    <a:pt x="22" y="1"/>
                    <a:pt x="22" y="1"/>
                    <a:pt x="22" y="1"/>
                  </a:cubicBezTo>
                  <a:cubicBezTo>
                    <a:pt x="22" y="1"/>
                    <a:pt x="21" y="1"/>
                    <a:pt x="21" y="1"/>
                  </a:cubicBezTo>
                  <a:moveTo>
                    <a:pt x="124" y="0"/>
                  </a:moveTo>
                  <a:cubicBezTo>
                    <a:pt x="124" y="0"/>
                    <a:pt x="124" y="0"/>
                    <a:pt x="123" y="0"/>
                  </a:cubicBezTo>
                  <a:cubicBezTo>
                    <a:pt x="123" y="23"/>
                    <a:pt x="123" y="23"/>
                    <a:pt x="123" y="23"/>
                  </a:cubicBezTo>
                  <a:cubicBezTo>
                    <a:pt x="123" y="23"/>
                    <a:pt x="123" y="24"/>
                    <a:pt x="122" y="24"/>
                  </a:cubicBezTo>
                  <a:cubicBezTo>
                    <a:pt x="122" y="52"/>
                    <a:pt x="122" y="52"/>
                    <a:pt x="122" y="52"/>
                  </a:cubicBezTo>
                  <a:cubicBezTo>
                    <a:pt x="123" y="52"/>
                    <a:pt x="123" y="52"/>
                    <a:pt x="123" y="52"/>
                  </a:cubicBezTo>
                  <a:cubicBezTo>
                    <a:pt x="124" y="52"/>
                    <a:pt x="124" y="52"/>
                    <a:pt x="124" y="52"/>
                  </a:cubicBezTo>
                  <a:cubicBezTo>
                    <a:pt x="124" y="52"/>
                    <a:pt x="124" y="52"/>
                    <a:pt x="124" y="52"/>
                  </a:cubicBezTo>
                  <a:cubicBezTo>
                    <a:pt x="124" y="51"/>
                    <a:pt x="124" y="51"/>
                    <a:pt x="124" y="51"/>
                  </a:cubicBezTo>
                  <a:cubicBezTo>
                    <a:pt x="124" y="0"/>
                    <a:pt x="124" y="0"/>
                    <a:pt x="124"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形状 129"/>
            <p:cNvSpPr>
              <a:spLocks/>
            </p:cNvSpPr>
            <p:nvPr/>
          </p:nvSpPr>
          <p:spPr bwMode="auto">
            <a:xfrm>
              <a:off x="10872490" y="2157405"/>
              <a:ext cx="152246" cy="58438"/>
            </a:xfrm>
            <a:custGeom>
              <a:avLst/>
              <a:gdLst>
                <a:gd name="T0" fmla="*/ 99 w 99"/>
                <a:gd name="T1" fmla="*/ 0 h 38"/>
                <a:gd name="T2" fmla="*/ 47 w 99"/>
                <a:gd name="T3" fmla="*/ 15 h 38"/>
                <a:gd name="T4" fmla="*/ 0 w 99"/>
                <a:gd name="T5" fmla="*/ 1 h 38"/>
                <a:gd name="T6" fmla="*/ 0 w 99"/>
                <a:gd name="T7" fmla="*/ 19 h 38"/>
                <a:gd name="T8" fmla="*/ 51 w 99"/>
                <a:gd name="T9" fmla="*/ 38 h 38"/>
                <a:gd name="T10" fmla="*/ 99 w 99"/>
                <a:gd name="T11" fmla="*/ 23 h 38"/>
                <a:gd name="T12" fmla="*/ 99 w 99"/>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99" h="38">
                  <a:moveTo>
                    <a:pt x="99" y="0"/>
                  </a:moveTo>
                  <a:cubicBezTo>
                    <a:pt x="84" y="9"/>
                    <a:pt x="66" y="15"/>
                    <a:pt x="47" y="15"/>
                  </a:cubicBezTo>
                  <a:cubicBezTo>
                    <a:pt x="30" y="15"/>
                    <a:pt x="15" y="10"/>
                    <a:pt x="0" y="1"/>
                  </a:cubicBezTo>
                  <a:cubicBezTo>
                    <a:pt x="0" y="19"/>
                    <a:pt x="0" y="19"/>
                    <a:pt x="0" y="19"/>
                  </a:cubicBezTo>
                  <a:cubicBezTo>
                    <a:pt x="14" y="32"/>
                    <a:pt x="30" y="38"/>
                    <a:pt x="51" y="38"/>
                  </a:cubicBezTo>
                  <a:cubicBezTo>
                    <a:pt x="71" y="38"/>
                    <a:pt x="88" y="31"/>
                    <a:pt x="99" y="23"/>
                  </a:cubicBezTo>
                  <a:cubicBezTo>
                    <a:pt x="99" y="0"/>
                    <a:pt x="99" y="0"/>
                    <a:pt x="99"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形状 130"/>
            <p:cNvSpPr>
              <a:spLocks noEditPoints="1"/>
            </p:cNvSpPr>
            <p:nvPr/>
          </p:nvSpPr>
          <p:spPr bwMode="auto">
            <a:xfrm>
              <a:off x="10870952" y="2155867"/>
              <a:ext cx="155322" cy="36908"/>
            </a:xfrm>
            <a:custGeom>
              <a:avLst/>
              <a:gdLst>
                <a:gd name="T0" fmla="*/ 0 w 101"/>
                <a:gd name="T1" fmla="*/ 1 h 24"/>
                <a:gd name="T2" fmla="*/ 0 w 101"/>
                <a:gd name="T3" fmla="*/ 20 h 24"/>
                <a:gd name="T4" fmla="*/ 1 w 101"/>
                <a:gd name="T5" fmla="*/ 20 h 24"/>
                <a:gd name="T6" fmla="*/ 1 w 101"/>
                <a:gd name="T7" fmla="*/ 2 h 24"/>
                <a:gd name="T8" fmla="*/ 0 w 101"/>
                <a:gd name="T9" fmla="*/ 1 h 24"/>
                <a:gd name="T10" fmla="*/ 101 w 101"/>
                <a:gd name="T11" fmla="*/ 0 h 24"/>
                <a:gd name="T12" fmla="*/ 100 w 101"/>
                <a:gd name="T13" fmla="*/ 1 h 24"/>
                <a:gd name="T14" fmla="*/ 100 w 101"/>
                <a:gd name="T15" fmla="*/ 24 h 24"/>
                <a:gd name="T16" fmla="*/ 101 w 101"/>
                <a:gd name="T17" fmla="*/ 23 h 24"/>
                <a:gd name="T18" fmla="*/ 101 w 101"/>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24">
                  <a:moveTo>
                    <a:pt x="0" y="1"/>
                  </a:moveTo>
                  <a:cubicBezTo>
                    <a:pt x="0" y="20"/>
                    <a:pt x="0" y="20"/>
                    <a:pt x="0" y="20"/>
                  </a:cubicBezTo>
                  <a:cubicBezTo>
                    <a:pt x="0" y="20"/>
                    <a:pt x="1" y="20"/>
                    <a:pt x="1" y="20"/>
                  </a:cubicBezTo>
                  <a:cubicBezTo>
                    <a:pt x="1" y="2"/>
                    <a:pt x="1" y="2"/>
                    <a:pt x="1" y="2"/>
                  </a:cubicBezTo>
                  <a:cubicBezTo>
                    <a:pt x="1" y="2"/>
                    <a:pt x="0" y="1"/>
                    <a:pt x="0" y="1"/>
                  </a:cubicBezTo>
                  <a:moveTo>
                    <a:pt x="101" y="0"/>
                  </a:moveTo>
                  <a:cubicBezTo>
                    <a:pt x="101" y="1"/>
                    <a:pt x="101" y="1"/>
                    <a:pt x="100" y="1"/>
                  </a:cubicBezTo>
                  <a:cubicBezTo>
                    <a:pt x="100" y="24"/>
                    <a:pt x="100" y="24"/>
                    <a:pt x="100" y="24"/>
                  </a:cubicBezTo>
                  <a:cubicBezTo>
                    <a:pt x="101" y="24"/>
                    <a:pt x="101" y="23"/>
                    <a:pt x="101" y="23"/>
                  </a:cubicBezTo>
                  <a:cubicBezTo>
                    <a:pt x="101" y="0"/>
                    <a:pt x="101" y="0"/>
                    <a:pt x="101"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形状 131"/>
            <p:cNvSpPr>
              <a:spLocks noEditPoints="1"/>
            </p:cNvSpPr>
            <p:nvPr/>
          </p:nvSpPr>
          <p:spPr bwMode="auto">
            <a:xfrm>
              <a:off x="10755615" y="1777561"/>
              <a:ext cx="378307" cy="399836"/>
            </a:xfrm>
            <a:custGeom>
              <a:avLst/>
              <a:gdLst>
                <a:gd name="T0" fmla="*/ 112 w 246"/>
                <a:gd name="T1" fmla="*/ 202 h 260"/>
                <a:gd name="T2" fmla="*/ 132 w 246"/>
                <a:gd name="T3" fmla="*/ 195 h 260"/>
                <a:gd name="T4" fmla="*/ 142 w 246"/>
                <a:gd name="T5" fmla="*/ 198 h 260"/>
                <a:gd name="T6" fmla="*/ 141 w 246"/>
                <a:gd name="T7" fmla="*/ 199 h 260"/>
                <a:gd name="T8" fmla="*/ 132 w 246"/>
                <a:gd name="T9" fmla="*/ 197 h 260"/>
                <a:gd name="T10" fmla="*/ 114 w 246"/>
                <a:gd name="T11" fmla="*/ 203 h 260"/>
                <a:gd name="T12" fmla="*/ 126 w 246"/>
                <a:gd name="T13" fmla="*/ 181 h 260"/>
                <a:gd name="T14" fmla="*/ 168 w 246"/>
                <a:gd name="T15" fmla="*/ 169 h 260"/>
                <a:gd name="T16" fmla="*/ 169 w 246"/>
                <a:gd name="T17" fmla="*/ 169 h 260"/>
                <a:gd name="T18" fmla="*/ 126 w 246"/>
                <a:gd name="T19" fmla="*/ 183 h 260"/>
                <a:gd name="T20" fmla="*/ 83 w 246"/>
                <a:gd name="T21" fmla="*/ 171 h 260"/>
                <a:gd name="T22" fmla="*/ 84 w 246"/>
                <a:gd name="T23" fmla="*/ 171 h 260"/>
                <a:gd name="T24" fmla="*/ 87 w 246"/>
                <a:gd name="T25" fmla="*/ 173 h 260"/>
                <a:gd name="T26" fmla="*/ 126 w 246"/>
                <a:gd name="T27" fmla="*/ 181 h 260"/>
                <a:gd name="T28" fmla="*/ 120 w 246"/>
                <a:gd name="T29" fmla="*/ 145 h 260"/>
                <a:gd name="T30" fmla="*/ 120 w 246"/>
                <a:gd name="T31" fmla="*/ 109 h 260"/>
                <a:gd name="T32" fmla="*/ 122 w 246"/>
                <a:gd name="T33" fmla="*/ 145 h 260"/>
                <a:gd name="T34" fmla="*/ 140 w 246"/>
                <a:gd name="T35" fmla="*/ 149 h 260"/>
                <a:gd name="T36" fmla="*/ 128 w 246"/>
                <a:gd name="T37" fmla="*/ 153 h 260"/>
                <a:gd name="T38" fmla="*/ 73 w 246"/>
                <a:gd name="T39" fmla="*/ 119 h 260"/>
                <a:gd name="T40" fmla="*/ 73 w 246"/>
                <a:gd name="T41" fmla="*/ 92 h 260"/>
                <a:gd name="T42" fmla="*/ 73 w 246"/>
                <a:gd name="T43" fmla="*/ 119 h 260"/>
                <a:gd name="T44" fmla="*/ 160 w 246"/>
                <a:gd name="T45" fmla="*/ 105 h 260"/>
                <a:gd name="T46" fmla="*/ 180 w 246"/>
                <a:gd name="T47" fmla="*/ 105 h 260"/>
                <a:gd name="T48" fmla="*/ 34 w 246"/>
                <a:gd name="T49" fmla="*/ 84 h 260"/>
                <a:gd name="T50" fmla="*/ 71 w 246"/>
                <a:gd name="T51" fmla="*/ 75 h 260"/>
                <a:gd name="T52" fmla="*/ 99 w 246"/>
                <a:gd name="T53" fmla="*/ 90 h 260"/>
                <a:gd name="T54" fmla="*/ 34 w 246"/>
                <a:gd name="T55" fmla="*/ 84 h 260"/>
                <a:gd name="T56" fmla="*/ 145 w 246"/>
                <a:gd name="T57" fmla="*/ 82 h 260"/>
                <a:gd name="T58" fmla="*/ 215 w 246"/>
                <a:gd name="T59" fmla="*/ 83 h 260"/>
                <a:gd name="T60" fmla="*/ 184 w 246"/>
                <a:gd name="T61" fmla="*/ 80 h 260"/>
                <a:gd name="T62" fmla="*/ 164 w 246"/>
                <a:gd name="T63" fmla="*/ 0 h 260"/>
                <a:gd name="T64" fmla="*/ 32 w 246"/>
                <a:gd name="T65" fmla="*/ 28 h 260"/>
                <a:gd name="T66" fmla="*/ 0 w 246"/>
                <a:gd name="T67" fmla="*/ 83 h 260"/>
                <a:gd name="T68" fmla="*/ 123 w 246"/>
                <a:gd name="T69" fmla="*/ 260 h 260"/>
                <a:gd name="T70" fmla="*/ 212 w 246"/>
                <a:gd name="T71" fmla="*/ 208 h 260"/>
                <a:gd name="T72" fmla="*/ 224 w 246"/>
                <a:gd name="T73" fmla="*/ 3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 h="260">
                  <a:moveTo>
                    <a:pt x="113" y="203"/>
                  </a:moveTo>
                  <a:cubicBezTo>
                    <a:pt x="113" y="203"/>
                    <a:pt x="112" y="203"/>
                    <a:pt x="112" y="202"/>
                  </a:cubicBezTo>
                  <a:cubicBezTo>
                    <a:pt x="112" y="202"/>
                    <a:pt x="112" y="201"/>
                    <a:pt x="112" y="201"/>
                  </a:cubicBezTo>
                  <a:cubicBezTo>
                    <a:pt x="113" y="201"/>
                    <a:pt x="122" y="195"/>
                    <a:pt x="132" y="195"/>
                  </a:cubicBezTo>
                  <a:cubicBezTo>
                    <a:pt x="135" y="195"/>
                    <a:pt x="139" y="195"/>
                    <a:pt x="142" y="197"/>
                  </a:cubicBezTo>
                  <a:cubicBezTo>
                    <a:pt x="142" y="197"/>
                    <a:pt x="143" y="198"/>
                    <a:pt x="142" y="198"/>
                  </a:cubicBezTo>
                  <a:cubicBezTo>
                    <a:pt x="142" y="199"/>
                    <a:pt x="142" y="199"/>
                    <a:pt x="141" y="199"/>
                  </a:cubicBezTo>
                  <a:cubicBezTo>
                    <a:pt x="141" y="199"/>
                    <a:pt x="141" y="199"/>
                    <a:pt x="141" y="199"/>
                  </a:cubicBezTo>
                  <a:cubicBezTo>
                    <a:pt x="138" y="197"/>
                    <a:pt x="135" y="197"/>
                    <a:pt x="132" y="197"/>
                  </a:cubicBezTo>
                  <a:cubicBezTo>
                    <a:pt x="132" y="197"/>
                    <a:pt x="132" y="197"/>
                    <a:pt x="132" y="197"/>
                  </a:cubicBezTo>
                  <a:cubicBezTo>
                    <a:pt x="124" y="197"/>
                    <a:pt x="116" y="201"/>
                    <a:pt x="114" y="202"/>
                  </a:cubicBezTo>
                  <a:cubicBezTo>
                    <a:pt x="114" y="203"/>
                    <a:pt x="114" y="203"/>
                    <a:pt x="114" y="203"/>
                  </a:cubicBezTo>
                  <a:cubicBezTo>
                    <a:pt x="113" y="203"/>
                    <a:pt x="113" y="203"/>
                    <a:pt x="113" y="203"/>
                  </a:cubicBezTo>
                  <a:moveTo>
                    <a:pt x="126" y="181"/>
                  </a:moveTo>
                  <a:cubicBezTo>
                    <a:pt x="126" y="181"/>
                    <a:pt x="126" y="181"/>
                    <a:pt x="126" y="181"/>
                  </a:cubicBezTo>
                  <a:cubicBezTo>
                    <a:pt x="139" y="181"/>
                    <a:pt x="154" y="178"/>
                    <a:pt x="168" y="169"/>
                  </a:cubicBezTo>
                  <a:cubicBezTo>
                    <a:pt x="168" y="169"/>
                    <a:pt x="168" y="168"/>
                    <a:pt x="168" y="168"/>
                  </a:cubicBezTo>
                  <a:cubicBezTo>
                    <a:pt x="169" y="168"/>
                    <a:pt x="169" y="169"/>
                    <a:pt x="169" y="169"/>
                  </a:cubicBezTo>
                  <a:cubicBezTo>
                    <a:pt x="169" y="169"/>
                    <a:pt x="169" y="170"/>
                    <a:pt x="169" y="170"/>
                  </a:cubicBezTo>
                  <a:cubicBezTo>
                    <a:pt x="154" y="180"/>
                    <a:pt x="139" y="183"/>
                    <a:pt x="126" y="183"/>
                  </a:cubicBezTo>
                  <a:cubicBezTo>
                    <a:pt x="102" y="183"/>
                    <a:pt x="83" y="173"/>
                    <a:pt x="83" y="173"/>
                  </a:cubicBezTo>
                  <a:cubicBezTo>
                    <a:pt x="83" y="173"/>
                    <a:pt x="83" y="172"/>
                    <a:pt x="83" y="171"/>
                  </a:cubicBezTo>
                  <a:cubicBezTo>
                    <a:pt x="83" y="171"/>
                    <a:pt x="83" y="171"/>
                    <a:pt x="84" y="171"/>
                  </a:cubicBezTo>
                  <a:cubicBezTo>
                    <a:pt x="84" y="171"/>
                    <a:pt x="84" y="171"/>
                    <a:pt x="84" y="171"/>
                  </a:cubicBezTo>
                  <a:cubicBezTo>
                    <a:pt x="84" y="171"/>
                    <a:pt x="84" y="171"/>
                    <a:pt x="85" y="171"/>
                  </a:cubicBezTo>
                  <a:cubicBezTo>
                    <a:pt x="86" y="172"/>
                    <a:pt x="86" y="172"/>
                    <a:pt x="87" y="173"/>
                  </a:cubicBezTo>
                  <a:cubicBezTo>
                    <a:pt x="89" y="174"/>
                    <a:pt x="92" y="175"/>
                    <a:pt x="96" y="176"/>
                  </a:cubicBezTo>
                  <a:cubicBezTo>
                    <a:pt x="104" y="179"/>
                    <a:pt x="114" y="181"/>
                    <a:pt x="126" y="181"/>
                  </a:cubicBezTo>
                  <a:moveTo>
                    <a:pt x="128" y="153"/>
                  </a:moveTo>
                  <a:cubicBezTo>
                    <a:pt x="124" y="153"/>
                    <a:pt x="120" y="149"/>
                    <a:pt x="120" y="145"/>
                  </a:cubicBezTo>
                  <a:cubicBezTo>
                    <a:pt x="120" y="109"/>
                    <a:pt x="120" y="109"/>
                    <a:pt x="120" y="109"/>
                  </a:cubicBezTo>
                  <a:cubicBezTo>
                    <a:pt x="120" y="109"/>
                    <a:pt x="120" y="109"/>
                    <a:pt x="120" y="109"/>
                  </a:cubicBezTo>
                  <a:cubicBezTo>
                    <a:pt x="122" y="109"/>
                    <a:pt x="122" y="109"/>
                    <a:pt x="122" y="109"/>
                  </a:cubicBezTo>
                  <a:cubicBezTo>
                    <a:pt x="122" y="145"/>
                    <a:pt x="122" y="145"/>
                    <a:pt x="122" y="145"/>
                  </a:cubicBezTo>
                  <a:cubicBezTo>
                    <a:pt x="122" y="148"/>
                    <a:pt x="125" y="151"/>
                    <a:pt x="128" y="151"/>
                  </a:cubicBezTo>
                  <a:cubicBezTo>
                    <a:pt x="140" y="149"/>
                    <a:pt x="140" y="149"/>
                    <a:pt x="140" y="149"/>
                  </a:cubicBezTo>
                  <a:cubicBezTo>
                    <a:pt x="140" y="151"/>
                    <a:pt x="140" y="151"/>
                    <a:pt x="140" y="151"/>
                  </a:cubicBezTo>
                  <a:cubicBezTo>
                    <a:pt x="128" y="153"/>
                    <a:pt x="128" y="153"/>
                    <a:pt x="128" y="153"/>
                  </a:cubicBezTo>
                  <a:cubicBezTo>
                    <a:pt x="128" y="153"/>
                    <a:pt x="128" y="153"/>
                    <a:pt x="128" y="153"/>
                  </a:cubicBezTo>
                  <a:moveTo>
                    <a:pt x="73" y="119"/>
                  </a:moveTo>
                  <a:cubicBezTo>
                    <a:pt x="67" y="119"/>
                    <a:pt x="63" y="113"/>
                    <a:pt x="63" y="105"/>
                  </a:cubicBezTo>
                  <a:cubicBezTo>
                    <a:pt x="63" y="98"/>
                    <a:pt x="67" y="92"/>
                    <a:pt x="73" y="92"/>
                  </a:cubicBezTo>
                  <a:cubicBezTo>
                    <a:pt x="79" y="92"/>
                    <a:pt x="83" y="98"/>
                    <a:pt x="83" y="105"/>
                  </a:cubicBezTo>
                  <a:cubicBezTo>
                    <a:pt x="83" y="113"/>
                    <a:pt x="79" y="119"/>
                    <a:pt x="73" y="119"/>
                  </a:cubicBezTo>
                  <a:moveTo>
                    <a:pt x="170" y="119"/>
                  </a:moveTo>
                  <a:cubicBezTo>
                    <a:pt x="164" y="119"/>
                    <a:pt x="160" y="113"/>
                    <a:pt x="160" y="105"/>
                  </a:cubicBezTo>
                  <a:cubicBezTo>
                    <a:pt x="160" y="98"/>
                    <a:pt x="164" y="92"/>
                    <a:pt x="170" y="92"/>
                  </a:cubicBezTo>
                  <a:cubicBezTo>
                    <a:pt x="176" y="92"/>
                    <a:pt x="180" y="98"/>
                    <a:pt x="180" y="105"/>
                  </a:cubicBezTo>
                  <a:cubicBezTo>
                    <a:pt x="180" y="113"/>
                    <a:pt x="176" y="119"/>
                    <a:pt x="170" y="119"/>
                  </a:cubicBezTo>
                  <a:moveTo>
                    <a:pt x="34" y="84"/>
                  </a:moveTo>
                  <a:cubicBezTo>
                    <a:pt x="31" y="83"/>
                    <a:pt x="31" y="83"/>
                    <a:pt x="31" y="83"/>
                  </a:cubicBezTo>
                  <a:cubicBezTo>
                    <a:pt x="47" y="77"/>
                    <a:pt x="61" y="75"/>
                    <a:pt x="71" y="75"/>
                  </a:cubicBezTo>
                  <a:cubicBezTo>
                    <a:pt x="91" y="75"/>
                    <a:pt x="101" y="82"/>
                    <a:pt x="101" y="82"/>
                  </a:cubicBezTo>
                  <a:cubicBezTo>
                    <a:pt x="99" y="90"/>
                    <a:pt x="99" y="90"/>
                    <a:pt x="99" y="90"/>
                  </a:cubicBezTo>
                  <a:cubicBezTo>
                    <a:pt x="99" y="90"/>
                    <a:pt x="87" y="80"/>
                    <a:pt x="62" y="80"/>
                  </a:cubicBezTo>
                  <a:cubicBezTo>
                    <a:pt x="54" y="80"/>
                    <a:pt x="45" y="81"/>
                    <a:pt x="34" y="84"/>
                  </a:cubicBezTo>
                  <a:moveTo>
                    <a:pt x="147" y="90"/>
                  </a:moveTo>
                  <a:cubicBezTo>
                    <a:pt x="145" y="82"/>
                    <a:pt x="145" y="82"/>
                    <a:pt x="145" y="82"/>
                  </a:cubicBezTo>
                  <a:cubicBezTo>
                    <a:pt x="145" y="82"/>
                    <a:pt x="155" y="75"/>
                    <a:pt x="175" y="75"/>
                  </a:cubicBezTo>
                  <a:cubicBezTo>
                    <a:pt x="185" y="75"/>
                    <a:pt x="199" y="77"/>
                    <a:pt x="215" y="83"/>
                  </a:cubicBezTo>
                  <a:cubicBezTo>
                    <a:pt x="212" y="84"/>
                    <a:pt x="212" y="84"/>
                    <a:pt x="212" y="84"/>
                  </a:cubicBezTo>
                  <a:cubicBezTo>
                    <a:pt x="202" y="81"/>
                    <a:pt x="192" y="80"/>
                    <a:pt x="184" y="80"/>
                  </a:cubicBezTo>
                  <a:cubicBezTo>
                    <a:pt x="159" y="80"/>
                    <a:pt x="147" y="90"/>
                    <a:pt x="147" y="90"/>
                  </a:cubicBezTo>
                  <a:moveTo>
                    <a:pt x="164" y="0"/>
                  </a:moveTo>
                  <a:cubicBezTo>
                    <a:pt x="164" y="0"/>
                    <a:pt x="124" y="34"/>
                    <a:pt x="70" y="34"/>
                  </a:cubicBezTo>
                  <a:cubicBezTo>
                    <a:pt x="58" y="34"/>
                    <a:pt x="45" y="32"/>
                    <a:pt x="32" y="28"/>
                  </a:cubicBezTo>
                  <a:cubicBezTo>
                    <a:pt x="32" y="28"/>
                    <a:pt x="21" y="78"/>
                    <a:pt x="0" y="82"/>
                  </a:cubicBezTo>
                  <a:cubicBezTo>
                    <a:pt x="0" y="82"/>
                    <a:pt x="0" y="83"/>
                    <a:pt x="0" y="83"/>
                  </a:cubicBezTo>
                  <a:cubicBezTo>
                    <a:pt x="0" y="132"/>
                    <a:pt x="14" y="176"/>
                    <a:pt x="37" y="208"/>
                  </a:cubicBezTo>
                  <a:cubicBezTo>
                    <a:pt x="59" y="240"/>
                    <a:pt x="90" y="260"/>
                    <a:pt x="123" y="260"/>
                  </a:cubicBezTo>
                  <a:cubicBezTo>
                    <a:pt x="123" y="260"/>
                    <a:pt x="123" y="260"/>
                    <a:pt x="123" y="260"/>
                  </a:cubicBezTo>
                  <a:cubicBezTo>
                    <a:pt x="160" y="260"/>
                    <a:pt x="191" y="240"/>
                    <a:pt x="212" y="208"/>
                  </a:cubicBezTo>
                  <a:cubicBezTo>
                    <a:pt x="233" y="177"/>
                    <a:pt x="245" y="133"/>
                    <a:pt x="246" y="86"/>
                  </a:cubicBezTo>
                  <a:cubicBezTo>
                    <a:pt x="243" y="84"/>
                    <a:pt x="237" y="76"/>
                    <a:pt x="224" y="32"/>
                  </a:cubicBezTo>
                  <a:cubicBezTo>
                    <a:pt x="224" y="32"/>
                    <a:pt x="190" y="30"/>
                    <a:pt x="16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形状 132"/>
            <p:cNvSpPr>
              <a:spLocks/>
            </p:cNvSpPr>
            <p:nvPr/>
          </p:nvSpPr>
          <p:spPr bwMode="auto">
            <a:xfrm>
              <a:off x="10752540" y="1883671"/>
              <a:ext cx="384458" cy="296802"/>
            </a:xfrm>
            <a:custGeom>
              <a:avLst/>
              <a:gdLst>
                <a:gd name="T0" fmla="*/ 0 w 250"/>
                <a:gd name="T1" fmla="*/ 0 h 193"/>
                <a:gd name="T2" fmla="*/ 0 w 250"/>
                <a:gd name="T3" fmla="*/ 14 h 193"/>
                <a:gd name="T4" fmla="*/ 0 w 250"/>
                <a:gd name="T5" fmla="*/ 14 h 193"/>
                <a:gd name="T6" fmla="*/ 0 w 250"/>
                <a:gd name="T7" fmla="*/ 16 h 193"/>
                <a:gd name="T8" fmla="*/ 1 w 250"/>
                <a:gd name="T9" fmla="*/ 39 h 193"/>
                <a:gd name="T10" fmla="*/ 2 w 250"/>
                <a:gd name="T11" fmla="*/ 44 h 193"/>
                <a:gd name="T12" fmla="*/ 2 w 250"/>
                <a:gd name="T13" fmla="*/ 45 h 193"/>
                <a:gd name="T14" fmla="*/ 13 w 250"/>
                <a:gd name="T15" fmla="*/ 91 h 193"/>
                <a:gd name="T16" fmla="*/ 13 w 250"/>
                <a:gd name="T17" fmla="*/ 93 h 193"/>
                <a:gd name="T18" fmla="*/ 37 w 250"/>
                <a:gd name="T19" fmla="*/ 140 h 193"/>
                <a:gd name="T20" fmla="*/ 76 w 250"/>
                <a:gd name="T21" fmla="*/ 178 h 193"/>
                <a:gd name="T22" fmla="*/ 77 w 250"/>
                <a:gd name="T23" fmla="*/ 178 h 193"/>
                <a:gd name="T24" fmla="*/ 78 w 250"/>
                <a:gd name="T25" fmla="*/ 179 h 193"/>
                <a:gd name="T26" fmla="*/ 125 w 250"/>
                <a:gd name="T27" fmla="*/ 193 h 193"/>
                <a:gd name="T28" fmla="*/ 177 w 250"/>
                <a:gd name="T29" fmla="*/ 178 h 193"/>
                <a:gd name="T30" fmla="*/ 178 w 250"/>
                <a:gd name="T31" fmla="*/ 177 h 193"/>
                <a:gd name="T32" fmla="*/ 179 w 250"/>
                <a:gd name="T33" fmla="*/ 177 h 193"/>
                <a:gd name="T34" fmla="*/ 216 w 250"/>
                <a:gd name="T35" fmla="*/ 140 h 193"/>
                <a:gd name="T36" fmla="*/ 238 w 250"/>
                <a:gd name="T37" fmla="*/ 93 h 193"/>
                <a:gd name="T38" fmla="*/ 239 w 250"/>
                <a:gd name="T39" fmla="*/ 91 h 193"/>
                <a:gd name="T40" fmla="*/ 244 w 250"/>
                <a:gd name="T41" fmla="*/ 69 h 193"/>
                <a:gd name="T42" fmla="*/ 248 w 250"/>
                <a:gd name="T43" fmla="*/ 44 h 193"/>
                <a:gd name="T44" fmla="*/ 249 w 250"/>
                <a:gd name="T45" fmla="*/ 39 h 193"/>
                <a:gd name="T46" fmla="*/ 250 w 250"/>
                <a:gd name="T47" fmla="*/ 17 h 193"/>
                <a:gd name="T48" fmla="*/ 250 w 250"/>
                <a:gd name="T49" fmla="*/ 16 h 193"/>
                <a:gd name="T50" fmla="*/ 249 w 250"/>
                <a:gd name="T51" fmla="*/ 17 h 193"/>
                <a:gd name="T52" fmla="*/ 249 w 250"/>
                <a:gd name="T53" fmla="*/ 17 h 193"/>
                <a:gd name="T54" fmla="*/ 248 w 250"/>
                <a:gd name="T55" fmla="*/ 17 h 193"/>
                <a:gd name="T56" fmla="*/ 214 w 250"/>
                <a:gd name="T57" fmla="*/ 139 h 193"/>
                <a:gd name="T58" fmla="*/ 125 w 250"/>
                <a:gd name="T59" fmla="*/ 191 h 193"/>
                <a:gd name="T60" fmla="*/ 125 w 250"/>
                <a:gd name="T61" fmla="*/ 191 h 193"/>
                <a:gd name="T62" fmla="*/ 39 w 250"/>
                <a:gd name="T63" fmla="*/ 139 h 193"/>
                <a:gd name="T64" fmla="*/ 2 w 250"/>
                <a:gd name="T65" fmla="*/ 14 h 193"/>
                <a:gd name="T66" fmla="*/ 2 w 250"/>
                <a:gd name="T67" fmla="*/ 13 h 193"/>
                <a:gd name="T68" fmla="*/ 1 w 250"/>
                <a:gd name="T69" fmla="*/ 13 h 193"/>
                <a:gd name="T70" fmla="*/ 0 w 250"/>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0" h="193">
                  <a:moveTo>
                    <a:pt x="0" y="0"/>
                  </a:moveTo>
                  <a:cubicBezTo>
                    <a:pt x="0" y="5"/>
                    <a:pt x="0" y="9"/>
                    <a:pt x="0" y="14"/>
                  </a:cubicBezTo>
                  <a:cubicBezTo>
                    <a:pt x="0" y="14"/>
                    <a:pt x="0" y="14"/>
                    <a:pt x="0" y="14"/>
                  </a:cubicBezTo>
                  <a:cubicBezTo>
                    <a:pt x="0" y="14"/>
                    <a:pt x="0" y="15"/>
                    <a:pt x="0" y="16"/>
                  </a:cubicBezTo>
                  <a:cubicBezTo>
                    <a:pt x="0" y="24"/>
                    <a:pt x="1" y="31"/>
                    <a:pt x="1" y="39"/>
                  </a:cubicBezTo>
                  <a:cubicBezTo>
                    <a:pt x="1" y="41"/>
                    <a:pt x="2" y="42"/>
                    <a:pt x="2" y="44"/>
                  </a:cubicBezTo>
                  <a:cubicBezTo>
                    <a:pt x="2" y="44"/>
                    <a:pt x="2" y="45"/>
                    <a:pt x="2" y="45"/>
                  </a:cubicBezTo>
                  <a:cubicBezTo>
                    <a:pt x="4" y="61"/>
                    <a:pt x="8" y="77"/>
                    <a:pt x="13" y="91"/>
                  </a:cubicBezTo>
                  <a:cubicBezTo>
                    <a:pt x="13" y="92"/>
                    <a:pt x="13" y="93"/>
                    <a:pt x="13" y="93"/>
                  </a:cubicBezTo>
                  <a:cubicBezTo>
                    <a:pt x="20" y="111"/>
                    <a:pt x="28" y="126"/>
                    <a:pt x="37" y="140"/>
                  </a:cubicBezTo>
                  <a:cubicBezTo>
                    <a:pt x="48" y="156"/>
                    <a:pt x="61" y="169"/>
                    <a:pt x="76" y="178"/>
                  </a:cubicBezTo>
                  <a:cubicBezTo>
                    <a:pt x="76" y="178"/>
                    <a:pt x="77" y="178"/>
                    <a:pt x="77" y="178"/>
                  </a:cubicBezTo>
                  <a:cubicBezTo>
                    <a:pt x="77" y="178"/>
                    <a:pt x="78" y="179"/>
                    <a:pt x="78" y="179"/>
                  </a:cubicBezTo>
                  <a:cubicBezTo>
                    <a:pt x="93" y="188"/>
                    <a:pt x="108" y="193"/>
                    <a:pt x="125" y="193"/>
                  </a:cubicBezTo>
                  <a:cubicBezTo>
                    <a:pt x="144" y="193"/>
                    <a:pt x="162" y="187"/>
                    <a:pt x="177" y="178"/>
                  </a:cubicBezTo>
                  <a:cubicBezTo>
                    <a:pt x="178" y="178"/>
                    <a:pt x="178" y="178"/>
                    <a:pt x="178" y="177"/>
                  </a:cubicBezTo>
                  <a:cubicBezTo>
                    <a:pt x="179" y="177"/>
                    <a:pt x="179" y="177"/>
                    <a:pt x="179" y="177"/>
                  </a:cubicBezTo>
                  <a:cubicBezTo>
                    <a:pt x="193" y="168"/>
                    <a:pt x="206" y="155"/>
                    <a:pt x="216" y="140"/>
                  </a:cubicBezTo>
                  <a:cubicBezTo>
                    <a:pt x="225" y="126"/>
                    <a:pt x="233" y="110"/>
                    <a:pt x="238" y="93"/>
                  </a:cubicBezTo>
                  <a:cubicBezTo>
                    <a:pt x="238" y="92"/>
                    <a:pt x="239" y="92"/>
                    <a:pt x="239" y="91"/>
                  </a:cubicBezTo>
                  <a:cubicBezTo>
                    <a:pt x="241" y="84"/>
                    <a:pt x="243" y="76"/>
                    <a:pt x="244" y="69"/>
                  </a:cubicBezTo>
                  <a:cubicBezTo>
                    <a:pt x="246" y="61"/>
                    <a:pt x="247" y="52"/>
                    <a:pt x="248" y="44"/>
                  </a:cubicBezTo>
                  <a:cubicBezTo>
                    <a:pt x="248" y="42"/>
                    <a:pt x="249" y="41"/>
                    <a:pt x="249" y="39"/>
                  </a:cubicBezTo>
                  <a:cubicBezTo>
                    <a:pt x="249" y="32"/>
                    <a:pt x="250" y="25"/>
                    <a:pt x="250" y="17"/>
                  </a:cubicBezTo>
                  <a:cubicBezTo>
                    <a:pt x="250" y="17"/>
                    <a:pt x="250" y="16"/>
                    <a:pt x="250" y="16"/>
                  </a:cubicBezTo>
                  <a:cubicBezTo>
                    <a:pt x="249" y="17"/>
                    <a:pt x="249" y="17"/>
                    <a:pt x="249" y="17"/>
                  </a:cubicBezTo>
                  <a:cubicBezTo>
                    <a:pt x="249" y="17"/>
                    <a:pt x="249" y="17"/>
                    <a:pt x="249" y="17"/>
                  </a:cubicBezTo>
                  <a:cubicBezTo>
                    <a:pt x="248" y="17"/>
                    <a:pt x="248" y="17"/>
                    <a:pt x="248" y="17"/>
                  </a:cubicBezTo>
                  <a:cubicBezTo>
                    <a:pt x="247" y="64"/>
                    <a:pt x="235" y="108"/>
                    <a:pt x="214" y="139"/>
                  </a:cubicBezTo>
                  <a:cubicBezTo>
                    <a:pt x="193" y="171"/>
                    <a:pt x="162" y="191"/>
                    <a:pt x="125" y="191"/>
                  </a:cubicBezTo>
                  <a:cubicBezTo>
                    <a:pt x="125" y="191"/>
                    <a:pt x="125" y="191"/>
                    <a:pt x="125" y="191"/>
                  </a:cubicBezTo>
                  <a:cubicBezTo>
                    <a:pt x="92" y="191"/>
                    <a:pt x="61" y="171"/>
                    <a:pt x="39" y="139"/>
                  </a:cubicBezTo>
                  <a:cubicBezTo>
                    <a:pt x="16" y="107"/>
                    <a:pt x="2" y="63"/>
                    <a:pt x="2" y="14"/>
                  </a:cubicBezTo>
                  <a:cubicBezTo>
                    <a:pt x="2" y="14"/>
                    <a:pt x="2" y="13"/>
                    <a:pt x="2" y="13"/>
                  </a:cubicBezTo>
                  <a:cubicBezTo>
                    <a:pt x="2" y="13"/>
                    <a:pt x="1" y="13"/>
                    <a:pt x="1" y="13"/>
                  </a:cubicBezTo>
                  <a:cubicBezTo>
                    <a:pt x="1" y="13"/>
                    <a:pt x="1" y="9"/>
                    <a:pt x="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形状 133"/>
            <p:cNvSpPr>
              <a:spLocks/>
            </p:cNvSpPr>
            <p:nvPr/>
          </p:nvSpPr>
          <p:spPr bwMode="auto">
            <a:xfrm>
              <a:off x="10883255" y="2035916"/>
              <a:ext cx="132254" cy="23068"/>
            </a:xfrm>
            <a:custGeom>
              <a:avLst/>
              <a:gdLst>
                <a:gd name="T0" fmla="*/ 85 w 86"/>
                <a:gd name="T1" fmla="*/ 0 h 15"/>
                <a:gd name="T2" fmla="*/ 85 w 86"/>
                <a:gd name="T3" fmla="*/ 1 h 15"/>
                <a:gd name="T4" fmla="*/ 43 w 86"/>
                <a:gd name="T5" fmla="*/ 13 h 15"/>
                <a:gd name="T6" fmla="*/ 43 w 86"/>
                <a:gd name="T7" fmla="*/ 13 h 15"/>
                <a:gd name="T8" fmla="*/ 13 w 86"/>
                <a:gd name="T9" fmla="*/ 8 h 15"/>
                <a:gd name="T10" fmla="*/ 4 w 86"/>
                <a:gd name="T11" fmla="*/ 5 h 15"/>
                <a:gd name="T12" fmla="*/ 2 w 86"/>
                <a:gd name="T13" fmla="*/ 3 h 15"/>
                <a:gd name="T14" fmla="*/ 1 w 86"/>
                <a:gd name="T15" fmla="*/ 3 h 15"/>
                <a:gd name="T16" fmla="*/ 1 w 86"/>
                <a:gd name="T17" fmla="*/ 3 h 15"/>
                <a:gd name="T18" fmla="*/ 0 w 86"/>
                <a:gd name="T19" fmla="*/ 3 h 15"/>
                <a:gd name="T20" fmla="*/ 0 w 86"/>
                <a:gd name="T21" fmla="*/ 5 h 15"/>
                <a:gd name="T22" fmla="*/ 43 w 86"/>
                <a:gd name="T23" fmla="*/ 15 h 15"/>
                <a:gd name="T24" fmla="*/ 86 w 86"/>
                <a:gd name="T25" fmla="*/ 2 h 15"/>
                <a:gd name="T26" fmla="*/ 86 w 86"/>
                <a:gd name="T27" fmla="*/ 1 h 15"/>
                <a:gd name="T28" fmla="*/ 85 w 86"/>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15">
                  <a:moveTo>
                    <a:pt x="85" y="0"/>
                  </a:moveTo>
                  <a:cubicBezTo>
                    <a:pt x="85" y="0"/>
                    <a:pt x="85" y="1"/>
                    <a:pt x="85" y="1"/>
                  </a:cubicBezTo>
                  <a:cubicBezTo>
                    <a:pt x="71" y="10"/>
                    <a:pt x="56" y="13"/>
                    <a:pt x="43" y="13"/>
                  </a:cubicBezTo>
                  <a:cubicBezTo>
                    <a:pt x="43" y="13"/>
                    <a:pt x="43" y="13"/>
                    <a:pt x="43" y="13"/>
                  </a:cubicBezTo>
                  <a:cubicBezTo>
                    <a:pt x="31" y="13"/>
                    <a:pt x="21" y="11"/>
                    <a:pt x="13" y="8"/>
                  </a:cubicBezTo>
                  <a:cubicBezTo>
                    <a:pt x="9" y="7"/>
                    <a:pt x="6" y="6"/>
                    <a:pt x="4" y="5"/>
                  </a:cubicBezTo>
                  <a:cubicBezTo>
                    <a:pt x="3" y="4"/>
                    <a:pt x="3" y="4"/>
                    <a:pt x="2" y="3"/>
                  </a:cubicBezTo>
                  <a:cubicBezTo>
                    <a:pt x="1" y="3"/>
                    <a:pt x="1" y="3"/>
                    <a:pt x="1" y="3"/>
                  </a:cubicBezTo>
                  <a:cubicBezTo>
                    <a:pt x="1" y="3"/>
                    <a:pt x="1" y="3"/>
                    <a:pt x="1" y="3"/>
                  </a:cubicBezTo>
                  <a:cubicBezTo>
                    <a:pt x="0" y="3"/>
                    <a:pt x="0" y="3"/>
                    <a:pt x="0" y="3"/>
                  </a:cubicBezTo>
                  <a:cubicBezTo>
                    <a:pt x="0" y="4"/>
                    <a:pt x="0" y="5"/>
                    <a:pt x="0" y="5"/>
                  </a:cubicBezTo>
                  <a:cubicBezTo>
                    <a:pt x="0" y="5"/>
                    <a:pt x="19" y="15"/>
                    <a:pt x="43" y="15"/>
                  </a:cubicBezTo>
                  <a:cubicBezTo>
                    <a:pt x="56" y="15"/>
                    <a:pt x="71" y="12"/>
                    <a:pt x="86" y="2"/>
                  </a:cubicBezTo>
                  <a:cubicBezTo>
                    <a:pt x="86" y="2"/>
                    <a:pt x="86" y="1"/>
                    <a:pt x="86" y="1"/>
                  </a:cubicBezTo>
                  <a:cubicBezTo>
                    <a:pt x="86" y="1"/>
                    <a:pt x="86" y="0"/>
                    <a:pt x="8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形状 134"/>
            <p:cNvSpPr>
              <a:spLocks/>
            </p:cNvSpPr>
            <p:nvPr/>
          </p:nvSpPr>
          <p:spPr bwMode="auto">
            <a:xfrm>
              <a:off x="10927852" y="2077437"/>
              <a:ext cx="47673" cy="12303"/>
            </a:xfrm>
            <a:custGeom>
              <a:avLst/>
              <a:gdLst>
                <a:gd name="T0" fmla="*/ 20 w 31"/>
                <a:gd name="T1" fmla="*/ 0 h 8"/>
                <a:gd name="T2" fmla="*/ 0 w 31"/>
                <a:gd name="T3" fmla="*/ 6 h 8"/>
                <a:gd name="T4" fmla="*/ 0 w 31"/>
                <a:gd name="T5" fmla="*/ 7 h 8"/>
                <a:gd name="T6" fmla="*/ 1 w 31"/>
                <a:gd name="T7" fmla="*/ 8 h 8"/>
                <a:gd name="T8" fmla="*/ 2 w 31"/>
                <a:gd name="T9" fmla="*/ 8 h 8"/>
                <a:gd name="T10" fmla="*/ 2 w 31"/>
                <a:gd name="T11" fmla="*/ 7 h 8"/>
                <a:gd name="T12" fmla="*/ 20 w 31"/>
                <a:gd name="T13" fmla="*/ 2 h 8"/>
                <a:gd name="T14" fmla="*/ 20 w 31"/>
                <a:gd name="T15" fmla="*/ 2 h 8"/>
                <a:gd name="T16" fmla="*/ 29 w 31"/>
                <a:gd name="T17" fmla="*/ 4 h 8"/>
                <a:gd name="T18" fmla="*/ 29 w 31"/>
                <a:gd name="T19" fmla="*/ 4 h 8"/>
                <a:gd name="T20" fmla="*/ 30 w 31"/>
                <a:gd name="T21" fmla="*/ 3 h 8"/>
                <a:gd name="T22" fmla="*/ 30 w 31"/>
                <a:gd name="T23" fmla="*/ 2 h 8"/>
                <a:gd name="T24" fmla="*/ 20 w 3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8">
                  <a:moveTo>
                    <a:pt x="20" y="0"/>
                  </a:moveTo>
                  <a:cubicBezTo>
                    <a:pt x="10" y="0"/>
                    <a:pt x="1" y="6"/>
                    <a:pt x="0" y="6"/>
                  </a:cubicBezTo>
                  <a:cubicBezTo>
                    <a:pt x="0" y="6"/>
                    <a:pt x="0" y="7"/>
                    <a:pt x="0" y="7"/>
                  </a:cubicBezTo>
                  <a:cubicBezTo>
                    <a:pt x="0" y="8"/>
                    <a:pt x="1" y="8"/>
                    <a:pt x="1" y="8"/>
                  </a:cubicBezTo>
                  <a:cubicBezTo>
                    <a:pt x="1" y="8"/>
                    <a:pt x="1" y="8"/>
                    <a:pt x="2" y="8"/>
                  </a:cubicBezTo>
                  <a:cubicBezTo>
                    <a:pt x="2" y="7"/>
                    <a:pt x="2" y="7"/>
                    <a:pt x="2" y="7"/>
                  </a:cubicBezTo>
                  <a:cubicBezTo>
                    <a:pt x="4" y="6"/>
                    <a:pt x="12" y="2"/>
                    <a:pt x="20" y="2"/>
                  </a:cubicBezTo>
                  <a:cubicBezTo>
                    <a:pt x="20" y="2"/>
                    <a:pt x="20" y="2"/>
                    <a:pt x="20" y="2"/>
                  </a:cubicBezTo>
                  <a:cubicBezTo>
                    <a:pt x="23" y="2"/>
                    <a:pt x="26" y="2"/>
                    <a:pt x="29" y="4"/>
                  </a:cubicBezTo>
                  <a:cubicBezTo>
                    <a:pt x="29" y="4"/>
                    <a:pt x="29" y="4"/>
                    <a:pt x="29" y="4"/>
                  </a:cubicBezTo>
                  <a:cubicBezTo>
                    <a:pt x="30" y="4"/>
                    <a:pt x="30" y="4"/>
                    <a:pt x="30" y="3"/>
                  </a:cubicBezTo>
                  <a:cubicBezTo>
                    <a:pt x="31" y="3"/>
                    <a:pt x="30" y="2"/>
                    <a:pt x="30" y="2"/>
                  </a:cubicBezTo>
                  <a:cubicBezTo>
                    <a:pt x="27" y="0"/>
                    <a:pt x="23" y="0"/>
                    <a:pt x="2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椭圆 135"/>
            <p:cNvSpPr>
              <a:spLocks noChangeArrowheads="1"/>
            </p:cNvSpPr>
            <p:nvPr/>
          </p:nvSpPr>
          <p:spPr bwMode="auto">
            <a:xfrm>
              <a:off x="10852498" y="1919041"/>
              <a:ext cx="30757" cy="41522"/>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椭圆 136"/>
            <p:cNvSpPr>
              <a:spLocks noChangeArrowheads="1"/>
            </p:cNvSpPr>
            <p:nvPr/>
          </p:nvSpPr>
          <p:spPr bwMode="auto">
            <a:xfrm>
              <a:off x="11001668" y="1919041"/>
              <a:ext cx="30757" cy="41522"/>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形状 137"/>
            <p:cNvSpPr>
              <a:spLocks/>
            </p:cNvSpPr>
            <p:nvPr/>
          </p:nvSpPr>
          <p:spPr bwMode="auto">
            <a:xfrm>
              <a:off x="10803288" y="1892898"/>
              <a:ext cx="107648" cy="23068"/>
            </a:xfrm>
            <a:custGeom>
              <a:avLst/>
              <a:gdLst>
                <a:gd name="T0" fmla="*/ 40 w 70"/>
                <a:gd name="T1" fmla="*/ 0 h 15"/>
                <a:gd name="T2" fmla="*/ 0 w 70"/>
                <a:gd name="T3" fmla="*/ 8 h 15"/>
                <a:gd name="T4" fmla="*/ 3 w 70"/>
                <a:gd name="T5" fmla="*/ 9 h 15"/>
                <a:gd name="T6" fmla="*/ 31 w 70"/>
                <a:gd name="T7" fmla="*/ 5 h 15"/>
                <a:gd name="T8" fmla="*/ 68 w 70"/>
                <a:gd name="T9" fmla="*/ 15 h 15"/>
                <a:gd name="T10" fmla="*/ 70 w 70"/>
                <a:gd name="T11" fmla="*/ 7 h 15"/>
                <a:gd name="T12" fmla="*/ 40 w 7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0" h="15">
                  <a:moveTo>
                    <a:pt x="40" y="0"/>
                  </a:moveTo>
                  <a:cubicBezTo>
                    <a:pt x="30" y="0"/>
                    <a:pt x="16" y="2"/>
                    <a:pt x="0" y="8"/>
                  </a:cubicBezTo>
                  <a:cubicBezTo>
                    <a:pt x="3" y="9"/>
                    <a:pt x="3" y="9"/>
                    <a:pt x="3" y="9"/>
                  </a:cubicBezTo>
                  <a:cubicBezTo>
                    <a:pt x="14" y="6"/>
                    <a:pt x="23" y="5"/>
                    <a:pt x="31" y="5"/>
                  </a:cubicBezTo>
                  <a:cubicBezTo>
                    <a:pt x="56" y="5"/>
                    <a:pt x="68" y="15"/>
                    <a:pt x="68" y="15"/>
                  </a:cubicBezTo>
                  <a:cubicBezTo>
                    <a:pt x="70" y="7"/>
                    <a:pt x="70" y="7"/>
                    <a:pt x="70" y="7"/>
                  </a:cubicBezTo>
                  <a:cubicBezTo>
                    <a:pt x="70" y="7"/>
                    <a:pt x="60" y="0"/>
                    <a:pt x="4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形状 138"/>
            <p:cNvSpPr>
              <a:spLocks/>
            </p:cNvSpPr>
            <p:nvPr/>
          </p:nvSpPr>
          <p:spPr bwMode="auto">
            <a:xfrm>
              <a:off x="10978600" y="1892898"/>
              <a:ext cx="107648" cy="23068"/>
            </a:xfrm>
            <a:custGeom>
              <a:avLst/>
              <a:gdLst>
                <a:gd name="T0" fmla="*/ 30 w 70"/>
                <a:gd name="T1" fmla="*/ 0 h 15"/>
                <a:gd name="T2" fmla="*/ 0 w 70"/>
                <a:gd name="T3" fmla="*/ 7 h 15"/>
                <a:gd name="T4" fmla="*/ 2 w 70"/>
                <a:gd name="T5" fmla="*/ 15 h 15"/>
                <a:gd name="T6" fmla="*/ 39 w 70"/>
                <a:gd name="T7" fmla="*/ 5 h 15"/>
                <a:gd name="T8" fmla="*/ 67 w 70"/>
                <a:gd name="T9" fmla="*/ 9 h 15"/>
                <a:gd name="T10" fmla="*/ 70 w 70"/>
                <a:gd name="T11" fmla="*/ 8 h 15"/>
                <a:gd name="T12" fmla="*/ 30 w 7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0" h="15">
                  <a:moveTo>
                    <a:pt x="30" y="0"/>
                  </a:moveTo>
                  <a:cubicBezTo>
                    <a:pt x="10" y="0"/>
                    <a:pt x="0" y="7"/>
                    <a:pt x="0" y="7"/>
                  </a:cubicBezTo>
                  <a:cubicBezTo>
                    <a:pt x="2" y="15"/>
                    <a:pt x="2" y="15"/>
                    <a:pt x="2" y="15"/>
                  </a:cubicBezTo>
                  <a:cubicBezTo>
                    <a:pt x="2" y="15"/>
                    <a:pt x="14" y="5"/>
                    <a:pt x="39" y="5"/>
                  </a:cubicBezTo>
                  <a:cubicBezTo>
                    <a:pt x="47" y="5"/>
                    <a:pt x="57" y="6"/>
                    <a:pt x="67" y="9"/>
                  </a:cubicBezTo>
                  <a:cubicBezTo>
                    <a:pt x="70" y="8"/>
                    <a:pt x="70" y="8"/>
                    <a:pt x="70" y="8"/>
                  </a:cubicBezTo>
                  <a:cubicBezTo>
                    <a:pt x="54" y="2"/>
                    <a:pt x="40" y="0"/>
                    <a:pt x="3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形状 139"/>
            <p:cNvSpPr>
              <a:spLocks/>
            </p:cNvSpPr>
            <p:nvPr/>
          </p:nvSpPr>
          <p:spPr bwMode="auto">
            <a:xfrm>
              <a:off x="10940155" y="1945184"/>
              <a:ext cx="30757" cy="67665"/>
            </a:xfrm>
            <a:custGeom>
              <a:avLst/>
              <a:gdLst>
                <a:gd name="T0" fmla="*/ 2 w 20"/>
                <a:gd name="T1" fmla="*/ 0 h 44"/>
                <a:gd name="T2" fmla="*/ 0 w 20"/>
                <a:gd name="T3" fmla="*/ 0 h 44"/>
                <a:gd name="T4" fmla="*/ 0 w 20"/>
                <a:gd name="T5" fmla="*/ 0 h 44"/>
                <a:gd name="T6" fmla="*/ 0 w 20"/>
                <a:gd name="T7" fmla="*/ 36 h 44"/>
                <a:gd name="T8" fmla="*/ 8 w 20"/>
                <a:gd name="T9" fmla="*/ 44 h 44"/>
                <a:gd name="T10" fmla="*/ 8 w 20"/>
                <a:gd name="T11" fmla="*/ 44 h 44"/>
                <a:gd name="T12" fmla="*/ 20 w 20"/>
                <a:gd name="T13" fmla="*/ 42 h 44"/>
                <a:gd name="T14" fmla="*/ 20 w 20"/>
                <a:gd name="T15" fmla="*/ 40 h 44"/>
                <a:gd name="T16" fmla="*/ 8 w 20"/>
                <a:gd name="T17" fmla="*/ 42 h 44"/>
                <a:gd name="T18" fmla="*/ 2 w 20"/>
                <a:gd name="T19" fmla="*/ 36 h 44"/>
                <a:gd name="T20" fmla="*/ 2 w 20"/>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4">
                  <a:moveTo>
                    <a:pt x="2" y="0"/>
                  </a:moveTo>
                  <a:cubicBezTo>
                    <a:pt x="0" y="0"/>
                    <a:pt x="0" y="0"/>
                    <a:pt x="0" y="0"/>
                  </a:cubicBezTo>
                  <a:cubicBezTo>
                    <a:pt x="0" y="0"/>
                    <a:pt x="0" y="0"/>
                    <a:pt x="0" y="0"/>
                  </a:cubicBezTo>
                  <a:cubicBezTo>
                    <a:pt x="0" y="36"/>
                    <a:pt x="0" y="36"/>
                    <a:pt x="0" y="36"/>
                  </a:cubicBezTo>
                  <a:cubicBezTo>
                    <a:pt x="0" y="40"/>
                    <a:pt x="4" y="44"/>
                    <a:pt x="8" y="44"/>
                  </a:cubicBezTo>
                  <a:cubicBezTo>
                    <a:pt x="8" y="44"/>
                    <a:pt x="8" y="44"/>
                    <a:pt x="8" y="44"/>
                  </a:cubicBezTo>
                  <a:cubicBezTo>
                    <a:pt x="20" y="42"/>
                    <a:pt x="20" y="42"/>
                    <a:pt x="20" y="42"/>
                  </a:cubicBezTo>
                  <a:cubicBezTo>
                    <a:pt x="20" y="40"/>
                    <a:pt x="20" y="40"/>
                    <a:pt x="20" y="40"/>
                  </a:cubicBezTo>
                  <a:cubicBezTo>
                    <a:pt x="8" y="42"/>
                    <a:pt x="8" y="42"/>
                    <a:pt x="8" y="42"/>
                  </a:cubicBezTo>
                  <a:cubicBezTo>
                    <a:pt x="5" y="42"/>
                    <a:pt x="2" y="39"/>
                    <a:pt x="2" y="36"/>
                  </a:cubicBezTo>
                  <a:cubicBezTo>
                    <a:pt x="2" y="0"/>
                    <a:pt x="2" y="0"/>
                    <a:pt x="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形状 140"/>
            <p:cNvSpPr>
              <a:spLocks/>
            </p:cNvSpPr>
            <p:nvPr/>
          </p:nvSpPr>
          <p:spPr bwMode="auto">
            <a:xfrm>
              <a:off x="10752540" y="1609937"/>
              <a:ext cx="452123" cy="299878"/>
            </a:xfrm>
            <a:custGeom>
              <a:avLst/>
              <a:gdLst>
                <a:gd name="T0" fmla="*/ 117 w 294"/>
                <a:gd name="T1" fmla="*/ 0 h 195"/>
                <a:gd name="T2" fmla="*/ 59 w 294"/>
                <a:gd name="T3" fmla="*/ 20 h 195"/>
                <a:gd name="T4" fmla="*/ 0 w 294"/>
                <a:gd name="T5" fmla="*/ 178 h 195"/>
                <a:gd name="T6" fmla="*/ 1 w 294"/>
                <a:gd name="T7" fmla="*/ 191 h 195"/>
                <a:gd name="T8" fmla="*/ 2 w 294"/>
                <a:gd name="T9" fmla="*/ 191 h 195"/>
                <a:gd name="T10" fmla="*/ 34 w 294"/>
                <a:gd name="T11" fmla="*/ 137 h 195"/>
                <a:gd name="T12" fmla="*/ 72 w 294"/>
                <a:gd name="T13" fmla="*/ 143 h 195"/>
                <a:gd name="T14" fmla="*/ 166 w 294"/>
                <a:gd name="T15" fmla="*/ 109 h 195"/>
                <a:gd name="T16" fmla="*/ 226 w 294"/>
                <a:gd name="T17" fmla="*/ 141 h 195"/>
                <a:gd name="T18" fmla="*/ 248 w 294"/>
                <a:gd name="T19" fmla="*/ 195 h 195"/>
                <a:gd name="T20" fmla="*/ 249 w 294"/>
                <a:gd name="T21" fmla="*/ 195 h 195"/>
                <a:gd name="T22" fmla="*/ 249 w 294"/>
                <a:gd name="T23" fmla="*/ 195 h 195"/>
                <a:gd name="T24" fmla="*/ 250 w 294"/>
                <a:gd name="T25" fmla="*/ 194 h 195"/>
                <a:gd name="T26" fmla="*/ 255 w 294"/>
                <a:gd name="T27" fmla="*/ 191 h 195"/>
                <a:gd name="T28" fmla="*/ 270 w 294"/>
                <a:gd name="T29" fmla="*/ 175 h 195"/>
                <a:gd name="T30" fmla="*/ 275 w 294"/>
                <a:gd name="T31" fmla="*/ 107 h 195"/>
                <a:gd name="T32" fmla="*/ 258 w 294"/>
                <a:gd name="T33" fmla="*/ 57 h 195"/>
                <a:gd name="T34" fmla="*/ 213 w 294"/>
                <a:gd name="T35" fmla="*/ 25 h 195"/>
                <a:gd name="T36" fmla="*/ 211 w 294"/>
                <a:gd name="T37" fmla="*/ 25 h 195"/>
                <a:gd name="T38" fmla="*/ 189 w 294"/>
                <a:gd name="T39" fmla="*/ 29 h 195"/>
                <a:gd name="T40" fmla="*/ 117 w 294"/>
                <a:gd name="T4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4" h="195">
                  <a:moveTo>
                    <a:pt x="117" y="0"/>
                  </a:moveTo>
                  <a:cubicBezTo>
                    <a:pt x="99" y="0"/>
                    <a:pt x="79" y="5"/>
                    <a:pt x="59" y="20"/>
                  </a:cubicBezTo>
                  <a:cubicBezTo>
                    <a:pt x="3" y="60"/>
                    <a:pt x="0" y="146"/>
                    <a:pt x="0" y="178"/>
                  </a:cubicBezTo>
                  <a:cubicBezTo>
                    <a:pt x="1" y="187"/>
                    <a:pt x="1" y="191"/>
                    <a:pt x="1" y="191"/>
                  </a:cubicBezTo>
                  <a:cubicBezTo>
                    <a:pt x="1" y="191"/>
                    <a:pt x="2" y="191"/>
                    <a:pt x="2" y="191"/>
                  </a:cubicBezTo>
                  <a:cubicBezTo>
                    <a:pt x="23" y="187"/>
                    <a:pt x="34" y="137"/>
                    <a:pt x="34" y="137"/>
                  </a:cubicBezTo>
                  <a:cubicBezTo>
                    <a:pt x="47" y="141"/>
                    <a:pt x="60" y="143"/>
                    <a:pt x="72" y="143"/>
                  </a:cubicBezTo>
                  <a:cubicBezTo>
                    <a:pt x="126" y="143"/>
                    <a:pt x="166" y="109"/>
                    <a:pt x="166" y="109"/>
                  </a:cubicBezTo>
                  <a:cubicBezTo>
                    <a:pt x="192" y="139"/>
                    <a:pt x="226" y="141"/>
                    <a:pt x="226" y="141"/>
                  </a:cubicBezTo>
                  <a:cubicBezTo>
                    <a:pt x="239" y="185"/>
                    <a:pt x="245" y="193"/>
                    <a:pt x="248" y="195"/>
                  </a:cubicBezTo>
                  <a:cubicBezTo>
                    <a:pt x="248" y="195"/>
                    <a:pt x="248" y="195"/>
                    <a:pt x="249" y="195"/>
                  </a:cubicBezTo>
                  <a:cubicBezTo>
                    <a:pt x="249" y="195"/>
                    <a:pt x="249" y="195"/>
                    <a:pt x="249" y="195"/>
                  </a:cubicBezTo>
                  <a:cubicBezTo>
                    <a:pt x="249" y="195"/>
                    <a:pt x="249" y="195"/>
                    <a:pt x="250" y="194"/>
                  </a:cubicBezTo>
                  <a:cubicBezTo>
                    <a:pt x="251" y="194"/>
                    <a:pt x="252" y="192"/>
                    <a:pt x="255" y="191"/>
                  </a:cubicBezTo>
                  <a:cubicBezTo>
                    <a:pt x="259" y="187"/>
                    <a:pt x="264" y="182"/>
                    <a:pt x="270" y="175"/>
                  </a:cubicBezTo>
                  <a:cubicBezTo>
                    <a:pt x="283" y="159"/>
                    <a:pt x="294" y="135"/>
                    <a:pt x="275" y="107"/>
                  </a:cubicBezTo>
                  <a:cubicBezTo>
                    <a:pt x="264" y="90"/>
                    <a:pt x="264" y="70"/>
                    <a:pt x="258" y="57"/>
                  </a:cubicBezTo>
                  <a:cubicBezTo>
                    <a:pt x="246" y="31"/>
                    <a:pt x="227" y="25"/>
                    <a:pt x="213" y="25"/>
                  </a:cubicBezTo>
                  <a:cubicBezTo>
                    <a:pt x="212" y="25"/>
                    <a:pt x="211" y="25"/>
                    <a:pt x="211" y="25"/>
                  </a:cubicBezTo>
                  <a:cubicBezTo>
                    <a:pt x="199" y="25"/>
                    <a:pt x="189" y="29"/>
                    <a:pt x="189" y="29"/>
                  </a:cubicBezTo>
                  <a:cubicBezTo>
                    <a:pt x="189" y="29"/>
                    <a:pt x="159" y="0"/>
                    <a:pt x="117"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形状 141"/>
            <p:cNvSpPr>
              <a:spLocks noEditPoints="1"/>
            </p:cNvSpPr>
            <p:nvPr/>
          </p:nvSpPr>
          <p:spPr bwMode="auto">
            <a:xfrm>
              <a:off x="11140073" y="2488039"/>
              <a:ext cx="41522" cy="152246"/>
            </a:xfrm>
            <a:custGeom>
              <a:avLst/>
              <a:gdLst>
                <a:gd name="T0" fmla="*/ 6 w 27"/>
                <a:gd name="T1" fmla="*/ 78 h 99"/>
                <a:gd name="T2" fmla="*/ 0 w 27"/>
                <a:gd name="T3" fmla="*/ 97 h 99"/>
                <a:gd name="T4" fmla="*/ 7 w 27"/>
                <a:gd name="T5" fmla="*/ 99 h 99"/>
                <a:gd name="T6" fmla="*/ 13 w 27"/>
                <a:gd name="T7" fmla="*/ 80 h 99"/>
                <a:gd name="T8" fmla="*/ 6 w 27"/>
                <a:gd name="T9" fmla="*/ 78 h 99"/>
                <a:gd name="T10" fmla="*/ 14 w 27"/>
                <a:gd name="T11" fmla="*/ 39 h 99"/>
                <a:gd name="T12" fmla="*/ 10 w 27"/>
                <a:gd name="T13" fmla="*/ 59 h 99"/>
                <a:gd name="T14" fmla="*/ 18 w 27"/>
                <a:gd name="T15" fmla="*/ 60 h 99"/>
                <a:gd name="T16" fmla="*/ 22 w 27"/>
                <a:gd name="T17" fmla="*/ 41 h 99"/>
                <a:gd name="T18" fmla="*/ 14 w 27"/>
                <a:gd name="T19" fmla="*/ 39 h 99"/>
                <a:gd name="T20" fmla="*/ 27 w 27"/>
                <a:gd name="T21" fmla="*/ 0 h 99"/>
                <a:gd name="T22" fmla="*/ 19 w 27"/>
                <a:gd name="T23" fmla="*/ 0 h 99"/>
                <a:gd name="T24" fmla="*/ 19 w 27"/>
                <a:gd name="T25" fmla="*/ 0 h 99"/>
                <a:gd name="T26" fmla="*/ 17 w 27"/>
                <a:gd name="T27" fmla="*/ 20 h 99"/>
                <a:gd name="T28" fmla="*/ 25 w 27"/>
                <a:gd name="T29" fmla="*/ 20 h 99"/>
                <a:gd name="T30" fmla="*/ 27 w 27"/>
                <a:gd name="T3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99">
                  <a:moveTo>
                    <a:pt x="6" y="78"/>
                  </a:moveTo>
                  <a:cubicBezTo>
                    <a:pt x="4" y="84"/>
                    <a:pt x="2" y="90"/>
                    <a:pt x="0" y="97"/>
                  </a:cubicBezTo>
                  <a:cubicBezTo>
                    <a:pt x="7" y="99"/>
                    <a:pt x="7" y="99"/>
                    <a:pt x="7" y="99"/>
                  </a:cubicBezTo>
                  <a:cubicBezTo>
                    <a:pt x="10" y="93"/>
                    <a:pt x="12" y="86"/>
                    <a:pt x="13" y="80"/>
                  </a:cubicBezTo>
                  <a:cubicBezTo>
                    <a:pt x="6" y="78"/>
                    <a:pt x="6" y="78"/>
                    <a:pt x="6" y="78"/>
                  </a:cubicBezTo>
                  <a:moveTo>
                    <a:pt x="14" y="39"/>
                  </a:moveTo>
                  <a:cubicBezTo>
                    <a:pt x="13" y="45"/>
                    <a:pt x="12" y="52"/>
                    <a:pt x="10" y="59"/>
                  </a:cubicBezTo>
                  <a:cubicBezTo>
                    <a:pt x="18" y="60"/>
                    <a:pt x="18" y="60"/>
                    <a:pt x="18" y="60"/>
                  </a:cubicBezTo>
                  <a:cubicBezTo>
                    <a:pt x="20" y="53"/>
                    <a:pt x="21" y="47"/>
                    <a:pt x="22" y="41"/>
                  </a:cubicBezTo>
                  <a:cubicBezTo>
                    <a:pt x="14" y="39"/>
                    <a:pt x="14" y="39"/>
                    <a:pt x="14" y="39"/>
                  </a:cubicBezTo>
                  <a:moveTo>
                    <a:pt x="27" y="0"/>
                  </a:moveTo>
                  <a:cubicBezTo>
                    <a:pt x="19" y="0"/>
                    <a:pt x="19" y="0"/>
                    <a:pt x="19" y="0"/>
                  </a:cubicBezTo>
                  <a:cubicBezTo>
                    <a:pt x="19" y="0"/>
                    <a:pt x="19" y="0"/>
                    <a:pt x="19" y="0"/>
                  </a:cubicBezTo>
                  <a:cubicBezTo>
                    <a:pt x="19" y="2"/>
                    <a:pt x="18" y="9"/>
                    <a:pt x="17" y="20"/>
                  </a:cubicBezTo>
                  <a:cubicBezTo>
                    <a:pt x="25" y="20"/>
                    <a:pt x="25" y="20"/>
                    <a:pt x="25" y="20"/>
                  </a:cubicBezTo>
                  <a:cubicBezTo>
                    <a:pt x="27" y="7"/>
                    <a:pt x="27" y="0"/>
                    <a:pt x="27" y="0"/>
                  </a:cubicBezTo>
                </a:path>
              </a:pathLst>
            </a:custGeom>
            <a:solidFill>
              <a:srgbClr val="EB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形状 142"/>
            <p:cNvSpPr>
              <a:spLocks noEditPoints="1"/>
            </p:cNvSpPr>
            <p:nvPr/>
          </p:nvSpPr>
          <p:spPr bwMode="auto">
            <a:xfrm>
              <a:off x="10594142" y="2317339"/>
              <a:ext cx="722781" cy="322945"/>
            </a:xfrm>
            <a:custGeom>
              <a:avLst/>
              <a:gdLst>
                <a:gd name="T0" fmla="*/ 362 w 470"/>
                <a:gd name="T1" fmla="*/ 210 h 210"/>
                <a:gd name="T2" fmla="*/ 355 w 470"/>
                <a:gd name="T3" fmla="*/ 208 h 210"/>
                <a:gd name="T4" fmla="*/ 361 w 470"/>
                <a:gd name="T5" fmla="*/ 189 h 210"/>
                <a:gd name="T6" fmla="*/ 368 w 470"/>
                <a:gd name="T7" fmla="*/ 191 h 210"/>
                <a:gd name="T8" fmla="*/ 362 w 470"/>
                <a:gd name="T9" fmla="*/ 210 h 210"/>
                <a:gd name="T10" fmla="*/ 373 w 470"/>
                <a:gd name="T11" fmla="*/ 171 h 210"/>
                <a:gd name="T12" fmla="*/ 365 w 470"/>
                <a:gd name="T13" fmla="*/ 170 h 210"/>
                <a:gd name="T14" fmla="*/ 369 w 470"/>
                <a:gd name="T15" fmla="*/ 150 h 210"/>
                <a:gd name="T16" fmla="*/ 377 w 470"/>
                <a:gd name="T17" fmla="*/ 152 h 210"/>
                <a:gd name="T18" fmla="*/ 373 w 470"/>
                <a:gd name="T19" fmla="*/ 171 h 210"/>
                <a:gd name="T20" fmla="*/ 382 w 470"/>
                <a:gd name="T21" fmla="*/ 111 h 210"/>
                <a:gd name="T22" fmla="*/ 382 w 470"/>
                <a:gd name="T23" fmla="*/ 111 h 210"/>
                <a:gd name="T24" fmla="*/ 380 w 470"/>
                <a:gd name="T25" fmla="*/ 131 h 210"/>
                <a:gd name="T26" fmla="*/ 372 w 470"/>
                <a:gd name="T27" fmla="*/ 131 h 210"/>
                <a:gd name="T28" fmla="*/ 374 w 470"/>
                <a:gd name="T29" fmla="*/ 111 h 210"/>
                <a:gd name="T30" fmla="*/ 374 w 470"/>
                <a:gd name="T31" fmla="*/ 111 h 210"/>
                <a:gd name="T32" fmla="*/ 382 w 470"/>
                <a:gd name="T33" fmla="*/ 111 h 210"/>
                <a:gd name="T34" fmla="*/ 318 w 470"/>
                <a:gd name="T35" fmla="*/ 0 h 210"/>
                <a:gd name="T36" fmla="*/ 321 w 470"/>
                <a:gd name="T37" fmla="*/ 5 h 210"/>
                <a:gd name="T38" fmla="*/ 321 w 470"/>
                <a:gd name="T39" fmla="*/ 5 h 210"/>
                <a:gd name="T40" fmla="*/ 252 w 470"/>
                <a:gd name="T41" fmla="*/ 68 h 210"/>
                <a:gd name="T42" fmla="*/ 251 w 470"/>
                <a:gd name="T43" fmla="*/ 68 h 210"/>
                <a:gd name="T44" fmla="*/ 228 w 470"/>
                <a:gd name="T45" fmla="*/ 29 h 210"/>
                <a:gd name="T46" fmla="*/ 205 w 470"/>
                <a:gd name="T47" fmla="*/ 68 h 210"/>
                <a:gd name="T48" fmla="*/ 204 w 470"/>
                <a:gd name="T49" fmla="*/ 68 h 210"/>
                <a:gd name="T50" fmla="*/ 135 w 470"/>
                <a:gd name="T51" fmla="*/ 7 h 210"/>
                <a:gd name="T52" fmla="*/ 44 w 470"/>
                <a:gd name="T53" fmla="*/ 62 h 210"/>
                <a:gd name="T54" fmla="*/ 0 w 470"/>
                <a:gd name="T55" fmla="*/ 150 h 210"/>
                <a:gd name="T56" fmla="*/ 0 w 470"/>
                <a:gd name="T57" fmla="*/ 210 h 210"/>
                <a:gd name="T58" fmla="*/ 470 w 470"/>
                <a:gd name="T59" fmla="*/ 210 h 210"/>
                <a:gd name="T60" fmla="*/ 469 w 470"/>
                <a:gd name="T61" fmla="*/ 152 h 210"/>
                <a:gd name="T62" fmla="*/ 426 w 470"/>
                <a:gd name="T63" fmla="*/ 66 h 210"/>
                <a:gd name="T64" fmla="*/ 325 w 470"/>
                <a:gd name="T65" fmla="*/ 5 h 210"/>
                <a:gd name="T66" fmla="*/ 318 w 470"/>
                <a:gd name="T6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0" h="210">
                  <a:moveTo>
                    <a:pt x="362" y="210"/>
                  </a:moveTo>
                  <a:cubicBezTo>
                    <a:pt x="355" y="208"/>
                    <a:pt x="355" y="208"/>
                    <a:pt x="355" y="208"/>
                  </a:cubicBezTo>
                  <a:cubicBezTo>
                    <a:pt x="357" y="201"/>
                    <a:pt x="359" y="195"/>
                    <a:pt x="361" y="189"/>
                  </a:cubicBezTo>
                  <a:cubicBezTo>
                    <a:pt x="368" y="191"/>
                    <a:pt x="368" y="191"/>
                    <a:pt x="368" y="191"/>
                  </a:cubicBezTo>
                  <a:cubicBezTo>
                    <a:pt x="367" y="197"/>
                    <a:pt x="365" y="204"/>
                    <a:pt x="362" y="210"/>
                  </a:cubicBezTo>
                  <a:moveTo>
                    <a:pt x="373" y="171"/>
                  </a:moveTo>
                  <a:cubicBezTo>
                    <a:pt x="365" y="170"/>
                    <a:pt x="365" y="170"/>
                    <a:pt x="365" y="170"/>
                  </a:cubicBezTo>
                  <a:cubicBezTo>
                    <a:pt x="367" y="163"/>
                    <a:pt x="368" y="156"/>
                    <a:pt x="369" y="150"/>
                  </a:cubicBezTo>
                  <a:cubicBezTo>
                    <a:pt x="377" y="152"/>
                    <a:pt x="377" y="152"/>
                    <a:pt x="377" y="152"/>
                  </a:cubicBezTo>
                  <a:cubicBezTo>
                    <a:pt x="376" y="158"/>
                    <a:pt x="375" y="164"/>
                    <a:pt x="373" y="171"/>
                  </a:cubicBezTo>
                  <a:moveTo>
                    <a:pt x="382" y="111"/>
                  </a:moveTo>
                  <a:cubicBezTo>
                    <a:pt x="382" y="111"/>
                    <a:pt x="382" y="111"/>
                    <a:pt x="382" y="111"/>
                  </a:cubicBezTo>
                  <a:cubicBezTo>
                    <a:pt x="382" y="111"/>
                    <a:pt x="382" y="118"/>
                    <a:pt x="380" y="131"/>
                  </a:cubicBezTo>
                  <a:cubicBezTo>
                    <a:pt x="372" y="131"/>
                    <a:pt x="372" y="131"/>
                    <a:pt x="372" y="131"/>
                  </a:cubicBezTo>
                  <a:cubicBezTo>
                    <a:pt x="373" y="120"/>
                    <a:pt x="374" y="113"/>
                    <a:pt x="374" y="111"/>
                  </a:cubicBezTo>
                  <a:cubicBezTo>
                    <a:pt x="374" y="111"/>
                    <a:pt x="374" y="111"/>
                    <a:pt x="374" y="111"/>
                  </a:cubicBezTo>
                  <a:cubicBezTo>
                    <a:pt x="382" y="111"/>
                    <a:pt x="382" y="111"/>
                    <a:pt x="382" y="111"/>
                  </a:cubicBezTo>
                  <a:moveTo>
                    <a:pt x="318" y="0"/>
                  </a:moveTo>
                  <a:cubicBezTo>
                    <a:pt x="321" y="5"/>
                    <a:pt x="321" y="5"/>
                    <a:pt x="321" y="5"/>
                  </a:cubicBezTo>
                  <a:cubicBezTo>
                    <a:pt x="321" y="5"/>
                    <a:pt x="321" y="5"/>
                    <a:pt x="321" y="5"/>
                  </a:cubicBezTo>
                  <a:cubicBezTo>
                    <a:pt x="309" y="26"/>
                    <a:pt x="285" y="47"/>
                    <a:pt x="252" y="68"/>
                  </a:cubicBezTo>
                  <a:cubicBezTo>
                    <a:pt x="251" y="68"/>
                    <a:pt x="251" y="68"/>
                    <a:pt x="251" y="68"/>
                  </a:cubicBezTo>
                  <a:cubicBezTo>
                    <a:pt x="228" y="29"/>
                    <a:pt x="228" y="29"/>
                    <a:pt x="228" y="29"/>
                  </a:cubicBezTo>
                  <a:cubicBezTo>
                    <a:pt x="205" y="68"/>
                    <a:pt x="205" y="68"/>
                    <a:pt x="205" y="68"/>
                  </a:cubicBezTo>
                  <a:cubicBezTo>
                    <a:pt x="204" y="68"/>
                    <a:pt x="204" y="68"/>
                    <a:pt x="204" y="68"/>
                  </a:cubicBezTo>
                  <a:cubicBezTo>
                    <a:pt x="176" y="50"/>
                    <a:pt x="152" y="30"/>
                    <a:pt x="135" y="7"/>
                  </a:cubicBezTo>
                  <a:cubicBezTo>
                    <a:pt x="44" y="62"/>
                    <a:pt x="44" y="62"/>
                    <a:pt x="44" y="62"/>
                  </a:cubicBezTo>
                  <a:cubicBezTo>
                    <a:pt x="17" y="78"/>
                    <a:pt x="0" y="112"/>
                    <a:pt x="0" y="150"/>
                  </a:cubicBezTo>
                  <a:cubicBezTo>
                    <a:pt x="0" y="210"/>
                    <a:pt x="0" y="210"/>
                    <a:pt x="0" y="210"/>
                  </a:cubicBezTo>
                  <a:cubicBezTo>
                    <a:pt x="470" y="210"/>
                    <a:pt x="470" y="210"/>
                    <a:pt x="470" y="210"/>
                  </a:cubicBezTo>
                  <a:cubicBezTo>
                    <a:pt x="469" y="152"/>
                    <a:pt x="469" y="152"/>
                    <a:pt x="469" y="152"/>
                  </a:cubicBezTo>
                  <a:cubicBezTo>
                    <a:pt x="469" y="116"/>
                    <a:pt x="452" y="83"/>
                    <a:pt x="426" y="66"/>
                  </a:cubicBezTo>
                  <a:cubicBezTo>
                    <a:pt x="387" y="42"/>
                    <a:pt x="344" y="16"/>
                    <a:pt x="325" y="5"/>
                  </a:cubicBezTo>
                  <a:cubicBezTo>
                    <a:pt x="322" y="3"/>
                    <a:pt x="319" y="1"/>
                    <a:pt x="318" y="0"/>
                  </a:cubicBezTo>
                </a:path>
              </a:pathLst>
            </a:custGeom>
            <a:solidFill>
              <a:srgbClr val="EEC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形状 143"/>
            <p:cNvSpPr>
              <a:spLocks/>
            </p:cNvSpPr>
            <p:nvPr/>
          </p:nvSpPr>
          <p:spPr bwMode="auto">
            <a:xfrm>
              <a:off x="10591067" y="2312726"/>
              <a:ext cx="728932" cy="330634"/>
            </a:xfrm>
            <a:custGeom>
              <a:avLst/>
              <a:gdLst>
                <a:gd name="T0" fmla="*/ 318 w 474"/>
                <a:gd name="T1" fmla="*/ 0 h 215"/>
                <a:gd name="T2" fmla="*/ 317 w 474"/>
                <a:gd name="T3" fmla="*/ 0 h 215"/>
                <a:gd name="T4" fmla="*/ 320 w 474"/>
                <a:gd name="T5" fmla="*/ 3 h 215"/>
                <a:gd name="T6" fmla="*/ 327 w 474"/>
                <a:gd name="T7" fmla="*/ 8 h 215"/>
                <a:gd name="T8" fmla="*/ 428 w 474"/>
                <a:gd name="T9" fmla="*/ 69 h 215"/>
                <a:gd name="T10" fmla="*/ 471 w 474"/>
                <a:gd name="T11" fmla="*/ 155 h 215"/>
                <a:gd name="T12" fmla="*/ 472 w 474"/>
                <a:gd name="T13" fmla="*/ 213 h 215"/>
                <a:gd name="T14" fmla="*/ 2 w 474"/>
                <a:gd name="T15" fmla="*/ 213 h 215"/>
                <a:gd name="T16" fmla="*/ 2 w 474"/>
                <a:gd name="T17" fmla="*/ 153 h 215"/>
                <a:gd name="T18" fmla="*/ 46 w 474"/>
                <a:gd name="T19" fmla="*/ 65 h 215"/>
                <a:gd name="T20" fmla="*/ 137 w 474"/>
                <a:gd name="T21" fmla="*/ 10 h 215"/>
                <a:gd name="T22" fmla="*/ 137 w 474"/>
                <a:gd name="T23" fmla="*/ 9 h 215"/>
                <a:gd name="T24" fmla="*/ 136 w 474"/>
                <a:gd name="T25" fmla="*/ 8 h 215"/>
                <a:gd name="T26" fmla="*/ 45 w 474"/>
                <a:gd name="T27" fmla="*/ 63 h 215"/>
                <a:gd name="T28" fmla="*/ 0 w 474"/>
                <a:gd name="T29" fmla="*/ 153 h 215"/>
                <a:gd name="T30" fmla="*/ 0 w 474"/>
                <a:gd name="T31" fmla="*/ 213 h 215"/>
                <a:gd name="T32" fmla="*/ 0 w 474"/>
                <a:gd name="T33" fmla="*/ 215 h 215"/>
                <a:gd name="T34" fmla="*/ 0 w 474"/>
                <a:gd name="T35" fmla="*/ 215 h 215"/>
                <a:gd name="T36" fmla="*/ 474 w 474"/>
                <a:gd name="T37" fmla="*/ 215 h 215"/>
                <a:gd name="T38" fmla="*/ 474 w 474"/>
                <a:gd name="T39" fmla="*/ 215 h 215"/>
                <a:gd name="T40" fmla="*/ 474 w 474"/>
                <a:gd name="T41" fmla="*/ 213 h 215"/>
                <a:gd name="T42" fmla="*/ 473 w 474"/>
                <a:gd name="T43" fmla="*/ 155 h 215"/>
                <a:gd name="T44" fmla="*/ 429 w 474"/>
                <a:gd name="T45" fmla="*/ 68 h 215"/>
                <a:gd name="T46" fmla="*/ 318 w 474"/>
                <a:gd name="T47" fmla="*/ 0 h 215"/>
                <a:gd name="T48" fmla="*/ 318 w 474"/>
                <a:gd name="T4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4" h="215">
                  <a:moveTo>
                    <a:pt x="318" y="0"/>
                  </a:moveTo>
                  <a:cubicBezTo>
                    <a:pt x="317" y="0"/>
                    <a:pt x="317" y="0"/>
                    <a:pt x="317" y="0"/>
                  </a:cubicBezTo>
                  <a:cubicBezTo>
                    <a:pt x="320" y="3"/>
                    <a:pt x="320" y="3"/>
                    <a:pt x="320" y="3"/>
                  </a:cubicBezTo>
                  <a:cubicBezTo>
                    <a:pt x="321" y="4"/>
                    <a:pt x="324" y="6"/>
                    <a:pt x="327" y="8"/>
                  </a:cubicBezTo>
                  <a:cubicBezTo>
                    <a:pt x="346" y="19"/>
                    <a:pt x="389" y="45"/>
                    <a:pt x="428" y="69"/>
                  </a:cubicBezTo>
                  <a:cubicBezTo>
                    <a:pt x="454" y="86"/>
                    <a:pt x="471" y="119"/>
                    <a:pt x="471" y="155"/>
                  </a:cubicBezTo>
                  <a:cubicBezTo>
                    <a:pt x="472" y="213"/>
                    <a:pt x="472" y="213"/>
                    <a:pt x="472" y="213"/>
                  </a:cubicBezTo>
                  <a:cubicBezTo>
                    <a:pt x="2" y="213"/>
                    <a:pt x="2" y="213"/>
                    <a:pt x="2" y="213"/>
                  </a:cubicBezTo>
                  <a:cubicBezTo>
                    <a:pt x="2" y="153"/>
                    <a:pt x="2" y="153"/>
                    <a:pt x="2" y="153"/>
                  </a:cubicBezTo>
                  <a:cubicBezTo>
                    <a:pt x="2" y="115"/>
                    <a:pt x="19" y="81"/>
                    <a:pt x="46" y="65"/>
                  </a:cubicBezTo>
                  <a:cubicBezTo>
                    <a:pt x="137" y="10"/>
                    <a:pt x="137" y="10"/>
                    <a:pt x="137" y="10"/>
                  </a:cubicBezTo>
                  <a:cubicBezTo>
                    <a:pt x="137" y="9"/>
                    <a:pt x="137" y="9"/>
                    <a:pt x="137" y="9"/>
                  </a:cubicBezTo>
                  <a:cubicBezTo>
                    <a:pt x="136" y="8"/>
                    <a:pt x="136" y="8"/>
                    <a:pt x="136" y="8"/>
                  </a:cubicBezTo>
                  <a:cubicBezTo>
                    <a:pt x="45" y="63"/>
                    <a:pt x="45" y="63"/>
                    <a:pt x="45" y="63"/>
                  </a:cubicBezTo>
                  <a:cubicBezTo>
                    <a:pt x="17" y="80"/>
                    <a:pt x="0" y="115"/>
                    <a:pt x="0" y="153"/>
                  </a:cubicBezTo>
                  <a:cubicBezTo>
                    <a:pt x="0" y="213"/>
                    <a:pt x="0" y="213"/>
                    <a:pt x="0" y="213"/>
                  </a:cubicBezTo>
                  <a:cubicBezTo>
                    <a:pt x="0" y="215"/>
                    <a:pt x="0" y="215"/>
                    <a:pt x="0" y="215"/>
                  </a:cubicBezTo>
                  <a:cubicBezTo>
                    <a:pt x="0" y="215"/>
                    <a:pt x="0" y="215"/>
                    <a:pt x="0" y="215"/>
                  </a:cubicBezTo>
                  <a:cubicBezTo>
                    <a:pt x="474" y="215"/>
                    <a:pt x="474" y="215"/>
                    <a:pt x="474" y="215"/>
                  </a:cubicBezTo>
                  <a:cubicBezTo>
                    <a:pt x="474" y="215"/>
                    <a:pt x="474" y="215"/>
                    <a:pt x="474" y="215"/>
                  </a:cubicBezTo>
                  <a:cubicBezTo>
                    <a:pt x="474" y="213"/>
                    <a:pt x="474" y="213"/>
                    <a:pt x="474" y="213"/>
                  </a:cubicBezTo>
                  <a:cubicBezTo>
                    <a:pt x="473" y="155"/>
                    <a:pt x="473" y="155"/>
                    <a:pt x="473" y="155"/>
                  </a:cubicBezTo>
                  <a:cubicBezTo>
                    <a:pt x="473" y="118"/>
                    <a:pt x="456" y="84"/>
                    <a:pt x="429" y="68"/>
                  </a:cubicBezTo>
                  <a:cubicBezTo>
                    <a:pt x="376" y="35"/>
                    <a:pt x="318" y="0"/>
                    <a:pt x="318" y="0"/>
                  </a:cubicBezTo>
                  <a:cubicBezTo>
                    <a:pt x="318" y="0"/>
                    <a:pt x="318" y="0"/>
                    <a:pt x="31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形状 144"/>
            <p:cNvSpPr>
              <a:spLocks/>
            </p:cNvSpPr>
            <p:nvPr/>
          </p:nvSpPr>
          <p:spPr bwMode="auto">
            <a:xfrm>
              <a:off x="10804826" y="2297348"/>
              <a:ext cx="136868" cy="119951"/>
            </a:xfrm>
            <a:custGeom>
              <a:avLst/>
              <a:gdLst>
                <a:gd name="T0" fmla="*/ 14 w 89"/>
                <a:gd name="T1" fmla="*/ 0 h 78"/>
                <a:gd name="T2" fmla="*/ 0 w 89"/>
                <a:gd name="T3" fmla="*/ 18 h 78"/>
                <a:gd name="T4" fmla="*/ 67 w 89"/>
                <a:gd name="T5" fmla="*/ 78 h 78"/>
                <a:gd name="T6" fmla="*/ 89 w 89"/>
                <a:gd name="T7" fmla="*/ 41 h 78"/>
                <a:gd name="T8" fmla="*/ 14 w 89"/>
                <a:gd name="T9" fmla="*/ 0 h 78"/>
              </a:gdLst>
              <a:ahLst/>
              <a:cxnLst>
                <a:cxn ang="0">
                  <a:pos x="T0" y="T1"/>
                </a:cxn>
                <a:cxn ang="0">
                  <a:pos x="T2" y="T3"/>
                </a:cxn>
                <a:cxn ang="0">
                  <a:pos x="T4" y="T5"/>
                </a:cxn>
                <a:cxn ang="0">
                  <a:pos x="T6" y="T7"/>
                </a:cxn>
                <a:cxn ang="0">
                  <a:pos x="T8" y="T9"/>
                </a:cxn>
              </a:cxnLst>
              <a:rect l="0" t="0" r="r" b="b"/>
              <a:pathLst>
                <a:path w="89" h="78">
                  <a:moveTo>
                    <a:pt x="14" y="0"/>
                  </a:moveTo>
                  <a:cubicBezTo>
                    <a:pt x="0" y="18"/>
                    <a:pt x="0" y="18"/>
                    <a:pt x="0" y="18"/>
                  </a:cubicBezTo>
                  <a:cubicBezTo>
                    <a:pt x="16" y="41"/>
                    <a:pt x="40" y="61"/>
                    <a:pt x="67" y="78"/>
                  </a:cubicBezTo>
                  <a:cubicBezTo>
                    <a:pt x="89" y="41"/>
                    <a:pt x="89" y="41"/>
                    <a:pt x="89" y="41"/>
                  </a:cubicBezTo>
                  <a:cubicBezTo>
                    <a:pt x="59" y="32"/>
                    <a:pt x="33" y="19"/>
                    <a:pt x="1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形状 145"/>
            <p:cNvSpPr>
              <a:spLocks noEditPoints="1"/>
            </p:cNvSpPr>
            <p:nvPr/>
          </p:nvSpPr>
          <p:spPr bwMode="auto">
            <a:xfrm>
              <a:off x="10800212" y="2292734"/>
              <a:ext cx="144556" cy="129178"/>
            </a:xfrm>
            <a:custGeom>
              <a:avLst/>
              <a:gdLst>
                <a:gd name="T0" fmla="*/ 3 w 94"/>
                <a:gd name="T1" fmla="*/ 21 h 84"/>
                <a:gd name="T2" fmla="*/ 17 w 94"/>
                <a:gd name="T3" fmla="*/ 3 h 84"/>
                <a:gd name="T4" fmla="*/ 92 w 94"/>
                <a:gd name="T5" fmla="*/ 44 h 84"/>
                <a:gd name="T6" fmla="*/ 70 w 94"/>
                <a:gd name="T7" fmla="*/ 81 h 84"/>
                <a:gd name="T8" fmla="*/ 3 w 94"/>
                <a:gd name="T9" fmla="*/ 21 h 84"/>
                <a:gd name="T10" fmla="*/ 17 w 94"/>
                <a:gd name="T11" fmla="*/ 0 h 84"/>
                <a:gd name="T12" fmla="*/ 0 w 94"/>
                <a:gd name="T13" fmla="*/ 21 h 84"/>
                <a:gd name="T14" fmla="*/ 0 w 94"/>
                <a:gd name="T15" fmla="*/ 21 h 84"/>
                <a:gd name="T16" fmla="*/ 1 w 94"/>
                <a:gd name="T17" fmla="*/ 22 h 84"/>
                <a:gd name="T18" fmla="*/ 1 w 94"/>
                <a:gd name="T19" fmla="*/ 23 h 84"/>
                <a:gd name="T20" fmla="*/ 70 w 94"/>
                <a:gd name="T21" fmla="*/ 84 h 84"/>
                <a:gd name="T22" fmla="*/ 71 w 94"/>
                <a:gd name="T23" fmla="*/ 84 h 84"/>
                <a:gd name="T24" fmla="*/ 94 w 94"/>
                <a:gd name="T25" fmla="*/ 45 h 84"/>
                <a:gd name="T26" fmla="*/ 93 w 94"/>
                <a:gd name="T27" fmla="*/ 44 h 84"/>
                <a:gd name="T28" fmla="*/ 94 w 94"/>
                <a:gd name="T29" fmla="*/ 44 h 84"/>
                <a:gd name="T30" fmla="*/ 93 w 94"/>
                <a:gd name="T31" fmla="*/ 44 h 84"/>
                <a:gd name="T32" fmla="*/ 93 w 94"/>
                <a:gd name="T33" fmla="*/ 43 h 84"/>
                <a:gd name="T34" fmla="*/ 94 w 94"/>
                <a:gd name="T35" fmla="*/ 43 h 84"/>
                <a:gd name="T36" fmla="*/ 94 w 94"/>
                <a:gd name="T37" fmla="*/ 43 h 84"/>
                <a:gd name="T38" fmla="*/ 25 w 94"/>
                <a:gd name="T39" fmla="*/ 8 h 84"/>
                <a:gd name="T40" fmla="*/ 24 w 94"/>
                <a:gd name="T41" fmla="*/ 7 h 84"/>
                <a:gd name="T42" fmla="*/ 18 w 94"/>
                <a:gd name="T43" fmla="*/ 1 h 84"/>
                <a:gd name="T44" fmla="*/ 17 w 94"/>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84">
                  <a:moveTo>
                    <a:pt x="3" y="21"/>
                  </a:moveTo>
                  <a:cubicBezTo>
                    <a:pt x="17" y="3"/>
                    <a:pt x="17" y="3"/>
                    <a:pt x="17" y="3"/>
                  </a:cubicBezTo>
                  <a:cubicBezTo>
                    <a:pt x="36" y="22"/>
                    <a:pt x="62" y="35"/>
                    <a:pt x="92" y="44"/>
                  </a:cubicBezTo>
                  <a:cubicBezTo>
                    <a:pt x="70" y="81"/>
                    <a:pt x="70" y="81"/>
                    <a:pt x="70" y="81"/>
                  </a:cubicBezTo>
                  <a:cubicBezTo>
                    <a:pt x="43" y="64"/>
                    <a:pt x="19" y="44"/>
                    <a:pt x="3" y="21"/>
                  </a:cubicBezTo>
                  <a:moveTo>
                    <a:pt x="17" y="0"/>
                  </a:moveTo>
                  <a:cubicBezTo>
                    <a:pt x="0" y="21"/>
                    <a:pt x="0" y="21"/>
                    <a:pt x="0" y="21"/>
                  </a:cubicBezTo>
                  <a:cubicBezTo>
                    <a:pt x="0" y="21"/>
                    <a:pt x="0" y="21"/>
                    <a:pt x="0" y="21"/>
                  </a:cubicBezTo>
                  <a:cubicBezTo>
                    <a:pt x="1" y="22"/>
                    <a:pt x="1" y="22"/>
                    <a:pt x="1" y="22"/>
                  </a:cubicBezTo>
                  <a:cubicBezTo>
                    <a:pt x="1" y="22"/>
                    <a:pt x="1" y="22"/>
                    <a:pt x="1" y="23"/>
                  </a:cubicBezTo>
                  <a:cubicBezTo>
                    <a:pt x="18" y="46"/>
                    <a:pt x="42" y="66"/>
                    <a:pt x="70" y="84"/>
                  </a:cubicBezTo>
                  <a:cubicBezTo>
                    <a:pt x="71" y="84"/>
                    <a:pt x="71" y="84"/>
                    <a:pt x="71" y="84"/>
                  </a:cubicBezTo>
                  <a:cubicBezTo>
                    <a:pt x="94" y="45"/>
                    <a:pt x="94" y="45"/>
                    <a:pt x="94" y="45"/>
                  </a:cubicBezTo>
                  <a:cubicBezTo>
                    <a:pt x="93" y="44"/>
                    <a:pt x="93" y="44"/>
                    <a:pt x="93" y="44"/>
                  </a:cubicBezTo>
                  <a:cubicBezTo>
                    <a:pt x="94" y="44"/>
                    <a:pt x="94" y="44"/>
                    <a:pt x="94" y="44"/>
                  </a:cubicBezTo>
                  <a:cubicBezTo>
                    <a:pt x="93" y="44"/>
                    <a:pt x="93" y="44"/>
                    <a:pt x="93" y="44"/>
                  </a:cubicBezTo>
                  <a:cubicBezTo>
                    <a:pt x="93" y="43"/>
                    <a:pt x="93" y="43"/>
                    <a:pt x="93" y="43"/>
                  </a:cubicBezTo>
                  <a:cubicBezTo>
                    <a:pt x="94" y="43"/>
                    <a:pt x="94" y="43"/>
                    <a:pt x="94" y="43"/>
                  </a:cubicBezTo>
                  <a:cubicBezTo>
                    <a:pt x="94" y="43"/>
                    <a:pt x="94" y="43"/>
                    <a:pt x="94" y="43"/>
                  </a:cubicBezTo>
                  <a:cubicBezTo>
                    <a:pt x="67" y="34"/>
                    <a:pt x="43" y="23"/>
                    <a:pt x="25" y="8"/>
                  </a:cubicBezTo>
                  <a:cubicBezTo>
                    <a:pt x="25" y="7"/>
                    <a:pt x="24" y="7"/>
                    <a:pt x="24" y="7"/>
                  </a:cubicBezTo>
                  <a:cubicBezTo>
                    <a:pt x="22" y="5"/>
                    <a:pt x="20" y="3"/>
                    <a:pt x="18" y="1"/>
                  </a:cubicBezTo>
                  <a:cubicBezTo>
                    <a:pt x="17" y="0"/>
                    <a:pt x="17" y="0"/>
                    <a:pt x="1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形状 146"/>
            <p:cNvSpPr>
              <a:spLocks/>
            </p:cNvSpPr>
            <p:nvPr/>
          </p:nvSpPr>
          <p:spPr bwMode="auto">
            <a:xfrm>
              <a:off x="10947844" y="2297348"/>
              <a:ext cx="136868" cy="119951"/>
            </a:xfrm>
            <a:custGeom>
              <a:avLst/>
              <a:gdLst>
                <a:gd name="T0" fmla="*/ 74 w 89"/>
                <a:gd name="T1" fmla="*/ 0 h 78"/>
                <a:gd name="T2" fmla="*/ 0 w 89"/>
                <a:gd name="T3" fmla="*/ 41 h 78"/>
                <a:gd name="T4" fmla="*/ 21 w 89"/>
                <a:gd name="T5" fmla="*/ 78 h 78"/>
                <a:gd name="T6" fmla="*/ 89 w 89"/>
                <a:gd name="T7" fmla="*/ 18 h 78"/>
                <a:gd name="T8" fmla="*/ 74 w 89"/>
                <a:gd name="T9" fmla="*/ 0 h 78"/>
              </a:gdLst>
              <a:ahLst/>
              <a:cxnLst>
                <a:cxn ang="0">
                  <a:pos x="T0" y="T1"/>
                </a:cxn>
                <a:cxn ang="0">
                  <a:pos x="T2" y="T3"/>
                </a:cxn>
                <a:cxn ang="0">
                  <a:pos x="T4" y="T5"/>
                </a:cxn>
                <a:cxn ang="0">
                  <a:pos x="T6" y="T7"/>
                </a:cxn>
                <a:cxn ang="0">
                  <a:pos x="T8" y="T9"/>
                </a:cxn>
              </a:cxnLst>
              <a:rect l="0" t="0" r="r" b="b"/>
              <a:pathLst>
                <a:path w="89" h="78">
                  <a:moveTo>
                    <a:pt x="74" y="0"/>
                  </a:moveTo>
                  <a:cubicBezTo>
                    <a:pt x="53" y="18"/>
                    <a:pt x="28" y="32"/>
                    <a:pt x="0" y="41"/>
                  </a:cubicBezTo>
                  <a:cubicBezTo>
                    <a:pt x="21" y="78"/>
                    <a:pt x="21" y="78"/>
                    <a:pt x="21" y="78"/>
                  </a:cubicBezTo>
                  <a:cubicBezTo>
                    <a:pt x="54" y="58"/>
                    <a:pt x="77" y="38"/>
                    <a:pt x="89" y="18"/>
                  </a:cubicBezTo>
                  <a:cubicBezTo>
                    <a:pt x="74" y="0"/>
                    <a:pt x="74" y="0"/>
                    <a:pt x="7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形状 147"/>
            <p:cNvSpPr>
              <a:spLocks noEditPoints="1"/>
            </p:cNvSpPr>
            <p:nvPr/>
          </p:nvSpPr>
          <p:spPr bwMode="auto">
            <a:xfrm>
              <a:off x="10943231" y="2292734"/>
              <a:ext cx="144556" cy="129178"/>
            </a:xfrm>
            <a:custGeom>
              <a:avLst/>
              <a:gdLst>
                <a:gd name="T0" fmla="*/ 3 w 94"/>
                <a:gd name="T1" fmla="*/ 44 h 84"/>
                <a:gd name="T2" fmla="*/ 77 w 94"/>
                <a:gd name="T3" fmla="*/ 3 h 84"/>
                <a:gd name="T4" fmla="*/ 92 w 94"/>
                <a:gd name="T5" fmla="*/ 21 h 84"/>
                <a:gd name="T6" fmla="*/ 24 w 94"/>
                <a:gd name="T7" fmla="*/ 81 h 84"/>
                <a:gd name="T8" fmla="*/ 3 w 94"/>
                <a:gd name="T9" fmla="*/ 44 h 84"/>
                <a:gd name="T10" fmla="*/ 77 w 94"/>
                <a:gd name="T11" fmla="*/ 0 h 84"/>
                <a:gd name="T12" fmla="*/ 77 w 94"/>
                <a:gd name="T13" fmla="*/ 1 h 84"/>
                <a:gd name="T14" fmla="*/ 73 w 94"/>
                <a:gd name="T15" fmla="*/ 4 h 84"/>
                <a:gd name="T16" fmla="*/ 71 w 94"/>
                <a:gd name="T17" fmla="*/ 5 h 84"/>
                <a:gd name="T18" fmla="*/ 1 w 94"/>
                <a:gd name="T19" fmla="*/ 43 h 84"/>
                <a:gd name="T20" fmla="*/ 1 w 94"/>
                <a:gd name="T21" fmla="*/ 43 h 84"/>
                <a:gd name="T22" fmla="*/ 0 w 94"/>
                <a:gd name="T23" fmla="*/ 43 h 84"/>
                <a:gd name="T24" fmla="*/ 0 w 94"/>
                <a:gd name="T25" fmla="*/ 44 h 84"/>
                <a:gd name="T26" fmla="*/ 1 w 94"/>
                <a:gd name="T27" fmla="*/ 44 h 84"/>
                <a:gd name="T28" fmla="*/ 0 w 94"/>
                <a:gd name="T29" fmla="*/ 44 h 84"/>
                <a:gd name="T30" fmla="*/ 1 w 94"/>
                <a:gd name="T31" fmla="*/ 45 h 84"/>
                <a:gd name="T32" fmla="*/ 24 w 94"/>
                <a:gd name="T33" fmla="*/ 84 h 84"/>
                <a:gd name="T34" fmla="*/ 25 w 94"/>
                <a:gd name="T35" fmla="*/ 84 h 84"/>
                <a:gd name="T36" fmla="*/ 94 w 94"/>
                <a:gd name="T37" fmla="*/ 21 h 84"/>
                <a:gd name="T38" fmla="*/ 94 w 94"/>
                <a:gd name="T39" fmla="*/ 21 h 84"/>
                <a:gd name="T40" fmla="*/ 91 w 94"/>
                <a:gd name="T41" fmla="*/ 16 h 84"/>
                <a:gd name="T42" fmla="*/ 88 w 94"/>
                <a:gd name="T43" fmla="*/ 13 h 84"/>
                <a:gd name="T44" fmla="*/ 77 w 94"/>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84">
                  <a:moveTo>
                    <a:pt x="3" y="44"/>
                  </a:moveTo>
                  <a:cubicBezTo>
                    <a:pt x="31" y="35"/>
                    <a:pt x="56" y="21"/>
                    <a:pt x="77" y="3"/>
                  </a:cubicBezTo>
                  <a:cubicBezTo>
                    <a:pt x="92" y="21"/>
                    <a:pt x="92" y="21"/>
                    <a:pt x="92" y="21"/>
                  </a:cubicBezTo>
                  <a:cubicBezTo>
                    <a:pt x="80" y="41"/>
                    <a:pt x="57" y="61"/>
                    <a:pt x="24" y="81"/>
                  </a:cubicBezTo>
                  <a:cubicBezTo>
                    <a:pt x="3" y="44"/>
                    <a:pt x="3" y="44"/>
                    <a:pt x="3" y="44"/>
                  </a:cubicBezTo>
                  <a:moveTo>
                    <a:pt x="77" y="0"/>
                  </a:moveTo>
                  <a:cubicBezTo>
                    <a:pt x="77" y="1"/>
                    <a:pt x="77" y="1"/>
                    <a:pt x="77" y="1"/>
                  </a:cubicBezTo>
                  <a:cubicBezTo>
                    <a:pt x="75" y="2"/>
                    <a:pt x="74" y="3"/>
                    <a:pt x="73" y="4"/>
                  </a:cubicBezTo>
                  <a:cubicBezTo>
                    <a:pt x="73" y="4"/>
                    <a:pt x="72" y="5"/>
                    <a:pt x="71" y="5"/>
                  </a:cubicBezTo>
                  <a:cubicBezTo>
                    <a:pt x="51" y="21"/>
                    <a:pt x="28" y="34"/>
                    <a:pt x="1" y="43"/>
                  </a:cubicBezTo>
                  <a:cubicBezTo>
                    <a:pt x="1" y="43"/>
                    <a:pt x="1" y="43"/>
                    <a:pt x="1" y="43"/>
                  </a:cubicBezTo>
                  <a:cubicBezTo>
                    <a:pt x="0" y="43"/>
                    <a:pt x="0" y="43"/>
                    <a:pt x="0" y="43"/>
                  </a:cubicBezTo>
                  <a:cubicBezTo>
                    <a:pt x="0" y="44"/>
                    <a:pt x="0" y="44"/>
                    <a:pt x="0" y="44"/>
                  </a:cubicBezTo>
                  <a:cubicBezTo>
                    <a:pt x="1" y="44"/>
                    <a:pt x="1" y="44"/>
                    <a:pt x="1" y="44"/>
                  </a:cubicBezTo>
                  <a:cubicBezTo>
                    <a:pt x="0" y="44"/>
                    <a:pt x="0" y="44"/>
                    <a:pt x="0" y="44"/>
                  </a:cubicBezTo>
                  <a:cubicBezTo>
                    <a:pt x="1" y="45"/>
                    <a:pt x="1" y="45"/>
                    <a:pt x="1" y="45"/>
                  </a:cubicBezTo>
                  <a:cubicBezTo>
                    <a:pt x="24" y="84"/>
                    <a:pt x="24" y="84"/>
                    <a:pt x="24" y="84"/>
                  </a:cubicBezTo>
                  <a:cubicBezTo>
                    <a:pt x="25" y="84"/>
                    <a:pt x="25" y="84"/>
                    <a:pt x="25" y="84"/>
                  </a:cubicBezTo>
                  <a:cubicBezTo>
                    <a:pt x="58" y="63"/>
                    <a:pt x="82" y="42"/>
                    <a:pt x="94" y="21"/>
                  </a:cubicBezTo>
                  <a:cubicBezTo>
                    <a:pt x="94" y="21"/>
                    <a:pt x="94" y="21"/>
                    <a:pt x="94" y="21"/>
                  </a:cubicBezTo>
                  <a:cubicBezTo>
                    <a:pt x="91" y="16"/>
                    <a:pt x="91" y="16"/>
                    <a:pt x="91" y="16"/>
                  </a:cubicBezTo>
                  <a:cubicBezTo>
                    <a:pt x="88" y="13"/>
                    <a:pt x="88" y="13"/>
                    <a:pt x="88" y="13"/>
                  </a:cubicBezTo>
                  <a:cubicBezTo>
                    <a:pt x="77" y="0"/>
                    <a:pt x="77" y="0"/>
                    <a:pt x="7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形状 148"/>
            <p:cNvSpPr>
              <a:spLocks/>
            </p:cNvSpPr>
            <p:nvPr/>
          </p:nvSpPr>
          <p:spPr bwMode="auto">
            <a:xfrm>
              <a:off x="9159346" y="2555704"/>
              <a:ext cx="1299469" cy="841195"/>
            </a:xfrm>
            <a:custGeom>
              <a:avLst/>
              <a:gdLst>
                <a:gd name="T0" fmla="*/ 768 w 846"/>
                <a:gd name="T1" fmla="*/ 547 h 547"/>
                <a:gd name="T2" fmla="*/ 20 w 846"/>
                <a:gd name="T3" fmla="*/ 547 h 547"/>
                <a:gd name="T4" fmla="*/ 2 w 846"/>
                <a:gd name="T5" fmla="*/ 526 h 547"/>
                <a:gd name="T6" fmla="*/ 60 w 846"/>
                <a:gd name="T7" fmla="*/ 16 h 547"/>
                <a:gd name="T8" fmla="*/ 79 w 846"/>
                <a:gd name="T9" fmla="*/ 0 h 547"/>
                <a:gd name="T10" fmla="*/ 826 w 846"/>
                <a:gd name="T11" fmla="*/ 0 h 547"/>
                <a:gd name="T12" fmla="*/ 845 w 846"/>
                <a:gd name="T13" fmla="*/ 21 h 547"/>
                <a:gd name="T14" fmla="*/ 786 w 846"/>
                <a:gd name="T15" fmla="*/ 530 h 547"/>
                <a:gd name="T16" fmla="*/ 768 w 846"/>
                <a:gd name="T17"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6" h="547">
                  <a:moveTo>
                    <a:pt x="768" y="547"/>
                  </a:moveTo>
                  <a:cubicBezTo>
                    <a:pt x="20" y="547"/>
                    <a:pt x="20" y="547"/>
                    <a:pt x="20" y="547"/>
                  </a:cubicBezTo>
                  <a:cubicBezTo>
                    <a:pt x="9" y="547"/>
                    <a:pt x="0" y="537"/>
                    <a:pt x="2" y="526"/>
                  </a:cubicBezTo>
                  <a:cubicBezTo>
                    <a:pt x="60" y="16"/>
                    <a:pt x="60" y="16"/>
                    <a:pt x="60" y="16"/>
                  </a:cubicBezTo>
                  <a:cubicBezTo>
                    <a:pt x="61" y="7"/>
                    <a:pt x="69" y="0"/>
                    <a:pt x="79" y="0"/>
                  </a:cubicBezTo>
                  <a:cubicBezTo>
                    <a:pt x="826" y="0"/>
                    <a:pt x="826" y="0"/>
                    <a:pt x="826" y="0"/>
                  </a:cubicBezTo>
                  <a:cubicBezTo>
                    <a:pt x="837" y="0"/>
                    <a:pt x="846" y="10"/>
                    <a:pt x="845" y="21"/>
                  </a:cubicBezTo>
                  <a:cubicBezTo>
                    <a:pt x="786" y="530"/>
                    <a:pt x="786" y="530"/>
                    <a:pt x="786" y="530"/>
                  </a:cubicBezTo>
                  <a:cubicBezTo>
                    <a:pt x="785" y="540"/>
                    <a:pt x="777" y="547"/>
                    <a:pt x="768" y="5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形状 149"/>
            <p:cNvSpPr>
              <a:spLocks/>
            </p:cNvSpPr>
            <p:nvPr/>
          </p:nvSpPr>
          <p:spPr bwMode="auto">
            <a:xfrm>
              <a:off x="9160883" y="2554165"/>
              <a:ext cx="1297930" cy="844270"/>
            </a:xfrm>
            <a:custGeom>
              <a:avLst/>
              <a:gdLst>
                <a:gd name="T0" fmla="*/ 767 w 845"/>
                <a:gd name="T1" fmla="*/ 548 h 549"/>
                <a:gd name="T2" fmla="*/ 767 w 845"/>
                <a:gd name="T3" fmla="*/ 547 h 549"/>
                <a:gd name="T4" fmla="*/ 19 w 845"/>
                <a:gd name="T5" fmla="*/ 547 h 549"/>
                <a:gd name="T6" fmla="*/ 7 w 845"/>
                <a:gd name="T7" fmla="*/ 542 h 549"/>
                <a:gd name="T8" fmla="*/ 2 w 845"/>
                <a:gd name="T9" fmla="*/ 529 h 549"/>
                <a:gd name="T10" fmla="*/ 2 w 845"/>
                <a:gd name="T11" fmla="*/ 527 h 549"/>
                <a:gd name="T12" fmla="*/ 60 w 845"/>
                <a:gd name="T13" fmla="*/ 18 h 549"/>
                <a:gd name="T14" fmla="*/ 78 w 845"/>
                <a:gd name="T15" fmla="*/ 2 h 549"/>
                <a:gd name="T16" fmla="*/ 825 w 845"/>
                <a:gd name="T17" fmla="*/ 2 h 549"/>
                <a:gd name="T18" fmla="*/ 838 w 845"/>
                <a:gd name="T19" fmla="*/ 7 h 549"/>
                <a:gd name="T20" fmla="*/ 843 w 845"/>
                <a:gd name="T21" fmla="*/ 20 h 549"/>
                <a:gd name="T22" fmla="*/ 843 w 845"/>
                <a:gd name="T23" fmla="*/ 22 h 549"/>
                <a:gd name="T24" fmla="*/ 784 w 845"/>
                <a:gd name="T25" fmla="*/ 531 h 549"/>
                <a:gd name="T26" fmla="*/ 767 w 845"/>
                <a:gd name="T27" fmla="*/ 547 h 549"/>
                <a:gd name="T28" fmla="*/ 767 w 845"/>
                <a:gd name="T29" fmla="*/ 548 h 549"/>
                <a:gd name="T30" fmla="*/ 767 w 845"/>
                <a:gd name="T31" fmla="*/ 549 h 549"/>
                <a:gd name="T32" fmla="*/ 786 w 845"/>
                <a:gd name="T33" fmla="*/ 532 h 549"/>
                <a:gd name="T34" fmla="*/ 845 w 845"/>
                <a:gd name="T35" fmla="*/ 22 h 549"/>
                <a:gd name="T36" fmla="*/ 845 w 845"/>
                <a:gd name="T37" fmla="*/ 20 h 549"/>
                <a:gd name="T38" fmla="*/ 825 w 845"/>
                <a:gd name="T39" fmla="*/ 0 h 549"/>
                <a:gd name="T40" fmla="*/ 78 w 845"/>
                <a:gd name="T41" fmla="*/ 0 h 549"/>
                <a:gd name="T42" fmla="*/ 58 w 845"/>
                <a:gd name="T43" fmla="*/ 17 h 549"/>
                <a:gd name="T44" fmla="*/ 0 w 845"/>
                <a:gd name="T45" fmla="*/ 527 h 549"/>
                <a:gd name="T46" fmla="*/ 0 w 845"/>
                <a:gd name="T47" fmla="*/ 527 h 549"/>
                <a:gd name="T48" fmla="*/ 0 w 845"/>
                <a:gd name="T49" fmla="*/ 529 h 549"/>
                <a:gd name="T50" fmla="*/ 19 w 845"/>
                <a:gd name="T51" fmla="*/ 549 h 549"/>
                <a:gd name="T52" fmla="*/ 767 w 845"/>
                <a:gd name="T53" fmla="*/ 549 h 549"/>
                <a:gd name="T54" fmla="*/ 767 w 845"/>
                <a:gd name="T5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45" h="549">
                  <a:moveTo>
                    <a:pt x="767" y="548"/>
                  </a:moveTo>
                  <a:cubicBezTo>
                    <a:pt x="767" y="547"/>
                    <a:pt x="767" y="547"/>
                    <a:pt x="767" y="547"/>
                  </a:cubicBezTo>
                  <a:cubicBezTo>
                    <a:pt x="19" y="547"/>
                    <a:pt x="19" y="547"/>
                    <a:pt x="19" y="547"/>
                  </a:cubicBezTo>
                  <a:cubicBezTo>
                    <a:pt x="14" y="547"/>
                    <a:pt x="10" y="545"/>
                    <a:pt x="7" y="542"/>
                  </a:cubicBezTo>
                  <a:cubicBezTo>
                    <a:pt x="4" y="539"/>
                    <a:pt x="2" y="534"/>
                    <a:pt x="2" y="529"/>
                  </a:cubicBezTo>
                  <a:cubicBezTo>
                    <a:pt x="2" y="529"/>
                    <a:pt x="2" y="528"/>
                    <a:pt x="2" y="527"/>
                  </a:cubicBezTo>
                  <a:cubicBezTo>
                    <a:pt x="60" y="18"/>
                    <a:pt x="60" y="18"/>
                    <a:pt x="60" y="18"/>
                  </a:cubicBezTo>
                  <a:cubicBezTo>
                    <a:pt x="61" y="9"/>
                    <a:pt x="69" y="2"/>
                    <a:pt x="78" y="2"/>
                  </a:cubicBezTo>
                  <a:cubicBezTo>
                    <a:pt x="825" y="2"/>
                    <a:pt x="825" y="2"/>
                    <a:pt x="825" y="2"/>
                  </a:cubicBezTo>
                  <a:cubicBezTo>
                    <a:pt x="830" y="2"/>
                    <a:pt x="834" y="4"/>
                    <a:pt x="838" y="7"/>
                  </a:cubicBezTo>
                  <a:cubicBezTo>
                    <a:pt x="841" y="10"/>
                    <a:pt x="843" y="15"/>
                    <a:pt x="843" y="20"/>
                  </a:cubicBezTo>
                  <a:cubicBezTo>
                    <a:pt x="843" y="20"/>
                    <a:pt x="843" y="21"/>
                    <a:pt x="843" y="22"/>
                  </a:cubicBezTo>
                  <a:cubicBezTo>
                    <a:pt x="784" y="531"/>
                    <a:pt x="784" y="531"/>
                    <a:pt x="784" y="531"/>
                  </a:cubicBezTo>
                  <a:cubicBezTo>
                    <a:pt x="783" y="540"/>
                    <a:pt x="776" y="547"/>
                    <a:pt x="767" y="547"/>
                  </a:cubicBezTo>
                  <a:cubicBezTo>
                    <a:pt x="767" y="548"/>
                    <a:pt x="767" y="548"/>
                    <a:pt x="767" y="548"/>
                  </a:cubicBezTo>
                  <a:cubicBezTo>
                    <a:pt x="767" y="549"/>
                    <a:pt x="767" y="549"/>
                    <a:pt x="767" y="549"/>
                  </a:cubicBezTo>
                  <a:cubicBezTo>
                    <a:pt x="777" y="549"/>
                    <a:pt x="785" y="541"/>
                    <a:pt x="786" y="532"/>
                  </a:cubicBezTo>
                  <a:cubicBezTo>
                    <a:pt x="845" y="22"/>
                    <a:pt x="845" y="22"/>
                    <a:pt x="845" y="22"/>
                  </a:cubicBezTo>
                  <a:cubicBezTo>
                    <a:pt x="845" y="21"/>
                    <a:pt x="845" y="20"/>
                    <a:pt x="845" y="20"/>
                  </a:cubicBezTo>
                  <a:cubicBezTo>
                    <a:pt x="845" y="9"/>
                    <a:pt x="836" y="0"/>
                    <a:pt x="825" y="0"/>
                  </a:cubicBezTo>
                  <a:cubicBezTo>
                    <a:pt x="78" y="0"/>
                    <a:pt x="78" y="0"/>
                    <a:pt x="78" y="0"/>
                  </a:cubicBezTo>
                  <a:cubicBezTo>
                    <a:pt x="68" y="0"/>
                    <a:pt x="59" y="7"/>
                    <a:pt x="58" y="17"/>
                  </a:cubicBezTo>
                  <a:cubicBezTo>
                    <a:pt x="0" y="527"/>
                    <a:pt x="0" y="527"/>
                    <a:pt x="0" y="527"/>
                  </a:cubicBezTo>
                  <a:cubicBezTo>
                    <a:pt x="0" y="527"/>
                    <a:pt x="0" y="527"/>
                    <a:pt x="0" y="527"/>
                  </a:cubicBezTo>
                  <a:cubicBezTo>
                    <a:pt x="0" y="528"/>
                    <a:pt x="0" y="529"/>
                    <a:pt x="0" y="529"/>
                  </a:cubicBezTo>
                  <a:cubicBezTo>
                    <a:pt x="0" y="540"/>
                    <a:pt x="8" y="549"/>
                    <a:pt x="19" y="549"/>
                  </a:cubicBezTo>
                  <a:cubicBezTo>
                    <a:pt x="767" y="549"/>
                    <a:pt x="767" y="549"/>
                    <a:pt x="767" y="549"/>
                  </a:cubicBezTo>
                  <a:lnTo>
                    <a:pt x="767" y="5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形状 150"/>
            <p:cNvSpPr>
              <a:spLocks/>
            </p:cNvSpPr>
            <p:nvPr/>
          </p:nvSpPr>
          <p:spPr bwMode="auto">
            <a:xfrm>
              <a:off x="9173186" y="2555704"/>
              <a:ext cx="1285628" cy="716630"/>
            </a:xfrm>
            <a:custGeom>
              <a:avLst/>
              <a:gdLst>
                <a:gd name="T0" fmla="*/ 785 w 837"/>
                <a:gd name="T1" fmla="*/ 466 h 466"/>
                <a:gd name="T2" fmla="*/ 836 w 837"/>
                <a:gd name="T3" fmla="*/ 21 h 466"/>
                <a:gd name="T4" fmla="*/ 817 w 837"/>
                <a:gd name="T5" fmla="*/ 0 h 466"/>
                <a:gd name="T6" fmla="*/ 70 w 837"/>
                <a:gd name="T7" fmla="*/ 0 h 466"/>
                <a:gd name="T8" fmla="*/ 51 w 837"/>
                <a:gd name="T9" fmla="*/ 16 h 466"/>
                <a:gd name="T10" fmla="*/ 0 w 837"/>
                <a:gd name="T11" fmla="*/ 466 h 466"/>
                <a:gd name="T12" fmla="*/ 785 w 837"/>
                <a:gd name="T13" fmla="*/ 466 h 466"/>
              </a:gdLst>
              <a:ahLst/>
              <a:cxnLst>
                <a:cxn ang="0">
                  <a:pos x="T0" y="T1"/>
                </a:cxn>
                <a:cxn ang="0">
                  <a:pos x="T2" y="T3"/>
                </a:cxn>
                <a:cxn ang="0">
                  <a:pos x="T4" y="T5"/>
                </a:cxn>
                <a:cxn ang="0">
                  <a:pos x="T6" y="T7"/>
                </a:cxn>
                <a:cxn ang="0">
                  <a:pos x="T8" y="T9"/>
                </a:cxn>
                <a:cxn ang="0">
                  <a:pos x="T10" y="T11"/>
                </a:cxn>
                <a:cxn ang="0">
                  <a:pos x="T12" y="T13"/>
                </a:cxn>
              </a:cxnLst>
              <a:rect l="0" t="0" r="r" b="b"/>
              <a:pathLst>
                <a:path w="837" h="466">
                  <a:moveTo>
                    <a:pt x="785" y="466"/>
                  </a:moveTo>
                  <a:cubicBezTo>
                    <a:pt x="836" y="21"/>
                    <a:pt x="836" y="21"/>
                    <a:pt x="836" y="21"/>
                  </a:cubicBezTo>
                  <a:cubicBezTo>
                    <a:pt x="837" y="10"/>
                    <a:pt x="828" y="0"/>
                    <a:pt x="817" y="0"/>
                  </a:cubicBezTo>
                  <a:cubicBezTo>
                    <a:pt x="70" y="0"/>
                    <a:pt x="70" y="0"/>
                    <a:pt x="70" y="0"/>
                  </a:cubicBezTo>
                  <a:cubicBezTo>
                    <a:pt x="60" y="0"/>
                    <a:pt x="52" y="7"/>
                    <a:pt x="51" y="16"/>
                  </a:cubicBezTo>
                  <a:cubicBezTo>
                    <a:pt x="0" y="466"/>
                    <a:pt x="0" y="466"/>
                    <a:pt x="0" y="466"/>
                  </a:cubicBezTo>
                  <a:lnTo>
                    <a:pt x="785" y="466"/>
                  </a:lnTo>
                  <a:close/>
                </a:path>
              </a:pathLst>
            </a:custGeom>
            <a:solidFill>
              <a:srgbClr val="94D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任意多边形: 形状 151"/>
            <p:cNvSpPr>
              <a:spLocks/>
            </p:cNvSpPr>
            <p:nvPr/>
          </p:nvSpPr>
          <p:spPr bwMode="auto">
            <a:xfrm>
              <a:off x="9171648" y="2554165"/>
              <a:ext cx="1287166" cy="719705"/>
            </a:xfrm>
            <a:custGeom>
              <a:avLst/>
              <a:gdLst>
                <a:gd name="T0" fmla="*/ 786 w 838"/>
                <a:gd name="T1" fmla="*/ 467 h 468"/>
                <a:gd name="T2" fmla="*/ 787 w 838"/>
                <a:gd name="T3" fmla="*/ 467 h 468"/>
                <a:gd name="T4" fmla="*/ 838 w 838"/>
                <a:gd name="T5" fmla="*/ 22 h 468"/>
                <a:gd name="T6" fmla="*/ 838 w 838"/>
                <a:gd name="T7" fmla="*/ 20 h 468"/>
                <a:gd name="T8" fmla="*/ 818 w 838"/>
                <a:gd name="T9" fmla="*/ 0 h 468"/>
                <a:gd name="T10" fmla="*/ 71 w 838"/>
                <a:gd name="T11" fmla="*/ 0 h 468"/>
                <a:gd name="T12" fmla="*/ 51 w 838"/>
                <a:gd name="T13" fmla="*/ 17 h 468"/>
                <a:gd name="T14" fmla="*/ 0 w 838"/>
                <a:gd name="T15" fmla="*/ 468 h 468"/>
                <a:gd name="T16" fmla="*/ 787 w 838"/>
                <a:gd name="T17" fmla="*/ 468 h 468"/>
                <a:gd name="T18" fmla="*/ 787 w 838"/>
                <a:gd name="T19" fmla="*/ 467 h 468"/>
                <a:gd name="T20" fmla="*/ 786 w 838"/>
                <a:gd name="T21" fmla="*/ 467 h 468"/>
                <a:gd name="T22" fmla="*/ 786 w 838"/>
                <a:gd name="T23" fmla="*/ 466 h 468"/>
                <a:gd name="T24" fmla="*/ 2 w 838"/>
                <a:gd name="T25" fmla="*/ 466 h 468"/>
                <a:gd name="T26" fmla="*/ 53 w 838"/>
                <a:gd name="T27" fmla="*/ 18 h 468"/>
                <a:gd name="T28" fmla="*/ 71 w 838"/>
                <a:gd name="T29" fmla="*/ 2 h 468"/>
                <a:gd name="T30" fmla="*/ 818 w 838"/>
                <a:gd name="T31" fmla="*/ 2 h 468"/>
                <a:gd name="T32" fmla="*/ 831 w 838"/>
                <a:gd name="T33" fmla="*/ 7 h 468"/>
                <a:gd name="T34" fmla="*/ 836 w 838"/>
                <a:gd name="T35" fmla="*/ 20 h 468"/>
                <a:gd name="T36" fmla="*/ 836 w 838"/>
                <a:gd name="T37" fmla="*/ 22 h 468"/>
                <a:gd name="T38" fmla="*/ 785 w 838"/>
                <a:gd name="T39" fmla="*/ 467 h 468"/>
                <a:gd name="T40" fmla="*/ 786 w 838"/>
                <a:gd name="T41" fmla="*/ 467 h 468"/>
                <a:gd name="T42" fmla="*/ 786 w 838"/>
                <a:gd name="T43" fmla="*/ 466 h 468"/>
                <a:gd name="T44" fmla="*/ 786 w 838"/>
                <a:gd name="T45" fmla="*/ 4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8" h="468">
                  <a:moveTo>
                    <a:pt x="786" y="467"/>
                  </a:moveTo>
                  <a:cubicBezTo>
                    <a:pt x="787" y="467"/>
                    <a:pt x="787" y="467"/>
                    <a:pt x="787" y="467"/>
                  </a:cubicBezTo>
                  <a:cubicBezTo>
                    <a:pt x="838" y="22"/>
                    <a:pt x="838" y="22"/>
                    <a:pt x="838" y="22"/>
                  </a:cubicBezTo>
                  <a:cubicBezTo>
                    <a:pt x="838" y="21"/>
                    <a:pt x="838" y="20"/>
                    <a:pt x="838" y="20"/>
                  </a:cubicBezTo>
                  <a:cubicBezTo>
                    <a:pt x="838" y="9"/>
                    <a:pt x="829" y="0"/>
                    <a:pt x="818" y="0"/>
                  </a:cubicBezTo>
                  <a:cubicBezTo>
                    <a:pt x="71" y="0"/>
                    <a:pt x="71" y="0"/>
                    <a:pt x="71" y="0"/>
                  </a:cubicBezTo>
                  <a:cubicBezTo>
                    <a:pt x="61" y="0"/>
                    <a:pt x="52" y="7"/>
                    <a:pt x="51" y="17"/>
                  </a:cubicBezTo>
                  <a:cubicBezTo>
                    <a:pt x="0" y="468"/>
                    <a:pt x="0" y="468"/>
                    <a:pt x="0" y="468"/>
                  </a:cubicBezTo>
                  <a:cubicBezTo>
                    <a:pt x="787" y="468"/>
                    <a:pt x="787" y="468"/>
                    <a:pt x="787" y="468"/>
                  </a:cubicBezTo>
                  <a:cubicBezTo>
                    <a:pt x="787" y="467"/>
                    <a:pt x="787" y="467"/>
                    <a:pt x="787" y="467"/>
                  </a:cubicBezTo>
                  <a:cubicBezTo>
                    <a:pt x="786" y="467"/>
                    <a:pt x="786" y="467"/>
                    <a:pt x="786" y="467"/>
                  </a:cubicBezTo>
                  <a:cubicBezTo>
                    <a:pt x="786" y="466"/>
                    <a:pt x="786" y="466"/>
                    <a:pt x="786" y="466"/>
                  </a:cubicBezTo>
                  <a:cubicBezTo>
                    <a:pt x="2" y="466"/>
                    <a:pt x="2" y="466"/>
                    <a:pt x="2" y="466"/>
                  </a:cubicBezTo>
                  <a:cubicBezTo>
                    <a:pt x="53" y="18"/>
                    <a:pt x="53" y="18"/>
                    <a:pt x="53" y="18"/>
                  </a:cubicBezTo>
                  <a:cubicBezTo>
                    <a:pt x="54" y="9"/>
                    <a:pt x="62" y="2"/>
                    <a:pt x="71" y="2"/>
                  </a:cubicBezTo>
                  <a:cubicBezTo>
                    <a:pt x="818" y="2"/>
                    <a:pt x="818" y="2"/>
                    <a:pt x="818" y="2"/>
                  </a:cubicBezTo>
                  <a:cubicBezTo>
                    <a:pt x="823" y="2"/>
                    <a:pt x="828" y="4"/>
                    <a:pt x="831" y="7"/>
                  </a:cubicBezTo>
                  <a:cubicBezTo>
                    <a:pt x="834" y="10"/>
                    <a:pt x="836" y="15"/>
                    <a:pt x="836" y="20"/>
                  </a:cubicBezTo>
                  <a:cubicBezTo>
                    <a:pt x="836" y="20"/>
                    <a:pt x="836" y="21"/>
                    <a:pt x="836" y="22"/>
                  </a:cubicBezTo>
                  <a:cubicBezTo>
                    <a:pt x="785" y="467"/>
                    <a:pt x="785" y="467"/>
                    <a:pt x="785" y="467"/>
                  </a:cubicBezTo>
                  <a:cubicBezTo>
                    <a:pt x="786" y="467"/>
                    <a:pt x="786" y="467"/>
                    <a:pt x="786" y="467"/>
                  </a:cubicBezTo>
                  <a:cubicBezTo>
                    <a:pt x="786" y="466"/>
                    <a:pt x="786" y="466"/>
                    <a:pt x="786" y="466"/>
                  </a:cubicBezTo>
                  <a:lnTo>
                    <a:pt x="786" y="4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任意多边形: 形状 152"/>
            <p:cNvSpPr>
              <a:spLocks/>
            </p:cNvSpPr>
            <p:nvPr/>
          </p:nvSpPr>
          <p:spPr bwMode="auto">
            <a:xfrm>
              <a:off x="9353112" y="2680268"/>
              <a:ext cx="299878" cy="424442"/>
            </a:xfrm>
            <a:custGeom>
              <a:avLst/>
              <a:gdLst>
                <a:gd name="T0" fmla="*/ 155 w 195"/>
                <a:gd name="T1" fmla="*/ 276 h 276"/>
                <a:gd name="T2" fmla="*/ 13 w 195"/>
                <a:gd name="T3" fmla="*/ 276 h 276"/>
                <a:gd name="T4" fmla="*/ 1 w 195"/>
                <a:gd name="T5" fmla="*/ 262 h 276"/>
                <a:gd name="T6" fmla="*/ 28 w 195"/>
                <a:gd name="T7" fmla="*/ 11 h 276"/>
                <a:gd name="T8" fmla="*/ 40 w 195"/>
                <a:gd name="T9" fmla="*/ 0 h 276"/>
                <a:gd name="T10" fmla="*/ 182 w 195"/>
                <a:gd name="T11" fmla="*/ 0 h 276"/>
                <a:gd name="T12" fmla="*/ 194 w 195"/>
                <a:gd name="T13" fmla="*/ 13 h 276"/>
                <a:gd name="T14" fmla="*/ 167 w 195"/>
                <a:gd name="T15" fmla="*/ 265 h 276"/>
                <a:gd name="T16" fmla="*/ 155 w 19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276">
                  <a:moveTo>
                    <a:pt x="155" y="276"/>
                  </a:moveTo>
                  <a:cubicBezTo>
                    <a:pt x="13" y="276"/>
                    <a:pt x="13" y="276"/>
                    <a:pt x="13" y="276"/>
                  </a:cubicBezTo>
                  <a:cubicBezTo>
                    <a:pt x="5" y="276"/>
                    <a:pt x="0" y="269"/>
                    <a:pt x="1" y="262"/>
                  </a:cubicBezTo>
                  <a:cubicBezTo>
                    <a:pt x="28" y="11"/>
                    <a:pt x="28" y="11"/>
                    <a:pt x="28" y="11"/>
                  </a:cubicBezTo>
                  <a:cubicBezTo>
                    <a:pt x="28" y="5"/>
                    <a:pt x="33" y="0"/>
                    <a:pt x="40" y="0"/>
                  </a:cubicBezTo>
                  <a:cubicBezTo>
                    <a:pt x="182" y="0"/>
                    <a:pt x="182" y="0"/>
                    <a:pt x="182" y="0"/>
                  </a:cubicBezTo>
                  <a:cubicBezTo>
                    <a:pt x="190" y="0"/>
                    <a:pt x="195" y="6"/>
                    <a:pt x="194" y="13"/>
                  </a:cubicBezTo>
                  <a:cubicBezTo>
                    <a:pt x="167" y="265"/>
                    <a:pt x="167" y="265"/>
                    <a:pt x="167" y="265"/>
                  </a:cubicBezTo>
                  <a:cubicBezTo>
                    <a:pt x="167" y="271"/>
                    <a:pt x="162" y="276"/>
                    <a:pt x="155" y="276"/>
                  </a:cubicBezTo>
                  <a:close/>
                </a:path>
              </a:pathLst>
            </a:custGeom>
            <a:solidFill>
              <a:srgbClr val="DC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任意多边形: 形状 153"/>
            <p:cNvSpPr>
              <a:spLocks/>
            </p:cNvSpPr>
            <p:nvPr/>
          </p:nvSpPr>
          <p:spPr bwMode="auto">
            <a:xfrm>
              <a:off x="9353112" y="2680268"/>
              <a:ext cx="299878" cy="424442"/>
            </a:xfrm>
            <a:custGeom>
              <a:avLst/>
              <a:gdLst>
                <a:gd name="T0" fmla="*/ 155 w 195"/>
                <a:gd name="T1" fmla="*/ 276 h 276"/>
                <a:gd name="T2" fmla="*/ 155 w 195"/>
                <a:gd name="T3" fmla="*/ 275 h 276"/>
                <a:gd name="T4" fmla="*/ 13 w 195"/>
                <a:gd name="T5" fmla="*/ 275 h 276"/>
                <a:gd name="T6" fmla="*/ 1 w 195"/>
                <a:gd name="T7" fmla="*/ 264 h 276"/>
                <a:gd name="T8" fmla="*/ 1 w 195"/>
                <a:gd name="T9" fmla="*/ 262 h 276"/>
                <a:gd name="T10" fmla="*/ 1 w 195"/>
                <a:gd name="T11" fmla="*/ 262 h 276"/>
                <a:gd name="T12" fmla="*/ 28 w 195"/>
                <a:gd name="T13" fmla="*/ 11 h 276"/>
                <a:gd name="T14" fmla="*/ 40 w 195"/>
                <a:gd name="T15" fmla="*/ 1 h 276"/>
                <a:gd name="T16" fmla="*/ 182 w 195"/>
                <a:gd name="T17" fmla="*/ 1 h 276"/>
                <a:gd name="T18" fmla="*/ 194 w 195"/>
                <a:gd name="T19" fmla="*/ 12 h 276"/>
                <a:gd name="T20" fmla="*/ 194 w 195"/>
                <a:gd name="T21" fmla="*/ 13 h 276"/>
                <a:gd name="T22" fmla="*/ 167 w 195"/>
                <a:gd name="T23" fmla="*/ 265 h 276"/>
                <a:gd name="T24" fmla="*/ 155 w 195"/>
                <a:gd name="T25" fmla="*/ 275 h 276"/>
                <a:gd name="T26" fmla="*/ 155 w 195"/>
                <a:gd name="T27" fmla="*/ 276 h 276"/>
                <a:gd name="T28" fmla="*/ 155 w 195"/>
                <a:gd name="T29" fmla="*/ 276 h 276"/>
                <a:gd name="T30" fmla="*/ 168 w 195"/>
                <a:gd name="T31" fmla="*/ 265 h 276"/>
                <a:gd name="T32" fmla="*/ 195 w 195"/>
                <a:gd name="T33" fmla="*/ 13 h 276"/>
                <a:gd name="T34" fmla="*/ 195 w 195"/>
                <a:gd name="T35" fmla="*/ 12 h 276"/>
                <a:gd name="T36" fmla="*/ 182 w 195"/>
                <a:gd name="T37" fmla="*/ 0 h 276"/>
                <a:gd name="T38" fmla="*/ 40 w 195"/>
                <a:gd name="T39" fmla="*/ 0 h 276"/>
                <a:gd name="T40" fmla="*/ 27 w 195"/>
                <a:gd name="T41" fmla="*/ 11 h 276"/>
                <a:gd name="T42" fmla="*/ 0 w 195"/>
                <a:gd name="T43" fmla="*/ 262 h 276"/>
                <a:gd name="T44" fmla="*/ 0 w 195"/>
                <a:gd name="T45" fmla="*/ 262 h 276"/>
                <a:gd name="T46" fmla="*/ 0 w 195"/>
                <a:gd name="T47" fmla="*/ 264 h 276"/>
                <a:gd name="T48" fmla="*/ 13 w 195"/>
                <a:gd name="T49" fmla="*/ 276 h 276"/>
                <a:gd name="T50" fmla="*/ 155 w 195"/>
                <a:gd name="T5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5" h="276">
                  <a:moveTo>
                    <a:pt x="155" y="276"/>
                  </a:moveTo>
                  <a:cubicBezTo>
                    <a:pt x="155" y="275"/>
                    <a:pt x="155" y="275"/>
                    <a:pt x="155" y="275"/>
                  </a:cubicBezTo>
                  <a:cubicBezTo>
                    <a:pt x="13" y="275"/>
                    <a:pt x="13" y="275"/>
                    <a:pt x="13" y="275"/>
                  </a:cubicBezTo>
                  <a:cubicBezTo>
                    <a:pt x="6" y="275"/>
                    <a:pt x="1" y="270"/>
                    <a:pt x="1" y="264"/>
                  </a:cubicBezTo>
                  <a:cubicBezTo>
                    <a:pt x="1" y="263"/>
                    <a:pt x="1" y="263"/>
                    <a:pt x="1" y="262"/>
                  </a:cubicBezTo>
                  <a:cubicBezTo>
                    <a:pt x="1" y="262"/>
                    <a:pt x="1" y="262"/>
                    <a:pt x="1" y="262"/>
                  </a:cubicBezTo>
                  <a:cubicBezTo>
                    <a:pt x="28" y="11"/>
                    <a:pt x="28" y="11"/>
                    <a:pt x="28" y="11"/>
                  </a:cubicBezTo>
                  <a:cubicBezTo>
                    <a:pt x="29" y="5"/>
                    <a:pt x="34" y="1"/>
                    <a:pt x="40" y="1"/>
                  </a:cubicBezTo>
                  <a:cubicBezTo>
                    <a:pt x="182" y="1"/>
                    <a:pt x="182" y="1"/>
                    <a:pt x="182" y="1"/>
                  </a:cubicBezTo>
                  <a:cubicBezTo>
                    <a:pt x="189" y="1"/>
                    <a:pt x="194" y="6"/>
                    <a:pt x="194" y="12"/>
                  </a:cubicBezTo>
                  <a:cubicBezTo>
                    <a:pt x="194" y="12"/>
                    <a:pt x="194" y="13"/>
                    <a:pt x="194" y="13"/>
                  </a:cubicBezTo>
                  <a:cubicBezTo>
                    <a:pt x="167" y="265"/>
                    <a:pt x="167" y="265"/>
                    <a:pt x="167" y="265"/>
                  </a:cubicBezTo>
                  <a:cubicBezTo>
                    <a:pt x="166" y="271"/>
                    <a:pt x="161" y="275"/>
                    <a:pt x="155" y="275"/>
                  </a:cubicBezTo>
                  <a:cubicBezTo>
                    <a:pt x="155" y="276"/>
                    <a:pt x="155" y="276"/>
                    <a:pt x="155" y="276"/>
                  </a:cubicBezTo>
                  <a:cubicBezTo>
                    <a:pt x="155" y="276"/>
                    <a:pt x="155" y="276"/>
                    <a:pt x="155" y="276"/>
                  </a:cubicBezTo>
                  <a:cubicBezTo>
                    <a:pt x="162" y="276"/>
                    <a:pt x="167" y="271"/>
                    <a:pt x="168" y="265"/>
                  </a:cubicBezTo>
                  <a:cubicBezTo>
                    <a:pt x="195" y="13"/>
                    <a:pt x="195" y="13"/>
                    <a:pt x="195" y="13"/>
                  </a:cubicBezTo>
                  <a:cubicBezTo>
                    <a:pt x="195" y="13"/>
                    <a:pt x="195" y="13"/>
                    <a:pt x="195" y="12"/>
                  </a:cubicBezTo>
                  <a:cubicBezTo>
                    <a:pt x="195" y="5"/>
                    <a:pt x="189" y="0"/>
                    <a:pt x="182" y="0"/>
                  </a:cubicBezTo>
                  <a:cubicBezTo>
                    <a:pt x="40" y="0"/>
                    <a:pt x="40" y="0"/>
                    <a:pt x="40" y="0"/>
                  </a:cubicBezTo>
                  <a:cubicBezTo>
                    <a:pt x="33" y="0"/>
                    <a:pt x="28" y="4"/>
                    <a:pt x="27" y="11"/>
                  </a:cubicBezTo>
                  <a:cubicBezTo>
                    <a:pt x="0" y="262"/>
                    <a:pt x="0" y="262"/>
                    <a:pt x="0" y="262"/>
                  </a:cubicBezTo>
                  <a:cubicBezTo>
                    <a:pt x="0" y="262"/>
                    <a:pt x="0" y="262"/>
                    <a:pt x="0" y="262"/>
                  </a:cubicBezTo>
                  <a:cubicBezTo>
                    <a:pt x="0" y="263"/>
                    <a:pt x="0" y="263"/>
                    <a:pt x="0" y="264"/>
                  </a:cubicBezTo>
                  <a:cubicBezTo>
                    <a:pt x="0" y="270"/>
                    <a:pt x="6" y="276"/>
                    <a:pt x="13" y="276"/>
                  </a:cubicBezTo>
                  <a:cubicBezTo>
                    <a:pt x="155" y="276"/>
                    <a:pt x="155" y="276"/>
                    <a:pt x="155" y="2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形状 154"/>
            <p:cNvSpPr>
              <a:spLocks/>
            </p:cNvSpPr>
            <p:nvPr/>
          </p:nvSpPr>
          <p:spPr bwMode="auto">
            <a:xfrm>
              <a:off x="9708351" y="2798681"/>
              <a:ext cx="530553" cy="344474"/>
            </a:xfrm>
            <a:custGeom>
              <a:avLst/>
              <a:gdLst>
                <a:gd name="T0" fmla="*/ 307 w 345"/>
                <a:gd name="T1" fmla="*/ 224 h 224"/>
                <a:gd name="T2" fmla="*/ 13 w 345"/>
                <a:gd name="T3" fmla="*/ 224 h 224"/>
                <a:gd name="T4" fmla="*/ 1 w 345"/>
                <a:gd name="T5" fmla="*/ 211 h 224"/>
                <a:gd name="T6" fmla="*/ 26 w 345"/>
                <a:gd name="T7" fmla="*/ 11 h 224"/>
                <a:gd name="T8" fmla="*/ 38 w 345"/>
                <a:gd name="T9" fmla="*/ 0 h 224"/>
                <a:gd name="T10" fmla="*/ 332 w 345"/>
                <a:gd name="T11" fmla="*/ 0 h 224"/>
                <a:gd name="T12" fmla="*/ 344 w 345"/>
                <a:gd name="T13" fmla="*/ 14 h 224"/>
                <a:gd name="T14" fmla="*/ 319 w 345"/>
                <a:gd name="T15" fmla="*/ 214 h 224"/>
                <a:gd name="T16" fmla="*/ 307 w 345"/>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224">
                  <a:moveTo>
                    <a:pt x="307" y="224"/>
                  </a:moveTo>
                  <a:cubicBezTo>
                    <a:pt x="13" y="224"/>
                    <a:pt x="13" y="224"/>
                    <a:pt x="13" y="224"/>
                  </a:cubicBezTo>
                  <a:cubicBezTo>
                    <a:pt x="6" y="224"/>
                    <a:pt x="0" y="218"/>
                    <a:pt x="1" y="211"/>
                  </a:cubicBezTo>
                  <a:cubicBezTo>
                    <a:pt x="26" y="11"/>
                    <a:pt x="26" y="11"/>
                    <a:pt x="26" y="11"/>
                  </a:cubicBezTo>
                  <a:cubicBezTo>
                    <a:pt x="26" y="5"/>
                    <a:pt x="32" y="0"/>
                    <a:pt x="38" y="0"/>
                  </a:cubicBezTo>
                  <a:cubicBezTo>
                    <a:pt x="332" y="0"/>
                    <a:pt x="332" y="0"/>
                    <a:pt x="332" y="0"/>
                  </a:cubicBezTo>
                  <a:cubicBezTo>
                    <a:pt x="339" y="0"/>
                    <a:pt x="345" y="7"/>
                    <a:pt x="344" y="14"/>
                  </a:cubicBezTo>
                  <a:cubicBezTo>
                    <a:pt x="319" y="214"/>
                    <a:pt x="319" y="214"/>
                    <a:pt x="319" y="214"/>
                  </a:cubicBezTo>
                  <a:cubicBezTo>
                    <a:pt x="318" y="220"/>
                    <a:pt x="313" y="224"/>
                    <a:pt x="307" y="224"/>
                  </a:cubicBezTo>
                  <a:close/>
                </a:path>
              </a:pathLst>
            </a:custGeom>
            <a:solidFill>
              <a:srgbClr val="DC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形状 155"/>
            <p:cNvSpPr>
              <a:spLocks/>
            </p:cNvSpPr>
            <p:nvPr/>
          </p:nvSpPr>
          <p:spPr bwMode="auto">
            <a:xfrm>
              <a:off x="9708351" y="2798681"/>
              <a:ext cx="529014" cy="346013"/>
            </a:xfrm>
            <a:custGeom>
              <a:avLst/>
              <a:gdLst>
                <a:gd name="T0" fmla="*/ 307 w 344"/>
                <a:gd name="T1" fmla="*/ 224 h 225"/>
                <a:gd name="T2" fmla="*/ 307 w 344"/>
                <a:gd name="T3" fmla="*/ 224 h 225"/>
                <a:gd name="T4" fmla="*/ 13 w 344"/>
                <a:gd name="T5" fmla="*/ 224 h 225"/>
                <a:gd name="T6" fmla="*/ 1 w 344"/>
                <a:gd name="T7" fmla="*/ 212 h 225"/>
                <a:gd name="T8" fmla="*/ 2 w 344"/>
                <a:gd name="T9" fmla="*/ 211 h 225"/>
                <a:gd name="T10" fmla="*/ 26 w 344"/>
                <a:gd name="T11" fmla="*/ 11 h 225"/>
                <a:gd name="T12" fmla="*/ 38 w 344"/>
                <a:gd name="T13" fmla="*/ 1 h 225"/>
                <a:gd name="T14" fmla="*/ 332 w 344"/>
                <a:gd name="T15" fmla="*/ 1 h 225"/>
                <a:gd name="T16" fmla="*/ 343 w 344"/>
                <a:gd name="T17" fmla="*/ 12 h 225"/>
                <a:gd name="T18" fmla="*/ 343 w 344"/>
                <a:gd name="T19" fmla="*/ 14 h 225"/>
                <a:gd name="T20" fmla="*/ 318 w 344"/>
                <a:gd name="T21" fmla="*/ 214 h 225"/>
                <a:gd name="T22" fmla="*/ 307 w 344"/>
                <a:gd name="T23" fmla="*/ 224 h 225"/>
                <a:gd name="T24" fmla="*/ 307 w 344"/>
                <a:gd name="T25" fmla="*/ 224 h 225"/>
                <a:gd name="T26" fmla="*/ 307 w 344"/>
                <a:gd name="T27" fmla="*/ 225 h 225"/>
                <a:gd name="T28" fmla="*/ 319 w 344"/>
                <a:gd name="T29" fmla="*/ 214 h 225"/>
                <a:gd name="T30" fmla="*/ 344 w 344"/>
                <a:gd name="T31" fmla="*/ 14 h 225"/>
                <a:gd name="T32" fmla="*/ 344 w 344"/>
                <a:gd name="T33" fmla="*/ 12 h 225"/>
                <a:gd name="T34" fmla="*/ 332 w 344"/>
                <a:gd name="T35" fmla="*/ 0 h 225"/>
                <a:gd name="T36" fmla="*/ 38 w 344"/>
                <a:gd name="T37" fmla="*/ 0 h 225"/>
                <a:gd name="T38" fmla="*/ 25 w 344"/>
                <a:gd name="T39" fmla="*/ 11 h 225"/>
                <a:gd name="T40" fmla="*/ 1 w 344"/>
                <a:gd name="T41" fmla="*/ 211 h 225"/>
                <a:gd name="T42" fmla="*/ 0 w 344"/>
                <a:gd name="T43" fmla="*/ 212 h 225"/>
                <a:gd name="T44" fmla="*/ 13 w 344"/>
                <a:gd name="T45" fmla="*/ 225 h 225"/>
                <a:gd name="T46" fmla="*/ 307 w 344"/>
                <a:gd name="T47" fmla="*/ 225 h 225"/>
                <a:gd name="T48" fmla="*/ 307 w 344"/>
                <a:gd name="T49" fmla="*/ 22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225">
                  <a:moveTo>
                    <a:pt x="307" y="224"/>
                  </a:moveTo>
                  <a:cubicBezTo>
                    <a:pt x="307" y="224"/>
                    <a:pt x="307" y="224"/>
                    <a:pt x="307" y="224"/>
                  </a:cubicBezTo>
                  <a:cubicBezTo>
                    <a:pt x="13" y="224"/>
                    <a:pt x="13" y="224"/>
                    <a:pt x="13" y="224"/>
                  </a:cubicBezTo>
                  <a:cubicBezTo>
                    <a:pt x="7" y="224"/>
                    <a:pt x="1" y="218"/>
                    <a:pt x="1" y="212"/>
                  </a:cubicBezTo>
                  <a:cubicBezTo>
                    <a:pt x="1" y="212"/>
                    <a:pt x="1" y="211"/>
                    <a:pt x="2" y="211"/>
                  </a:cubicBezTo>
                  <a:cubicBezTo>
                    <a:pt x="26" y="11"/>
                    <a:pt x="26" y="11"/>
                    <a:pt x="26" y="11"/>
                  </a:cubicBezTo>
                  <a:cubicBezTo>
                    <a:pt x="27" y="5"/>
                    <a:pt x="32" y="1"/>
                    <a:pt x="38" y="1"/>
                  </a:cubicBezTo>
                  <a:cubicBezTo>
                    <a:pt x="332" y="1"/>
                    <a:pt x="332" y="1"/>
                    <a:pt x="332" y="1"/>
                  </a:cubicBezTo>
                  <a:cubicBezTo>
                    <a:pt x="338" y="1"/>
                    <a:pt x="343" y="6"/>
                    <a:pt x="343" y="12"/>
                  </a:cubicBezTo>
                  <a:cubicBezTo>
                    <a:pt x="343" y="13"/>
                    <a:pt x="343" y="13"/>
                    <a:pt x="343" y="14"/>
                  </a:cubicBezTo>
                  <a:cubicBezTo>
                    <a:pt x="318" y="214"/>
                    <a:pt x="318" y="214"/>
                    <a:pt x="318" y="214"/>
                  </a:cubicBezTo>
                  <a:cubicBezTo>
                    <a:pt x="318" y="219"/>
                    <a:pt x="313" y="224"/>
                    <a:pt x="307" y="224"/>
                  </a:cubicBezTo>
                  <a:cubicBezTo>
                    <a:pt x="307" y="224"/>
                    <a:pt x="307" y="224"/>
                    <a:pt x="307" y="224"/>
                  </a:cubicBezTo>
                  <a:cubicBezTo>
                    <a:pt x="307" y="225"/>
                    <a:pt x="307" y="225"/>
                    <a:pt x="307" y="225"/>
                  </a:cubicBezTo>
                  <a:cubicBezTo>
                    <a:pt x="313" y="225"/>
                    <a:pt x="319" y="220"/>
                    <a:pt x="319" y="214"/>
                  </a:cubicBezTo>
                  <a:cubicBezTo>
                    <a:pt x="344" y="14"/>
                    <a:pt x="344" y="14"/>
                    <a:pt x="344" y="14"/>
                  </a:cubicBezTo>
                  <a:cubicBezTo>
                    <a:pt x="344" y="13"/>
                    <a:pt x="344" y="13"/>
                    <a:pt x="344" y="12"/>
                  </a:cubicBezTo>
                  <a:cubicBezTo>
                    <a:pt x="344" y="5"/>
                    <a:pt x="339" y="0"/>
                    <a:pt x="332" y="0"/>
                  </a:cubicBezTo>
                  <a:cubicBezTo>
                    <a:pt x="38" y="0"/>
                    <a:pt x="38" y="0"/>
                    <a:pt x="38" y="0"/>
                  </a:cubicBezTo>
                  <a:cubicBezTo>
                    <a:pt x="31" y="0"/>
                    <a:pt x="26" y="5"/>
                    <a:pt x="25" y="11"/>
                  </a:cubicBezTo>
                  <a:cubicBezTo>
                    <a:pt x="1" y="211"/>
                    <a:pt x="1" y="211"/>
                    <a:pt x="1" y="211"/>
                  </a:cubicBezTo>
                  <a:cubicBezTo>
                    <a:pt x="0" y="211"/>
                    <a:pt x="0" y="212"/>
                    <a:pt x="0" y="212"/>
                  </a:cubicBezTo>
                  <a:cubicBezTo>
                    <a:pt x="0" y="219"/>
                    <a:pt x="6" y="225"/>
                    <a:pt x="13" y="225"/>
                  </a:cubicBezTo>
                  <a:cubicBezTo>
                    <a:pt x="307" y="225"/>
                    <a:pt x="307" y="225"/>
                    <a:pt x="307" y="225"/>
                  </a:cubicBezTo>
                  <a:lnTo>
                    <a:pt x="307"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形状 156"/>
            <p:cNvSpPr>
              <a:spLocks/>
            </p:cNvSpPr>
            <p:nvPr/>
          </p:nvSpPr>
          <p:spPr bwMode="auto">
            <a:xfrm>
              <a:off x="7560000" y="4155049"/>
              <a:ext cx="1179518" cy="212221"/>
            </a:xfrm>
            <a:custGeom>
              <a:avLst/>
              <a:gdLst>
                <a:gd name="T0" fmla="*/ 660 w 767"/>
                <a:gd name="T1" fmla="*/ 138 h 138"/>
                <a:gd name="T2" fmla="*/ 767 w 767"/>
                <a:gd name="T3" fmla="*/ 74 h 138"/>
                <a:gd name="T4" fmla="*/ 727 w 767"/>
                <a:gd name="T5" fmla="*/ 58 h 138"/>
                <a:gd name="T6" fmla="*/ 722 w 767"/>
                <a:gd name="T7" fmla="*/ 36 h 138"/>
                <a:gd name="T8" fmla="*/ 710 w 767"/>
                <a:gd name="T9" fmla="*/ 34 h 138"/>
                <a:gd name="T10" fmla="*/ 664 w 767"/>
                <a:gd name="T11" fmla="*/ 32 h 138"/>
                <a:gd name="T12" fmla="*/ 651 w 767"/>
                <a:gd name="T13" fmla="*/ 27 h 138"/>
                <a:gd name="T14" fmla="*/ 542 w 767"/>
                <a:gd name="T15" fmla="*/ 13 h 138"/>
                <a:gd name="T16" fmla="*/ 535 w 767"/>
                <a:gd name="T17" fmla="*/ 26 h 138"/>
                <a:gd name="T18" fmla="*/ 11 w 767"/>
                <a:gd name="T19" fmla="*/ 0 h 138"/>
                <a:gd name="T20" fmla="*/ 0 w 767"/>
                <a:gd name="T21" fmla="*/ 58 h 138"/>
                <a:gd name="T22" fmla="*/ 660 w 76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7" h="138">
                  <a:moveTo>
                    <a:pt x="660" y="138"/>
                  </a:moveTo>
                  <a:cubicBezTo>
                    <a:pt x="660" y="138"/>
                    <a:pt x="754" y="137"/>
                    <a:pt x="767" y="74"/>
                  </a:cubicBezTo>
                  <a:cubicBezTo>
                    <a:pt x="727" y="58"/>
                    <a:pt x="727" y="58"/>
                    <a:pt x="727" y="58"/>
                  </a:cubicBezTo>
                  <a:cubicBezTo>
                    <a:pt x="725" y="51"/>
                    <a:pt x="724" y="43"/>
                    <a:pt x="722" y="36"/>
                  </a:cubicBezTo>
                  <a:cubicBezTo>
                    <a:pt x="710" y="34"/>
                    <a:pt x="710" y="34"/>
                    <a:pt x="710" y="34"/>
                  </a:cubicBezTo>
                  <a:cubicBezTo>
                    <a:pt x="664" y="32"/>
                    <a:pt x="664" y="32"/>
                    <a:pt x="664" y="32"/>
                  </a:cubicBezTo>
                  <a:cubicBezTo>
                    <a:pt x="651" y="27"/>
                    <a:pt x="651" y="27"/>
                    <a:pt x="651" y="27"/>
                  </a:cubicBezTo>
                  <a:cubicBezTo>
                    <a:pt x="542" y="13"/>
                    <a:pt x="542" y="13"/>
                    <a:pt x="542" y="13"/>
                  </a:cubicBezTo>
                  <a:cubicBezTo>
                    <a:pt x="535" y="26"/>
                    <a:pt x="535" y="26"/>
                    <a:pt x="535" y="26"/>
                  </a:cubicBezTo>
                  <a:cubicBezTo>
                    <a:pt x="11" y="0"/>
                    <a:pt x="11" y="0"/>
                    <a:pt x="11" y="0"/>
                  </a:cubicBezTo>
                  <a:cubicBezTo>
                    <a:pt x="11" y="0"/>
                    <a:pt x="3" y="24"/>
                    <a:pt x="0" y="58"/>
                  </a:cubicBezTo>
                  <a:lnTo>
                    <a:pt x="660"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任意多边形: 形状 157"/>
            <p:cNvSpPr>
              <a:spLocks/>
            </p:cNvSpPr>
            <p:nvPr/>
          </p:nvSpPr>
          <p:spPr bwMode="auto">
            <a:xfrm>
              <a:off x="7507714" y="2964767"/>
              <a:ext cx="2159116" cy="1356368"/>
            </a:xfrm>
            <a:custGeom>
              <a:avLst/>
              <a:gdLst>
                <a:gd name="T0" fmla="*/ 1405 w 1405"/>
                <a:gd name="T1" fmla="*/ 517 h 882"/>
                <a:gd name="T2" fmla="*/ 1403 w 1405"/>
                <a:gd name="T3" fmla="*/ 470 h 882"/>
                <a:gd name="T4" fmla="*/ 1329 w 1405"/>
                <a:gd name="T5" fmla="*/ 388 h 882"/>
                <a:gd name="T6" fmla="*/ 1082 w 1405"/>
                <a:gd name="T7" fmla="*/ 352 h 882"/>
                <a:gd name="T8" fmla="*/ 786 w 1405"/>
                <a:gd name="T9" fmla="*/ 158 h 882"/>
                <a:gd name="T10" fmla="*/ 725 w 1405"/>
                <a:gd name="T11" fmla="*/ 93 h 882"/>
                <a:gd name="T12" fmla="*/ 654 w 1405"/>
                <a:gd name="T13" fmla="*/ 33 h 882"/>
                <a:gd name="T14" fmla="*/ 628 w 1405"/>
                <a:gd name="T15" fmla="*/ 23 h 882"/>
                <a:gd name="T16" fmla="*/ 484 w 1405"/>
                <a:gd name="T17" fmla="*/ 0 h 882"/>
                <a:gd name="T18" fmla="*/ 150 w 1405"/>
                <a:gd name="T19" fmla="*/ 190 h 882"/>
                <a:gd name="T20" fmla="*/ 3 w 1405"/>
                <a:gd name="T21" fmla="*/ 758 h 882"/>
                <a:gd name="T22" fmla="*/ 40 w 1405"/>
                <a:gd name="T23" fmla="*/ 806 h 882"/>
                <a:gd name="T24" fmla="*/ 672 w 1405"/>
                <a:gd name="T25" fmla="*/ 879 h 882"/>
                <a:gd name="T26" fmla="*/ 772 w 1405"/>
                <a:gd name="T27" fmla="*/ 779 h 882"/>
                <a:gd name="T28" fmla="*/ 758 w 1405"/>
                <a:gd name="T29" fmla="*/ 456 h 882"/>
                <a:gd name="T30" fmla="*/ 793 w 1405"/>
                <a:gd name="T31" fmla="*/ 430 h 882"/>
                <a:gd name="T32" fmla="*/ 1046 w 1405"/>
                <a:gd name="T33" fmla="*/ 517 h 882"/>
                <a:gd name="T34" fmla="*/ 1405 w 1405"/>
                <a:gd name="T35" fmla="*/ 517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882">
                  <a:moveTo>
                    <a:pt x="1405" y="517"/>
                  </a:moveTo>
                  <a:cubicBezTo>
                    <a:pt x="1403" y="470"/>
                    <a:pt x="1403" y="470"/>
                    <a:pt x="1403" y="470"/>
                  </a:cubicBezTo>
                  <a:cubicBezTo>
                    <a:pt x="1401" y="429"/>
                    <a:pt x="1370" y="394"/>
                    <a:pt x="1329" y="388"/>
                  </a:cubicBezTo>
                  <a:cubicBezTo>
                    <a:pt x="1082" y="352"/>
                    <a:pt x="1082" y="352"/>
                    <a:pt x="1082" y="352"/>
                  </a:cubicBezTo>
                  <a:cubicBezTo>
                    <a:pt x="786" y="158"/>
                    <a:pt x="786" y="158"/>
                    <a:pt x="786" y="158"/>
                  </a:cubicBezTo>
                  <a:cubicBezTo>
                    <a:pt x="761" y="141"/>
                    <a:pt x="740" y="119"/>
                    <a:pt x="725" y="93"/>
                  </a:cubicBezTo>
                  <a:cubicBezTo>
                    <a:pt x="709" y="66"/>
                    <a:pt x="684" y="45"/>
                    <a:pt x="654" y="33"/>
                  </a:cubicBezTo>
                  <a:cubicBezTo>
                    <a:pt x="628" y="23"/>
                    <a:pt x="628" y="23"/>
                    <a:pt x="628" y="23"/>
                  </a:cubicBezTo>
                  <a:cubicBezTo>
                    <a:pt x="628" y="23"/>
                    <a:pt x="551" y="5"/>
                    <a:pt x="484" y="0"/>
                  </a:cubicBezTo>
                  <a:cubicBezTo>
                    <a:pt x="484" y="0"/>
                    <a:pt x="253" y="0"/>
                    <a:pt x="150" y="190"/>
                  </a:cubicBezTo>
                  <a:cubicBezTo>
                    <a:pt x="67" y="343"/>
                    <a:pt x="19" y="645"/>
                    <a:pt x="3" y="758"/>
                  </a:cubicBezTo>
                  <a:cubicBezTo>
                    <a:pt x="0" y="782"/>
                    <a:pt x="16" y="803"/>
                    <a:pt x="40" y="806"/>
                  </a:cubicBezTo>
                  <a:cubicBezTo>
                    <a:pt x="672" y="879"/>
                    <a:pt x="672" y="879"/>
                    <a:pt x="672" y="879"/>
                  </a:cubicBezTo>
                  <a:cubicBezTo>
                    <a:pt x="728" y="882"/>
                    <a:pt x="775" y="835"/>
                    <a:pt x="772" y="779"/>
                  </a:cubicBezTo>
                  <a:cubicBezTo>
                    <a:pt x="758" y="456"/>
                    <a:pt x="758" y="456"/>
                    <a:pt x="758" y="456"/>
                  </a:cubicBezTo>
                  <a:cubicBezTo>
                    <a:pt x="757" y="437"/>
                    <a:pt x="775" y="423"/>
                    <a:pt x="793" y="430"/>
                  </a:cubicBezTo>
                  <a:cubicBezTo>
                    <a:pt x="1046" y="517"/>
                    <a:pt x="1046" y="517"/>
                    <a:pt x="1046" y="517"/>
                  </a:cubicBezTo>
                  <a:lnTo>
                    <a:pt x="1405" y="517"/>
                  </a:lnTo>
                  <a:close/>
                </a:path>
              </a:pathLst>
            </a:custGeom>
            <a:solidFill>
              <a:srgbClr val="12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任意多边形: 形状 158"/>
            <p:cNvSpPr>
              <a:spLocks/>
            </p:cNvSpPr>
            <p:nvPr/>
          </p:nvSpPr>
          <p:spPr bwMode="auto">
            <a:xfrm>
              <a:off x="7509251" y="2963229"/>
              <a:ext cx="2159116" cy="1356368"/>
            </a:xfrm>
            <a:custGeom>
              <a:avLst/>
              <a:gdLst>
                <a:gd name="T0" fmla="*/ 1405 w 1405"/>
                <a:gd name="T1" fmla="*/ 518 h 882"/>
                <a:gd name="T2" fmla="*/ 1329 w 1405"/>
                <a:gd name="T3" fmla="*/ 388 h 882"/>
                <a:gd name="T4" fmla="*/ 785 w 1405"/>
                <a:gd name="T5" fmla="*/ 158 h 882"/>
                <a:gd name="T6" fmla="*/ 653 w 1405"/>
                <a:gd name="T7" fmla="*/ 33 h 882"/>
                <a:gd name="T8" fmla="*/ 627 w 1405"/>
                <a:gd name="T9" fmla="*/ 23 h 882"/>
                <a:gd name="T10" fmla="*/ 483 w 1405"/>
                <a:gd name="T11" fmla="*/ 0 h 882"/>
                <a:gd name="T12" fmla="*/ 354 w 1405"/>
                <a:gd name="T13" fmla="*/ 24 h 882"/>
                <a:gd name="T14" fmla="*/ 1 w 1405"/>
                <a:gd name="T15" fmla="*/ 759 h 882"/>
                <a:gd name="T16" fmla="*/ 39 w 1405"/>
                <a:gd name="T17" fmla="*/ 808 h 882"/>
                <a:gd name="T18" fmla="*/ 671 w 1405"/>
                <a:gd name="T19" fmla="*/ 881 h 882"/>
                <a:gd name="T20" fmla="*/ 772 w 1405"/>
                <a:gd name="T21" fmla="*/ 784 h 882"/>
                <a:gd name="T22" fmla="*/ 758 w 1405"/>
                <a:gd name="T23" fmla="*/ 457 h 882"/>
                <a:gd name="T24" fmla="*/ 758 w 1405"/>
                <a:gd name="T25" fmla="*/ 456 h 882"/>
                <a:gd name="T26" fmla="*/ 783 w 1405"/>
                <a:gd name="T27" fmla="*/ 430 h 882"/>
                <a:gd name="T28" fmla="*/ 1044 w 1405"/>
                <a:gd name="T29" fmla="*/ 519 h 882"/>
                <a:gd name="T30" fmla="*/ 1405 w 1405"/>
                <a:gd name="T31" fmla="*/ 518 h 882"/>
                <a:gd name="T32" fmla="*/ 1404 w 1405"/>
                <a:gd name="T33" fmla="*/ 517 h 882"/>
                <a:gd name="T34" fmla="*/ 792 w 1405"/>
                <a:gd name="T35" fmla="*/ 430 h 882"/>
                <a:gd name="T36" fmla="*/ 756 w 1405"/>
                <a:gd name="T37" fmla="*/ 456 h 882"/>
                <a:gd name="T38" fmla="*/ 756 w 1405"/>
                <a:gd name="T39" fmla="*/ 457 h 882"/>
                <a:gd name="T40" fmla="*/ 770 w 1405"/>
                <a:gd name="T41" fmla="*/ 784 h 882"/>
                <a:gd name="T42" fmla="*/ 675 w 1405"/>
                <a:gd name="T43" fmla="*/ 880 h 882"/>
                <a:gd name="T44" fmla="*/ 671 w 1405"/>
                <a:gd name="T45" fmla="*/ 880 h 882"/>
                <a:gd name="T46" fmla="*/ 39 w 1405"/>
                <a:gd name="T47" fmla="*/ 806 h 882"/>
                <a:gd name="T48" fmla="*/ 3 w 1405"/>
                <a:gd name="T49" fmla="*/ 759 h 882"/>
                <a:gd name="T50" fmla="*/ 355 w 1405"/>
                <a:gd name="T51" fmla="*/ 25 h 882"/>
                <a:gd name="T52" fmla="*/ 473 w 1405"/>
                <a:gd name="T53" fmla="*/ 2 h 882"/>
                <a:gd name="T54" fmla="*/ 483 w 1405"/>
                <a:gd name="T55" fmla="*/ 2 h 882"/>
                <a:gd name="T56" fmla="*/ 483 w 1405"/>
                <a:gd name="T57" fmla="*/ 2 h 882"/>
                <a:gd name="T58" fmla="*/ 613 w 1405"/>
                <a:gd name="T59" fmla="*/ 22 h 882"/>
                <a:gd name="T60" fmla="*/ 627 w 1405"/>
                <a:gd name="T61" fmla="*/ 24 h 882"/>
                <a:gd name="T62" fmla="*/ 652 w 1405"/>
                <a:gd name="T63" fmla="*/ 35 h 882"/>
                <a:gd name="T64" fmla="*/ 784 w 1405"/>
                <a:gd name="T65" fmla="*/ 160 h 882"/>
                <a:gd name="T66" fmla="*/ 1328 w 1405"/>
                <a:gd name="T67" fmla="*/ 390 h 882"/>
                <a:gd name="T68" fmla="*/ 1403 w 1405"/>
                <a:gd name="T69" fmla="*/ 518 h 882"/>
                <a:gd name="T70" fmla="*/ 1404 w 1405"/>
                <a:gd name="T71" fmla="*/ 517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05" h="882">
                  <a:moveTo>
                    <a:pt x="1404" y="518"/>
                  </a:moveTo>
                  <a:cubicBezTo>
                    <a:pt x="1405" y="518"/>
                    <a:pt x="1405" y="518"/>
                    <a:pt x="1405" y="518"/>
                  </a:cubicBezTo>
                  <a:cubicBezTo>
                    <a:pt x="1403" y="471"/>
                    <a:pt x="1403" y="471"/>
                    <a:pt x="1403" y="471"/>
                  </a:cubicBezTo>
                  <a:cubicBezTo>
                    <a:pt x="1401" y="429"/>
                    <a:pt x="1370" y="394"/>
                    <a:pt x="1329" y="388"/>
                  </a:cubicBezTo>
                  <a:cubicBezTo>
                    <a:pt x="1081" y="353"/>
                    <a:pt x="1081" y="353"/>
                    <a:pt x="1081" y="353"/>
                  </a:cubicBezTo>
                  <a:cubicBezTo>
                    <a:pt x="785" y="158"/>
                    <a:pt x="785" y="158"/>
                    <a:pt x="785" y="158"/>
                  </a:cubicBezTo>
                  <a:cubicBezTo>
                    <a:pt x="761" y="142"/>
                    <a:pt x="740" y="120"/>
                    <a:pt x="725" y="94"/>
                  </a:cubicBezTo>
                  <a:cubicBezTo>
                    <a:pt x="709" y="67"/>
                    <a:pt x="684" y="45"/>
                    <a:pt x="653" y="33"/>
                  </a:cubicBezTo>
                  <a:cubicBezTo>
                    <a:pt x="627" y="23"/>
                    <a:pt x="627" y="23"/>
                    <a:pt x="627" y="23"/>
                  </a:cubicBezTo>
                  <a:cubicBezTo>
                    <a:pt x="627" y="23"/>
                    <a:pt x="627" y="23"/>
                    <a:pt x="627" y="23"/>
                  </a:cubicBezTo>
                  <a:cubicBezTo>
                    <a:pt x="627" y="23"/>
                    <a:pt x="550" y="5"/>
                    <a:pt x="483" y="0"/>
                  </a:cubicBezTo>
                  <a:cubicBezTo>
                    <a:pt x="483" y="0"/>
                    <a:pt x="483" y="0"/>
                    <a:pt x="483" y="0"/>
                  </a:cubicBezTo>
                  <a:cubicBezTo>
                    <a:pt x="483" y="0"/>
                    <a:pt x="483" y="0"/>
                    <a:pt x="483" y="0"/>
                  </a:cubicBezTo>
                  <a:cubicBezTo>
                    <a:pt x="483" y="0"/>
                    <a:pt x="425" y="0"/>
                    <a:pt x="354" y="24"/>
                  </a:cubicBezTo>
                  <a:cubicBezTo>
                    <a:pt x="283" y="47"/>
                    <a:pt x="200" y="95"/>
                    <a:pt x="148" y="190"/>
                  </a:cubicBezTo>
                  <a:cubicBezTo>
                    <a:pt x="65" y="344"/>
                    <a:pt x="17" y="646"/>
                    <a:pt x="1" y="759"/>
                  </a:cubicBezTo>
                  <a:cubicBezTo>
                    <a:pt x="1" y="761"/>
                    <a:pt x="0" y="763"/>
                    <a:pt x="0" y="765"/>
                  </a:cubicBezTo>
                  <a:cubicBezTo>
                    <a:pt x="0" y="787"/>
                    <a:pt x="17" y="806"/>
                    <a:pt x="39" y="808"/>
                  </a:cubicBezTo>
                  <a:cubicBezTo>
                    <a:pt x="671" y="881"/>
                    <a:pt x="671" y="881"/>
                    <a:pt x="671" y="881"/>
                  </a:cubicBezTo>
                  <a:cubicBezTo>
                    <a:pt x="671" y="881"/>
                    <a:pt x="671" y="881"/>
                    <a:pt x="671" y="881"/>
                  </a:cubicBezTo>
                  <a:cubicBezTo>
                    <a:pt x="672" y="882"/>
                    <a:pt x="674" y="882"/>
                    <a:pt x="675" y="882"/>
                  </a:cubicBezTo>
                  <a:cubicBezTo>
                    <a:pt x="729" y="882"/>
                    <a:pt x="772" y="838"/>
                    <a:pt x="772" y="784"/>
                  </a:cubicBezTo>
                  <a:cubicBezTo>
                    <a:pt x="772" y="783"/>
                    <a:pt x="772" y="781"/>
                    <a:pt x="772" y="780"/>
                  </a:cubicBezTo>
                  <a:cubicBezTo>
                    <a:pt x="758" y="457"/>
                    <a:pt x="758" y="457"/>
                    <a:pt x="758" y="457"/>
                  </a:cubicBezTo>
                  <a:cubicBezTo>
                    <a:pt x="758" y="457"/>
                    <a:pt x="758" y="457"/>
                    <a:pt x="758" y="457"/>
                  </a:cubicBezTo>
                  <a:cubicBezTo>
                    <a:pt x="758" y="456"/>
                    <a:pt x="758" y="456"/>
                    <a:pt x="758" y="456"/>
                  </a:cubicBezTo>
                  <a:cubicBezTo>
                    <a:pt x="758" y="448"/>
                    <a:pt x="761" y="442"/>
                    <a:pt x="766" y="437"/>
                  </a:cubicBezTo>
                  <a:cubicBezTo>
                    <a:pt x="770" y="433"/>
                    <a:pt x="777" y="430"/>
                    <a:pt x="783" y="430"/>
                  </a:cubicBezTo>
                  <a:cubicBezTo>
                    <a:pt x="786" y="430"/>
                    <a:pt x="789" y="431"/>
                    <a:pt x="792" y="432"/>
                  </a:cubicBezTo>
                  <a:cubicBezTo>
                    <a:pt x="1044" y="519"/>
                    <a:pt x="1044" y="519"/>
                    <a:pt x="1044" y="519"/>
                  </a:cubicBezTo>
                  <a:cubicBezTo>
                    <a:pt x="1405" y="519"/>
                    <a:pt x="1405" y="519"/>
                    <a:pt x="1405" y="519"/>
                  </a:cubicBezTo>
                  <a:cubicBezTo>
                    <a:pt x="1405" y="518"/>
                    <a:pt x="1405" y="518"/>
                    <a:pt x="1405" y="518"/>
                  </a:cubicBezTo>
                  <a:cubicBezTo>
                    <a:pt x="1404" y="518"/>
                    <a:pt x="1404" y="518"/>
                    <a:pt x="1404" y="518"/>
                  </a:cubicBezTo>
                  <a:cubicBezTo>
                    <a:pt x="1404" y="517"/>
                    <a:pt x="1404" y="517"/>
                    <a:pt x="1404" y="517"/>
                  </a:cubicBezTo>
                  <a:cubicBezTo>
                    <a:pt x="1045" y="517"/>
                    <a:pt x="1045" y="517"/>
                    <a:pt x="1045" y="517"/>
                  </a:cubicBezTo>
                  <a:cubicBezTo>
                    <a:pt x="792" y="430"/>
                    <a:pt x="792" y="430"/>
                    <a:pt x="792" y="430"/>
                  </a:cubicBezTo>
                  <a:cubicBezTo>
                    <a:pt x="789" y="429"/>
                    <a:pt x="786" y="428"/>
                    <a:pt x="783" y="428"/>
                  </a:cubicBezTo>
                  <a:cubicBezTo>
                    <a:pt x="769" y="428"/>
                    <a:pt x="756" y="440"/>
                    <a:pt x="756" y="456"/>
                  </a:cubicBezTo>
                  <a:cubicBezTo>
                    <a:pt x="756" y="456"/>
                    <a:pt x="756" y="456"/>
                    <a:pt x="756" y="457"/>
                  </a:cubicBezTo>
                  <a:cubicBezTo>
                    <a:pt x="756" y="457"/>
                    <a:pt x="756" y="457"/>
                    <a:pt x="756" y="457"/>
                  </a:cubicBezTo>
                  <a:cubicBezTo>
                    <a:pt x="770" y="780"/>
                    <a:pt x="770" y="780"/>
                    <a:pt x="770" y="780"/>
                  </a:cubicBezTo>
                  <a:cubicBezTo>
                    <a:pt x="770" y="781"/>
                    <a:pt x="770" y="783"/>
                    <a:pt x="770" y="784"/>
                  </a:cubicBezTo>
                  <a:cubicBezTo>
                    <a:pt x="770" y="810"/>
                    <a:pt x="760" y="834"/>
                    <a:pt x="742" y="852"/>
                  </a:cubicBezTo>
                  <a:cubicBezTo>
                    <a:pt x="725" y="869"/>
                    <a:pt x="701" y="880"/>
                    <a:pt x="675" y="880"/>
                  </a:cubicBezTo>
                  <a:cubicBezTo>
                    <a:pt x="674" y="880"/>
                    <a:pt x="672" y="880"/>
                    <a:pt x="671" y="879"/>
                  </a:cubicBezTo>
                  <a:cubicBezTo>
                    <a:pt x="671" y="880"/>
                    <a:pt x="671" y="880"/>
                    <a:pt x="671" y="880"/>
                  </a:cubicBezTo>
                  <a:cubicBezTo>
                    <a:pt x="671" y="879"/>
                    <a:pt x="671" y="879"/>
                    <a:pt x="671" y="879"/>
                  </a:cubicBezTo>
                  <a:cubicBezTo>
                    <a:pt x="39" y="806"/>
                    <a:pt x="39" y="806"/>
                    <a:pt x="39" y="806"/>
                  </a:cubicBezTo>
                  <a:cubicBezTo>
                    <a:pt x="18" y="804"/>
                    <a:pt x="2" y="786"/>
                    <a:pt x="2" y="765"/>
                  </a:cubicBezTo>
                  <a:cubicBezTo>
                    <a:pt x="2" y="763"/>
                    <a:pt x="3" y="761"/>
                    <a:pt x="3" y="759"/>
                  </a:cubicBezTo>
                  <a:cubicBezTo>
                    <a:pt x="19" y="647"/>
                    <a:pt x="67" y="344"/>
                    <a:pt x="150" y="191"/>
                  </a:cubicBezTo>
                  <a:cubicBezTo>
                    <a:pt x="201" y="97"/>
                    <a:pt x="284" y="49"/>
                    <a:pt x="355" y="25"/>
                  </a:cubicBezTo>
                  <a:cubicBezTo>
                    <a:pt x="390" y="14"/>
                    <a:pt x="422" y="8"/>
                    <a:pt x="445" y="5"/>
                  </a:cubicBezTo>
                  <a:cubicBezTo>
                    <a:pt x="457" y="3"/>
                    <a:pt x="466" y="2"/>
                    <a:pt x="473" y="2"/>
                  </a:cubicBezTo>
                  <a:cubicBezTo>
                    <a:pt x="476" y="2"/>
                    <a:pt x="479" y="2"/>
                    <a:pt x="480" y="2"/>
                  </a:cubicBezTo>
                  <a:cubicBezTo>
                    <a:pt x="482" y="2"/>
                    <a:pt x="483" y="2"/>
                    <a:pt x="483" y="2"/>
                  </a:cubicBezTo>
                  <a:cubicBezTo>
                    <a:pt x="483" y="1"/>
                    <a:pt x="483" y="1"/>
                    <a:pt x="483" y="1"/>
                  </a:cubicBezTo>
                  <a:cubicBezTo>
                    <a:pt x="483" y="2"/>
                    <a:pt x="483" y="2"/>
                    <a:pt x="483" y="2"/>
                  </a:cubicBezTo>
                  <a:cubicBezTo>
                    <a:pt x="516" y="4"/>
                    <a:pt x="552" y="10"/>
                    <a:pt x="580" y="15"/>
                  </a:cubicBezTo>
                  <a:cubicBezTo>
                    <a:pt x="593" y="18"/>
                    <a:pt x="605" y="20"/>
                    <a:pt x="613" y="22"/>
                  </a:cubicBezTo>
                  <a:cubicBezTo>
                    <a:pt x="622" y="24"/>
                    <a:pt x="627" y="25"/>
                    <a:pt x="627" y="25"/>
                  </a:cubicBezTo>
                  <a:cubicBezTo>
                    <a:pt x="627" y="24"/>
                    <a:pt x="627" y="24"/>
                    <a:pt x="627" y="24"/>
                  </a:cubicBezTo>
                  <a:cubicBezTo>
                    <a:pt x="626" y="25"/>
                    <a:pt x="626" y="25"/>
                    <a:pt x="626" y="25"/>
                  </a:cubicBezTo>
                  <a:cubicBezTo>
                    <a:pt x="652" y="35"/>
                    <a:pt x="652" y="35"/>
                    <a:pt x="652" y="35"/>
                  </a:cubicBezTo>
                  <a:cubicBezTo>
                    <a:pt x="683" y="47"/>
                    <a:pt x="707" y="68"/>
                    <a:pt x="723" y="95"/>
                  </a:cubicBezTo>
                  <a:cubicBezTo>
                    <a:pt x="739" y="121"/>
                    <a:pt x="759" y="143"/>
                    <a:pt x="784" y="160"/>
                  </a:cubicBezTo>
                  <a:cubicBezTo>
                    <a:pt x="1080" y="354"/>
                    <a:pt x="1080" y="354"/>
                    <a:pt x="1080" y="354"/>
                  </a:cubicBezTo>
                  <a:cubicBezTo>
                    <a:pt x="1328" y="390"/>
                    <a:pt x="1328" y="390"/>
                    <a:pt x="1328" y="390"/>
                  </a:cubicBezTo>
                  <a:cubicBezTo>
                    <a:pt x="1369" y="396"/>
                    <a:pt x="1399" y="430"/>
                    <a:pt x="1401" y="471"/>
                  </a:cubicBezTo>
                  <a:cubicBezTo>
                    <a:pt x="1403" y="518"/>
                    <a:pt x="1403" y="518"/>
                    <a:pt x="1403" y="518"/>
                  </a:cubicBezTo>
                  <a:cubicBezTo>
                    <a:pt x="1404" y="518"/>
                    <a:pt x="1404" y="518"/>
                    <a:pt x="1404" y="518"/>
                  </a:cubicBezTo>
                  <a:cubicBezTo>
                    <a:pt x="1404" y="517"/>
                    <a:pt x="1404" y="517"/>
                    <a:pt x="1404" y="517"/>
                  </a:cubicBezTo>
                  <a:lnTo>
                    <a:pt x="1404" y="5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任意多边形: 形状 159"/>
            <p:cNvSpPr>
              <a:spLocks/>
            </p:cNvSpPr>
            <p:nvPr/>
          </p:nvSpPr>
          <p:spPr bwMode="auto">
            <a:xfrm>
              <a:off x="11004744" y="4682525"/>
              <a:ext cx="332172" cy="366004"/>
            </a:xfrm>
            <a:custGeom>
              <a:avLst/>
              <a:gdLst>
                <a:gd name="T0" fmla="*/ 59 w 216"/>
                <a:gd name="T1" fmla="*/ 0 h 238"/>
                <a:gd name="T2" fmla="*/ 47 w 216"/>
                <a:gd name="T3" fmla="*/ 0 h 238"/>
                <a:gd name="T4" fmla="*/ 0 w 216"/>
                <a:gd name="T5" fmla="*/ 102 h 238"/>
                <a:gd name="T6" fmla="*/ 136 w 216"/>
                <a:gd name="T7" fmla="*/ 238 h 238"/>
                <a:gd name="T8" fmla="*/ 216 w 216"/>
                <a:gd name="T9" fmla="*/ 211 h 238"/>
                <a:gd name="T10" fmla="*/ 215 w 216"/>
                <a:gd name="T11" fmla="*/ 202 h 238"/>
                <a:gd name="T12" fmla="*/ 136 w 216"/>
                <a:gd name="T13" fmla="*/ 230 h 238"/>
                <a:gd name="T14" fmla="*/ 46 w 216"/>
                <a:gd name="T15" fmla="*/ 192 h 238"/>
                <a:gd name="T16" fmla="*/ 8 w 216"/>
                <a:gd name="T17" fmla="*/ 102 h 238"/>
                <a:gd name="T18" fmla="*/ 46 w 216"/>
                <a:gd name="T19" fmla="*/ 12 h 238"/>
                <a:gd name="T20" fmla="*/ 59 w 216"/>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238">
                  <a:moveTo>
                    <a:pt x="59" y="0"/>
                  </a:moveTo>
                  <a:cubicBezTo>
                    <a:pt x="47" y="0"/>
                    <a:pt x="47" y="0"/>
                    <a:pt x="47" y="0"/>
                  </a:cubicBezTo>
                  <a:cubicBezTo>
                    <a:pt x="18" y="25"/>
                    <a:pt x="0" y="61"/>
                    <a:pt x="0" y="102"/>
                  </a:cubicBezTo>
                  <a:cubicBezTo>
                    <a:pt x="0" y="177"/>
                    <a:pt x="61" y="238"/>
                    <a:pt x="136" y="238"/>
                  </a:cubicBezTo>
                  <a:cubicBezTo>
                    <a:pt x="166" y="238"/>
                    <a:pt x="194" y="228"/>
                    <a:pt x="216" y="211"/>
                  </a:cubicBezTo>
                  <a:cubicBezTo>
                    <a:pt x="215" y="202"/>
                    <a:pt x="215" y="202"/>
                    <a:pt x="215" y="202"/>
                  </a:cubicBezTo>
                  <a:cubicBezTo>
                    <a:pt x="193" y="219"/>
                    <a:pt x="166" y="230"/>
                    <a:pt x="136" y="230"/>
                  </a:cubicBezTo>
                  <a:cubicBezTo>
                    <a:pt x="100" y="230"/>
                    <a:pt x="69" y="215"/>
                    <a:pt x="46" y="192"/>
                  </a:cubicBezTo>
                  <a:cubicBezTo>
                    <a:pt x="22" y="169"/>
                    <a:pt x="8" y="137"/>
                    <a:pt x="8" y="102"/>
                  </a:cubicBezTo>
                  <a:cubicBezTo>
                    <a:pt x="8" y="67"/>
                    <a:pt x="22" y="35"/>
                    <a:pt x="46" y="12"/>
                  </a:cubicBezTo>
                  <a:cubicBezTo>
                    <a:pt x="50" y="8"/>
                    <a:pt x="54" y="4"/>
                    <a:pt x="59"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形状 160"/>
            <p:cNvSpPr>
              <a:spLocks/>
            </p:cNvSpPr>
            <p:nvPr/>
          </p:nvSpPr>
          <p:spPr bwMode="auto">
            <a:xfrm>
              <a:off x="11077022" y="4631777"/>
              <a:ext cx="242977" cy="50749"/>
            </a:xfrm>
            <a:custGeom>
              <a:avLst/>
              <a:gdLst>
                <a:gd name="T0" fmla="*/ 89 w 158"/>
                <a:gd name="T1" fmla="*/ 0 h 33"/>
                <a:gd name="T2" fmla="*/ 0 w 158"/>
                <a:gd name="T3" fmla="*/ 33 h 33"/>
                <a:gd name="T4" fmla="*/ 12 w 158"/>
                <a:gd name="T5" fmla="*/ 33 h 33"/>
                <a:gd name="T6" fmla="*/ 89 w 158"/>
                <a:gd name="T7" fmla="*/ 8 h 33"/>
                <a:gd name="T8" fmla="*/ 143 w 158"/>
                <a:gd name="T9" fmla="*/ 20 h 33"/>
                <a:gd name="T10" fmla="*/ 158 w 158"/>
                <a:gd name="T11" fmla="*/ 19 h 33"/>
                <a:gd name="T12" fmla="*/ 89 w 158"/>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58" h="33">
                  <a:moveTo>
                    <a:pt x="89" y="0"/>
                  </a:moveTo>
                  <a:cubicBezTo>
                    <a:pt x="55" y="0"/>
                    <a:pt x="23" y="12"/>
                    <a:pt x="0" y="33"/>
                  </a:cubicBezTo>
                  <a:cubicBezTo>
                    <a:pt x="12" y="33"/>
                    <a:pt x="12" y="33"/>
                    <a:pt x="12" y="33"/>
                  </a:cubicBezTo>
                  <a:cubicBezTo>
                    <a:pt x="34" y="17"/>
                    <a:pt x="60" y="8"/>
                    <a:pt x="89" y="8"/>
                  </a:cubicBezTo>
                  <a:cubicBezTo>
                    <a:pt x="108" y="8"/>
                    <a:pt x="126" y="12"/>
                    <a:pt x="143" y="20"/>
                  </a:cubicBezTo>
                  <a:cubicBezTo>
                    <a:pt x="147" y="19"/>
                    <a:pt x="152" y="19"/>
                    <a:pt x="158" y="19"/>
                  </a:cubicBezTo>
                  <a:cubicBezTo>
                    <a:pt x="138" y="7"/>
                    <a:pt x="114" y="0"/>
                    <a:pt x="8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形状 161"/>
            <p:cNvSpPr>
              <a:spLocks noEditPoints="1"/>
            </p:cNvSpPr>
            <p:nvPr/>
          </p:nvSpPr>
          <p:spPr bwMode="auto">
            <a:xfrm>
              <a:off x="11296932" y="4660995"/>
              <a:ext cx="124565" cy="346013"/>
            </a:xfrm>
            <a:custGeom>
              <a:avLst/>
              <a:gdLst>
                <a:gd name="T0" fmla="*/ 81 w 81"/>
                <a:gd name="T1" fmla="*/ 116 h 225"/>
                <a:gd name="T2" fmla="*/ 77 w 81"/>
                <a:gd name="T3" fmla="*/ 116 h 225"/>
                <a:gd name="T4" fmla="*/ 73 w 81"/>
                <a:gd name="T5" fmla="*/ 116 h 225"/>
                <a:gd name="T6" fmla="*/ 36 w 81"/>
                <a:gd name="T7" fmla="*/ 206 h 225"/>
                <a:gd name="T8" fmla="*/ 25 w 81"/>
                <a:gd name="T9" fmla="*/ 216 h 225"/>
                <a:gd name="T10" fmla="*/ 26 w 81"/>
                <a:gd name="T11" fmla="*/ 225 h 225"/>
                <a:gd name="T12" fmla="*/ 81 w 81"/>
                <a:gd name="T13" fmla="*/ 116 h 225"/>
                <a:gd name="T14" fmla="*/ 81 w 81"/>
                <a:gd name="T15" fmla="*/ 116 h 225"/>
                <a:gd name="T16" fmla="*/ 81 w 81"/>
                <a:gd name="T17" fmla="*/ 116 h 225"/>
                <a:gd name="T18" fmla="*/ 81 w 81"/>
                <a:gd name="T19" fmla="*/ 116 h 225"/>
                <a:gd name="T20" fmla="*/ 15 w 81"/>
                <a:gd name="T21" fmla="*/ 0 h 225"/>
                <a:gd name="T22" fmla="*/ 0 w 81"/>
                <a:gd name="T23" fmla="*/ 1 h 225"/>
                <a:gd name="T24" fmla="*/ 36 w 81"/>
                <a:gd name="T25" fmla="*/ 26 h 225"/>
                <a:gd name="T26" fmla="*/ 73 w 81"/>
                <a:gd name="T27" fmla="*/ 116 h 225"/>
                <a:gd name="T28" fmla="*/ 77 w 81"/>
                <a:gd name="T29" fmla="*/ 116 h 225"/>
                <a:gd name="T30" fmla="*/ 81 w 81"/>
                <a:gd name="T31" fmla="*/ 116 h 225"/>
                <a:gd name="T32" fmla="*/ 81 w 81"/>
                <a:gd name="T33" fmla="*/ 116 h 225"/>
                <a:gd name="T34" fmla="*/ 15 w 81"/>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225">
                  <a:moveTo>
                    <a:pt x="81" y="116"/>
                  </a:moveTo>
                  <a:cubicBezTo>
                    <a:pt x="77" y="116"/>
                    <a:pt x="77" y="116"/>
                    <a:pt x="77" y="116"/>
                  </a:cubicBezTo>
                  <a:cubicBezTo>
                    <a:pt x="73" y="116"/>
                    <a:pt x="73" y="116"/>
                    <a:pt x="73" y="116"/>
                  </a:cubicBezTo>
                  <a:cubicBezTo>
                    <a:pt x="73" y="151"/>
                    <a:pt x="59" y="183"/>
                    <a:pt x="36" y="206"/>
                  </a:cubicBezTo>
                  <a:cubicBezTo>
                    <a:pt x="32" y="210"/>
                    <a:pt x="29" y="213"/>
                    <a:pt x="25" y="216"/>
                  </a:cubicBezTo>
                  <a:cubicBezTo>
                    <a:pt x="26" y="225"/>
                    <a:pt x="26" y="225"/>
                    <a:pt x="26" y="225"/>
                  </a:cubicBezTo>
                  <a:cubicBezTo>
                    <a:pt x="60" y="200"/>
                    <a:pt x="81" y="161"/>
                    <a:pt x="81" y="116"/>
                  </a:cubicBezTo>
                  <a:moveTo>
                    <a:pt x="81" y="116"/>
                  </a:moveTo>
                  <a:cubicBezTo>
                    <a:pt x="81" y="116"/>
                    <a:pt x="81" y="116"/>
                    <a:pt x="81" y="116"/>
                  </a:cubicBezTo>
                  <a:cubicBezTo>
                    <a:pt x="81" y="116"/>
                    <a:pt x="81" y="116"/>
                    <a:pt x="81" y="116"/>
                  </a:cubicBezTo>
                  <a:moveTo>
                    <a:pt x="15" y="0"/>
                  </a:moveTo>
                  <a:cubicBezTo>
                    <a:pt x="9" y="0"/>
                    <a:pt x="4" y="0"/>
                    <a:pt x="0" y="1"/>
                  </a:cubicBezTo>
                  <a:cubicBezTo>
                    <a:pt x="13" y="7"/>
                    <a:pt x="25" y="16"/>
                    <a:pt x="36" y="26"/>
                  </a:cubicBezTo>
                  <a:cubicBezTo>
                    <a:pt x="59" y="49"/>
                    <a:pt x="73" y="81"/>
                    <a:pt x="73" y="116"/>
                  </a:cubicBezTo>
                  <a:cubicBezTo>
                    <a:pt x="77" y="116"/>
                    <a:pt x="77" y="116"/>
                    <a:pt x="77" y="116"/>
                  </a:cubicBezTo>
                  <a:cubicBezTo>
                    <a:pt x="81" y="116"/>
                    <a:pt x="81" y="116"/>
                    <a:pt x="81" y="116"/>
                  </a:cubicBezTo>
                  <a:cubicBezTo>
                    <a:pt x="81" y="116"/>
                    <a:pt x="81" y="116"/>
                    <a:pt x="81" y="116"/>
                  </a:cubicBezTo>
                  <a:cubicBezTo>
                    <a:pt x="81" y="67"/>
                    <a:pt x="55" y="24"/>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形状 162"/>
            <p:cNvSpPr>
              <a:spLocks noEditPoints="1"/>
            </p:cNvSpPr>
            <p:nvPr/>
          </p:nvSpPr>
          <p:spPr bwMode="auto">
            <a:xfrm>
              <a:off x="6348188" y="1540404"/>
              <a:ext cx="276810" cy="276810"/>
            </a:xfrm>
            <a:custGeom>
              <a:avLst/>
              <a:gdLst>
                <a:gd name="T0" fmla="*/ 180 w 180"/>
                <a:gd name="T1" fmla="*/ 90 h 180"/>
                <a:gd name="T2" fmla="*/ 180 w 180"/>
                <a:gd name="T3" fmla="*/ 90 h 180"/>
                <a:gd name="T4" fmla="*/ 180 w 180"/>
                <a:gd name="T5" fmla="*/ 90 h 180"/>
                <a:gd name="T6" fmla="*/ 90 w 180"/>
                <a:gd name="T7" fmla="*/ 0 h 180"/>
                <a:gd name="T8" fmla="*/ 0 w 180"/>
                <a:gd name="T9" fmla="*/ 90 h 180"/>
                <a:gd name="T10" fmla="*/ 90 w 180"/>
                <a:gd name="T11" fmla="*/ 180 h 180"/>
                <a:gd name="T12" fmla="*/ 180 w 180"/>
                <a:gd name="T13" fmla="*/ 90 h 180"/>
                <a:gd name="T14" fmla="*/ 176 w 180"/>
                <a:gd name="T15" fmla="*/ 90 h 180"/>
                <a:gd name="T16" fmla="*/ 172 w 180"/>
                <a:gd name="T17" fmla="*/ 90 h 180"/>
                <a:gd name="T18" fmla="*/ 148 w 180"/>
                <a:gd name="T19" fmla="*/ 148 h 180"/>
                <a:gd name="T20" fmla="*/ 90 w 180"/>
                <a:gd name="T21" fmla="*/ 172 h 180"/>
                <a:gd name="T22" fmla="*/ 32 w 180"/>
                <a:gd name="T23" fmla="*/ 148 h 180"/>
                <a:gd name="T24" fmla="*/ 8 w 180"/>
                <a:gd name="T25" fmla="*/ 90 h 180"/>
                <a:gd name="T26" fmla="*/ 32 w 180"/>
                <a:gd name="T27" fmla="*/ 32 h 180"/>
                <a:gd name="T28" fmla="*/ 90 w 180"/>
                <a:gd name="T29" fmla="*/ 8 h 180"/>
                <a:gd name="T30" fmla="*/ 148 w 180"/>
                <a:gd name="T31" fmla="*/ 32 h 180"/>
                <a:gd name="T32" fmla="*/ 172 w 180"/>
                <a:gd name="T33" fmla="*/ 90 h 180"/>
                <a:gd name="T34" fmla="*/ 176 w 180"/>
                <a:gd name="T35" fmla="*/ 90 h 180"/>
                <a:gd name="T36" fmla="*/ 180 w 180"/>
                <a:gd name="T37" fmla="*/ 90 h 180"/>
                <a:gd name="T38" fmla="*/ 180 w 180"/>
                <a:gd name="T39" fmla="*/ 90 h 180"/>
                <a:gd name="T40" fmla="*/ 90 w 180"/>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80">
                  <a:moveTo>
                    <a:pt x="180" y="90"/>
                  </a:moveTo>
                  <a:cubicBezTo>
                    <a:pt x="180" y="90"/>
                    <a:pt x="180" y="90"/>
                    <a:pt x="180" y="90"/>
                  </a:cubicBezTo>
                  <a:cubicBezTo>
                    <a:pt x="180" y="90"/>
                    <a:pt x="180" y="90"/>
                    <a:pt x="180" y="90"/>
                  </a:cubicBezTo>
                  <a:moveTo>
                    <a:pt x="90" y="0"/>
                  </a:moveTo>
                  <a:cubicBezTo>
                    <a:pt x="40" y="0"/>
                    <a:pt x="0" y="40"/>
                    <a:pt x="0" y="90"/>
                  </a:cubicBezTo>
                  <a:cubicBezTo>
                    <a:pt x="0" y="140"/>
                    <a:pt x="40" y="180"/>
                    <a:pt x="90" y="180"/>
                  </a:cubicBezTo>
                  <a:cubicBezTo>
                    <a:pt x="140" y="180"/>
                    <a:pt x="180" y="140"/>
                    <a:pt x="180" y="90"/>
                  </a:cubicBezTo>
                  <a:cubicBezTo>
                    <a:pt x="176" y="90"/>
                    <a:pt x="176" y="90"/>
                    <a:pt x="176" y="90"/>
                  </a:cubicBezTo>
                  <a:cubicBezTo>
                    <a:pt x="172" y="90"/>
                    <a:pt x="172" y="90"/>
                    <a:pt x="172" y="90"/>
                  </a:cubicBezTo>
                  <a:cubicBezTo>
                    <a:pt x="172" y="113"/>
                    <a:pt x="163" y="133"/>
                    <a:pt x="148" y="148"/>
                  </a:cubicBezTo>
                  <a:cubicBezTo>
                    <a:pt x="133" y="163"/>
                    <a:pt x="113" y="172"/>
                    <a:pt x="90" y="172"/>
                  </a:cubicBezTo>
                  <a:cubicBezTo>
                    <a:pt x="67" y="172"/>
                    <a:pt x="47" y="163"/>
                    <a:pt x="32" y="148"/>
                  </a:cubicBezTo>
                  <a:cubicBezTo>
                    <a:pt x="17" y="133"/>
                    <a:pt x="8" y="113"/>
                    <a:pt x="8" y="90"/>
                  </a:cubicBezTo>
                  <a:cubicBezTo>
                    <a:pt x="8" y="67"/>
                    <a:pt x="17" y="47"/>
                    <a:pt x="32" y="32"/>
                  </a:cubicBezTo>
                  <a:cubicBezTo>
                    <a:pt x="47" y="17"/>
                    <a:pt x="67" y="8"/>
                    <a:pt x="90" y="8"/>
                  </a:cubicBezTo>
                  <a:cubicBezTo>
                    <a:pt x="113" y="8"/>
                    <a:pt x="133" y="17"/>
                    <a:pt x="148" y="32"/>
                  </a:cubicBezTo>
                  <a:cubicBezTo>
                    <a:pt x="163" y="47"/>
                    <a:pt x="172" y="67"/>
                    <a:pt x="172" y="90"/>
                  </a:cubicBezTo>
                  <a:cubicBezTo>
                    <a:pt x="176" y="90"/>
                    <a:pt x="176" y="90"/>
                    <a:pt x="176" y="90"/>
                  </a:cubicBezTo>
                  <a:cubicBezTo>
                    <a:pt x="180" y="90"/>
                    <a:pt x="180" y="90"/>
                    <a:pt x="180" y="90"/>
                  </a:cubicBezTo>
                  <a:cubicBezTo>
                    <a:pt x="180" y="90"/>
                    <a:pt x="180" y="90"/>
                    <a:pt x="180" y="90"/>
                  </a:cubicBezTo>
                  <a:cubicBezTo>
                    <a:pt x="180" y="40"/>
                    <a:pt x="140" y="0"/>
                    <a:pt x="90" y="0"/>
                  </a:cubicBezTo>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形状 163"/>
            <p:cNvSpPr>
              <a:spLocks noEditPoints="1"/>
            </p:cNvSpPr>
            <p:nvPr/>
          </p:nvSpPr>
          <p:spPr bwMode="auto">
            <a:xfrm>
              <a:off x="6194405" y="1441983"/>
              <a:ext cx="1311771" cy="489031"/>
            </a:xfrm>
            <a:custGeom>
              <a:avLst/>
              <a:gdLst>
                <a:gd name="T0" fmla="*/ 44 w 853"/>
                <a:gd name="T1" fmla="*/ 310 h 318"/>
                <a:gd name="T2" fmla="*/ 18 w 853"/>
                <a:gd name="T3" fmla="*/ 299 h 318"/>
                <a:gd name="T4" fmla="*/ 8 w 853"/>
                <a:gd name="T5" fmla="*/ 273 h 318"/>
                <a:gd name="T6" fmla="*/ 8 w 853"/>
                <a:gd name="T7" fmla="*/ 44 h 318"/>
                <a:gd name="T8" fmla="*/ 18 w 853"/>
                <a:gd name="T9" fmla="*/ 18 h 318"/>
                <a:gd name="T10" fmla="*/ 44 w 853"/>
                <a:gd name="T11" fmla="*/ 8 h 318"/>
                <a:gd name="T12" fmla="*/ 808 w 853"/>
                <a:gd name="T13" fmla="*/ 8 h 318"/>
                <a:gd name="T14" fmla="*/ 834 w 853"/>
                <a:gd name="T15" fmla="*/ 18 h 318"/>
                <a:gd name="T16" fmla="*/ 845 w 853"/>
                <a:gd name="T17" fmla="*/ 44 h 318"/>
                <a:gd name="T18" fmla="*/ 845 w 853"/>
                <a:gd name="T19" fmla="*/ 273 h 318"/>
                <a:gd name="T20" fmla="*/ 834 w 853"/>
                <a:gd name="T21" fmla="*/ 299 h 318"/>
                <a:gd name="T22" fmla="*/ 808 w 853"/>
                <a:gd name="T23" fmla="*/ 310 h 318"/>
                <a:gd name="T24" fmla="*/ 808 w 853"/>
                <a:gd name="T25" fmla="*/ 310 h 318"/>
                <a:gd name="T26" fmla="*/ 44 w 853"/>
                <a:gd name="T27" fmla="*/ 310 h 318"/>
                <a:gd name="T28" fmla="*/ 808 w 853"/>
                <a:gd name="T29" fmla="*/ 0 h 318"/>
                <a:gd name="T30" fmla="*/ 44 w 853"/>
                <a:gd name="T31" fmla="*/ 0 h 318"/>
                <a:gd name="T32" fmla="*/ 0 w 853"/>
                <a:gd name="T33" fmla="*/ 44 h 318"/>
                <a:gd name="T34" fmla="*/ 0 w 853"/>
                <a:gd name="T35" fmla="*/ 273 h 318"/>
                <a:gd name="T36" fmla="*/ 44 w 853"/>
                <a:gd name="T37" fmla="*/ 318 h 318"/>
                <a:gd name="T38" fmla="*/ 306 w 853"/>
                <a:gd name="T39" fmla="*/ 318 h 318"/>
                <a:gd name="T40" fmla="*/ 306 w 853"/>
                <a:gd name="T41" fmla="*/ 315 h 318"/>
                <a:gd name="T42" fmla="*/ 314 w 853"/>
                <a:gd name="T43" fmla="*/ 315 h 318"/>
                <a:gd name="T44" fmla="*/ 314 w 853"/>
                <a:gd name="T45" fmla="*/ 318 h 318"/>
                <a:gd name="T46" fmla="*/ 808 w 853"/>
                <a:gd name="T47" fmla="*/ 318 h 318"/>
                <a:gd name="T48" fmla="*/ 853 w 853"/>
                <a:gd name="T49" fmla="*/ 273 h 318"/>
                <a:gd name="T50" fmla="*/ 853 w 853"/>
                <a:gd name="T51" fmla="*/ 170 h 318"/>
                <a:gd name="T52" fmla="*/ 850 w 853"/>
                <a:gd name="T53" fmla="*/ 170 h 318"/>
                <a:gd name="T54" fmla="*/ 850 w 853"/>
                <a:gd name="T55" fmla="*/ 162 h 318"/>
                <a:gd name="T56" fmla="*/ 853 w 853"/>
                <a:gd name="T57" fmla="*/ 162 h 318"/>
                <a:gd name="T58" fmla="*/ 853 w 853"/>
                <a:gd name="T59" fmla="*/ 44 h 318"/>
                <a:gd name="T60" fmla="*/ 808 w 853"/>
                <a:gd name="T6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3" h="318">
                  <a:moveTo>
                    <a:pt x="44" y="310"/>
                  </a:moveTo>
                  <a:cubicBezTo>
                    <a:pt x="34" y="310"/>
                    <a:pt x="25" y="306"/>
                    <a:pt x="18" y="299"/>
                  </a:cubicBezTo>
                  <a:cubicBezTo>
                    <a:pt x="12" y="292"/>
                    <a:pt x="8" y="283"/>
                    <a:pt x="8" y="273"/>
                  </a:cubicBezTo>
                  <a:cubicBezTo>
                    <a:pt x="8" y="44"/>
                    <a:pt x="8" y="44"/>
                    <a:pt x="8" y="44"/>
                  </a:cubicBezTo>
                  <a:cubicBezTo>
                    <a:pt x="8" y="34"/>
                    <a:pt x="12" y="25"/>
                    <a:pt x="18" y="18"/>
                  </a:cubicBezTo>
                  <a:cubicBezTo>
                    <a:pt x="25" y="12"/>
                    <a:pt x="34" y="8"/>
                    <a:pt x="44" y="8"/>
                  </a:cubicBezTo>
                  <a:cubicBezTo>
                    <a:pt x="808" y="8"/>
                    <a:pt x="808" y="8"/>
                    <a:pt x="808" y="8"/>
                  </a:cubicBezTo>
                  <a:cubicBezTo>
                    <a:pt x="818" y="8"/>
                    <a:pt x="827" y="12"/>
                    <a:pt x="834" y="18"/>
                  </a:cubicBezTo>
                  <a:cubicBezTo>
                    <a:pt x="841" y="25"/>
                    <a:pt x="845" y="34"/>
                    <a:pt x="845" y="44"/>
                  </a:cubicBezTo>
                  <a:cubicBezTo>
                    <a:pt x="845" y="273"/>
                    <a:pt x="845" y="273"/>
                    <a:pt x="845" y="273"/>
                  </a:cubicBezTo>
                  <a:cubicBezTo>
                    <a:pt x="845" y="283"/>
                    <a:pt x="841" y="292"/>
                    <a:pt x="834" y="299"/>
                  </a:cubicBezTo>
                  <a:cubicBezTo>
                    <a:pt x="827" y="306"/>
                    <a:pt x="818" y="310"/>
                    <a:pt x="808" y="310"/>
                  </a:cubicBezTo>
                  <a:cubicBezTo>
                    <a:pt x="808" y="310"/>
                    <a:pt x="808" y="310"/>
                    <a:pt x="808" y="310"/>
                  </a:cubicBezTo>
                  <a:cubicBezTo>
                    <a:pt x="44" y="310"/>
                    <a:pt x="44" y="310"/>
                    <a:pt x="44" y="310"/>
                  </a:cubicBezTo>
                  <a:moveTo>
                    <a:pt x="808" y="0"/>
                  </a:moveTo>
                  <a:cubicBezTo>
                    <a:pt x="44" y="0"/>
                    <a:pt x="44" y="0"/>
                    <a:pt x="44" y="0"/>
                  </a:cubicBezTo>
                  <a:cubicBezTo>
                    <a:pt x="20" y="0"/>
                    <a:pt x="0" y="20"/>
                    <a:pt x="0" y="44"/>
                  </a:cubicBezTo>
                  <a:cubicBezTo>
                    <a:pt x="0" y="273"/>
                    <a:pt x="0" y="273"/>
                    <a:pt x="0" y="273"/>
                  </a:cubicBezTo>
                  <a:cubicBezTo>
                    <a:pt x="0" y="298"/>
                    <a:pt x="20" y="318"/>
                    <a:pt x="44" y="318"/>
                  </a:cubicBezTo>
                  <a:cubicBezTo>
                    <a:pt x="306" y="318"/>
                    <a:pt x="306" y="318"/>
                    <a:pt x="306" y="318"/>
                  </a:cubicBezTo>
                  <a:cubicBezTo>
                    <a:pt x="306" y="315"/>
                    <a:pt x="306" y="315"/>
                    <a:pt x="306" y="315"/>
                  </a:cubicBezTo>
                  <a:cubicBezTo>
                    <a:pt x="314" y="315"/>
                    <a:pt x="314" y="315"/>
                    <a:pt x="314" y="315"/>
                  </a:cubicBezTo>
                  <a:cubicBezTo>
                    <a:pt x="314" y="318"/>
                    <a:pt x="314" y="318"/>
                    <a:pt x="314" y="318"/>
                  </a:cubicBezTo>
                  <a:cubicBezTo>
                    <a:pt x="808" y="318"/>
                    <a:pt x="808" y="318"/>
                    <a:pt x="808" y="318"/>
                  </a:cubicBezTo>
                  <a:cubicBezTo>
                    <a:pt x="833" y="318"/>
                    <a:pt x="853" y="298"/>
                    <a:pt x="853" y="273"/>
                  </a:cubicBezTo>
                  <a:cubicBezTo>
                    <a:pt x="853" y="170"/>
                    <a:pt x="853" y="170"/>
                    <a:pt x="853" y="170"/>
                  </a:cubicBezTo>
                  <a:cubicBezTo>
                    <a:pt x="850" y="170"/>
                    <a:pt x="850" y="170"/>
                    <a:pt x="850" y="170"/>
                  </a:cubicBezTo>
                  <a:cubicBezTo>
                    <a:pt x="850" y="162"/>
                    <a:pt x="850" y="162"/>
                    <a:pt x="850" y="162"/>
                  </a:cubicBezTo>
                  <a:cubicBezTo>
                    <a:pt x="853" y="162"/>
                    <a:pt x="853" y="162"/>
                    <a:pt x="853" y="162"/>
                  </a:cubicBezTo>
                  <a:cubicBezTo>
                    <a:pt x="853" y="44"/>
                    <a:pt x="853" y="44"/>
                    <a:pt x="853" y="44"/>
                  </a:cubicBezTo>
                  <a:cubicBezTo>
                    <a:pt x="853" y="20"/>
                    <a:pt x="833" y="0"/>
                    <a:pt x="808" y="0"/>
                  </a:cubicBezTo>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任意多边形: 形状 164"/>
            <p:cNvSpPr>
              <a:spLocks/>
            </p:cNvSpPr>
            <p:nvPr/>
          </p:nvSpPr>
          <p:spPr bwMode="auto">
            <a:xfrm>
              <a:off x="6664982" y="1691111"/>
              <a:ext cx="1562437" cy="489031"/>
            </a:xfrm>
            <a:custGeom>
              <a:avLst/>
              <a:gdLst>
                <a:gd name="T0" fmla="*/ 972 w 1016"/>
                <a:gd name="T1" fmla="*/ 0 h 318"/>
                <a:gd name="T2" fmla="*/ 547 w 1016"/>
                <a:gd name="T3" fmla="*/ 0 h 318"/>
                <a:gd name="T4" fmla="*/ 547 w 1016"/>
                <a:gd name="T5" fmla="*/ 8 h 318"/>
                <a:gd name="T6" fmla="*/ 972 w 1016"/>
                <a:gd name="T7" fmla="*/ 8 h 318"/>
                <a:gd name="T8" fmla="*/ 998 w 1016"/>
                <a:gd name="T9" fmla="*/ 19 h 318"/>
                <a:gd name="T10" fmla="*/ 1008 w 1016"/>
                <a:gd name="T11" fmla="*/ 45 h 318"/>
                <a:gd name="T12" fmla="*/ 1008 w 1016"/>
                <a:gd name="T13" fmla="*/ 274 h 318"/>
                <a:gd name="T14" fmla="*/ 998 w 1016"/>
                <a:gd name="T15" fmla="*/ 300 h 318"/>
                <a:gd name="T16" fmla="*/ 972 w 1016"/>
                <a:gd name="T17" fmla="*/ 310 h 318"/>
                <a:gd name="T18" fmla="*/ 45 w 1016"/>
                <a:gd name="T19" fmla="*/ 310 h 318"/>
                <a:gd name="T20" fmla="*/ 19 w 1016"/>
                <a:gd name="T21" fmla="*/ 300 h 318"/>
                <a:gd name="T22" fmla="*/ 8 w 1016"/>
                <a:gd name="T23" fmla="*/ 274 h 318"/>
                <a:gd name="T24" fmla="*/ 8 w 1016"/>
                <a:gd name="T25" fmla="*/ 156 h 318"/>
                <a:gd name="T26" fmla="*/ 0 w 1016"/>
                <a:gd name="T27" fmla="*/ 156 h 318"/>
                <a:gd name="T28" fmla="*/ 0 w 1016"/>
                <a:gd name="T29" fmla="*/ 274 h 318"/>
                <a:gd name="T30" fmla="*/ 45 w 1016"/>
                <a:gd name="T31" fmla="*/ 318 h 318"/>
                <a:gd name="T32" fmla="*/ 972 w 1016"/>
                <a:gd name="T33" fmla="*/ 318 h 318"/>
                <a:gd name="T34" fmla="*/ 1016 w 1016"/>
                <a:gd name="T35" fmla="*/ 274 h 318"/>
                <a:gd name="T36" fmla="*/ 1016 w 1016"/>
                <a:gd name="T37" fmla="*/ 45 h 318"/>
                <a:gd name="T38" fmla="*/ 972 w 1016"/>
                <a:gd name="T39"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6" h="318">
                  <a:moveTo>
                    <a:pt x="972" y="0"/>
                  </a:moveTo>
                  <a:cubicBezTo>
                    <a:pt x="547" y="0"/>
                    <a:pt x="547" y="0"/>
                    <a:pt x="547" y="0"/>
                  </a:cubicBezTo>
                  <a:cubicBezTo>
                    <a:pt x="547" y="8"/>
                    <a:pt x="547" y="8"/>
                    <a:pt x="547" y="8"/>
                  </a:cubicBezTo>
                  <a:cubicBezTo>
                    <a:pt x="972" y="8"/>
                    <a:pt x="972" y="8"/>
                    <a:pt x="972" y="8"/>
                  </a:cubicBezTo>
                  <a:cubicBezTo>
                    <a:pt x="982" y="8"/>
                    <a:pt x="991" y="13"/>
                    <a:pt x="998" y="19"/>
                  </a:cubicBezTo>
                  <a:cubicBezTo>
                    <a:pt x="1004" y="26"/>
                    <a:pt x="1008" y="35"/>
                    <a:pt x="1008" y="45"/>
                  </a:cubicBezTo>
                  <a:cubicBezTo>
                    <a:pt x="1008" y="274"/>
                    <a:pt x="1008" y="274"/>
                    <a:pt x="1008" y="274"/>
                  </a:cubicBezTo>
                  <a:cubicBezTo>
                    <a:pt x="1008" y="284"/>
                    <a:pt x="1004" y="293"/>
                    <a:pt x="998" y="300"/>
                  </a:cubicBezTo>
                  <a:cubicBezTo>
                    <a:pt x="991" y="306"/>
                    <a:pt x="982" y="310"/>
                    <a:pt x="972" y="310"/>
                  </a:cubicBezTo>
                  <a:cubicBezTo>
                    <a:pt x="45" y="310"/>
                    <a:pt x="45" y="310"/>
                    <a:pt x="45" y="310"/>
                  </a:cubicBezTo>
                  <a:cubicBezTo>
                    <a:pt x="35" y="310"/>
                    <a:pt x="26" y="306"/>
                    <a:pt x="19" y="300"/>
                  </a:cubicBezTo>
                  <a:cubicBezTo>
                    <a:pt x="12" y="293"/>
                    <a:pt x="8" y="284"/>
                    <a:pt x="8" y="274"/>
                  </a:cubicBezTo>
                  <a:cubicBezTo>
                    <a:pt x="8" y="156"/>
                    <a:pt x="8" y="156"/>
                    <a:pt x="8" y="156"/>
                  </a:cubicBezTo>
                  <a:cubicBezTo>
                    <a:pt x="0" y="156"/>
                    <a:pt x="0" y="156"/>
                    <a:pt x="0" y="156"/>
                  </a:cubicBezTo>
                  <a:cubicBezTo>
                    <a:pt x="0" y="274"/>
                    <a:pt x="0" y="274"/>
                    <a:pt x="0" y="274"/>
                  </a:cubicBezTo>
                  <a:cubicBezTo>
                    <a:pt x="0" y="298"/>
                    <a:pt x="20" y="318"/>
                    <a:pt x="45" y="318"/>
                  </a:cubicBezTo>
                  <a:cubicBezTo>
                    <a:pt x="972" y="318"/>
                    <a:pt x="972" y="318"/>
                    <a:pt x="972" y="318"/>
                  </a:cubicBezTo>
                  <a:cubicBezTo>
                    <a:pt x="996" y="318"/>
                    <a:pt x="1016" y="298"/>
                    <a:pt x="1016" y="274"/>
                  </a:cubicBezTo>
                  <a:cubicBezTo>
                    <a:pt x="1016" y="45"/>
                    <a:pt x="1016" y="45"/>
                    <a:pt x="1016" y="45"/>
                  </a:cubicBezTo>
                  <a:cubicBezTo>
                    <a:pt x="1016" y="20"/>
                    <a:pt x="996" y="0"/>
                    <a:pt x="972" y="0"/>
                  </a:cubicBezTo>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任意多边形: 形状 165"/>
            <p:cNvSpPr>
              <a:spLocks noEditPoints="1"/>
            </p:cNvSpPr>
            <p:nvPr/>
          </p:nvSpPr>
          <p:spPr bwMode="auto">
            <a:xfrm>
              <a:off x="6664982" y="1691111"/>
              <a:ext cx="841195" cy="239902"/>
            </a:xfrm>
            <a:custGeom>
              <a:avLst/>
              <a:gdLst>
                <a:gd name="T0" fmla="*/ 8 w 547"/>
                <a:gd name="T1" fmla="*/ 153 h 156"/>
                <a:gd name="T2" fmla="*/ 0 w 547"/>
                <a:gd name="T3" fmla="*/ 153 h 156"/>
                <a:gd name="T4" fmla="*/ 0 w 547"/>
                <a:gd name="T5" fmla="*/ 156 h 156"/>
                <a:gd name="T6" fmla="*/ 8 w 547"/>
                <a:gd name="T7" fmla="*/ 156 h 156"/>
                <a:gd name="T8" fmla="*/ 8 w 547"/>
                <a:gd name="T9" fmla="*/ 153 h 156"/>
                <a:gd name="T10" fmla="*/ 547 w 547"/>
                <a:gd name="T11" fmla="*/ 0 h 156"/>
                <a:gd name="T12" fmla="*/ 544 w 547"/>
                <a:gd name="T13" fmla="*/ 0 h 156"/>
                <a:gd name="T14" fmla="*/ 544 w 547"/>
                <a:gd name="T15" fmla="*/ 8 h 156"/>
                <a:gd name="T16" fmla="*/ 547 w 547"/>
                <a:gd name="T17" fmla="*/ 8 h 156"/>
                <a:gd name="T18" fmla="*/ 547 w 547"/>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7" h="156">
                  <a:moveTo>
                    <a:pt x="8" y="153"/>
                  </a:moveTo>
                  <a:lnTo>
                    <a:pt x="0" y="153"/>
                  </a:lnTo>
                  <a:lnTo>
                    <a:pt x="0" y="156"/>
                  </a:lnTo>
                  <a:lnTo>
                    <a:pt x="8" y="156"/>
                  </a:lnTo>
                  <a:lnTo>
                    <a:pt x="8" y="153"/>
                  </a:lnTo>
                  <a:close/>
                  <a:moveTo>
                    <a:pt x="547" y="0"/>
                  </a:moveTo>
                  <a:lnTo>
                    <a:pt x="544" y="0"/>
                  </a:lnTo>
                  <a:lnTo>
                    <a:pt x="544" y="8"/>
                  </a:lnTo>
                  <a:lnTo>
                    <a:pt x="547" y="8"/>
                  </a:lnTo>
                  <a:lnTo>
                    <a:pt x="547" y="0"/>
                  </a:lnTo>
                  <a:close/>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任意多边形: 形状 166"/>
            <p:cNvSpPr>
              <a:spLocks noEditPoints="1"/>
            </p:cNvSpPr>
            <p:nvPr/>
          </p:nvSpPr>
          <p:spPr bwMode="auto">
            <a:xfrm>
              <a:off x="6664982" y="1691111"/>
              <a:ext cx="841195" cy="239902"/>
            </a:xfrm>
            <a:custGeom>
              <a:avLst/>
              <a:gdLst>
                <a:gd name="T0" fmla="*/ 8 w 547"/>
                <a:gd name="T1" fmla="*/ 153 h 156"/>
                <a:gd name="T2" fmla="*/ 0 w 547"/>
                <a:gd name="T3" fmla="*/ 153 h 156"/>
                <a:gd name="T4" fmla="*/ 0 w 547"/>
                <a:gd name="T5" fmla="*/ 156 h 156"/>
                <a:gd name="T6" fmla="*/ 8 w 547"/>
                <a:gd name="T7" fmla="*/ 156 h 156"/>
                <a:gd name="T8" fmla="*/ 8 w 547"/>
                <a:gd name="T9" fmla="*/ 153 h 156"/>
                <a:gd name="T10" fmla="*/ 547 w 547"/>
                <a:gd name="T11" fmla="*/ 0 h 156"/>
                <a:gd name="T12" fmla="*/ 544 w 547"/>
                <a:gd name="T13" fmla="*/ 0 h 156"/>
                <a:gd name="T14" fmla="*/ 544 w 547"/>
                <a:gd name="T15" fmla="*/ 8 h 156"/>
                <a:gd name="T16" fmla="*/ 547 w 547"/>
                <a:gd name="T17" fmla="*/ 8 h 156"/>
                <a:gd name="T18" fmla="*/ 547 w 547"/>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7" h="156">
                  <a:moveTo>
                    <a:pt x="8" y="153"/>
                  </a:moveTo>
                  <a:lnTo>
                    <a:pt x="0" y="153"/>
                  </a:lnTo>
                  <a:lnTo>
                    <a:pt x="0" y="156"/>
                  </a:lnTo>
                  <a:lnTo>
                    <a:pt x="8" y="156"/>
                  </a:lnTo>
                  <a:lnTo>
                    <a:pt x="8" y="153"/>
                  </a:lnTo>
                  <a:moveTo>
                    <a:pt x="547" y="0"/>
                  </a:moveTo>
                  <a:lnTo>
                    <a:pt x="544" y="0"/>
                  </a:lnTo>
                  <a:lnTo>
                    <a:pt x="544" y="8"/>
                  </a:lnTo>
                  <a:lnTo>
                    <a:pt x="547" y="8"/>
                  </a:lnTo>
                  <a:lnTo>
                    <a:pt x="547" y="0"/>
                  </a:lnTo>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形状 167"/>
            <p:cNvSpPr>
              <a:spLocks/>
            </p:cNvSpPr>
            <p:nvPr/>
          </p:nvSpPr>
          <p:spPr bwMode="auto">
            <a:xfrm>
              <a:off x="9549955" y="5765159"/>
              <a:ext cx="247591" cy="96884"/>
            </a:xfrm>
            <a:custGeom>
              <a:avLst/>
              <a:gdLst>
                <a:gd name="T0" fmla="*/ 4 w 161"/>
                <a:gd name="T1" fmla="*/ 6 h 63"/>
                <a:gd name="T2" fmla="*/ 4 w 161"/>
                <a:gd name="T3" fmla="*/ 10 h 63"/>
                <a:gd name="T4" fmla="*/ 129 w 161"/>
                <a:gd name="T5" fmla="*/ 8 h 63"/>
                <a:gd name="T6" fmla="*/ 129 w 161"/>
                <a:gd name="T7" fmla="*/ 8 h 63"/>
                <a:gd name="T8" fmla="*/ 146 w 161"/>
                <a:gd name="T9" fmla="*/ 15 h 63"/>
                <a:gd name="T10" fmla="*/ 153 w 161"/>
                <a:gd name="T11" fmla="*/ 31 h 63"/>
                <a:gd name="T12" fmla="*/ 153 w 161"/>
                <a:gd name="T13" fmla="*/ 32 h 63"/>
                <a:gd name="T14" fmla="*/ 153 w 161"/>
                <a:gd name="T15" fmla="*/ 32 h 63"/>
                <a:gd name="T16" fmla="*/ 145 w 161"/>
                <a:gd name="T17" fmla="*/ 48 h 63"/>
                <a:gd name="T18" fmla="*/ 129 w 161"/>
                <a:gd name="T19" fmla="*/ 55 h 63"/>
                <a:gd name="T20" fmla="*/ 120 w 161"/>
                <a:gd name="T21" fmla="*/ 53 h 63"/>
                <a:gd name="T22" fmla="*/ 6 w 161"/>
                <a:gd name="T23" fmla="*/ 3 h 63"/>
                <a:gd name="T24" fmla="*/ 4 w 161"/>
                <a:gd name="T25" fmla="*/ 6 h 63"/>
                <a:gd name="T26" fmla="*/ 4 w 161"/>
                <a:gd name="T27" fmla="*/ 10 h 63"/>
                <a:gd name="T28" fmla="*/ 4 w 161"/>
                <a:gd name="T29" fmla="*/ 6 h 63"/>
                <a:gd name="T30" fmla="*/ 3 w 161"/>
                <a:gd name="T31" fmla="*/ 10 h 63"/>
                <a:gd name="T32" fmla="*/ 117 w 161"/>
                <a:gd name="T33" fmla="*/ 60 h 63"/>
                <a:gd name="T34" fmla="*/ 129 w 161"/>
                <a:gd name="T35" fmla="*/ 63 h 63"/>
                <a:gd name="T36" fmla="*/ 151 w 161"/>
                <a:gd name="T37" fmla="*/ 54 h 63"/>
                <a:gd name="T38" fmla="*/ 161 w 161"/>
                <a:gd name="T39" fmla="*/ 33 h 63"/>
                <a:gd name="T40" fmla="*/ 161 w 161"/>
                <a:gd name="T41" fmla="*/ 33 h 63"/>
                <a:gd name="T42" fmla="*/ 161 w 161"/>
                <a:gd name="T43" fmla="*/ 31 h 63"/>
                <a:gd name="T44" fmla="*/ 129 w 161"/>
                <a:gd name="T45" fmla="*/ 0 h 63"/>
                <a:gd name="T46" fmla="*/ 129 w 161"/>
                <a:gd name="T47" fmla="*/ 0 h 63"/>
                <a:gd name="T48" fmla="*/ 4 w 161"/>
                <a:gd name="T49" fmla="*/ 2 h 63"/>
                <a:gd name="T50" fmla="*/ 0 w 161"/>
                <a:gd name="T51" fmla="*/ 6 h 63"/>
                <a:gd name="T52" fmla="*/ 3 w 161"/>
                <a:gd name="T53" fmla="*/ 10 h 63"/>
                <a:gd name="T54" fmla="*/ 4 w 161"/>
                <a:gd name="T5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1" h="63">
                  <a:moveTo>
                    <a:pt x="4" y="6"/>
                  </a:moveTo>
                  <a:cubicBezTo>
                    <a:pt x="4" y="10"/>
                    <a:pt x="4" y="10"/>
                    <a:pt x="4" y="10"/>
                  </a:cubicBezTo>
                  <a:cubicBezTo>
                    <a:pt x="129" y="8"/>
                    <a:pt x="129" y="8"/>
                    <a:pt x="129" y="8"/>
                  </a:cubicBezTo>
                  <a:cubicBezTo>
                    <a:pt x="129" y="8"/>
                    <a:pt x="129" y="8"/>
                    <a:pt x="129" y="8"/>
                  </a:cubicBezTo>
                  <a:cubicBezTo>
                    <a:pt x="136" y="8"/>
                    <a:pt x="142" y="11"/>
                    <a:pt x="146" y="15"/>
                  </a:cubicBezTo>
                  <a:cubicBezTo>
                    <a:pt x="150" y="19"/>
                    <a:pt x="153" y="25"/>
                    <a:pt x="153" y="31"/>
                  </a:cubicBezTo>
                  <a:cubicBezTo>
                    <a:pt x="153" y="32"/>
                    <a:pt x="153" y="32"/>
                    <a:pt x="153" y="32"/>
                  </a:cubicBezTo>
                  <a:cubicBezTo>
                    <a:pt x="153" y="32"/>
                    <a:pt x="153" y="32"/>
                    <a:pt x="153" y="32"/>
                  </a:cubicBezTo>
                  <a:cubicBezTo>
                    <a:pt x="152" y="39"/>
                    <a:pt x="149" y="44"/>
                    <a:pt x="145" y="48"/>
                  </a:cubicBezTo>
                  <a:cubicBezTo>
                    <a:pt x="141" y="52"/>
                    <a:pt x="135" y="55"/>
                    <a:pt x="129" y="55"/>
                  </a:cubicBezTo>
                  <a:cubicBezTo>
                    <a:pt x="126" y="55"/>
                    <a:pt x="123" y="54"/>
                    <a:pt x="120" y="53"/>
                  </a:cubicBezTo>
                  <a:cubicBezTo>
                    <a:pt x="6" y="3"/>
                    <a:pt x="6" y="3"/>
                    <a:pt x="6" y="3"/>
                  </a:cubicBezTo>
                  <a:cubicBezTo>
                    <a:pt x="4" y="6"/>
                    <a:pt x="4" y="6"/>
                    <a:pt x="4" y="6"/>
                  </a:cubicBezTo>
                  <a:cubicBezTo>
                    <a:pt x="4" y="10"/>
                    <a:pt x="4" y="10"/>
                    <a:pt x="4" y="10"/>
                  </a:cubicBezTo>
                  <a:cubicBezTo>
                    <a:pt x="4" y="6"/>
                    <a:pt x="4" y="6"/>
                    <a:pt x="4" y="6"/>
                  </a:cubicBezTo>
                  <a:cubicBezTo>
                    <a:pt x="3" y="10"/>
                    <a:pt x="3" y="10"/>
                    <a:pt x="3" y="10"/>
                  </a:cubicBezTo>
                  <a:cubicBezTo>
                    <a:pt x="117" y="60"/>
                    <a:pt x="117" y="60"/>
                    <a:pt x="117" y="60"/>
                  </a:cubicBezTo>
                  <a:cubicBezTo>
                    <a:pt x="121" y="62"/>
                    <a:pt x="125" y="63"/>
                    <a:pt x="129" y="63"/>
                  </a:cubicBezTo>
                  <a:cubicBezTo>
                    <a:pt x="137" y="63"/>
                    <a:pt x="145" y="59"/>
                    <a:pt x="151" y="54"/>
                  </a:cubicBezTo>
                  <a:cubicBezTo>
                    <a:pt x="156" y="49"/>
                    <a:pt x="160" y="41"/>
                    <a:pt x="161" y="33"/>
                  </a:cubicBezTo>
                  <a:cubicBezTo>
                    <a:pt x="161" y="33"/>
                    <a:pt x="161" y="33"/>
                    <a:pt x="161" y="33"/>
                  </a:cubicBezTo>
                  <a:cubicBezTo>
                    <a:pt x="161" y="32"/>
                    <a:pt x="161" y="32"/>
                    <a:pt x="161" y="31"/>
                  </a:cubicBezTo>
                  <a:cubicBezTo>
                    <a:pt x="161" y="14"/>
                    <a:pt x="147" y="0"/>
                    <a:pt x="129" y="0"/>
                  </a:cubicBezTo>
                  <a:cubicBezTo>
                    <a:pt x="129" y="0"/>
                    <a:pt x="129" y="0"/>
                    <a:pt x="129" y="0"/>
                  </a:cubicBezTo>
                  <a:cubicBezTo>
                    <a:pt x="4" y="2"/>
                    <a:pt x="4" y="2"/>
                    <a:pt x="4" y="2"/>
                  </a:cubicBezTo>
                  <a:cubicBezTo>
                    <a:pt x="2" y="2"/>
                    <a:pt x="1" y="4"/>
                    <a:pt x="0" y="6"/>
                  </a:cubicBezTo>
                  <a:cubicBezTo>
                    <a:pt x="0" y="7"/>
                    <a:pt x="1" y="9"/>
                    <a:pt x="3" y="10"/>
                  </a:cubicBez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形状 168"/>
            <p:cNvSpPr>
              <a:spLocks/>
            </p:cNvSpPr>
            <p:nvPr/>
          </p:nvSpPr>
          <p:spPr bwMode="auto">
            <a:xfrm>
              <a:off x="11187746" y="759516"/>
              <a:ext cx="158397" cy="301415"/>
            </a:xfrm>
            <a:custGeom>
              <a:avLst/>
              <a:gdLst>
                <a:gd name="T0" fmla="*/ 98 w 103"/>
                <a:gd name="T1" fmla="*/ 0 h 196"/>
                <a:gd name="T2" fmla="*/ 0 w 103"/>
                <a:gd name="T3" fmla="*/ 98 h 196"/>
                <a:gd name="T4" fmla="*/ 98 w 103"/>
                <a:gd name="T5" fmla="*/ 196 h 196"/>
                <a:gd name="T6" fmla="*/ 103 w 103"/>
                <a:gd name="T7" fmla="*/ 191 h 196"/>
                <a:gd name="T8" fmla="*/ 103 w 103"/>
                <a:gd name="T9" fmla="*/ 191 h 196"/>
                <a:gd name="T10" fmla="*/ 11 w 103"/>
                <a:gd name="T11" fmla="*/ 98 h 196"/>
                <a:gd name="T12" fmla="*/ 103 w 103"/>
                <a:gd name="T13" fmla="*/ 6 h 196"/>
                <a:gd name="T14" fmla="*/ 98 w 103"/>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96">
                  <a:moveTo>
                    <a:pt x="98" y="0"/>
                  </a:moveTo>
                  <a:lnTo>
                    <a:pt x="0" y="98"/>
                  </a:lnTo>
                  <a:lnTo>
                    <a:pt x="98" y="196"/>
                  </a:lnTo>
                  <a:lnTo>
                    <a:pt x="103" y="191"/>
                  </a:lnTo>
                  <a:lnTo>
                    <a:pt x="103" y="191"/>
                  </a:lnTo>
                  <a:lnTo>
                    <a:pt x="11" y="98"/>
                  </a:lnTo>
                  <a:lnTo>
                    <a:pt x="103" y="6"/>
                  </a:lnTo>
                  <a:lnTo>
                    <a:pt x="98" y="0"/>
                  </a:lnTo>
                  <a:close/>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形状 169"/>
            <p:cNvSpPr>
              <a:spLocks/>
            </p:cNvSpPr>
            <p:nvPr/>
          </p:nvSpPr>
          <p:spPr bwMode="auto">
            <a:xfrm>
              <a:off x="11187746" y="759516"/>
              <a:ext cx="158397" cy="301415"/>
            </a:xfrm>
            <a:custGeom>
              <a:avLst/>
              <a:gdLst>
                <a:gd name="T0" fmla="*/ 98 w 103"/>
                <a:gd name="T1" fmla="*/ 0 h 196"/>
                <a:gd name="T2" fmla="*/ 0 w 103"/>
                <a:gd name="T3" fmla="*/ 98 h 196"/>
                <a:gd name="T4" fmla="*/ 98 w 103"/>
                <a:gd name="T5" fmla="*/ 196 h 196"/>
                <a:gd name="T6" fmla="*/ 103 w 103"/>
                <a:gd name="T7" fmla="*/ 191 h 196"/>
                <a:gd name="T8" fmla="*/ 103 w 103"/>
                <a:gd name="T9" fmla="*/ 191 h 196"/>
                <a:gd name="T10" fmla="*/ 11 w 103"/>
                <a:gd name="T11" fmla="*/ 98 h 196"/>
                <a:gd name="T12" fmla="*/ 103 w 103"/>
                <a:gd name="T13" fmla="*/ 6 h 196"/>
                <a:gd name="T14" fmla="*/ 98 w 103"/>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96">
                  <a:moveTo>
                    <a:pt x="98" y="0"/>
                  </a:moveTo>
                  <a:lnTo>
                    <a:pt x="0" y="98"/>
                  </a:lnTo>
                  <a:lnTo>
                    <a:pt x="98" y="196"/>
                  </a:lnTo>
                  <a:lnTo>
                    <a:pt x="103" y="191"/>
                  </a:lnTo>
                  <a:lnTo>
                    <a:pt x="103" y="191"/>
                  </a:lnTo>
                  <a:lnTo>
                    <a:pt x="11" y="98"/>
                  </a:lnTo>
                  <a:lnTo>
                    <a:pt x="103"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1" name="任意多边形: 形状 170"/>
            <p:cNvSpPr>
              <a:spLocks/>
            </p:cNvSpPr>
            <p:nvPr/>
          </p:nvSpPr>
          <p:spPr bwMode="auto">
            <a:xfrm>
              <a:off x="11399966" y="658019"/>
              <a:ext cx="158397" cy="301415"/>
            </a:xfrm>
            <a:custGeom>
              <a:avLst/>
              <a:gdLst>
                <a:gd name="T0" fmla="*/ 5 w 103"/>
                <a:gd name="T1" fmla="*/ 0 h 196"/>
                <a:gd name="T2" fmla="*/ 0 w 103"/>
                <a:gd name="T3" fmla="*/ 6 h 196"/>
                <a:gd name="T4" fmla="*/ 92 w 103"/>
                <a:gd name="T5" fmla="*/ 98 h 196"/>
                <a:gd name="T6" fmla="*/ 0 w 103"/>
                <a:gd name="T7" fmla="*/ 191 h 196"/>
                <a:gd name="T8" fmla="*/ 5 w 103"/>
                <a:gd name="T9" fmla="*/ 196 h 196"/>
                <a:gd name="T10" fmla="*/ 103 w 103"/>
                <a:gd name="T11" fmla="*/ 98 h 196"/>
                <a:gd name="T12" fmla="*/ 5 w 103"/>
                <a:gd name="T13" fmla="*/ 0 h 196"/>
              </a:gdLst>
              <a:ahLst/>
              <a:cxnLst>
                <a:cxn ang="0">
                  <a:pos x="T0" y="T1"/>
                </a:cxn>
                <a:cxn ang="0">
                  <a:pos x="T2" y="T3"/>
                </a:cxn>
                <a:cxn ang="0">
                  <a:pos x="T4" y="T5"/>
                </a:cxn>
                <a:cxn ang="0">
                  <a:pos x="T6" y="T7"/>
                </a:cxn>
                <a:cxn ang="0">
                  <a:pos x="T8" y="T9"/>
                </a:cxn>
                <a:cxn ang="0">
                  <a:pos x="T10" y="T11"/>
                </a:cxn>
                <a:cxn ang="0">
                  <a:pos x="T12" y="T13"/>
                </a:cxn>
              </a:cxnLst>
              <a:rect l="0" t="0" r="r" b="b"/>
              <a:pathLst>
                <a:path w="103" h="196">
                  <a:moveTo>
                    <a:pt x="5" y="0"/>
                  </a:moveTo>
                  <a:lnTo>
                    <a:pt x="0" y="6"/>
                  </a:lnTo>
                  <a:lnTo>
                    <a:pt x="92" y="98"/>
                  </a:lnTo>
                  <a:lnTo>
                    <a:pt x="0" y="191"/>
                  </a:lnTo>
                  <a:lnTo>
                    <a:pt x="5" y="196"/>
                  </a:lnTo>
                  <a:lnTo>
                    <a:pt x="103" y="98"/>
                  </a:lnTo>
                  <a:lnTo>
                    <a:pt x="5" y="0"/>
                  </a:lnTo>
                  <a:close/>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任意多边形: 形状 171"/>
            <p:cNvSpPr>
              <a:spLocks/>
            </p:cNvSpPr>
            <p:nvPr/>
          </p:nvSpPr>
          <p:spPr bwMode="auto">
            <a:xfrm>
              <a:off x="11399966" y="658019"/>
              <a:ext cx="158397" cy="301415"/>
            </a:xfrm>
            <a:custGeom>
              <a:avLst/>
              <a:gdLst>
                <a:gd name="T0" fmla="*/ 5 w 103"/>
                <a:gd name="T1" fmla="*/ 0 h 196"/>
                <a:gd name="T2" fmla="*/ 0 w 103"/>
                <a:gd name="T3" fmla="*/ 6 h 196"/>
                <a:gd name="T4" fmla="*/ 92 w 103"/>
                <a:gd name="T5" fmla="*/ 98 h 196"/>
                <a:gd name="T6" fmla="*/ 0 w 103"/>
                <a:gd name="T7" fmla="*/ 191 h 196"/>
                <a:gd name="T8" fmla="*/ 5 w 103"/>
                <a:gd name="T9" fmla="*/ 196 h 196"/>
                <a:gd name="T10" fmla="*/ 103 w 103"/>
                <a:gd name="T11" fmla="*/ 98 h 196"/>
                <a:gd name="T12" fmla="*/ 5 w 103"/>
                <a:gd name="T13" fmla="*/ 0 h 196"/>
              </a:gdLst>
              <a:ahLst/>
              <a:cxnLst>
                <a:cxn ang="0">
                  <a:pos x="T0" y="T1"/>
                </a:cxn>
                <a:cxn ang="0">
                  <a:pos x="T2" y="T3"/>
                </a:cxn>
                <a:cxn ang="0">
                  <a:pos x="T4" y="T5"/>
                </a:cxn>
                <a:cxn ang="0">
                  <a:pos x="T6" y="T7"/>
                </a:cxn>
                <a:cxn ang="0">
                  <a:pos x="T8" y="T9"/>
                </a:cxn>
                <a:cxn ang="0">
                  <a:pos x="T10" y="T11"/>
                </a:cxn>
                <a:cxn ang="0">
                  <a:pos x="T12" y="T13"/>
                </a:cxn>
              </a:cxnLst>
              <a:rect l="0" t="0" r="r" b="b"/>
              <a:pathLst>
                <a:path w="103" h="196">
                  <a:moveTo>
                    <a:pt x="5" y="0"/>
                  </a:moveTo>
                  <a:lnTo>
                    <a:pt x="0" y="6"/>
                  </a:lnTo>
                  <a:lnTo>
                    <a:pt x="92" y="98"/>
                  </a:lnTo>
                  <a:lnTo>
                    <a:pt x="0" y="191"/>
                  </a:lnTo>
                  <a:lnTo>
                    <a:pt x="5" y="196"/>
                  </a:lnTo>
                  <a:lnTo>
                    <a:pt x="103" y="98"/>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3" name="矩形 172"/>
            <p:cNvSpPr>
              <a:spLocks noChangeArrowheads="1"/>
            </p:cNvSpPr>
            <p:nvPr/>
          </p:nvSpPr>
          <p:spPr bwMode="auto">
            <a:xfrm>
              <a:off x="7593832" y="1835668"/>
              <a:ext cx="467501" cy="12303"/>
            </a:xfrm>
            <a:prstGeom prst="rect">
              <a:avLst/>
            </a:pr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矩形 173"/>
            <p:cNvSpPr>
              <a:spLocks noChangeArrowheads="1"/>
            </p:cNvSpPr>
            <p:nvPr/>
          </p:nvSpPr>
          <p:spPr bwMode="auto">
            <a:xfrm>
              <a:off x="7593832" y="1835668"/>
              <a:ext cx="467501" cy="12303"/>
            </a:xfrm>
            <a:prstGeom prst="rect">
              <a:avLst/>
            </a:prstGeom>
            <a:no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矩形 174"/>
            <p:cNvSpPr>
              <a:spLocks noChangeArrowheads="1"/>
            </p:cNvSpPr>
            <p:nvPr/>
          </p:nvSpPr>
          <p:spPr bwMode="auto">
            <a:xfrm>
              <a:off x="6849521" y="2012518"/>
              <a:ext cx="1204123" cy="12303"/>
            </a:xfrm>
            <a:prstGeom prst="rect">
              <a:avLst/>
            </a:pr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矩形 175"/>
            <p:cNvSpPr>
              <a:spLocks noChangeArrowheads="1"/>
            </p:cNvSpPr>
            <p:nvPr/>
          </p:nvSpPr>
          <p:spPr bwMode="auto">
            <a:xfrm>
              <a:off x="6849521" y="2012518"/>
              <a:ext cx="1204123" cy="12303"/>
            </a:xfrm>
            <a:prstGeom prst="rect">
              <a:avLst/>
            </a:prstGeom>
            <a:noFill/>
            <a:ln>
              <a:noFill/>
            </a:ln>
          </p:spPr>
          <p:txBody>
            <a:bodyPr vert="horz" wrap="square" lIns="91440" tIns="45720" rIns="91440" bIns="45720" numCol="1" anchor="t" anchorCtr="0" compatLnSpc="1">
              <a:prstTxWarp prst="textNoShape">
                <a:avLst/>
              </a:prstTxWarp>
            </a:bodyPr>
            <a:lstStyle/>
            <a:p>
              <a:endParaRPr lang="zh-CN" altLang="en-US"/>
            </a:p>
          </p:txBody>
        </p:sp>
      </p:gr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lvl="0"/>
            <a:r>
              <a:rPr lang="en-US"/>
              <a:t>Click to add title</a:t>
            </a:r>
          </a:p>
        </p:txBody>
      </p:sp>
      <p:sp>
        <p:nvSpPr>
          <p:cNvPr id="3" name="内容占位符 2"/>
          <p:cNvSpPr>
            <a:spLocks noGrp="1"/>
          </p:cNvSpPr>
          <p:nvPr>
            <p:ph idx="1" hasCustomPrompt="1"/>
          </p:nvPr>
        </p:nvSpPr>
        <p:spPr/>
        <p:txBody>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fld id="{43A25592-9C3F-48AB-9A3F-F2A64B129A6F}" type="datetimeFigureOut">
              <a:rPr lang="en-US" smtClean="0"/>
              <a:t>9/12/2023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0400" y="1500187"/>
            <a:ext cx="2836562" cy="915667"/>
          </a:xfrm>
        </p:spPr>
        <p:txBody>
          <a:bodyPr anchor="t">
            <a:normAutofit/>
          </a:bodyPr>
          <a:lstStyle>
            <a:lvl1pPr algn="r">
              <a:defRPr sz="2400"/>
            </a:lvl1pPr>
          </a:lstStyle>
          <a:p>
            <a:pPr lvl="0"/>
            <a:r>
              <a:rPr lang="en-US"/>
              <a:t>Agenda</a:t>
            </a:r>
          </a:p>
        </p:txBody>
      </p:sp>
      <p:sp>
        <p:nvSpPr>
          <p:cNvPr id="3" name="内容占位符 2"/>
          <p:cNvSpPr>
            <a:spLocks noGrp="1"/>
          </p:cNvSpPr>
          <p:nvPr>
            <p:ph sz="quarter" idx="1" hasCustomPrompt="1"/>
          </p:nvPr>
        </p:nvSpPr>
        <p:spPr>
          <a:xfrm>
            <a:off x="3745078" y="1500188"/>
            <a:ext cx="7773821" cy="4633912"/>
          </a:xfrm>
        </p:spPr>
        <p:txBody>
          <a:bodyPr/>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日期占位符 4"/>
          <p:cNvSpPr>
            <a:spLocks noGrp="1"/>
          </p:cNvSpPr>
          <p:nvPr>
            <p:ph type="dt" sz="half" idx="10"/>
          </p:nvPr>
        </p:nvSpPr>
        <p:spPr/>
        <p:txBody>
          <a:bodyPr/>
          <a:lstStyle/>
          <a:p>
            <a:fld id="{43A25592-9C3F-48AB-9A3F-F2A64B129A6F}" type="datetimeFigureOut">
              <a:rPr lang="en-US" smtClean="0"/>
              <a:t>9/12/2023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52592" y="3250874"/>
            <a:ext cx="5765250" cy="987399"/>
          </a:xfrm>
        </p:spPr>
        <p:txBody>
          <a:bodyPr anchor="b">
            <a:normAutofit/>
          </a:bodyPr>
          <a:lstStyle>
            <a:lvl1pPr>
              <a:defRPr sz="3600"/>
            </a:lvl1pPr>
          </a:lstStyle>
          <a:p>
            <a:pPr lvl="0"/>
            <a:r>
              <a:rPr lang="en-US"/>
              <a:t>Click to add title</a:t>
            </a:r>
          </a:p>
        </p:txBody>
      </p:sp>
      <p:sp>
        <p:nvSpPr>
          <p:cNvPr id="3" name="文本占位符 2"/>
          <p:cNvSpPr>
            <a:spLocks noGrp="1"/>
          </p:cNvSpPr>
          <p:nvPr>
            <p:ph type="body" idx="1" hasCustomPrompt="1"/>
          </p:nvPr>
        </p:nvSpPr>
        <p:spPr>
          <a:xfrm>
            <a:off x="5358942" y="4238273"/>
            <a:ext cx="5765250" cy="519250"/>
          </a:xfrm>
        </p:spPr>
        <p:txBody>
          <a:bodyPr>
            <a:normAutofit/>
          </a:bodyPr>
          <a:lstStyle>
            <a:lvl1pPr marL="0" indent="0">
              <a:buNone/>
              <a:defRPr sz="1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4" name="日期占位符 3"/>
          <p:cNvSpPr>
            <a:spLocks noGrp="1"/>
          </p:cNvSpPr>
          <p:nvPr>
            <p:ph type="dt" sz="half" idx="10"/>
          </p:nvPr>
        </p:nvSpPr>
        <p:spPr/>
        <p:txBody>
          <a:bodyPr/>
          <a:lstStyle/>
          <a:p>
            <a:fld id="{43A25592-9C3F-48AB-9A3F-F2A64B129A6F}" type="datetimeFigureOut">
              <a:rPr lang="en-US" smtClean="0"/>
              <a:t>9/12/2023</a:t>
            </a:fld>
            <a:endParaRPr lang="en-US" dirty="0"/>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8BB1146-E542-4D4E-B8E9-6919A11DDD48}" type="slidenum">
              <a:rPr lang="en-US" smtClean="0"/>
              <a:t>‹#›</a:t>
            </a:fld>
            <a:endParaRPr lang="en-US"/>
          </a:p>
        </p:txBody>
      </p:sp>
      <p:grpSp>
        <p:nvGrpSpPr>
          <p:cNvPr id="177" name="组合 176"/>
          <p:cNvGrpSpPr/>
          <p:nvPr/>
        </p:nvGrpSpPr>
        <p:grpSpPr>
          <a:xfrm>
            <a:off x="827835" y="1366841"/>
            <a:ext cx="4191384" cy="4686300"/>
            <a:chOff x="7168763" y="1209678"/>
            <a:chExt cx="4191384" cy="4686300"/>
          </a:xfrm>
        </p:grpSpPr>
        <p:sp>
          <p:nvSpPr>
            <p:cNvPr id="178" name="任意多边形: 形状 177"/>
            <p:cNvSpPr>
              <a:spLocks/>
            </p:cNvSpPr>
            <p:nvPr/>
          </p:nvSpPr>
          <p:spPr bwMode="auto">
            <a:xfrm>
              <a:off x="7934768" y="1793919"/>
              <a:ext cx="1603416" cy="1605580"/>
            </a:xfrm>
            <a:custGeom>
              <a:avLst/>
              <a:gdLst>
                <a:gd name="T0" fmla="*/ 722 w 742"/>
                <a:gd name="T1" fmla="*/ 0 h 742"/>
                <a:gd name="T2" fmla="*/ 686 w 742"/>
                <a:gd name="T3" fmla="*/ 0 h 742"/>
                <a:gd name="T4" fmla="*/ 686 w 742"/>
                <a:gd name="T5" fmla="*/ 656 h 742"/>
                <a:gd name="T6" fmla="*/ 665 w 742"/>
                <a:gd name="T7" fmla="*/ 677 h 742"/>
                <a:gd name="T8" fmla="*/ 665 w 742"/>
                <a:gd name="T9" fmla="*/ 677 h 742"/>
                <a:gd name="T10" fmla="*/ 0 w 742"/>
                <a:gd name="T11" fmla="*/ 677 h 742"/>
                <a:gd name="T12" fmla="*/ 0 w 742"/>
                <a:gd name="T13" fmla="*/ 722 h 742"/>
                <a:gd name="T14" fmla="*/ 20 w 742"/>
                <a:gd name="T15" fmla="*/ 742 h 742"/>
                <a:gd name="T16" fmla="*/ 722 w 742"/>
                <a:gd name="T17" fmla="*/ 742 h 742"/>
                <a:gd name="T18" fmla="*/ 742 w 742"/>
                <a:gd name="T19" fmla="*/ 722 h 742"/>
                <a:gd name="T20" fmla="*/ 742 w 742"/>
                <a:gd name="T21" fmla="*/ 20 h 742"/>
                <a:gd name="T22" fmla="*/ 722 w 742"/>
                <a:gd name="T23"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 h="742">
                  <a:moveTo>
                    <a:pt x="722" y="0"/>
                  </a:moveTo>
                  <a:cubicBezTo>
                    <a:pt x="686" y="0"/>
                    <a:pt x="686" y="0"/>
                    <a:pt x="686" y="0"/>
                  </a:cubicBezTo>
                  <a:cubicBezTo>
                    <a:pt x="686" y="656"/>
                    <a:pt x="686" y="656"/>
                    <a:pt x="686" y="656"/>
                  </a:cubicBezTo>
                  <a:cubicBezTo>
                    <a:pt x="686" y="668"/>
                    <a:pt x="677" y="677"/>
                    <a:pt x="665" y="677"/>
                  </a:cubicBezTo>
                  <a:cubicBezTo>
                    <a:pt x="665" y="677"/>
                    <a:pt x="665" y="677"/>
                    <a:pt x="665" y="677"/>
                  </a:cubicBezTo>
                  <a:cubicBezTo>
                    <a:pt x="0" y="677"/>
                    <a:pt x="0" y="677"/>
                    <a:pt x="0" y="677"/>
                  </a:cubicBezTo>
                  <a:cubicBezTo>
                    <a:pt x="0" y="722"/>
                    <a:pt x="0" y="722"/>
                    <a:pt x="0" y="722"/>
                  </a:cubicBezTo>
                  <a:cubicBezTo>
                    <a:pt x="0" y="733"/>
                    <a:pt x="9" y="742"/>
                    <a:pt x="20" y="742"/>
                  </a:cubicBezTo>
                  <a:cubicBezTo>
                    <a:pt x="722" y="742"/>
                    <a:pt x="722" y="742"/>
                    <a:pt x="722" y="742"/>
                  </a:cubicBezTo>
                  <a:cubicBezTo>
                    <a:pt x="733" y="742"/>
                    <a:pt x="742" y="733"/>
                    <a:pt x="742" y="722"/>
                  </a:cubicBezTo>
                  <a:cubicBezTo>
                    <a:pt x="742" y="20"/>
                    <a:pt x="742" y="20"/>
                    <a:pt x="742" y="20"/>
                  </a:cubicBezTo>
                  <a:cubicBezTo>
                    <a:pt x="742" y="9"/>
                    <a:pt x="733" y="0"/>
                    <a:pt x="722" y="0"/>
                  </a:cubicBezTo>
                </a:path>
              </a:pathLst>
            </a:custGeom>
            <a:solidFill>
              <a:srgbClr val="68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任意多边形: 形状 178"/>
            <p:cNvSpPr>
              <a:spLocks noEditPoints="1"/>
            </p:cNvSpPr>
            <p:nvPr/>
          </p:nvSpPr>
          <p:spPr bwMode="auto">
            <a:xfrm>
              <a:off x="9754567" y="2512318"/>
              <a:ext cx="1605580" cy="1605580"/>
            </a:xfrm>
            <a:custGeom>
              <a:avLst/>
              <a:gdLst>
                <a:gd name="T0" fmla="*/ 426 w 742"/>
                <a:gd name="T1" fmla="*/ 725 h 742"/>
                <a:gd name="T2" fmla="*/ 418 w 742"/>
                <a:gd name="T3" fmla="*/ 722 h 742"/>
                <a:gd name="T4" fmla="*/ 426 w 742"/>
                <a:gd name="T5" fmla="*/ 703 h 742"/>
                <a:gd name="T6" fmla="*/ 426 w 742"/>
                <a:gd name="T7" fmla="*/ 703 h 742"/>
                <a:gd name="T8" fmla="*/ 433 w 742"/>
                <a:gd name="T9" fmla="*/ 706 h 742"/>
                <a:gd name="T10" fmla="*/ 426 w 742"/>
                <a:gd name="T11" fmla="*/ 725 h 742"/>
                <a:gd name="T12" fmla="*/ 722 w 742"/>
                <a:gd name="T13" fmla="*/ 0 h 742"/>
                <a:gd name="T14" fmla="*/ 676 w 742"/>
                <a:gd name="T15" fmla="*/ 0 h 742"/>
                <a:gd name="T16" fmla="*/ 676 w 742"/>
                <a:gd name="T17" fmla="*/ 668 h 742"/>
                <a:gd name="T18" fmla="*/ 655 w 742"/>
                <a:gd name="T19" fmla="*/ 689 h 742"/>
                <a:gd name="T20" fmla="*/ 655 w 742"/>
                <a:gd name="T21" fmla="*/ 689 h 742"/>
                <a:gd name="T22" fmla="*/ 550 w 742"/>
                <a:gd name="T23" fmla="*/ 689 h 742"/>
                <a:gd name="T24" fmla="*/ 550 w 742"/>
                <a:gd name="T25" fmla="*/ 689 h 742"/>
                <a:gd name="T26" fmla="*/ 76 w 742"/>
                <a:gd name="T27" fmla="*/ 689 h 742"/>
                <a:gd name="T28" fmla="*/ 76 w 742"/>
                <a:gd name="T29" fmla="*/ 689 h 742"/>
                <a:gd name="T30" fmla="*/ 0 w 742"/>
                <a:gd name="T31" fmla="*/ 689 h 742"/>
                <a:gd name="T32" fmla="*/ 0 w 742"/>
                <a:gd name="T33" fmla="*/ 722 h 742"/>
                <a:gd name="T34" fmla="*/ 20 w 742"/>
                <a:gd name="T35" fmla="*/ 742 h 742"/>
                <a:gd name="T36" fmla="*/ 409 w 742"/>
                <a:gd name="T37" fmla="*/ 742 h 742"/>
                <a:gd name="T38" fmla="*/ 410 w 742"/>
                <a:gd name="T39" fmla="*/ 740 h 742"/>
                <a:gd name="T40" fmla="*/ 414 w 742"/>
                <a:gd name="T41" fmla="*/ 742 h 742"/>
                <a:gd name="T42" fmla="*/ 722 w 742"/>
                <a:gd name="T43" fmla="*/ 742 h 742"/>
                <a:gd name="T44" fmla="*/ 742 w 742"/>
                <a:gd name="T45" fmla="*/ 722 h 742"/>
                <a:gd name="T46" fmla="*/ 742 w 742"/>
                <a:gd name="T47" fmla="*/ 20 h 742"/>
                <a:gd name="T48" fmla="*/ 722 w 742"/>
                <a:gd name="T4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2" h="742">
                  <a:moveTo>
                    <a:pt x="426" y="725"/>
                  </a:moveTo>
                  <a:cubicBezTo>
                    <a:pt x="418" y="722"/>
                    <a:pt x="418" y="722"/>
                    <a:pt x="418" y="722"/>
                  </a:cubicBezTo>
                  <a:cubicBezTo>
                    <a:pt x="421" y="716"/>
                    <a:pt x="424" y="709"/>
                    <a:pt x="426" y="703"/>
                  </a:cubicBezTo>
                  <a:cubicBezTo>
                    <a:pt x="426" y="703"/>
                    <a:pt x="426" y="703"/>
                    <a:pt x="426" y="703"/>
                  </a:cubicBezTo>
                  <a:cubicBezTo>
                    <a:pt x="433" y="706"/>
                    <a:pt x="433" y="706"/>
                    <a:pt x="433" y="706"/>
                  </a:cubicBezTo>
                  <a:cubicBezTo>
                    <a:pt x="431" y="712"/>
                    <a:pt x="429" y="719"/>
                    <a:pt x="426" y="725"/>
                  </a:cubicBezTo>
                  <a:moveTo>
                    <a:pt x="722" y="0"/>
                  </a:moveTo>
                  <a:cubicBezTo>
                    <a:pt x="676" y="0"/>
                    <a:pt x="676" y="0"/>
                    <a:pt x="676" y="0"/>
                  </a:cubicBezTo>
                  <a:cubicBezTo>
                    <a:pt x="676" y="668"/>
                    <a:pt x="676" y="668"/>
                    <a:pt x="676" y="668"/>
                  </a:cubicBezTo>
                  <a:cubicBezTo>
                    <a:pt x="676" y="679"/>
                    <a:pt x="666" y="689"/>
                    <a:pt x="655" y="689"/>
                  </a:cubicBezTo>
                  <a:cubicBezTo>
                    <a:pt x="655" y="689"/>
                    <a:pt x="655" y="689"/>
                    <a:pt x="655" y="689"/>
                  </a:cubicBezTo>
                  <a:cubicBezTo>
                    <a:pt x="550" y="689"/>
                    <a:pt x="550" y="689"/>
                    <a:pt x="550" y="689"/>
                  </a:cubicBezTo>
                  <a:cubicBezTo>
                    <a:pt x="550" y="689"/>
                    <a:pt x="550" y="689"/>
                    <a:pt x="550" y="689"/>
                  </a:cubicBezTo>
                  <a:cubicBezTo>
                    <a:pt x="76" y="689"/>
                    <a:pt x="76" y="689"/>
                    <a:pt x="76" y="689"/>
                  </a:cubicBezTo>
                  <a:cubicBezTo>
                    <a:pt x="76" y="689"/>
                    <a:pt x="76" y="689"/>
                    <a:pt x="76" y="689"/>
                  </a:cubicBezTo>
                  <a:cubicBezTo>
                    <a:pt x="0" y="689"/>
                    <a:pt x="0" y="689"/>
                    <a:pt x="0" y="689"/>
                  </a:cubicBezTo>
                  <a:cubicBezTo>
                    <a:pt x="0" y="722"/>
                    <a:pt x="0" y="722"/>
                    <a:pt x="0" y="722"/>
                  </a:cubicBezTo>
                  <a:cubicBezTo>
                    <a:pt x="0" y="733"/>
                    <a:pt x="9" y="742"/>
                    <a:pt x="20" y="742"/>
                  </a:cubicBezTo>
                  <a:cubicBezTo>
                    <a:pt x="409" y="742"/>
                    <a:pt x="409" y="742"/>
                    <a:pt x="409" y="742"/>
                  </a:cubicBezTo>
                  <a:cubicBezTo>
                    <a:pt x="409" y="741"/>
                    <a:pt x="410" y="740"/>
                    <a:pt x="410" y="740"/>
                  </a:cubicBezTo>
                  <a:cubicBezTo>
                    <a:pt x="414" y="742"/>
                    <a:pt x="414" y="742"/>
                    <a:pt x="414" y="742"/>
                  </a:cubicBezTo>
                  <a:cubicBezTo>
                    <a:pt x="722" y="742"/>
                    <a:pt x="722" y="742"/>
                    <a:pt x="722" y="742"/>
                  </a:cubicBezTo>
                  <a:cubicBezTo>
                    <a:pt x="733" y="742"/>
                    <a:pt x="742" y="733"/>
                    <a:pt x="742" y="722"/>
                  </a:cubicBezTo>
                  <a:cubicBezTo>
                    <a:pt x="742" y="20"/>
                    <a:pt x="742" y="20"/>
                    <a:pt x="742" y="20"/>
                  </a:cubicBezTo>
                  <a:cubicBezTo>
                    <a:pt x="742" y="9"/>
                    <a:pt x="733" y="0"/>
                    <a:pt x="722" y="0"/>
                  </a:cubicBezTo>
                </a:path>
              </a:pathLst>
            </a:custGeom>
            <a:solidFill>
              <a:srgbClr val="68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任意多边形: 形状 179"/>
            <p:cNvSpPr>
              <a:spLocks noEditPoints="1"/>
            </p:cNvSpPr>
            <p:nvPr/>
          </p:nvSpPr>
          <p:spPr bwMode="auto">
            <a:xfrm>
              <a:off x="7815754" y="1653268"/>
              <a:ext cx="1596925" cy="1601252"/>
            </a:xfrm>
            <a:custGeom>
              <a:avLst/>
              <a:gdLst>
                <a:gd name="T0" fmla="*/ 8 w 739"/>
                <a:gd name="T1" fmla="*/ 318 h 740"/>
                <a:gd name="T2" fmla="*/ 7 w 739"/>
                <a:gd name="T3" fmla="*/ 310 h 740"/>
                <a:gd name="T4" fmla="*/ 17 w 739"/>
                <a:gd name="T5" fmla="*/ 309 h 740"/>
                <a:gd name="T6" fmla="*/ 18 w 739"/>
                <a:gd name="T7" fmla="*/ 317 h 740"/>
                <a:gd name="T8" fmla="*/ 17 w 739"/>
                <a:gd name="T9" fmla="*/ 317 h 740"/>
                <a:gd name="T10" fmla="*/ 15 w 739"/>
                <a:gd name="T11" fmla="*/ 317 h 740"/>
                <a:gd name="T12" fmla="*/ 8 w 739"/>
                <a:gd name="T13" fmla="*/ 318 h 740"/>
                <a:gd name="T14" fmla="*/ 720 w 739"/>
                <a:gd name="T15" fmla="*/ 0 h 740"/>
                <a:gd name="T16" fmla="*/ 245 w 739"/>
                <a:gd name="T17" fmla="*/ 0 h 740"/>
                <a:gd name="T18" fmla="*/ 245 w 739"/>
                <a:gd name="T19" fmla="*/ 3 h 740"/>
                <a:gd name="T20" fmla="*/ 245 w 739"/>
                <a:gd name="T21" fmla="*/ 3 h 740"/>
                <a:gd name="T22" fmla="*/ 245 w 739"/>
                <a:gd name="T23" fmla="*/ 3 h 740"/>
                <a:gd name="T24" fmla="*/ 214 w 739"/>
                <a:gd name="T25" fmla="*/ 34 h 740"/>
                <a:gd name="T26" fmla="*/ 183 w 739"/>
                <a:gd name="T27" fmla="*/ 3 h 740"/>
                <a:gd name="T28" fmla="*/ 184 w 739"/>
                <a:gd name="T29" fmla="*/ 0 h 740"/>
                <a:gd name="T30" fmla="*/ 172 w 739"/>
                <a:gd name="T31" fmla="*/ 0 h 740"/>
                <a:gd name="T32" fmla="*/ 172 w 739"/>
                <a:gd name="T33" fmla="*/ 3 h 740"/>
                <a:gd name="T34" fmla="*/ 172 w 739"/>
                <a:gd name="T35" fmla="*/ 3 h 740"/>
                <a:gd name="T36" fmla="*/ 172 w 739"/>
                <a:gd name="T37" fmla="*/ 3 h 740"/>
                <a:gd name="T38" fmla="*/ 141 w 739"/>
                <a:gd name="T39" fmla="*/ 34 h 740"/>
                <a:gd name="T40" fmla="*/ 110 w 739"/>
                <a:gd name="T41" fmla="*/ 3 h 740"/>
                <a:gd name="T42" fmla="*/ 111 w 739"/>
                <a:gd name="T43" fmla="*/ 0 h 740"/>
                <a:gd name="T44" fmla="*/ 99 w 739"/>
                <a:gd name="T45" fmla="*/ 0 h 740"/>
                <a:gd name="T46" fmla="*/ 99 w 739"/>
                <a:gd name="T47" fmla="*/ 3 h 740"/>
                <a:gd name="T48" fmla="*/ 99 w 739"/>
                <a:gd name="T49" fmla="*/ 3 h 740"/>
                <a:gd name="T50" fmla="*/ 99 w 739"/>
                <a:gd name="T51" fmla="*/ 3 h 740"/>
                <a:gd name="T52" fmla="*/ 68 w 739"/>
                <a:gd name="T53" fmla="*/ 34 h 740"/>
                <a:gd name="T54" fmla="*/ 37 w 739"/>
                <a:gd name="T55" fmla="*/ 3 h 740"/>
                <a:gd name="T56" fmla="*/ 38 w 739"/>
                <a:gd name="T57" fmla="*/ 0 h 740"/>
                <a:gd name="T58" fmla="*/ 19 w 739"/>
                <a:gd name="T59" fmla="*/ 0 h 740"/>
                <a:gd name="T60" fmla="*/ 5 w 739"/>
                <a:gd name="T61" fmla="*/ 6 h 740"/>
                <a:gd name="T62" fmla="*/ 0 w 739"/>
                <a:gd name="T63" fmla="*/ 19 h 740"/>
                <a:gd name="T64" fmla="*/ 0 w 739"/>
                <a:gd name="T65" fmla="*/ 721 h 740"/>
                <a:gd name="T66" fmla="*/ 5 w 739"/>
                <a:gd name="T67" fmla="*/ 735 h 740"/>
                <a:gd name="T68" fmla="*/ 19 w 739"/>
                <a:gd name="T69" fmla="*/ 740 h 740"/>
                <a:gd name="T70" fmla="*/ 55 w 739"/>
                <a:gd name="T71" fmla="*/ 740 h 740"/>
                <a:gd name="T72" fmla="*/ 55 w 739"/>
                <a:gd name="T73" fmla="*/ 85 h 740"/>
                <a:gd name="T74" fmla="*/ 75 w 739"/>
                <a:gd name="T75" fmla="*/ 65 h 740"/>
                <a:gd name="T76" fmla="*/ 739 w 739"/>
                <a:gd name="T77" fmla="*/ 65 h 740"/>
                <a:gd name="T78" fmla="*/ 739 w 739"/>
                <a:gd name="T79" fmla="*/ 19 h 740"/>
                <a:gd name="T80" fmla="*/ 734 w 739"/>
                <a:gd name="T81" fmla="*/ 6 h 740"/>
                <a:gd name="T82" fmla="*/ 720 w 739"/>
                <a:gd name="T83"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9" h="740">
                  <a:moveTo>
                    <a:pt x="8" y="318"/>
                  </a:moveTo>
                  <a:cubicBezTo>
                    <a:pt x="7" y="310"/>
                    <a:pt x="7" y="310"/>
                    <a:pt x="7" y="310"/>
                  </a:cubicBezTo>
                  <a:cubicBezTo>
                    <a:pt x="14" y="309"/>
                    <a:pt x="17" y="309"/>
                    <a:pt x="17" y="309"/>
                  </a:cubicBezTo>
                  <a:cubicBezTo>
                    <a:pt x="18" y="317"/>
                    <a:pt x="18" y="317"/>
                    <a:pt x="18" y="317"/>
                  </a:cubicBezTo>
                  <a:cubicBezTo>
                    <a:pt x="18" y="317"/>
                    <a:pt x="17" y="317"/>
                    <a:pt x="17" y="317"/>
                  </a:cubicBezTo>
                  <a:cubicBezTo>
                    <a:pt x="17" y="317"/>
                    <a:pt x="16" y="317"/>
                    <a:pt x="15" y="317"/>
                  </a:cubicBezTo>
                  <a:cubicBezTo>
                    <a:pt x="13" y="318"/>
                    <a:pt x="11" y="318"/>
                    <a:pt x="8" y="318"/>
                  </a:cubicBezTo>
                  <a:moveTo>
                    <a:pt x="720" y="0"/>
                  </a:moveTo>
                  <a:cubicBezTo>
                    <a:pt x="245" y="0"/>
                    <a:pt x="245" y="0"/>
                    <a:pt x="245" y="0"/>
                  </a:cubicBezTo>
                  <a:cubicBezTo>
                    <a:pt x="245" y="1"/>
                    <a:pt x="245" y="2"/>
                    <a:pt x="245" y="3"/>
                  </a:cubicBezTo>
                  <a:cubicBezTo>
                    <a:pt x="245" y="3"/>
                    <a:pt x="245" y="3"/>
                    <a:pt x="245" y="3"/>
                  </a:cubicBezTo>
                  <a:cubicBezTo>
                    <a:pt x="245" y="3"/>
                    <a:pt x="245" y="3"/>
                    <a:pt x="245" y="3"/>
                  </a:cubicBezTo>
                  <a:cubicBezTo>
                    <a:pt x="245" y="20"/>
                    <a:pt x="231" y="34"/>
                    <a:pt x="214" y="34"/>
                  </a:cubicBezTo>
                  <a:cubicBezTo>
                    <a:pt x="197" y="34"/>
                    <a:pt x="183" y="20"/>
                    <a:pt x="183" y="3"/>
                  </a:cubicBezTo>
                  <a:cubicBezTo>
                    <a:pt x="183" y="2"/>
                    <a:pt x="183" y="1"/>
                    <a:pt x="184" y="0"/>
                  </a:cubicBezTo>
                  <a:cubicBezTo>
                    <a:pt x="172" y="0"/>
                    <a:pt x="172" y="0"/>
                    <a:pt x="172" y="0"/>
                  </a:cubicBezTo>
                  <a:cubicBezTo>
                    <a:pt x="172" y="1"/>
                    <a:pt x="172" y="2"/>
                    <a:pt x="172" y="3"/>
                  </a:cubicBezTo>
                  <a:cubicBezTo>
                    <a:pt x="172" y="3"/>
                    <a:pt x="172" y="3"/>
                    <a:pt x="172" y="3"/>
                  </a:cubicBezTo>
                  <a:cubicBezTo>
                    <a:pt x="172" y="3"/>
                    <a:pt x="172" y="3"/>
                    <a:pt x="172" y="3"/>
                  </a:cubicBezTo>
                  <a:cubicBezTo>
                    <a:pt x="172" y="20"/>
                    <a:pt x="158" y="34"/>
                    <a:pt x="141" y="34"/>
                  </a:cubicBezTo>
                  <a:cubicBezTo>
                    <a:pt x="124" y="34"/>
                    <a:pt x="110" y="20"/>
                    <a:pt x="110" y="3"/>
                  </a:cubicBezTo>
                  <a:cubicBezTo>
                    <a:pt x="110" y="2"/>
                    <a:pt x="110" y="1"/>
                    <a:pt x="111" y="0"/>
                  </a:cubicBezTo>
                  <a:cubicBezTo>
                    <a:pt x="99" y="0"/>
                    <a:pt x="99" y="0"/>
                    <a:pt x="99" y="0"/>
                  </a:cubicBezTo>
                  <a:cubicBezTo>
                    <a:pt x="99" y="1"/>
                    <a:pt x="99" y="2"/>
                    <a:pt x="99" y="3"/>
                  </a:cubicBezTo>
                  <a:cubicBezTo>
                    <a:pt x="99" y="3"/>
                    <a:pt x="99" y="3"/>
                    <a:pt x="99" y="3"/>
                  </a:cubicBezTo>
                  <a:cubicBezTo>
                    <a:pt x="99" y="3"/>
                    <a:pt x="99" y="3"/>
                    <a:pt x="99" y="3"/>
                  </a:cubicBezTo>
                  <a:cubicBezTo>
                    <a:pt x="99" y="20"/>
                    <a:pt x="85" y="34"/>
                    <a:pt x="68" y="34"/>
                  </a:cubicBezTo>
                  <a:cubicBezTo>
                    <a:pt x="51" y="34"/>
                    <a:pt x="37" y="20"/>
                    <a:pt x="37" y="3"/>
                  </a:cubicBezTo>
                  <a:cubicBezTo>
                    <a:pt x="37" y="2"/>
                    <a:pt x="37" y="1"/>
                    <a:pt x="38" y="0"/>
                  </a:cubicBezTo>
                  <a:cubicBezTo>
                    <a:pt x="19" y="0"/>
                    <a:pt x="19" y="0"/>
                    <a:pt x="19" y="0"/>
                  </a:cubicBezTo>
                  <a:cubicBezTo>
                    <a:pt x="13" y="0"/>
                    <a:pt x="9" y="3"/>
                    <a:pt x="5" y="6"/>
                  </a:cubicBezTo>
                  <a:cubicBezTo>
                    <a:pt x="2" y="9"/>
                    <a:pt x="0" y="14"/>
                    <a:pt x="0" y="19"/>
                  </a:cubicBezTo>
                  <a:cubicBezTo>
                    <a:pt x="0" y="721"/>
                    <a:pt x="0" y="721"/>
                    <a:pt x="0" y="721"/>
                  </a:cubicBezTo>
                  <a:cubicBezTo>
                    <a:pt x="0" y="726"/>
                    <a:pt x="2" y="731"/>
                    <a:pt x="5" y="735"/>
                  </a:cubicBezTo>
                  <a:cubicBezTo>
                    <a:pt x="9" y="738"/>
                    <a:pt x="13" y="740"/>
                    <a:pt x="19" y="740"/>
                  </a:cubicBezTo>
                  <a:cubicBezTo>
                    <a:pt x="55" y="740"/>
                    <a:pt x="55" y="740"/>
                    <a:pt x="55" y="740"/>
                  </a:cubicBezTo>
                  <a:cubicBezTo>
                    <a:pt x="55" y="85"/>
                    <a:pt x="55" y="85"/>
                    <a:pt x="55" y="85"/>
                  </a:cubicBezTo>
                  <a:cubicBezTo>
                    <a:pt x="55" y="74"/>
                    <a:pt x="64" y="65"/>
                    <a:pt x="75" y="65"/>
                  </a:cubicBezTo>
                  <a:cubicBezTo>
                    <a:pt x="739" y="65"/>
                    <a:pt x="739" y="65"/>
                    <a:pt x="739" y="65"/>
                  </a:cubicBezTo>
                  <a:cubicBezTo>
                    <a:pt x="739" y="19"/>
                    <a:pt x="739" y="19"/>
                    <a:pt x="739" y="19"/>
                  </a:cubicBezTo>
                  <a:cubicBezTo>
                    <a:pt x="739" y="14"/>
                    <a:pt x="737" y="9"/>
                    <a:pt x="734" y="6"/>
                  </a:cubicBezTo>
                  <a:cubicBezTo>
                    <a:pt x="730" y="3"/>
                    <a:pt x="726" y="0"/>
                    <a:pt x="720" y="0"/>
                  </a:cubicBezTo>
                </a:path>
              </a:pathLst>
            </a:custGeom>
            <a:solidFill>
              <a:srgbClr val="8EA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任意多边形: 形状 180"/>
            <p:cNvSpPr>
              <a:spLocks/>
            </p:cNvSpPr>
            <p:nvPr/>
          </p:nvSpPr>
          <p:spPr bwMode="auto">
            <a:xfrm>
              <a:off x="7934768" y="1793919"/>
              <a:ext cx="1477913" cy="1460602"/>
            </a:xfrm>
            <a:custGeom>
              <a:avLst/>
              <a:gdLst>
                <a:gd name="T0" fmla="*/ 20 w 684"/>
                <a:gd name="T1" fmla="*/ 0 h 675"/>
                <a:gd name="T2" fmla="*/ 0 w 684"/>
                <a:gd name="T3" fmla="*/ 675 h 675"/>
                <a:gd name="T4" fmla="*/ 39 w 684"/>
                <a:gd name="T5" fmla="*/ 620 h 675"/>
                <a:gd name="T6" fmla="*/ 214 w 684"/>
                <a:gd name="T7" fmla="*/ 482 h 675"/>
                <a:gd name="T8" fmla="*/ 215 w 684"/>
                <a:gd name="T9" fmla="*/ 482 h 675"/>
                <a:gd name="T10" fmla="*/ 219 w 684"/>
                <a:gd name="T11" fmla="*/ 485 h 675"/>
                <a:gd name="T12" fmla="*/ 251 w 684"/>
                <a:gd name="T13" fmla="*/ 432 h 675"/>
                <a:gd name="T14" fmla="*/ 226 w 684"/>
                <a:gd name="T15" fmla="*/ 360 h 675"/>
                <a:gd name="T16" fmla="*/ 201 w 684"/>
                <a:gd name="T17" fmla="*/ 317 h 675"/>
                <a:gd name="T18" fmla="*/ 203 w 684"/>
                <a:gd name="T19" fmla="*/ 335 h 675"/>
                <a:gd name="T20" fmla="*/ 201 w 684"/>
                <a:gd name="T21" fmla="*/ 337 h 675"/>
                <a:gd name="T22" fmla="*/ 198 w 684"/>
                <a:gd name="T23" fmla="*/ 337 h 675"/>
                <a:gd name="T24" fmla="*/ 192 w 684"/>
                <a:gd name="T25" fmla="*/ 319 h 675"/>
                <a:gd name="T26" fmla="*/ 157 w 684"/>
                <a:gd name="T27" fmla="*/ 295 h 675"/>
                <a:gd name="T28" fmla="*/ 158 w 684"/>
                <a:gd name="T29" fmla="*/ 294 h 675"/>
                <a:gd name="T30" fmla="*/ 152 w 684"/>
                <a:gd name="T31" fmla="*/ 272 h 675"/>
                <a:gd name="T32" fmla="*/ 175 w 684"/>
                <a:gd name="T33" fmla="*/ 244 h 675"/>
                <a:gd name="T34" fmla="*/ 177 w 684"/>
                <a:gd name="T35" fmla="*/ 158 h 675"/>
                <a:gd name="T36" fmla="*/ 158 w 684"/>
                <a:gd name="T37" fmla="*/ 114 h 675"/>
                <a:gd name="T38" fmla="*/ 276 w 684"/>
                <a:gd name="T39" fmla="*/ 46 h 675"/>
                <a:gd name="T40" fmla="*/ 377 w 684"/>
                <a:gd name="T41" fmla="*/ 77 h 675"/>
                <a:gd name="T42" fmla="*/ 357 w 684"/>
                <a:gd name="T43" fmla="*/ 53 h 675"/>
                <a:gd name="T44" fmla="*/ 358 w 684"/>
                <a:gd name="T45" fmla="*/ 51 h 675"/>
                <a:gd name="T46" fmla="*/ 403 w 684"/>
                <a:gd name="T47" fmla="*/ 94 h 675"/>
                <a:gd name="T48" fmla="*/ 444 w 684"/>
                <a:gd name="T49" fmla="*/ 156 h 675"/>
                <a:gd name="T50" fmla="*/ 433 w 684"/>
                <a:gd name="T51" fmla="*/ 216 h 675"/>
                <a:gd name="T52" fmla="*/ 446 w 684"/>
                <a:gd name="T53" fmla="*/ 244 h 675"/>
                <a:gd name="T54" fmla="*/ 469 w 684"/>
                <a:gd name="T55" fmla="*/ 272 h 675"/>
                <a:gd name="T56" fmla="*/ 463 w 684"/>
                <a:gd name="T57" fmla="*/ 295 h 675"/>
                <a:gd name="T58" fmla="*/ 429 w 684"/>
                <a:gd name="T59" fmla="*/ 319 h 675"/>
                <a:gd name="T60" fmla="*/ 424 w 684"/>
                <a:gd name="T61" fmla="*/ 337 h 675"/>
                <a:gd name="T62" fmla="*/ 420 w 684"/>
                <a:gd name="T63" fmla="*/ 337 h 675"/>
                <a:gd name="T64" fmla="*/ 418 w 684"/>
                <a:gd name="T65" fmla="*/ 335 h 675"/>
                <a:gd name="T66" fmla="*/ 420 w 684"/>
                <a:gd name="T67" fmla="*/ 317 h 675"/>
                <a:gd name="T68" fmla="*/ 395 w 684"/>
                <a:gd name="T69" fmla="*/ 360 h 675"/>
                <a:gd name="T70" fmla="*/ 366 w 684"/>
                <a:gd name="T71" fmla="*/ 431 h 675"/>
                <a:gd name="T72" fmla="*/ 366 w 684"/>
                <a:gd name="T73" fmla="*/ 431 h 675"/>
                <a:gd name="T74" fmla="*/ 403 w 684"/>
                <a:gd name="T75" fmla="*/ 487 h 675"/>
                <a:gd name="T76" fmla="*/ 410 w 684"/>
                <a:gd name="T77" fmla="*/ 482 h 675"/>
                <a:gd name="T78" fmla="*/ 540 w 684"/>
                <a:gd name="T79" fmla="*/ 543 h 675"/>
                <a:gd name="T80" fmla="*/ 592 w 684"/>
                <a:gd name="T81" fmla="*/ 675 h 675"/>
                <a:gd name="T82" fmla="*/ 679 w 684"/>
                <a:gd name="T83" fmla="*/ 670 h 675"/>
                <a:gd name="T84" fmla="*/ 684 w 684"/>
                <a:gd name="T85"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4" h="675">
                  <a:moveTo>
                    <a:pt x="684" y="0"/>
                  </a:moveTo>
                  <a:cubicBezTo>
                    <a:pt x="20" y="0"/>
                    <a:pt x="20" y="0"/>
                    <a:pt x="20" y="0"/>
                  </a:cubicBezTo>
                  <a:cubicBezTo>
                    <a:pt x="9" y="0"/>
                    <a:pt x="0" y="9"/>
                    <a:pt x="0" y="20"/>
                  </a:cubicBezTo>
                  <a:cubicBezTo>
                    <a:pt x="0" y="675"/>
                    <a:pt x="0" y="675"/>
                    <a:pt x="0" y="675"/>
                  </a:cubicBezTo>
                  <a:cubicBezTo>
                    <a:pt x="39" y="675"/>
                    <a:pt x="39" y="675"/>
                    <a:pt x="39" y="675"/>
                  </a:cubicBezTo>
                  <a:cubicBezTo>
                    <a:pt x="39" y="620"/>
                    <a:pt x="39" y="620"/>
                    <a:pt x="39" y="620"/>
                  </a:cubicBezTo>
                  <a:cubicBezTo>
                    <a:pt x="39" y="586"/>
                    <a:pt x="60" y="554"/>
                    <a:pt x="92" y="539"/>
                  </a:cubicBezTo>
                  <a:cubicBezTo>
                    <a:pt x="214" y="482"/>
                    <a:pt x="214" y="482"/>
                    <a:pt x="214" y="482"/>
                  </a:cubicBezTo>
                  <a:cubicBezTo>
                    <a:pt x="215" y="482"/>
                    <a:pt x="215" y="482"/>
                    <a:pt x="215" y="482"/>
                  </a:cubicBezTo>
                  <a:cubicBezTo>
                    <a:pt x="215" y="482"/>
                    <a:pt x="215" y="482"/>
                    <a:pt x="215" y="482"/>
                  </a:cubicBezTo>
                  <a:cubicBezTo>
                    <a:pt x="215" y="482"/>
                    <a:pt x="216" y="483"/>
                    <a:pt x="217" y="484"/>
                  </a:cubicBezTo>
                  <a:cubicBezTo>
                    <a:pt x="218" y="484"/>
                    <a:pt x="218" y="484"/>
                    <a:pt x="219" y="485"/>
                  </a:cubicBezTo>
                  <a:cubicBezTo>
                    <a:pt x="222" y="483"/>
                    <a:pt x="222" y="483"/>
                    <a:pt x="222" y="483"/>
                  </a:cubicBezTo>
                  <a:cubicBezTo>
                    <a:pt x="240" y="473"/>
                    <a:pt x="251" y="453"/>
                    <a:pt x="251" y="432"/>
                  </a:cubicBezTo>
                  <a:cubicBezTo>
                    <a:pt x="251" y="388"/>
                    <a:pt x="251" y="388"/>
                    <a:pt x="251" y="388"/>
                  </a:cubicBezTo>
                  <a:cubicBezTo>
                    <a:pt x="242" y="381"/>
                    <a:pt x="233" y="371"/>
                    <a:pt x="226" y="360"/>
                  </a:cubicBezTo>
                  <a:cubicBezTo>
                    <a:pt x="217" y="347"/>
                    <a:pt x="211" y="331"/>
                    <a:pt x="206" y="314"/>
                  </a:cubicBezTo>
                  <a:cubicBezTo>
                    <a:pt x="204" y="315"/>
                    <a:pt x="203" y="316"/>
                    <a:pt x="201" y="317"/>
                  </a:cubicBezTo>
                  <a:cubicBezTo>
                    <a:pt x="200" y="317"/>
                    <a:pt x="199" y="318"/>
                    <a:pt x="199" y="318"/>
                  </a:cubicBezTo>
                  <a:cubicBezTo>
                    <a:pt x="200" y="326"/>
                    <a:pt x="203" y="334"/>
                    <a:pt x="203" y="335"/>
                  </a:cubicBezTo>
                  <a:cubicBezTo>
                    <a:pt x="203" y="335"/>
                    <a:pt x="203" y="335"/>
                    <a:pt x="203" y="335"/>
                  </a:cubicBezTo>
                  <a:cubicBezTo>
                    <a:pt x="203" y="336"/>
                    <a:pt x="202" y="337"/>
                    <a:pt x="201" y="337"/>
                  </a:cubicBezTo>
                  <a:cubicBezTo>
                    <a:pt x="200" y="337"/>
                    <a:pt x="200" y="338"/>
                    <a:pt x="199" y="338"/>
                  </a:cubicBezTo>
                  <a:cubicBezTo>
                    <a:pt x="198" y="338"/>
                    <a:pt x="198" y="337"/>
                    <a:pt x="198" y="337"/>
                  </a:cubicBezTo>
                  <a:cubicBezTo>
                    <a:pt x="198" y="337"/>
                    <a:pt x="198" y="337"/>
                    <a:pt x="198" y="337"/>
                  </a:cubicBezTo>
                  <a:cubicBezTo>
                    <a:pt x="197" y="336"/>
                    <a:pt x="195" y="328"/>
                    <a:pt x="192" y="319"/>
                  </a:cubicBezTo>
                  <a:cubicBezTo>
                    <a:pt x="192" y="319"/>
                    <a:pt x="191" y="319"/>
                    <a:pt x="191" y="319"/>
                  </a:cubicBezTo>
                  <a:cubicBezTo>
                    <a:pt x="179" y="319"/>
                    <a:pt x="165" y="310"/>
                    <a:pt x="157" y="295"/>
                  </a:cubicBezTo>
                  <a:cubicBezTo>
                    <a:pt x="158" y="294"/>
                    <a:pt x="158" y="294"/>
                    <a:pt x="158" y="294"/>
                  </a:cubicBezTo>
                  <a:cubicBezTo>
                    <a:pt x="158" y="294"/>
                    <a:pt x="158" y="294"/>
                    <a:pt x="158" y="294"/>
                  </a:cubicBezTo>
                  <a:cubicBezTo>
                    <a:pt x="157" y="295"/>
                    <a:pt x="157" y="295"/>
                    <a:pt x="157" y="295"/>
                  </a:cubicBezTo>
                  <a:cubicBezTo>
                    <a:pt x="153" y="287"/>
                    <a:pt x="152" y="279"/>
                    <a:pt x="152" y="272"/>
                  </a:cubicBezTo>
                  <a:cubicBezTo>
                    <a:pt x="152" y="260"/>
                    <a:pt x="156" y="251"/>
                    <a:pt x="165" y="246"/>
                  </a:cubicBezTo>
                  <a:cubicBezTo>
                    <a:pt x="168" y="245"/>
                    <a:pt x="171" y="244"/>
                    <a:pt x="175" y="244"/>
                  </a:cubicBezTo>
                  <a:cubicBezTo>
                    <a:pt x="182" y="244"/>
                    <a:pt x="189" y="247"/>
                    <a:pt x="196" y="252"/>
                  </a:cubicBezTo>
                  <a:cubicBezTo>
                    <a:pt x="186" y="215"/>
                    <a:pt x="177" y="193"/>
                    <a:pt x="177" y="158"/>
                  </a:cubicBezTo>
                  <a:cubicBezTo>
                    <a:pt x="177" y="156"/>
                    <a:pt x="177" y="154"/>
                    <a:pt x="177" y="152"/>
                  </a:cubicBezTo>
                  <a:cubicBezTo>
                    <a:pt x="164" y="140"/>
                    <a:pt x="158" y="127"/>
                    <a:pt x="158" y="114"/>
                  </a:cubicBezTo>
                  <a:cubicBezTo>
                    <a:pt x="158" y="95"/>
                    <a:pt x="171" y="77"/>
                    <a:pt x="194" y="66"/>
                  </a:cubicBezTo>
                  <a:cubicBezTo>
                    <a:pt x="223" y="51"/>
                    <a:pt x="251" y="46"/>
                    <a:pt x="276" y="46"/>
                  </a:cubicBezTo>
                  <a:cubicBezTo>
                    <a:pt x="290" y="46"/>
                    <a:pt x="304" y="48"/>
                    <a:pt x="315" y="50"/>
                  </a:cubicBezTo>
                  <a:cubicBezTo>
                    <a:pt x="345" y="55"/>
                    <a:pt x="366" y="68"/>
                    <a:pt x="377" y="77"/>
                  </a:cubicBezTo>
                  <a:cubicBezTo>
                    <a:pt x="372" y="63"/>
                    <a:pt x="361" y="55"/>
                    <a:pt x="358" y="53"/>
                  </a:cubicBezTo>
                  <a:cubicBezTo>
                    <a:pt x="357" y="53"/>
                    <a:pt x="357" y="53"/>
                    <a:pt x="357" y="53"/>
                  </a:cubicBezTo>
                  <a:cubicBezTo>
                    <a:pt x="353" y="50"/>
                    <a:pt x="353" y="50"/>
                    <a:pt x="353" y="50"/>
                  </a:cubicBezTo>
                  <a:cubicBezTo>
                    <a:pt x="358" y="51"/>
                    <a:pt x="358" y="51"/>
                    <a:pt x="358" y="51"/>
                  </a:cubicBezTo>
                  <a:cubicBezTo>
                    <a:pt x="376" y="54"/>
                    <a:pt x="388" y="65"/>
                    <a:pt x="394" y="75"/>
                  </a:cubicBezTo>
                  <a:cubicBezTo>
                    <a:pt x="400" y="84"/>
                    <a:pt x="403" y="92"/>
                    <a:pt x="403" y="94"/>
                  </a:cubicBezTo>
                  <a:cubicBezTo>
                    <a:pt x="405" y="95"/>
                    <a:pt x="414" y="98"/>
                    <a:pt x="423" y="107"/>
                  </a:cubicBezTo>
                  <a:cubicBezTo>
                    <a:pt x="433" y="116"/>
                    <a:pt x="444" y="132"/>
                    <a:pt x="444" y="156"/>
                  </a:cubicBezTo>
                  <a:cubicBezTo>
                    <a:pt x="444" y="159"/>
                    <a:pt x="443" y="162"/>
                    <a:pt x="443" y="165"/>
                  </a:cubicBezTo>
                  <a:cubicBezTo>
                    <a:pt x="443" y="173"/>
                    <a:pt x="437" y="195"/>
                    <a:pt x="433" y="216"/>
                  </a:cubicBezTo>
                  <a:cubicBezTo>
                    <a:pt x="429" y="232"/>
                    <a:pt x="425" y="248"/>
                    <a:pt x="424" y="253"/>
                  </a:cubicBezTo>
                  <a:cubicBezTo>
                    <a:pt x="430" y="247"/>
                    <a:pt x="438" y="244"/>
                    <a:pt x="446" y="244"/>
                  </a:cubicBezTo>
                  <a:cubicBezTo>
                    <a:pt x="449" y="244"/>
                    <a:pt x="453" y="245"/>
                    <a:pt x="456" y="246"/>
                  </a:cubicBezTo>
                  <a:cubicBezTo>
                    <a:pt x="465" y="251"/>
                    <a:pt x="469" y="260"/>
                    <a:pt x="469" y="272"/>
                  </a:cubicBezTo>
                  <a:cubicBezTo>
                    <a:pt x="469" y="279"/>
                    <a:pt x="467" y="287"/>
                    <a:pt x="463" y="295"/>
                  </a:cubicBezTo>
                  <a:cubicBezTo>
                    <a:pt x="463" y="295"/>
                    <a:pt x="463" y="295"/>
                    <a:pt x="463" y="295"/>
                  </a:cubicBezTo>
                  <a:cubicBezTo>
                    <a:pt x="456" y="310"/>
                    <a:pt x="442" y="319"/>
                    <a:pt x="430" y="319"/>
                  </a:cubicBezTo>
                  <a:cubicBezTo>
                    <a:pt x="429" y="319"/>
                    <a:pt x="429" y="319"/>
                    <a:pt x="429" y="319"/>
                  </a:cubicBezTo>
                  <a:cubicBezTo>
                    <a:pt x="427" y="328"/>
                    <a:pt x="424" y="336"/>
                    <a:pt x="424" y="337"/>
                  </a:cubicBezTo>
                  <a:cubicBezTo>
                    <a:pt x="424" y="337"/>
                    <a:pt x="424" y="337"/>
                    <a:pt x="424" y="337"/>
                  </a:cubicBezTo>
                  <a:cubicBezTo>
                    <a:pt x="423" y="337"/>
                    <a:pt x="423" y="338"/>
                    <a:pt x="422" y="338"/>
                  </a:cubicBezTo>
                  <a:cubicBezTo>
                    <a:pt x="422" y="338"/>
                    <a:pt x="421" y="337"/>
                    <a:pt x="420" y="337"/>
                  </a:cubicBezTo>
                  <a:cubicBezTo>
                    <a:pt x="419" y="337"/>
                    <a:pt x="418" y="336"/>
                    <a:pt x="418" y="335"/>
                  </a:cubicBezTo>
                  <a:cubicBezTo>
                    <a:pt x="418" y="335"/>
                    <a:pt x="418" y="335"/>
                    <a:pt x="418" y="335"/>
                  </a:cubicBezTo>
                  <a:cubicBezTo>
                    <a:pt x="419" y="334"/>
                    <a:pt x="421" y="326"/>
                    <a:pt x="423" y="318"/>
                  </a:cubicBezTo>
                  <a:cubicBezTo>
                    <a:pt x="422" y="318"/>
                    <a:pt x="421" y="318"/>
                    <a:pt x="420" y="317"/>
                  </a:cubicBezTo>
                  <a:cubicBezTo>
                    <a:pt x="418" y="316"/>
                    <a:pt x="416" y="315"/>
                    <a:pt x="415" y="314"/>
                  </a:cubicBezTo>
                  <a:cubicBezTo>
                    <a:pt x="410" y="331"/>
                    <a:pt x="404" y="347"/>
                    <a:pt x="395" y="360"/>
                  </a:cubicBezTo>
                  <a:cubicBezTo>
                    <a:pt x="387" y="373"/>
                    <a:pt x="377" y="383"/>
                    <a:pt x="366" y="391"/>
                  </a:cubicBezTo>
                  <a:cubicBezTo>
                    <a:pt x="366" y="431"/>
                    <a:pt x="366" y="431"/>
                    <a:pt x="366" y="431"/>
                  </a:cubicBezTo>
                  <a:cubicBezTo>
                    <a:pt x="365" y="431"/>
                    <a:pt x="365" y="431"/>
                    <a:pt x="365" y="431"/>
                  </a:cubicBezTo>
                  <a:cubicBezTo>
                    <a:pt x="366" y="431"/>
                    <a:pt x="366" y="431"/>
                    <a:pt x="366" y="431"/>
                  </a:cubicBezTo>
                  <a:cubicBezTo>
                    <a:pt x="366" y="453"/>
                    <a:pt x="377" y="473"/>
                    <a:pt x="395" y="483"/>
                  </a:cubicBezTo>
                  <a:cubicBezTo>
                    <a:pt x="403" y="487"/>
                    <a:pt x="403" y="487"/>
                    <a:pt x="403" y="487"/>
                  </a:cubicBezTo>
                  <a:cubicBezTo>
                    <a:pt x="405" y="485"/>
                    <a:pt x="407" y="484"/>
                    <a:pt x="410" y="483"/>
                  </a:cubicBezTo>
                  <a:cubicBezTo>
                    <a:pt x="410" y="482"/>
                    <a:pt x="410" y="482"/>
                    <a:pt x="410" y="482"/>
                  </a:cubicBezTo>
                  <a:cubicBezTo>
                    <a:pt x="411" y="482"/>
                    <a:pt x="411" y="482"/>
                    <a:pt x="411" y="482"/>
                  </a:cubicBezTo>
                  <a:cubicBezTo>
                    <a:pt x="411" y="482"/>
                    <a:pt x="479" y="514"/>
                    <a:pt x="540" y="543"/>
                  </a:cubicBezTo>
                  <a:cubicBezTo>
                    <a:pt x="572" y="558"/>
                    <a:pt x="591" y="589"/>
                    <a:pt x="592" y="623"/>
                  </a:cubicBezTo>
                  <a:cubicBezTo>
                    <a:pt x="592" y="675"/>
                    <a:pt x="592" y="675"/>
                    <a:pt x="592" y="675"/>
                  </a:cubicBezTo>
                  <a:cubicBezTo>
                    <a:pt x="665" y="675"/>
                    <a:pt x="665" y="675"/>
                    <a:pt x="665" y="675"/>
                  </a:cubicBezTo>
                  <a:cubicBezTo>
                    <a:pt x="671" y="675"/>
                    <a:pt x="675" y="673"/>
                    <a:pt x="679" y="670"/>
                  </a:cubicBezTo>
                  <a:cubicBezTo>
                    <a:pt x="682" y="666"/>
                    <a:pt x="684" y="661"/>
                    <a:pt x="684" y="656"/>
                  </a:cubicBezTo>
                  <a:cubicBezTo>
                    <a:pt x="684" y="0"/>
                    <a:pt x="684" y="0"/>
                    <a:pt x="684" y="0"/>
                  </a:cubicBezTo>
                </a:path>
              </a:pathLst>
            </a:custGeom>
            <a:solidFill>
              <a:srgbClr val="8BA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形状 181"/>
            <p:cNvSpPr>
              <a:spLocks noEditPoints="1"/>
            </p:cNvSpPr>
            <p:nvPr/>
          </p:nvSpPr>
          <p:spPr bwMode="auto">
            <a:xfrm>
              <a:off x="7811427" y="1648938"/>
              <a:ext cx="1605580" cy="1609907"/>
            </a:xfrm>
            <a:custGeom>
              <a:avLst/>
              <a:gdLst>
                <a:gd name="T0" fmla="*/ 40 w 743"/>
                <a:gd name="T1" fmla="*/ 0 h 744"/>
                <a:gd name="T2" fmla="*/ 21 w 743"/>
                <a:gd name="T3" fmla="*/ 0 h 744"/>
                <a:gd name="T4" fmla="*/ 0 w 743"/>
                <a:gd name="T5" fmla="*/ 21 h 744"/>
                <a:gd name="T6" fmla="*/ 0 w 743"/>
                <a:gd name="T7" fmla="*/ 723 h 744"/>
                <a:gd name="T8" fmla="*/ 21 w 743"/>
                <a:gd name="T9" fmla="*/ 744 h 744"/>
                <a:gd name="T10" fmla="*/ 57 w 743"/>
                <a:gd name="T11" fmla="*/ 744 h 744"/>
                <a:gd name="T12" fmla="*/ 57 w 743"/>
                <a:gd name="T13" fmla="*/ 742 h 744"/>
                <a:gd name="T14" fmla="*/ 21 w 743"/>
                <a:gd name="T15" fmla="*/ 742 h 744"/>
                <a:gd name="T16" fmla="*/ 7 w 743"/>
                <a:gd name="T17" fmla="*/ 737 h 744"/>
                <a:gd name="T18" fmla="*/ 2 w 743"/>
                <a:gd name="T19" fmla="*/ 723 h 744"/>
                <a:gd name="T20" fmla="*/ 2 w 743"/>
                <a:gd name="T21" fmla="*/ 21 h 744"/>
                <a:gd name="T22" fmla="*/ 7 w 743"/>
                <a:gd name="T23" fmla="*/ 8 h 744"/>
                <a:gd name="T24" fmla="*/ 21 w 743"/>
                <a:gd name="T25" fmla="*/ 2 h 744"/>
                <a:gd name="T26" fmla="*/ 40 w 743"/>
                <a:gd name="T27" fmla="*/ 2 h 744"/>
                <a:gd name="T28" fmla="*/ 40 w 743"/>
                <a:gd name="T29" fmla="*/ 0 h 744"/>
                <a:gd name="T30" fmla="*/ 722 w 743"/>
                <a:gd name="T31" fmla="*/ 0 h 744"/>
                <a:gd name="T32" fmla="*/ 246 w 743"/>
                <a:gd name="T33" fmla="*/ 0 h 744"/>
                <a:gd name="T34" fmla="*/ 247 w 743"/>
                <a:gd name="T35" fmla="*/ 2 h 744"/>
                <a:gd name="T36" fmla="*/ 722 w 743"/>
                <a:gd name="T37" fmla="*/ 2 h 744"/>
                <a:gd name="T38" fmla="*/ 736 w 743"/>
                <a:gd name="T39" fmla="*/ 8 h 744"/>
                <a:gd name="T40" fmla="*/ 741 w 743"/>
                <a:gd name="T41" fmla="*/ 21 h 744"/>
                <a:gd name="T42" fmla="*/ 741 w 743"/>
                <a:gd name="T43" fmla="*/ 67 h 744"/>
                <a:gd name="T44" fmla="*/ 743 w 743"/>
                <a:gd name="T45" fmla="*/ 67 h 744"/>
                <a:gd name="T46" fmla="*/ 743 w 743"/>
                <a:gd name="T47" fmla="*/ 21 h 744"/>
                <a:gd name="T48" fmla="*/ 722 w 743"/>
                <a:gd name="T49"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3" h="744">
                  <a:moveTo>
                    <a:pt x="40" y="0"/>
                  </a:moveTo>
                  <a:cubicBezTo>
                    <a:pt x="21" y="0"/>
                    <a:pt x="21" y="0"/>
                    <a:pt x="21" y="0"/>
                  </a:cubicBezTo>
                  <a:cubicBezTo>
                    <a:pt x="9" y="0"/>
                    <a:pt x="0" y="10"/>
                    <a:pt x="0" y="21"/>
                  </a:cubicBezTo>
                  <a:cubicBezTo>
                    <a:pt x="0" y="723"/>
                    <a:pt x="0" y="723"/>
                    <a:pt x="0" y="723"/>
                  </a:cubicBezTo>
                  <a:cubicBezTo>
                    <a:pt x="0" y="735"/>
                    <a:pt x="9" y="744"/>
                    <a:pt x="21" y="744"/>
                  </a:cubicBezTo>
                  <a:cubicBezTo>
                    <a:pt x="57" y="744"/>
                    <a:pt x="57" y="744"/>
                    <a:pt x="57" y="744"/>
                  </a:cubicBezTo>
                  <a:cubicBezTo>
                    <a:pt x="57" y="742"/>
                    <a:pt x="57" y="742"/>
                    <a:pt x="57" y="742"/>
                  </a:cubicBezTo>
                  <a:cubicBezTo>
                    <a:pt x="21" y="742"/>
                    <a:pt x="21" y="742"/>
                    <a:pt x="21" y="742"/>
                  </a:cubicBezTo>
                  <a:cubicBezTo>
                    <a:pt x="15" y="742"/>
                    <a:pt x="11" y="740"/>
                    <a:pt x="7" y="737"/>
                  </a:cubicBezTo>
                  <a:cubicBezTo>
                    <a:pt x="4" y="733"/>
                    <a:pt x="2" y="728"/>
                    <a:pt x="2" y="723"/>
                  </a:cubicBezTo>
                  <a:cubicBezTo>
                    <a:pt x="2" y="21"/>
                    <a:pt x="2" y="21"/>
                    <a:pt x="2" y="21"/>
                  </a:cubicBezTo>
                  <a:cubicBezTo>
                    <a:pt x="2" y="16"/>
                    <a:pt x="4" y="11"/>
                    <a:pt x="7" y="8"/>
                  </a:cubicBezTo>
                  <a:cubicBezTo>
                    <a:pt x="11" y="5"/>
                    <a:pt x="15" y="2"/>
                    <a:pt x="21" y="2"/>
                  </a:cubicBezTo>
                  <a:cubicBezTo>
                    <a:pt x="40" y="2"/>
                    <a:pt x="40" y="2"/>
                    <a:pt x="40" y="2"/>
                  </a:cubicBezTo>
                  <a:cubicBezTo>
                    <a:pt x="40" y="2"/>
                    <a:pt x="40" y="1"/>
                    <a:pt x="40" y="0"/>
                  </a:cubicBezTo>
                  <a:moveTo>
                    <a:pt x="722" y="0"/>
                  </a:moveTo>
                  <a:cubicBezTo>
                    <a:pt x="246" y="0"/>
                    <a:pt x="246" y="0"/>
                    <a:pt x="246" y="0"/>
                  </a:cubicBezTo>
                  <a:cubicBezTo>
                    <a:pt x="247" y="1"/>
                    <a:pt x="247" y="2"/>
                    <a:pt x="247" y="2"/>
                  </a:cubicBezTo>
                  <a:cubicBezTo>
                    <a:pt x="722" y="2"/>
                    <a:pt x="722" y="2"/>
                    <a:pt x="722" y="2"/>
                  </a:cubicBezTo>
                  <a:cubicBezTo>
                    <a:pt x="728" y="2"/>
                    <a:pt x="732" y="5"/>
                    <a:pt x="736" y="8"/>
                  </a:cubicBezTo>
                  <a:cubicBezTo>
                    <a:pt x="739" y="11"/>
                    <a:pt x="741" y="16"/>
                    <a:pt x="741" y="21"/>
                  </a:cubicBezTo>
                  <a:cubicBezTo>
                    <a:pt x="741" y="67"/>
                    <a:pt x="741" y="67"/>
                    <a:pt x="741" y="67"/>
                  </a:cubicBezTo>
                  <a:cubicBezTo>
                    <a:pt x="743" y="67"/>
                    <a:pt x="743" y="67"/>
                    <a:pt x="743" y="67"/>
                  </a:cubicBezTo>
                  <a:cubicBezTo>
                    <a:pt x="743" y="21"/>
                    <a:pt x="743" y="21"/>
                    <a:pt x="743" y="21"/>
                  </a:cubicBezTo>
                  <a:cubicBezTo>
                    <a:pt x="743" y="10"/>
                    <a:pt x="734" y="0"/>
                    <a:pt x="722"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形状 182"/>
            <p:cNvSpPr>
              <a:spLocks/>
            </p:cNvSpPr>
            <p:nvPr/>
          </p:nvSpPr>
          <p:spPr bwMode="auto">
            <a:xfrm>
              <a:off x="7934768" y="1793919"/>
              <a:ext cx="1482241" cy="1464929"/>
            </a:xfrm>
            <a:custGeom>
              <a:avLst/>
              <a:gdLst>
                <a:gd name="T0" fmla="*/ 686 w 686"/>
                <a:gd name="T1" fmla="*/ 0 h 677"/>
                <a:gd name="T2" fmla="*/ 684 w 686"/>
                <a:gd name="T3" fmla="*/ 0 h 677"/>
                <a:gd name="T4" fmla="*/ 684 w 686"/>
                <a:gd name="T5" fmla="*/ 656 h 677"/>
                <a:gd name="T6" fmla="*/ 679 w 686"/>
                <a:gd name="T7" fmla="*/ 670 h 677"/>
                <a:gd name="T8" fmla="*/ 665 w 686"/>
                <a:gd name="T9" fmla="*/ 675 h 677"/>
                <a:gd name="T10" fmla="*/ 665 w 686"/>
                <a:gd name="T11" fmla="*/ 675 h 677"/>
                <a:gd name="T12" fmla="*/ 592 w 686"/>
                <a:gd name="T13" fmla="*/ 675 h 677"/>
                <a:gd name="T14" fmla="*/ 592 w 686"/>
                <a:gd name="T15" fmla="*/ 677 h 677"/>
                <a:gd name="T16" fmla="*/ 562 w 686"/>
                <a:gd name="T17" fmla="*/ 677 h 677"/>
                <a:gd name="T18" fmla="*/ 61 w 686"/>
                <a:gd name="T19" fmla="*/ 677 h 677"/>
                <a:gd name="T20" fmla="*/ 39 w 686"/>
                <a:gd name="T21" fmla="*/ 677 h 677"/>
                <a:gd name="T22" fmla="*/ 39 w 686"/>
                <a:gd name="T23" fmla="*/ 675 h 677"/>
                <a:gd name="T24" fmla="*/ 0 w 686"/>
                <a:gd name="T25" fmla="*/ 675 h 677"/>
                <a:gd name="T26" fmla="*/ 0 w 686"/>
                <a:gd name="T27" fmla="*/ 677 h 677"/>
                <a:gd name="T28" fmla="*/ 665 w 686"/>
                <a:gd name="T29" fmla="*/ 677 h 677"/>
                <a:gd name="T30" fmla="*/ 686 w 686"/>
                <a:gd name="T31" fmla="*/ 656 h 677"/>
                <a:gd name="T32" fmla="*/ 686 w 686"/>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6" h="677">
                  <a:moveTo>
                    <a:pt x="686" y="0"/>
                  </a:moveTo>
                  <a:cubicBezTo>
                    <a:pt x="684" y="0"/>
                    <a:pt x="684" y="0"/>
                    <a:pt x="684" y="0"/>
                  </a:cubicBezTo>
                  <a:cubicBezTo>
                    <a:pt x="684" y="656"/>
                    <a:pt x="684" y="656"/>
                    <a:pt x="684" y="656"/>
                  </a:cubicBezTo>
                  <a:cubicBezTo>
                    <a:pt x="684" y="661"/>
                    <a:pt x="682" y="666"/>
                    <a:pt x="679" y="670"/>
                  </a:cubicBezTo>
                  <a:cubicBezTo>
                    <a:pt x="675" y="673"/>
                    <a:pt x="671" y="675"/>
                    <a:pt x="665" y="675"/>
                  </a:cubicBezTo>
                  <a:cubicBezTo>
                    <a:pt x="665" y="675"/>
                    <a:pt x="665" y="675"/>
                    <a:pt x="665" y="675"/>
                  </a:cubicBezTo>
                  <a:cubicBezTo>
                    <a:pt x="592" y="675"/>
                    <a:pt x="592" y="675"/>
                    <a:pt x="592" y="675"/>
                  </a:cubicBezTo>
                  <a:cubicBezTo>
                    <a:pt x="592" y="677"/>
                    <a:pt x="592" y="677"/>
                    <a:pt x="592" y="677"/>
                  </a:cubicBezTo>
                  <a:cubicBezTo>
                    <a:pt x="562" y="677"/>
                    <a:pt x="562" y="677"/>
                    <a:pt x="562" y="677"/>
                  </a:cubicBezTo>
                  <a:cubicBezTo>
                    <a:pt x="61" y="677"/>
                    <a:pt x="61" y="677"/>
                    <a:pt x="61" y="677"/>
                  </a:cubicBezTo>
                  <a:cubicBezTo>
                    <a:pt x="39" y="677"/>
                    <a:pt x="39" y="677"/>
                    <a:pt x="39" y="677"/>
                  </a:cubicBezTo>
                  <a:cubicBezTo>
                    <a:pt x="39" y="675"/>
                    <a:pt x="39" y="675"/>
                    <a:pt x="39" y="675"/>
                  </a:cubicBezTo>
                  <a:cubicBezTo>
                    <a:pt x="0" y="675"/>
                    <a:pt x="0" y="675"/>
                    <a:pt x="0" y="675"/>
                  </a:cubicBezTo>
                  <a:cubicBezTo>
                    <a:pt x="0" y="677"/>
                    <a:pt x="0" y="677"/>
                    <a:pt x="0" y="677"/>
                  </a:cubicBezTo>
                  <a:cubicBezTo>
                    <a:pt x="665" y="677"/>
                    <a:pt x="665" y="677"/>
                    <a:pt x="665" y="677"/>
                  </a:cubicBezTo>
                  <a:cubicBezTo>
                    <a:pt x="677" y="677"/>
                    <a:pt x="686" y="668"/>
                    <a:pt x="686" y="656"/>
                  </a:cubicBezTo>
                  <a:cubicBezTo>
                    <a:pt x="686" y="0"/>
                    <a:pt x="686" y="0"/>
                    <a:pt x="68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形状 183"/>
            <p:cNvSpPr>
              <a:spLocks noEditPoints="1"/>
            </p:cNvSpPr>
            <p:nvPr/>
          </p:nvSpPr>
          <p:spPr bwMode="auto">
            <a:xfrm>
              <a:off x="8025649" y="1648938"/>
              <a:ext cx="186092" cy="4327"/>
            </a:xfrm>
            <a:custGeom>
              <a:avLst/>
              <a:gdLst>
                <a:gd name="T0" fmla="*/ 13 w 86"/>
                <a:gd name="T1" fmla="*/ 0 h 2"/>
                <a:gd name="T2" fmla="*/ 0 w 86"/>
                <a:gd name="T3" fmla="*/ 0 h 2"/>
                <a:gd name="T4" fmla="*/ 1 w 86"/>
                <a:gd name="T5" fmla="*/ 2 h 2"/>
                <a:gd name="T6" fmla="*/ 13 w 86"/>
                <a:gd name="T7" fmla="*/ 2 h 2"/>
                <a:gd name="T8" fmla="*/ 13 w 86"/>
                <a:gd name="T9" fmla="*/ 0 h 2"/>
                <a:gd name="T10" fmla="*/ 86 w 86"/>
                <a:gd name="T11" fmla="*/ 0 h 2"/>
                <a:gd name="T12" fmla="*/ 73 w 86"/>
                <a:gd name="T13" fmla="*/ 0 h 2"/>
                <a:gd name="T14" fmla="*/ 74 w 86"/>
                <a:gd name="T15" fmla="*/ 2 h 2"/>
                <a:gd name="T16" fmla="*/ 86 w 86"/>
                <a:gd name="T17" fmla="*/ 2 h 2"/>
                <a:gd name="T18" fmla="*/ 86 w 86"/>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
                  <a:moveTo>
                    <a:pt x="13" y="0"/>
                  </a:moveTo>
                  <a:cubicBezTo>
                    <a:pt x="0" y="0"/>
                    <a:pt x="0" y="0"/>
                    <a:pt x="0" y="0"/>
                  </a:cubicBezTo>
                  <a:cubicBezTo>
                    <a:pt x="1" y="1"/>
                    <a:pt x="1" y="2"/>
                    <a:pt x="1" y="2"/>
                  </a:cubicBezTo>
                  <a:cubicBezTo>
                    <a:pt x="13" y="2"/>
                    <a:pt x="13" y="2"/>
                    <a:pt x="13" y="2"/>
                  </a:cubicBezTo>
                  <a:cubicBezTo>
                    <a:pt x="13" y="2"/>
                    <a:pt x="13" y="1"/>
                    <a:pt x="13" y="0"/>
                  </a:cubicBezTo>
                  <a:moveTo>
                    <a:pt x="86" y="0"/>
                  </a:moveTo>
                  <a:cubicBezTo>
                    <a:pt x="73" y="0"/>
                    <a:pt x="73" y="0"/>
                    <a:pt x="73" y="0"/>
                  </a:cubicBezTo>
                  <a:cubicBezTo>
                    <a:pt x="74" y="1"/>
                    <a:pt x="74" y="2"/>
                    <a:pt x="74" y="2"/>
                  </a:cubicBezTo>
                  <a:cubicBezTo>
                    <a:pt x="86" y="2"/>
                    <a:pt x="86" y="2"/>
                    <a:pt x="86" y="2"/>
                  </a:cubicBezTo>
                  <a:cubicBezTo>
                    <a:pt x="86" y="2"/>
                    <a:pt x="86" y="1"/>
                    <a:pt x="8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形状 184"/>
            <p:cNvSpPr>
              <a:spLocks noEditPoints="1"/>
            </p:cNvSpPr>
            <p:nvPr/>
          </p:nvSpPr>
          <p:spPr bwMode="auto">
            <a:xfrm>
              <a:off x="8832765" y="2326227"/>
              <a:ext cx="110358" cy="153634"/>
            </a:xfrm>
            <a:custGeom>
              <a:avLst/>
              <a:gdLst>
                <a:gd name="T0" fmla="*/ 2 w 51"/>
                <a:gd name="T1" fmla="*/ 53 h 71"/>
                <a:gd name="T2" fmla="*/ 0 w 51"/>
                <a:gd name="T3" fmla="*/ 66 h 71"/>
                <a:gd name="T4" fmla="*/ 5 w 51"/>
                <a:gd name="T5" fmla="*/ 69 h 71"/>
                <a:gd name="T6" fmla="*/ 7 w 51"/>
                <a:gd name="T7" fmla="*/ 70 h 71"/>
                <a:gd name="T8" fmla="*/ 8 w 51"/>
                <a:gd name="T9" fmla="*/ 59 h 71"/>
                <a:gd name="T10" fmla="*/ 2 w 51"/>
                <a:gd name="T11" fmla="*/ 53 h 71"/>
                <a:gd name="T12" fmla="*/ 15 w 51"/>
                <a:gd name="T13" fmla="*/ 32 h 71"/>
                <a:gd name="T14" fmla="*/ 13 w 51"/>
                <a:gd name="T15" fmla="*/ 31 h 71"/>
                <a:gd name="T16" fmla="*/ 18 w 51"/>
                <a:gd name="T17" fmla="*/ 23 h 71"/>
                <a:gd name="T18" fmla="*/ 30 w 51"/>
                <a:gd name="T19" fmla="*/ 16 h 71"/>
                <a:gd name="T20" fmla="*/ 30 w 51"/>
                <a:gd name="T21" fmla="*/ 16 h 71"/>
                <a:gd name="T22" fmla="*/ 41 w 51"/>
                <a:gd name="T23" fmla="*/ 24 h 71"/>
                <a:gd name="T24" fmla="*/ 40 w 51"/>
                <a:gd name="T25" fmla="*/ 25 h 71"/>
                <a:gd name="T26" fmla="*/ 30 w 51"/>
                <a:gd name="T27" fmla="*/ 18 h 71"/>
                <a:gd name="T28" fmla="*/ 30 w 51"/>
                <a:gd name="T29" fmla="*/ 18 h 71"/>
                <a:gd name="T30" fmla="*/ 21 w 51"/>
                <a:gd name="T31" fmla="*/ 23 h 71"/>
                <a:gd name="T32" fmla="*/ 15 w 51"/>
                <a:gd name="T33" fmla="*/ 31 h 71"/>
                <a:gd name="T34" fmla="*/ 15 w 51"/>
                <a:gd name="T35" fmla="*/ 32 h 71"/>
                <a:gd name="T36" fmla="*/ 30 w 51"/>
                <a:gd name="T37" fmla="*/ 0 h 71"/>
                <a:gd name="T38" fmla="*/ 7 w 51"/>
                <a:gd name="T39" fmla="*/ 11 h 71"/>
                <a:gd name="T40" fmla="*/ 6 w 51"/>
                <a:gd name="T41" fmla="*/ 32 h 71"/>
                <a:gd name="T42" fmla="*/ 17 w 51"/>
                <a:gd name="T43" fmla="*/ 46 h 71"/>
                <a:gd name="T44" fmla="*/ 14 w 51"/>
                <a:gd name="T45" fmla="*/ 71 h 71"/>
                <a:gd name="T46" fmla="*/ 14 w 51"/>
                <a:gd name="T47" fmla="*/ 71 h 71"/>
                <a:gd name="T48" fmla="*/ 46 w 51"/>
                <a:gd name="T49" fmla="*/ 48 h 71"/>
                <a:gd name="T50" fmla="*/ 46 w 51"/>
                <a:gd name="T51" fmla="*/ 48 h 71"/>
                <a:gd name="T52" fmla="*/ 51 w 51"/>
                <a:gd name="T53" fmla="*/ 26 h 71"/>
                <a:gd name="T54" fmla="*/ 39 w 51"/>
                <a:gd name="T55" fmla="*/ 2 h 71"/>
                <a:gd name="T56" fmla="*/ 30 w 51"/>
                <a:gd name="T57" fmla="*/ 0 h 71"/>
                <a:gd name="T58" fmla="*/ 30 w 51"/>
                <a:gd name="T5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 h="71">
                  <a:moveTo>
                    <a:pt x="2" y="53"/>
                  </a:moveTo>
                  <a:cubicBezTo>
                    <a:pt x="1" y="58"/>
                    <a:pt x="1" y="62"/>
                    <a:pt x="0" y="66"/>
                  </a:cubicBezTo>
                  <a:cubicBezTo>
                    <a:pt x="1" y="67"/>
                    <a:pt x="3" y="68"/>
                    <a:pt x="5" y="69"/>
                  </a:cubicBezTo>
                  <a:cubicBezTo>
                    <a:pt x="5" y="70"/>
                    <a:pt x="6" y="70"/>
                    <a:pt x="7" y="70"/>
                  </a:cubicBezTo>
                  <a:cubicBezTo>
                    <a:pt x="8" y="66"/>
                    <a:pt x="8" y="61"/>
                    <a:pt x="8" y="59"/>
                  </a:cubicBezTo>
                  <a:cubicBezTo>
                    <a:pt x="7" y="56"/>
                    <a:pt x="4" y="54"/>
                    <a:pt x="2" y="53"/>
                  </a:cubicBezTo>
                  <a:moveTo>
                    <a:pt x="15" y="32"/>
                  </a:moveTo>
                  <a:cubicBezTo>
                    <a:pt x="13" y="31"/>
                    <a:pt x="13" y="31"/>
                    <a:pt x="13" y="31"/>
                  </a:cubicBezTo>
                  <a:cubicBezTo>
                    <a:pt x="13" y="31"/>
                    <a:pt x="15" y="27"/>
                    <a:pt x="18" y="23"/>
                  </a:cubicBezTo>
                  <a:cubicBezTo>
                    <a:pt x="21" y="20"/>
                    <a:pt x="25" y="16"/>
                    <a:pt x="30" y="16"/>
                  </a:cubicBezTo>
                  <a:cubicBezTo>
                    <a:pt x="30" y="16"/>
                    <a:pt x="30" y="16"/>
                    <a:pt x="30" y="16"/>
                  </a:cubicBezTo>
                  <a:cubicBezTo>
                    <a:pt x="34" y="16"/>
                    <a:pt x="38" y="18"/>
                    <a:pt x="41" y="24"/>
                  </a:cubicBezTo>
                  <a:cubicBezTo>
                    <a:pt x="40" y="25"/>
                    <a:pt x="40" y="25"/>
                    <a:pt x="40" y="25"/>
                  </a:cubicBezTo>
                  <a:cubicBezTo>
                    <a:pt x="36" y="20"/>
                    <a:pt x="33" y="18"/>
                    <a:pt x="30" y="18"/>
                  </a:cubicBezTo>
                  <a:cubicBezTo>
                    <a:pt x="30" y="18"/>
                    <a:pt x="30" y="18"/>
                    <a:pt x="30" y="18"/>
                  </a:cubicBezTo>
                  <a:cubicBezTo>
                    <a:pt x="27" y="18"/>
                    <a:pt x="23" y="21"/>
                    <a:pt x="21" y="23"/>
                  </a:cubicBezTo>
                  <a:cubicBezTo>
                    <a:pt x="18" y="26"/>
                    <a:pt x="16" y="30"/>
                    <a:pt x="15" y="31"/>
                  </a:cubicBezTo>
                  <a:cubicBezTo>
                    <a:pt x="15" y="31"/>
                    <a:pt x="15" y="32"/>
                    <a:pt x="15" y="32"/>
                  </a:cubicBezTo>
                  <a:moveTo>
                    <a:pt x="30" y="0"/>
                  </a:moveTo>
                  <a:cubicBezTo>
                    <a:pt x="22" y="0"/>
                    <a:pt x="14" y="4"/>
                    <a:pt x="7" y="11"/>
                  </a:cubicBezTo>
                  <a:cubicBezTo>
                    <a:pt x="7" y="18"/>
                    <a:pt x="6" y="25"/>
                    <a:pt x="6" y="32"/>
                  </a:cubicBezTo>
                  <a:cubicBezTo>
                    <a:pt x="9" y="33"/>
                    <a:pt x="15" y="37"/>
                    <a:pt x="17" y="46"/>
                  </a:cubicBezTo>
                  <a:cubicBezTo>
                    <a:pt x="18" y="52"/>
                    <a:pt x="16" y="62"/>
                    <a:pt x="14" y="71"/>
                  </a:cubicBezTo>
                  <a:cubicBezTo>
                    <a:pt x="14" y="71"/>
                    <a:pt x="14" y="71"/>
                    <a:pt x="14" y="71"/>
                  </a:cubicBezTo>
                  <a:cubicBezTo>
                    <a:pt x="25" y="71"/>
                    <a:pt x="38" y="62"/>
                    <a:pt x="46" y="48"/>
                  </a:cubicBezTo>
                  <a:cubicBezTo>
                    <a:pt x="46" y="48"/>
                    <a:pt x="46" y="48"/>
                    <a:pt x="46" y="48"/>
                  </a:cubicBezTo>
                  <a:cubicBezTo>
                    <a:pt x="49" y="40"/>
                    <a:pt x="51" y="33"/>
                    <a:pt x="51" y="26"/>
                  </a:cubicBezTo>
                  <a:cubicBezTo>
                    <a:pt x="51" y="15"/>
                    <a:pt x="47" y="6"/>
                    <a:pt x="39" y="2"/>
                  </a:cubicBezTo>
                  <a:cubicBezTo>
                    <a:pt x="36" y="1"/>
                    <a:pt x="33" y="0"/>
                    <a:pt x="30" y="0"/>
                  </a:cubicBezTo>
                  <a:cubicBezTo>
                    <a:pt x="30" y="0"/>
                    <a:pt x="30" y="0"/>
                    <a:pt x="30" y="0"/>
                  </a:cubicBezTo>
                </a:path>
              </a:pathLst>
            </a:custGeom>
            <a:solidFill>
              <a:srgbClr val="F0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任意多边形: 形状 185"/>
            <p:cNvSpPr>
              <a:spLocks noEditPoints="1"/>
            </p:cNvSpPr>
            <p:nvPr/>
          </p:nvSpPr>
          <p:spPr bwMode="auto">
            <a:xfrm>
              <a:off x="8830603" y="2321899"/>
              <a:ext cx="116848" cy="162289"/>
            </a:xfrm>
            <a:custGeom>
              <a:avLst/>
              <a:gdLst>
                <a:gd name="T0" fmla="*/ 1 w 54"/>
                <a:gd name="T1" fmla="*/ 68 h 75"/>
                <a:gd name="T2" fmla="*/ 0 w 54"/>
                <a:gd name="T3" fmla="*/ 70 h 75"/>
                <a:gd name="T4" fmla="*/ 5 w 54"/>
                <a:gd name="T5" fmla="*/ 73 h 75"/>
                <a:gd name="T6" fmla="*/ 8 w 54"/>
                <a:gd name="T7" fmla="*/ 74 h 75"/>
                <a:gd name="T8" fmla="*/ 8 w 54"/>
                <a:gd name="T9" fmla="*/ 72 h 75"/>
                <a:gd name="T10" fmla="*/ 6 w 54"/>
                <a:gd name="T11" fmla="*/ 71 h 75"/>
                <a:gd name="T12" fmla="*/ 1 w 54"/>
                <a:gd name="T13" fmla="*/ 68 h 75"/>
                <a:gd name="T14" fmla="*/ 31 w 54"/>
                <a:gd name="T15" fmla="*/ 0 h 75"/>
                <a:gd name="T16" fmla="*/ 9 w 54"/>
                <a:gd name="T17" fmla="*/ 9 h 75"/>
                <a:gd name="T18" fmla="*/ 8 w 54"/>
                <a:gd name="T19" fmla="*/ 12 h 75"/>
                <a:gd name="T20" fmla="*/ 8 w 54"/>
                <a:gd name="T21" fmla="*/ 13 h 75"/>
                <a:gd name="T22" fmla="*/ 31 w 54"/>
                <a:gd name="T23" fmla="*/ 2 h 75"/>
                <a:gd name="T24" fmla="*/ 31 w 54"/>
                <a:gd name="T25" fmla="*/ 2 h 75"/>
                <a:gd name="T26" fmla="*/ 40 w 54"/>
                <a:gd name="T27" fmla="*/ 4 h 75"/>
                <a:gd name="T28" fmla="*/ 52 w 54"/>
                <a:gd name="T29" fmla="*/ 28 h 75"/>
                <a:gd name="T30" fmla="*/ 47 w 54"/>
                <a:gd name="T31" fmla="*/ 50 h 75"/>
                <a:gd name="T32" fmla="*/ 47 w 54"/>
                <a:gd name="T33" fmla="*/ 50 h 75"/>
                <a:gd name="T34" fmla="*/ 15 w 54"/>
                <a:gd name="T35" fmla="*/ 73 h 75"/>
                <a:gd name="T36" fmla="*/ 15 w 54"/>
                <a:gd name="T37" fmla="*/ 73 h 75"/>
                <a:gd name="T38" fmla="*/ 14 w 54"/>
                <a:gd name="T39" fmla="*/ 75 h 75"/>
                <a:gd name="T40" fmla="*/ 15 w 54"/>
                <a:gd name="T41" fmla="*/ 75 h 75"/>
                <a:gd name="T42" fmla="*/ 48 w 54"/>
                <a:gd name="T43" fmla="*/ 51 h 75"/>
                <a:gd name="T44" fmla="*/ 48 w 54"/>
                <a:gd name="T45" fmla="*/ 51 h 75"/>
                <a:gd name="T46" fmla="*/ 54 w 54"/>
                <a:gd name="T47" fmla="*/ 28 h 75"/>
                <a:gd name="T48" fmla="*/ 41 w 54"/>
                <a:gd name="T49" fmla="*/ 2 h 75"/>
                <a:gd name="T50" fmla="*/ 31 w 54"/>
                <a:gd name="T5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75">
                  <a:moveTo>
                    <a:pt x="1" y="68"/>
                  </a:moveTo>
                  <a:cubicBezTo>
                    <a:pt x="0" y="68"/>
                    <a:pt x="0" y="69"/>
                    <a:pt x="0" y="70"/>
                  </a:cubicBezTo>
                  <a:cubicBezTo>
                    <a:pt x="1" y="71"/>
                    <a:pt x="3" y="72"/>
                    <a:pt x="5" y="73"/>
                  </a:cubicBezTo>
                  <a:cubicBezTo>
                    <a:pt x="6" y="74"/>
                    <a:pt x="7" y="74"/>
                    <a:pt x="8" y="74"/>
                  </a:cubicBezTo>
                  <a:cubicBezTo>
                    <a:pt x="8" y="74"/>
                    <a:pt x="8" y="73"/>
                    <a:pt x="8" y="72"/>
                  </a:cubicBezTo>
                  <a:cubicBezTo>
                    <a:pt x="7" y="72"/>
                    <a:pt x="6" y="72"/>
                    <a:pt x="6" y="71"/>
                  </a:cubicBezTo>
                  <a:cubicBezTo>
                    <a:pt x="4" y="70"/>
                    <a:pt x="2" y="69"/>
                    <a:pt x="1" y="68"/>
                  </a:cubicBezTo>
                  <a:moveTo>
                    <a:pt x="31" y="0"/>
                  </a:moveTo>
                  <a:cubicBezTo>
                    <a:pt x="23" y="0"/>
                    <a:pt x="15" y="3"/>
                    <a:pt x="9" y="9"/>
                  </a:cubicBezTo>
                  <a:cubicBezTo>
                    <a:pt x="8" y="10"/>
                    <a:pt x="8" y="11"/>
                    <a:pt x="8" y="12"/>
                  </a:cubicBezTo>
                  <a:cubicBezTo>
                    <a:pt x="8" y="12"/>
                    <a:pt x="8" y="12"/>
                    <a:pt x="8" y="13"/>
                  </a:cubicBezTo>
                  <a:cubicBezTo>
                    <a:pt x="15" y="6"/>
                    <a:pt x="23" y="2"/>
                    <a:pt x="31" y="2"/>
                  </a:cubicBezTo>
                  <a:cubicBezTo>
                    <a:pt x="31" y="2"/>
                    <a:pt x="31" y="2"/>
                    <a:pt x="31" y="2"/>
                  </a:cubicBezTo>
                  <a:cubicBezTo>
                    <a:pt x="34" y="2"/>
                    <a:pt x="37" y="3"/>
                    <a:pt x="40" y="4"/>
                  </a:cubicBezTo>
                  <a:cubicBezTo>
                    <a:pt x="48" y="8"/>
                    <a:pt x="52" y="17"/>
                    <a:pt x="52" y="28"/>
                  </a:cubicBezTo>
                  <a:cubicBezTo>
                    <a:pt x="52" y="35"/>
                    <a:pt x="50" y="42"/>
                    <a:pt x="47" y="50"/>
                  </a:cubicBezTo>
                  <a:cubicBezTo>
                    <a:pt x="47" y="50"/>
                    <a:pt x="47" y="50"/>
                    <a:pt x="47" y="50"/>
                  </a:cubicBezTo>
                  <a:cubicBezTo>
                    <a:pt x="39" y="64"/>
                    <a:pt x="26" y="73"/>
                    <a:pt x="15" y="73"/>
                  </a:cubicBezTo>
                  <a:cubicBezTo>
                    <a:pt x="15" y="73"/>
                    <a:pt x="15" y="73"/>
                    <a:pt x="15" y="73"/>
                  </a:cubicBezTo>
                  <a:cubicBezTo>
                    <a:pt x="14" y="74"/>
                    <a:pt x="14" y="75"/>
                    <a:pt x="14" y="75"/>
                  </a:cubicBezTo>
                  <a:cubicBezTo>
                    <a:pt x="14" y="75"/>
                    <a:pt x="14" y="75"/>
                    <a:pt x="15" y="75"/>
                  </a:cubicBezTo>
                  <a:cubicBezTo>
                    <a:pt x="27" y="75"/>
                    <a:pt x="41" y="66"/>
                    <a:pt x="48" y="51"/>
                  </a:cubicBezTo>
                  <a:cubicBezTo>
                    <a:pt x="48" y="51"/>
                    <a:pt x="48" y="51"/>
                    <a:pt x="48" y="51"/>
                  </a:cubicBezTo>
                  <a:cubicBezTo>
                    <a:pt x="52" y="43"/>
                    <a:pt x="54" y="35"/>
                    <a:pt x="54" y="28"/>
                  </a:cubicBezTo>
                  <a:cubicBezTo>
                    <a:pt x="54" y="16"/>
                    <a:pt x="50" y="7"/>
                    <a:pt x="41" y="2"/>
                  </a:cubicBezTo>
                  <a:cubicBezTo>
                    <a:pt x="38" y="1"/>
                    <a:pt x="34" y="0"/>
                    <a:pt x="31"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任意多边形: 形状 186"/>
            <p:cNvSpPr>
              <a:spLocks noEditPoints="1"/>
            </p:cNvSpPr>
            <p:nvPr/>
          </p:nvSpPr>
          <p:spPr bwMode="auto">
            <a:xfrm>
              <a:off x="8265837" y="2326227"/>
              <a:ext cx="110358" cy="153634"/>
            </a:xfrm>
            <a:custGeom>
              <a:avLst/>
              <a:gdLst>
                <a:gd name="T0" fmla="*/ 49 w 51"/>
                <a:gd name="T1" fmla="*/ 54 h 71"/>
                <a:gd name="T2" fmla="*/ 44 w 51"/>
                <a:gd name="T3" fmla="*/ 59 h 71"/>
                <a:gd name="T4" fmla="*/ 44 w 51"/>
                <a:gd name="T5" fmla="*/ 70 h 71"/>
                <a:gd name="T6" fmla="*/ 46 w 51"/>
                <a:gd name="T7" fmla="*/ 69 h 71"/>
                <a:gd name="T8" fmla="*/ 51 w 51"/>
                <a:gd name="T9" fmla="*/ 65 h 71"/>
                <a:gd name="T10" fmla="*/ 49 w 51"/>
                <a:gd name="T11" fmla="*/ 54 h 71"/>
                <a:gd name="T12" fmla="*/ 13 w 51"/>
                <a:gd name="T13" fmla="*/ 25 h 71"/>
                <a:gd name="T14" fmla="*/ 11 w 51"/>
                <a:gd name="T15" fmla="*/ 24 h 71"/>
                <a:gd name="T16" fmla="*/ 23 w 51"/>
                <a:gd name="T17" fmla="*/ 16 h 71"/>
                <a:gd name="T18" fmla="*/ 23 w 51"/>
                <a:gd name="T19" fmla="*/ 16 h 71"/>
                <a:gd name="T20" fmla="*/ 35 w 51"/>
                <a:gd name="T21" fmla="*/ 23 h 71"/>
                <a:gd name="T22" fmla="*/ 40 w 51"/>
                <a:gd name="T23" fmla="*/ 31 h 71"/>
                <a:gd name="T24" fmla="*/ 40 w 51"/>
                <a:gd name="T25" fmla="*/ 31 h 71"/>
                <a:gd name="T26" fmla="*/ 38 w 51"/>
                <a:gd name="T27" fmla="*/ 32 h 71"/>
                <a:gd name="T28" fmla="*/ 38 w 51"/>
                <a:gd name="T29" fmla="*/ 31 h 71"/>
                <a:gd name="T30" fmla="*/ 37 w 51"/>
                <a:gd name="T31" fmla="*/ 29 h 71"/>
                <a:gd name="T32" fmla="*/ 33 w 51"/>
                <a:gd name="T33" fmla="*/ 25 h 71"/>
                <a:gd name="T34" fmla="*/ 23 w 51"/>
                <a:gd name="T35" fmla="*/ 18 h 71"/>
                <a:gd name="T36" fmla="*/ 23 w 51"/>
                <a:gd name="T37" fmla="*/ 18 h 71"/>
                <a:gd name="T38" fmla="*/ 13 w 51"/>
                <a:gd name="T39" fmla="*/ 25 h 71"/>
                <a:gd name="T40" fmla="*/ 21 w 51"/>
                <a:gd name="T41" fmla="*/ 0 h 71"/>
                <a:gd name="T42" fmla="*/ 21 w 51"/>
                <a:gd name="T43" fmla="*/ 0 h 71"/>
                <a:gd name="T44" fmla="*/ 12 w 51"/>
                <a:gd name="T45" fmla="*/ 2 h 71"/>
                <a:gd name="T46" fmla="*/ 0 w 51"/>
                <a:gd name="T47" fmla="*/ 26 h 71"/>
                <a:gd name="T48" fmla="*/ 5 w 51"/>
                <a:gd name="T49" fmla="*/ 48 h 71"/>
                <a:gd name="T50" fmla="*/ 5 w 51"/>
                <a:gd name="T51" fmla="*/ 48 h 71"/>
                <a:gd name="T52" fmla="*/ 37 w 51"/>
                <a:gd name="T53" fmla="*/ 71 h 71"/>
                <a:gd name="T54" fmla="*/ 37 w 51"/>
                <a:gd name="T55" fmla="*/ 71 h 71"/>
                <a:gd name="T56" fmla="*/ 38 w 51"/>
                <a:gd name="T57" fmla="*/ 71 h 71"/>
                <a:gd name="T58" fmla="*/ 34 w 51"/>
                <a:gd name="T59" fmla="*/ 46 h 71"/>
                <a:gd name="T60" fmla="*/ 45 w 51"/>
                <a:gd name="T61" fmla="*/ 32 h 71"/>
                <a:gd name="T62" fmla="*/ 44 w 51"/>
                <a:gd name="T63" fmla="*/ 14 h 71"/>
                <a:gd name="T64" fmla="*/ 43 w 51"/>
                <a:gd name="T65" fmla="*/ 13 h 71"/>
                <a:gd name="T66" fmla="*/ 43 w 51"/>
                <a:gd name="T67" fmla="*/ 10 h 71"/>
                <a:gd name="T68" fmla="*/ 21 w 51"/>
                <a:gd name="T6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71">
                  <a:moveTo>
                    <a:pt x="49" y="54"/>
                  </a:moveTo>
                  <a:cubicBezTo>
                    <a:pt x="47" y="55"/>
                    <a:pt x="45" y="56"/>
                    <a:pt x="44" y="59"/>
                  </a:cubicBezTo>
                  <a:cubicBezTo>
                    <a:pt x="43" y="61"/>
                    <a:pt x="43" y="65"/>
                    <a:pt x="44" y="70"/>
                  </a:cubicBezTo>
                  <a:cubicBezTo>
                    <a:pt x="45" y="70"/>
                    <a:pt x="46" y="70"/>
                    <a:pt x="46" y="69"/>
                  </a:cubicBezTo>
                  <a:cubicBezTo>
                    <a:pt x="48" y="68"/>
                    <a:pt x="50" y="67"/>
                    <a:pt x="51" y="65"/>
                  </a:cubicBezTo>
                  <a:cubicBezTo>
                    <a:pt x="50" y="62"/>
                    <a:pt x="49" y="58"/>
                    <a:pt x="49" y="54"/>
                  </a:cubicBezTo>
                  <a:moveTo>
                    <a:pt x="13" y="25"/>
                  </a:moveTo>
                  <a:cubicBezTo>
                    <a:pt x="11" y="24"/>
                    <a:pt x="11" y="24"/>
                    <a:pt x="11" y="24"/>
                  </a:cubicBezTo>
                  <a:cubicBezTo>
                    <a:pt x="15" y="18"/>
                    <a:pt x="19" y="16"/>
                    <a:pt x="23" y="16"/>
                  </a:cubicBezTo>
                  <a:cubicBezTo>
                    <a:pt x="23" y="16"/>
                    <a:pt x="23" y="16"/>
                    <a:pt x="23" y="16"/>
                  </a:cubicBezTo>
                  <a:cubicBezTo>
                    <a:pt x="28" y="16"/>
                    <a:pt x="32" y="20"/>
                    <a:pt x="35" y="23"/>
                  </a:cubicBezTo>
                  <a:cubicBezTo>
                    <a:pt x="38" y="27"/>
                    <a:pt x="40" y="31"/>
                    <a:pt x="40" y="31"/>
                  </a:cubicBezTo>
                  <a:cubicBezTo>
                    <a:pt x="40" y="31"/>
                    <a:pt x="40" y="31"/>
                    <a:pt x="40" y="31"/>
                  </a:cubicBezTo>
                  <a:cubicBezTo>
                    <a:pt x="38" y="32"/>
                    <a:pt x="38" y="32"/>
                    <a:pt x="38" y="32"/>
                  </a:cubicBezTo>
                  <a:cubicBezTo>
                    <a:pt x="38" y="32"/>
                    <a:pt x="38" y="31"/>
                    <a:pt x="38" y="31"/>
                  </a:cubicBezTo>
                  <a:cubicBezTo>
                    <a:pt x="37" y="31"/>
                    <a:pt x="37" y="30"/>
                    <a:pt x="37" y="29"/>
                  </a:cubicBezTo>
                  <a:cubicBezTo>
                    <a:pt x="36" y="28"/>
                    <a:pt x="35" y="26"/>
                    <a:pt x="33" y="25"/>
                  </a:cubicBezTo>
                  <a:cubicBezTo>
                    <a:pt x="31" y="21"/>
                    <a:pt x="27" y="18"/>
                    <a:pt x="23" y="18"/>
                  </a:cubicBezTo>
                  <a:cubicBezTo>
                    <a:pt x="23" y="18"/>
                    <a:pt x="23" y="18"/>
                    <a:pt x="23" y="18"/>
                  </a:cubicBezTo>
                  <a:cubicBezTo>
                    <a:pt x="20" y="18"/>
                    <a:pt x="17" y="20"/>
                    <a:pt x="13" y="25"/>
                  </a:cubicBezTo>
                  <a:moveTo>
                    <a:pt x="21" y="0"/>
                  </a:moveTo>
                  <a:cubicBezTo>
                    <a:pt x="21" y="0"/>
                    <a:pt x="21" y="0"/>
                    <a:pt x="21" y="0"/>
                  </a:cubicBezTo>
                  <a:cubicBezTo>
                    <a:pt x="18" y="0"/>
                    <a:pt x="15" y="1"/>
                    <a:pt x="12" y="2"/>
                  </a:cubicBezTo>
                  <a:cubicBezTo>
                    <a:pt x="4" y="6"/>
                    <a:pt x="0" y="15"/>
                    <a:pt x="0" y="26"/>
                  </a:cubicBezTo>
                  <a:cubicBezTo>
                    <a:pt x="0" y="33"/>
                    <a:pt x="1" y="40"/>
                    <a:pt x="5" y="48"/>
                  </a:cubicBezTo>
                  <a:cubicBezTo>
                    <a:pt x="5" y="48"/>
                    <a:pt x="5" y="48"/>
                    <a:pt x="5" y="48"/>
                  </a:cubicBezTo>
                  <a:cubicBezTo>
                    <a:pt x="13" y="62"/>
                    <a:pt x="26" y="71"/>
                    <a:pt x="37" y="71"/>
                  </a:cubicBezTo>
                  <a:cubicBezTo>
                    <a:pt x="37" y="71"/>
                    <a:pt x="37" y="71"/>
                    <a:pt x="37" y="71"/>
                  </a:cubicBezTo>
                  <a:cubicBezTo>
                    <a:pt x="37" y="71"/>
                    <a:pt x="37" y="71"/>
                    <a:pt x="38" y="71"/>
                  </a:cubicBezTo>
                  <a:cubicBezTo>
                    <a:pt x="35" y="62"/>
                    <a:pt x="33" y="52"/>
                    <a:pt x="34" y="46"/>
                  </a:cubicBezTo>
                  <a:cubicBezTo>
                    <a:pt x="36" y="38"/>
                    <a:pt x="42" y="34"/>
                    <a:pt x="45" y="32"/>
                  </a:cubicBezTo>
                  <a:cubicBezTo>
                    <a:pt x="44" y="26"/>
                    <a:pt x="44" y="20"/>
                    <a:pt x="44" y="14"/>
                  </a:cubicBezTo>
                  <a:cubicBezTo>
                    <a:pt x="43" y="13"/>
                    <a:pt x="43" y="13"/>
                    <a:pt x="43" y="13"/>
                  </a:cubicBezTo>
                  <a:cubicBezTo>
                    <a:pt x="43" y="12"/>
                    <a:pt x="43" y="11"/>
                    <a:pt x="43" y="10"/>
                  </a:cubicBezTo>
                  <a:cubicBezTo>
                    <a:pt x="36" y="4"/>
                    <a:pt x="28" y="0"/>
                    <a:pt x="21" y="0"/>
                  </a:cubicBezTo>
                </a:path>
              </a:pathLst>
            </a:custGeom>
            <a:solidFill>
              <a:srgbClr val="F0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任意多边形: 形状 187"/>
            <p:cNvSpPr>
              <a:spLocks noEditPoints="1"/>
            </p:cNvSpPr>
            <p:nvPr/>
          </p:nvSpPr>
          <p:spPr bwMode="auto">
            <a:xfrm>
              <a:off x="8261508" y="2321899"/>
              <a:ext cx="116848" cy="162289"/>
            </a:xfrm>
            <a:custGeom>
              <a:avLst/>
              <a:gdLst>
                <a:gd name="T0" fmla="*/ 53 w 54"/>
                <a:gd name="T1" fmla="*/ 67 h 75"/>
                <a:gd name="T2" fmla="*/ 48 w 54"/>
                <a:gd name="T3" fmla="*/ 71 h 75"/>
                <a:gd name="T4" fmla="*/ 46 w 54"/>
                <a:gd name="T5" fmla="*/ 72 h 75"/>
                <a:gd name="T6" fmla="*/ 47 w 54"/>
                <a:gd name="T7" fmla="*/ 74 h 75"/>
                <a:gd name="T8" fmla="*/ 49 w 54"/>
                <a:gd name="T9" fmla="*/ 73 h 75"/>
                <a:gd name="T10" fmla="*/ 54 w 54"/>
                <a:gd name="T11" fmla="*/ 70 h 75"/>
                <a:gd name="T12" fmla="*/ 53 w 54"/>
                <a:gd name="T13" fmla="*/ 67 h 75"/>
                <a:gd name="T14" fmla="*/ 23 w 54"/>
                <a:gd name="T15" fmla="*/ 0 h 75"/>
                <a:gd name="T16" fmla="*/ 13 w 54"/>
                <a:gd name="T17" fmla="*/ 2 h 75"/>
                <a:gd name="T18" fmla="*/ 0 w 54"/>
                <a:gd name="T19" fmla="*/ 28 h 75"/>
                <a:gd name="T20" fmla="*/ 5 w 54"/>
                <a:gd name="T21" fmla="*/ 51 h 75"/>
                <a:gd name="T22" fmla="*/ 6 w 54"/>
                <a:gd name="T23" fmla="*/ 50 h 75"/>
                <a:gd name="T24" fmla="*/ 7 w 54"/>
                <a:gd name="T25" fmla="*/ 50 h 75"/>
                <a:gd name="T26" fmla="*/ 6 w 54"/>
                <a:gd name="T27" fmla="*/ 50 h 75"/>
                <a:gd name="T28" fmla="*/ 5 w 54"/>
                <a:gd name="T29" fmla="*/ 51 h 75"/>
                <a:gd name="T30" fmla="*/ 39 w 54"/>
                <a:gd name="T31" fmla="*/ 75 h 75"/>
                <a:gd name="T32" fmla="*/ 40 w 54"/>
                <a:gd name="T33" fmla="*/ 75 h 75"/>
                <a:gd name="T34" fmla="*/ 40 w 54"/>
                <a:gd name="T35" fmla="*/ 73 h 75"/>
                <a:gd name="T36" fmla="*/ 39 w 54"/>
                <a:gd name="T37" fmla="*/ 73 h 75"/>
                <a:gd name="T38" fmla="*/ 39 w 54"/>
                <a:gd name="T39" fmla="*/ 73 h 75"/>
                <a:gd name="T40" fmla="*/ 7 w 54"/>
                <a:gd name="T41" fmla="*/ 50 h 75"/>
                <a:gd name="T42" fmla="*/ 7 w 54"/>
                <a:gd name="T43" fmla="*/ 50 h 75"/>
                <a:gd name="T44" fmla="*/ 2 w 54"/>
                <a:gd name="T45" fmla="*/ 28 h 75"/>
                <a:gd name="T46" fmla="*/ 14 w 54"/>
                <a:gd name="T47" fmla="*/ 4 h 75"/>
                <a:gd name="T48" fmla="*/ 23 w 54"/>
                <a:gd name="T49" fmla="*/ 2 h 75"/>
                <a:gd name="T50" fmla="*/ 23 w 54"/>
                <a:gd name="T51" fmla="*/ 2 h 75"/>
                <a:gd name="T52" fmla="*/ 45 w 54"/>
                <a:gd name="T53" fmla="*/ 12 h 75"/>
                <a:gd name="T54" fmla="*/ 44 w 54"/>
                <a:gd name="T55" fmla="*/ 8 h 75"/>
                <a:gd name="T56" fmla="*/ 23 w 54"/>
                <a:gd name="T5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75">
                  <a:moveTo>
                    <a:pt x="53" y="67"/>
                  </a:moveTo>
                  <a:cubicBezTo>
                    <a:pt x="52" y="69"/>
                    <a:pt x="50" y="70"/>
                    <a:pt x="48" y="71"/>
                  </a:cubicBezTo>
                  <a:cubicBezTo>
                    <a:pt x="48" y="72"/>
                    <a:pt x="47" y="72"/>
                    <a:pt x="46" y="72"/>
                  </a:cubicBezTo>
                  <a:cubicBezTo>
                    <a:pt x="46" y="73"/>
                    <a:pt x="47" y="73"/>
                    <a:pt x="47" y="74"/>
                  </a:cubicBezTo>
                  <a:cubicBezTo>
                    <a:pt x="47" y="74"/>
                    <a:pt x="48" y="73"/>
                    <a:pt x="49" y="73"/>
                  </a:cubicBezTo>
                  <a:cubicBezTo>
                    <a:pt x="51" y="72"/>
                    <a:pt x="52" y="71"/>
                    <a:pt x="54" y="70"/>
                  </a:cubicBezTo>
                  <a:cubicBezTo>
                    <a:pt x="54" y="69"/>
                    <a:pt x="53" y="68"/>
                    <a:pt x="53" y="67"/>
                  </a:cubicBezTo>
                  <a:moveTo>
                    <a:pt x="23" y="0"/>
                  </a:moveTo>
                  <a:cubicBezTo>
                    <a:pt x="19" y="0"/>
                    <a:pt x="16" y="1"/>
                    <a:pt x="13" y="2"/>
                  </a:cubicBezTo>
                  <a:cubicBezTo>
                    <a:pt x="4" y="7"/>
                    <a:pt x="0" y="16"/>
                    <a:pt x="0" y="28"/>
                  </a:cubicBezTo>
                  <a:cubicBezTo>
                    <a:pt x="0" y="35"/>
                    <a:pt x="1" y="43"/>
                    <a:pt x="5" y="51"/>
                  </a:cubicBezTo>
                  <a:cubicBezTo>
                    <a:pt x="6" y="50"/>
                    <a:pt x="6" y="50"/>
                    <a:pt x="6" y="50"/>
                  </a:cubicBezTo>
                  <a:cubicBezTo>
                    <a:pt x="7" y="50"/>
                    <a:pt x="7" y="50"/>
                    <a:pt x="7" y="50"/>
                  </a:cubicBezTo>
                  <a:cubicBezTo>
                    <a:pt x="6" y="50"/>
                    <a:pt x="6" y="50"/>
                    <a:pt x="6" y="50"/>
                  </a:cubicBezTo>
                  <a:cubicBezTo>
                    <a:pt x="5" y="51"/>
                    <a:pt x="5" y="51"/>
                    <a:pt x="5" y="51"/>
                  </a:cubicBezTo>
                  <a:cubicBezTo>
                    <a:pt x="13" y="66"/>
                    <a:pt x="27" y="75"/>
                    <a:pt x="39" y="75"/>
                  </a:cubicBezTo>
                  <a:cubicBezTo>
                    <a:pt x="39" y="75"/>
                    <a:pt x="40" y="75"/>
                    <a:pt x="40" y="75"/>
                  </a:cubicBezTo>
                  <a:cubicBezTo>
                    <a:pt x="40" y="75"/>
                    <a:pt x="40" y="74"/>
                    <a:pt x="40" y="73"/>
                  </a:cubicBezTo>
                  <a:cubicBezTo>
                    <a:pt x="39" y="73"/>
                    <a:pt x="39" y="73"/>
                    <a:pt x="39" y="73"/>
                  </a:cubicBezTo>
                  <a:cubicBezTo>
                    <a:pt x="39" y="73"/>
                    <a:pt x="39" y="73"/>
                    <a:pt x="39" y="73"/>
                  </a:cubicBezTo>
                  <a:cubicBezTo>
                    <a:pt x="28" y="73"/>
                    <a:pt x="15" y="64"/>
                    <a:pt x="7" y="50"/>
                  </a:cubicBezTo>
                  <a:cubicBezTo>
                    <a:pt x="7" y="50"/>
                    <a:pt x="7" y="50"/>
                    <a:pt x="7" y="50"/>
                  </a:cubicBezTo>
                  <a:cubicBezTo>
                    <a:pt x="3" y="42"/>
                    <a:pt x="2" y="35"/>
                    <a:pt x="2" y="28"/>
                  </a:cubicBezTo>
                  <a:cubicBezTo>
                    <a:pt x="2" y="17"/>
                    <a:pt x="6" y="8"/>
                    <a:pt x="14" y="4"/>
                  </a:cubicBezTo>
                  <a:cubicBezTo>
                    <a:pt x="17" y="3"/>
                    <a:pt x="20" y="2"/>
                    <a:pt x="23" y="2"/>
                  </a:cubicBezTo>
                  <a:cubicBezTo>
                    <a:pt x="23" y="2"/>
                    <a:pt x="23" y="2"/>
                    <a:pt x="23" y="2"/>
                  </a:cubicBezTo>
                  <a:cubicBezTo>
                    <a:pt x="30" y="2"/>
                    <a:pt x="38" y="6"/>
                    <a:pt x="45" y="12"/>
                  </a:cubicBezTo>
                  <a:cubicBezTo>
                    <a:pt x="45" y="11"/>
                    <a:pt x="44" y="10"/>
                    <a:pt x="44" y="8"/>
                  </a:cubicBezTo>
                  <a:cubicBezTo>
                    <a:pt x="37" y="3"/>
                    <a:pt x="30" y="0"/>
                    <a:pt x="23"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形状 188"/>
            <p:cNvSpPr>
              <a:spLocks/>
            </p:cNvSpPr>
            <p:nvPr/>
          </p:nvSpPr>
          <p:spPr bwMode="auto">
            <a:xfrm>
              <a:off x="8337245" y="2395471"/>
              <a:ext cx="34621" cy="127668"/>
            </a:xfrm>
            <a:custGeom>
              <a:avLst/>
              <a:gdLst>
                <a:gd name="T0" fmla="*/ 12 w 16"/>
                <a:gd name="T1" fmla="*/ 0 h 59"/>
                <a:gd name="T2" fmla="*/ 1 w 16"/>
                <a:gd name="T3" fmla="*/ 14 h 59"/>
                <a:gd name="T4" fmla="*/ 5 w 16"/>
                <a:gd name="T5" fmla="*/ 39 h 59"/>
                <a:gd name="T6" fmla="*/ 5 w 16"/>
                <a:gd name="T7" fmla="*/ 41 h 59"/>
                <a:gd name="T8" fmla="*/ 11 w 16"/>
                <a:gd name="T9" fmla="*/ 59 h 59"/>
                <a:gd name="T10" fmla="*/ 13 w 16"/>
                <a:gd name="T11" fmla="*/ 57 h 59"/>
                <a:gd name="T12" fmla="*/ 15 w 16"/>
                <a:gd name="T13" fmla="*/ 56 h 59"/>
                <a:gd name="T14" fmla="*/ 16 w 16"/>
                <a:gd name="T15" fmla="*/ 57 h 59"/>
                <a:gd name="T16" fmla="*/ 12 w 16"/>
                <a:gd name="T17" fmla="*/ 40 h 59"/>
                <a:gd name="T18" fmla="*/ 11 w 16"/>
                <a:gd name="T19" fmla="*/ 38 h 59"/>
                <a:gd name="T20" fmla="*/ 11 w 16"/>
                <a:gd name="T21" fmla="*/ 27 h 59"/>
                <a:gd name="T22" fmla="*/ 16 w 16"/>
                <a:gd name="T23" fmla="*/ 22 h 59"/>
                <a:gd name="T24" fmla="*/ 12 w 16"/>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59">
                  <a:moveTo>
                    <a:pt x="12" y="0"/>
                  </a:moveTo>
                  <a:cubicBezTo>
                    <a:pt x="9" y="2"/>
                    <a:pt x="3" y="6"/>
                    <a:pt x="1" y="14"/>
                  </a:cubicBezTo>
                  <a:cubicBezTo>
                    <a:pt x="0" y="20"/>
                    <a:pt x="2" y="30"/>
                    <a:pt x="5" y="39"/>
                  </a:cubicBezTo>
                  <a:cubicBezTo>
                    <a:pt x="5" y="40"/>
                    <a:pt x="5" y="41"/>
                    <a:pt x="5" y="41"/>
                  </a:cubicBezTo>
                  <a:cubicBezTo>
                    <a:pt x="8" y="50"/>
                    <a:pt x="10" y="58"/>
                    <a:pt x="11" y="59"/>
                  </a:cubicBezTo>
                  <a:cubicBezTo>
                    <a:pt x="11" y="58"/>
                    <a:pt x="12" y="57"/>
                    <a:pt x="13" y="57"/>
                  </a:cubicBezTo>
                  <a:cubicBezTo>
                    <a:pt x="14" y="56"/>
                    <a:pt x="14" y="56"/>
                    <a:pt x="15" y="56"/>
                  </a:cubicBezTo>
                  <a:cubicBezTo>
                    <a:pt x="15" y="56"/>
                    <a:pt x="16" y="56"/>
                    <a:pt x="16" y="57"/>
                  </a:cubicBezTo>
                  <a:cubicBezTo>
                    <a:pt x="16" y="56"/>
                    <a:pt x="13" y="48"/>
                    <a:pt x="12" y="40"/>
                  </a:cubicBezTo>
                  <a:cubicBezTo>
                    <a:pt x="12" y="39"/>
                    <a:pt x="11" y="39"/>
                    <a:pt x="11" y="38"/>
                  </a:cubicBezTo>
                  <a:cubicBezTo>
                    <a:pt x="10" y="33"/>
                    <a:pt x="10" y="29"/>
                    <a:pt x="11" y="27"/>
                  </a:cubicBezTo>
                  <a:cubicBezTo>
                    <a:pt x="12" y="24"/>
                    <a:pt x="14" y="23"/>
                    <a:pt x="16" y="22"/>
                  </a:cubicBezTo>
                  <a:cubicBezTo>
                    <a:pt x="14" y="15"/>
                    <a:pt x="13" y="7"/>
                    <a:pt x="12"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形状 189"/>
            <p:cNvSpPr>
              <a:spLocks/>
            </p:cNvSpPr>
            <p:nvPr/>
          </p:nvSpPr>
          <p:spPr bwMode="auto">
            <a:xfrm>
              <a:off x="8361046" y="2516646"/>
              <a:ext cx="10820" cy="8655"/>
            </a:xfrm>
            <a:custGeom>
              <a:avLst/>
              <a:gdLst>
                <a:gd name="T0" fmla="*/ 4 w 5"/>
                <a:gd name="T1" fmla="*/ 0 h 4"/>
                <a:gd name="T2" fmla="*/ 2 w 5"/>
                <a:gd name="T3" fmla="*/ 1 h 4"/>
                <a:gd name="T4" fmla="*/ 0 w 5"/>
                <a:gd name="T5" fmla="*/ 3 h 4"/>
                <a:gd name="T6" fmla="*/ 0 w 5"/>
                <a:gd name="T7" fmla="*/ 3 h 4"/>
                <a:gd name="T8" fmla="*/ 1 w 5"/>
                <a:gd name="T9" fmla="*/ 4 h 4"/>
                <a:gd name="T10" fmla="*/ 3 w 5"/>
                <a:gd name="T11" fmla="*/ 3 h 4"/>
                <a:gd name="T12" fmla="*/ 5 w 5"/>
                <a:gd name="T13" fmla="*/ 1 h 4"/>
                <a:gd name="T14" fmla="*/ 5 w 5"/>
                <a:gd name="T15" fmla="*/ 1 h 4"/>
                <a:gd name="T16" fmla="*/ 4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4" y="0"/>
                  </a:moveTo>
                  <a:cubicBezTo>
                    <a:pt x="3" y="0"/>
                    <a:pt x="3" y="0"/>
                    <a:pt x="2" y="1"/>
                  </a:cubicBezTo>
                  <a:cubicBezTo>
                    <a:pt x="1" y="1"/>
                    <a:pt x="0" y="2"/>
                    <a:pt x="0" y="3"/>
                  </a:cubicBezTo>
                  <a:cubicBezTo>
                    <a:pt x="0" y="3"/>
                    <a:pt x="0" y="3"/>
                    <a:pt x="0" y="3"/>
                  </a:cubicBezTo>
                  <a:cubicBezTo>
                    <a:pt x="0" y="3"/>
                    <a:pt x="0" y="4"/>
                    <a:pt x="1" y="4"/>
                  </a:cubicBezTo>
                  <a:cubicBezTo>
                    <a:pt x="2" y="4"/>
                    <a:pt x="2" y="3"/>
                    <a:pt x="3" y="3"/>
                  </a:cubicBezTo>
                  <a:cubicBezTo>
                    <a:pt x="4" y="3"/>
                    <a:pt x="5" y="2"/>
                    <a:pt x="5" y="1"/>
                  </a:cubicBezTo>
                  <a:cubicBezTo>
                    <a:pt x="5" y="1"/>
                    <a:pt x="5" y="1"/>
                    <a:pt x="5" y="1"/>
                  </a:cubicBezTo>
                  <a:cubicBezTo>
                    <a:pt x="5" y="0"/>
                    <a:pt x="4" y="0"/>
                    <a:pt x="4"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形状 190"/>
            <p:cNvSpPr>
              <a:spLocks/>
            </p:cNvSpPr>
            <p:nvPr/>
          </p:nvSpPr>
          <p:spPr bwMode="auto">
            <a:xfrm>
              <a:off x="8837094" y="2395471"/>
              <a:ext cx="34621" cy="127668"/>
            </a:xfrm>
            <a:custGeom>
              <a:avLst/>
              <a:gdLst>
                <a:gd name="T0" fmla="*/ 4 w 16"/>
                <a:gd name="T1" fmla="*/ 0 h 59"/>
                <a:gd name="T2" fmla="*/ 0 w 16"/>
                <a:gd name="T3" fmla="*/ 21 h 59"/>
                <a:gd name="T4" fmla="*/ 6 w 16"/>
                <a:gd name="T5" fmla="*/ 27 h 59"/>
                <a:gd name="T6" fmla="*/ 5 w 16"/>
                <a:gd name="T7" fmla="*/ 38 h 59"/>
                <a:gd name="T8" fmla="*/ 5 w 16"/>
                <a:gd name="T9" fmla="*/ 40 h 59"/>
                <a:gd name="T10" fmla="*/ 0 w 16"/>
                <a:gd name="T11" fmla="*/ 57 h 59"/>
                <a:gd name="T12" fmla="*/ 2 w 16"/>
                <a:gd name="T13" fmla="*/ 56 h 59"/>
                <a:gd name="T14" fmla="*/ 3 w 16"/>
                <a:gd name="T15" fmla="*/ 57 h 59"/>
                <a:gd name="T16" fmla="*/ 6 w 16"/>
                <a:gd name="T17" fmla="*/ 59 h 59"/>
                <a:gd name="T18" fmla="*/ 11 w 16"/>
                <a:gd name="T19" fmla="*/ 41 h 59"/>
                <a:gd name="T20" fmla="*/ 12 w 16"/>
                <a:gd name="T21" fmla="*/ 39 h 59"/>
                <a:gd name="T22" fmla="*/ 15 w 16"/>
                <a:gd name="T23" fmla="*/ 14 h 59"/>
                <a:gd name="T24" fmla="*/ 4 w 16"/>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59">
                  <a:moveTo>
                    <a:pt x="4" y="0"/>
                  </a:moveTo>
                  <a:cubicBezTo>
                    <a:pt x="3" y="7"/>
                    <a:pt x="2" y="14"/>
                    <a:pt x="0" y="21"/>
                  </a:cubicBezTo>
                  <a:cubicBezTo>
                    <a:pt x="2" y="22"/>
                    <a:pt x="5" y="24"/>
                    <a:pt x="6" y="27"/>
                  </a:cubicBezTo>
                  <a:cubicBezTo>
                    <a:pt x="6" y="29"/>
                    <a:pt x="6" y="34"/>
                    <a:pt x="5" y="38"/>
                  </a:cubicBezTo>
                  <a:cubicBezTo>
                    <a:pt x="5" y="39"/>
                    <a:pt x="5" y="40"/>
                    <a:pt x="5" y="40"/>
                  </a:cubicBezTo>
                  <a:cubicBezTo>
                    <a:pt x="3" y="48"/>
                    <a:pt x="1" y="56"/>
                    <a:pt x="0" y="57"/>
                  </a:cubicBezTo>
                  <a:cubicBezTo>
                    <a:pt x="1" y="56"/>
                    <a:pt x="1" y="56"/>
                    <a:pt x="2" y="56"/>
                  </a:cubicBezTo>
                  <a:cubicBezTo>
                    <a:pt x="2" y="56"/>
                    <a:pt x="3" y="56"/>
                    <a:pt x="3" y="57"/>
                  </a:cubicBezTo>
                  <a:cubicBezTo>
                    <a:pt x="5" y="57"/>
                    <a:pt x="6" y="58"/>
                    <a:pt x="6" y="59"/>
                  </a:cubicBezTo>
                  <a:cubicBezTo>
                    <a:pt x="6" y="58"/>
                    <a:pt x="9" y="50"/>
                    <a:pt x="11" y="41"/>
                  </a:cubicBezTo>
                  <a:cubicBezTo>
                    <a:pt x="11" y="41"/>
                    <a:pt x="11" y="40"/>
                    <a:pt x="12" y="39"/>
                  </a:cubicBezTo>
                  <a:cubicBezTo>
                    <a:pt x="14" y="30"/>
                    <a:pt x="16" y="20"/>
                    <a:pt x="15" y="14"/>
                  </a:cubicBezTo>
                  <a:cubicBezTo>
                    <a:pt x="13" y="5"/>
                    <a:pt x="7" y="1"/>
                    <a:pt x="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形状 191"/>
            <p:cNvSpPr>
              <a:spLocks/>
            </p:cNvSpPr>
            <p:nvPr/>
          </p:nvSpPr>
          <p:spPr bwMode="auto">
            <a:xfrm>
              <a:off x="8837094" y="2516646"/>
              <a:ext cx="12982" cy="8655"/>
            </a:xfrm>
            <a:custGeom>
              <a:avLst/>
              <a:gdLst>
                <a:gd name="T0" fmla="*/ 2 w 6"/>
                <a:gd name="T1" fmla="*/ 0 h 4"/>
                <a:gd name="T2" fmla="*/ 0 w 6"/>
                <a:gd name="T3" fmla="*/ 1 h 4"/>
                <a:gd name="T4" fmla="*/ 0 w 6"/>
                <a:gd name="T5" fmla="*/ 1 h 4"/>
                <a:gd name="T6" fmla="*/ 2 w 6"/>
                <a:gd name="T7" fmla="*/ 3 h 4"/>
                <a:gd name="T8" fmla="*/ 4 w 6"/>
                <a:gd name="T9" fmla="*/ 4 h 4"/>
                <a:gd name="T10" fmla="*/ 6 w 6"/>
                <a:gd name="T11" fmla="*/ 3 h 4"/>
                <a:gd name="T12" fmla="*/ 6 w 6"/>
                <a:gd name="T13" fmla="*/ 3 h 4"/>
                <a:gd name="T14" fmla="*/ 3 w 6"/>
                <a:gd name="T15" fmla="*/ 1 h 4"/>
                <a:gd name="T16" fmla="*/ 2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2" y="0"/>
                  </a:moveTo>
                  <a:cubicBezTo>
                    <a:pt x="1" y="0"/>
                    <a:pt x="1" y="0"/>
                    <a:pt x="0" y="1"/>
                  </a:cubicBezTo>
                  <a:cubicBezTo>
                    <a:pt x="0" y="1"/>
                    <a:pt x="0" y="1"/>
                    <a:pt x="0" y="1"/>
                  </a:cubicBezTo>
                  <a:cubicBezTo>
                    <a:pt x="0" y="2"/>
                    <a:pt x="1" y="3"/>
                    <a:pt x="2" y="3"/>
                  </a:cubicBezTo>
                  <a:cubicBezTo>
                    <a:pt x="3" y="3"/>
                    <a:pt x="4" y="4"/>
                    <a:pt x="4" y="4"/>
                  </a:cubicBezTo>
                  <a:cubicBezTo>
                    <a:pt x="5" y="4"/>
                    <a:pt x="5" y="3"/>
                    <a:pt x="6" y="3"/>
                  </a:cubicBezTo>
                  <a:cubicBezTo>
                    <a:pt x="6" y="3"/>
                    <a:pt x="6" y="3"/>
                    <a:pt x="6" y="3"/>
                  </a:cubicBezTo>
                  <a:cubicBezTo>
                    <a:pt x="6" y="2"/>
                    <a:pt x="5" y="1"/>
                    <a:pt x="3" y="1"/>
                  </a:cubicBezTo>
                  <a:cubicBezTo>
                    <a:pt x="3" y="0"/>
                    <a:pt x="2" y="0"/>
                    <a:pt x="2"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形状 192"/>
            <p:cNvSpPr>
              <a:spLocks/>
            </p:cNvSpPr>
            <p:nvPr/>
          </p:nvSpPr>
          <p:spPr bwMode="auto">
            <a:xfrm>
              <a:off x="8410815" y="2685426"/>
              <a:ext cx="387329" cy="209894"/>
            </a:xfrm>
            <a:custGeom>
              <a:avLst/>
              <a:gdLst>
                <a:gd name="T0" fmla="*/ 32 w 179"/>
                <a:gd name="T1" fmla="*/ 0 h 97"/>
                <a:gd name="T2" fmla="*/ 32 w 179"/>
                <a:gd name="T3" fmla="*/ 20 h 97"/>
                <a:gd name="T4" fmla="*/ 2 w 179"/>
                <a:gd name="T5" fmla="*/ 73 h 97"/>
                <a:gd name="T6" fmla="*/ 0 w 179"/>
                <a:gd name="T7" fmla="*/ 74 h 97"/>
                <a:gd name="T8" fmla="*/ 2 w 179"/>
                <a:gd name="T9" fmla="*/ 75 h 97"/>
                <a:gd name="T10" fmla="*/ 22 w 179"/>
                <a:gd name="T11" fmla="*/ 84 h 97"/>
                <a:gd name="T12" fmla="*/ 93 w 179"/>
                <a:gd name="T13" fmla="*/ 97 h 97"/>
                <a:gd name="T14" fmla="*/ 93 w 179"/>
                <a:gd name="T15" fmla="*/ 97 h 97"/>
                <a:gd name="T16" fmla="*/ 179 w 179"/>
                <a:gd name="T17" fmla="*/ 76 h 97"/>
                <a:gd name="T18" fmla="*/ 173 w 179"/>
                <a:gd name="T19" fmla="*/ 73 h 97"/>
                <a:gd name="T20" fmla="*/ 143 w 179"/>
                <a:gd name="T21" fmla="*/ 19 h 97"/>
                <a:gd name="T22" fmla="*/ 144 w 179"/>
                <a:gd name="T23" fmla="*/ 19 h 97"/>
                <a:gd name="T24" fmla="*/ 143 w 179"/>
                <a:gd name="T25" fmla="*/ 19 h 97"/>
                <a:gd name="T26" fmla="*/ 143 w 179"/>
                <a:gd name="T27" fmla="*/ 6 h 97"/>
                <a:gd name="T28" fmla="*/ 91 w 179"/>
                <a:gd name="T29" fmla="*/ 23 h 97"/>
                <a:gd name="T30" fmla="*/ 32 w 179"/>
                <a:gd name="T3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 h="97">
                  <a:moveTo>
                    <a:pt x="32" y="0"/>
                  </a:moveTo>
                  <a:cubicBezTo>
                    <a:pt x="32" y="20"/>
                    <a:pt x="32" y="20"/>
                    <a:pt x="32" y="20"/>
                  </a:cubicBezTo>
                  <a:cubicBezTo>
                    <a:pt x="32" y="42"/>
                    <a:pt x="21" y="63"/>
                    <a:pt x="2" y="73"/>
                  </a:cubicBezTo>
                  <a:cubicBezTo>
                    <a:pt x="0" y="74"/>
                    <a:pt x="0" y="74"/>
                    <a:pt x="0" y="74"/>
                  </a:cubicBezTo>
                  <a:cubicBezTo>
                    <a:pt x="1" y="74"/>
                    <a:pt x="1" y="74"/>
                    <a:pt x="2" y="75"/>
                  </a:cubicBezTo>
                  <a:cubicBezTo>
                    <a:pt x="6" y="77"/>
                    <a:pt x="13" y="80"/>
                    <a:pt x="22" y="84"/>
                  </a:cubicBezTo>
                  <a:cubicBezTo>
                    <a:pt x="40" y="91"/>
                    <a:pt x="64" y="97"/>
                    <a:pt x="93" y="97"/>
                  </a:cubicBezTo>
                  <a:cubicBezTo>
                    <a:pt x="93" y="97"/>
                    <a:pt x="93" y="97"/>
                    <a:pt x="93" y="97"/>
                  </a:cubicBezTo>
                  <a:cubicBezTo>
                    <a:pt x="119" y="97"/>
                    <a:pt x="149" y="92"/>
                    <a:pt x="179" y="76"/>
                  </a:cubicBezTo>
                  <a:cubicBezTo>
                    <a:pt x="173" y="73"/>
                    <a:pt x="173" y="73"/>
                    <a:pt x="173" y="73"/>
                  </a:cubicBezTo>
                  <a:cubicBezTo>
                    <a:pt x="154" y="63"/>
                    <a:pt x="143" y="42"/>
                    <a:pt x="143" y="19"/>
                  </a:cubicBezTo>
                  <a:cubicBezTo>
                    <a:pt x="144" y="19"/>
                    <a:pt x="144" y="19"/>
                    <a:pt x="144" y="19"/>
                  </a:cubicBezTo>
                  <a:cubicBezTo>
                    <a:pt x="143" y="19"/>
                    <a:pt x="143" y="19"/>
                    <a:pt x="143" y="19"/>
                  </a:cubicBezTo>
                  <a:cubicBezTo>
                    <a:pt x="143" y="6"/>
                    <a:pt x="143" y="6"/>
                    <a:pt x="143" y="6"/>
                  </a:cubicBezTo>
                  <a:cubicBezTo>
                    <a:pt x="128" y="16"/>
                    <a:pt x="111" y="23"/>
                    <a:pt x="91" y="23"/>
                  </a:cubicBezTo>
                  <a:cubicBezTo>
                    <a:pt x="68" y="23"/>
                    <a:pt x="48" y="14"/>
                    <a:pt x="32"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任意多边形: 形状 193"/>
            <p:cNvSpPr>
              <a:spLocks noEditPoints="1"/>
            </p:cNvSpPr>
            <p:nvPr/>
          </p:nvSpPr>
          <p:spPr bwMode="auto">
            <a:xfrm>
              <a:off x="8406489" y="2633493"/>
              <a:ext cx="398150" cy="216385"/>
            </a:xfrm>
            <a:custGeom>
              <a:avLst/>
              <a:gdLst>
                <a:gd name="T0" fmla="*/ 147 w 184"/>
                <a:gd name="T1" fmla="*/ 43 h 100"/>
                <a:gd name="T2" fmla="*/ 146 w 184"/>
                <a:gd name="T3" fmla="*/ 43 h 100"/>
                <a:gd name="T4" fmla="*/ 145 w 184"/>
                <a:gd name="T5" fmla="*/ 43 h 100"/>
                <a:gd name="T6" fmla="*/ 175 w 184"/>
                <a:gd name="T7" fmla="*/ 97 h 100"/>
                <a:gd name="T8" fmla="*/ 181 w 184"/>
                <a:gd name="T9" fmla="*/ 100 h 100"/>
                <a:gd name="T10" fmla="*/ 184 w 184"/>
                <a:gd name="T11" fmla="*/ 99 h 100"/>
                <a:gd name="T12" fmla="*/ 176 w 184"/>
                <a:gd name="T13" fmla="*/ 95 h 100"/>
                <a:gd name="T14" fmla="*/ 147 w 184"/>
                <a:gd name="T15" fmla="*/ 43 h 100"/>
                <a:gd name="T16" fmla="*/ 147 w 184"/>
                <a:gd name="T17" fmla="*/ 3 h 100"/>
                <a:gd name="T18" fmla="*/ 146 w 184"/>
                <a:gd name="T19" fmla="*/ 4 h 100"/>
                <a:gd name="T20" fmla="*/ 146 w 184"/>
                <a:gd name="T21" fmla="*/ 29 h 100"/>
                <a:gd name="T22" fmla="*/ 145 w 184"/>
                <a:gd name="T23" fmla="*/ 30 h 100"/>
                <a:gd name="T24" fmla="*/ 145 w 184"/>
                <a:gd name="T25" fmla="*/ 43 h 100"/>
                <a:gd name="T26" fmla="*/ 146 w 184"/>
                <a:gd name="T27" fmla="*/ 43 h 100"/>
                <a:gd name="T28" fmla="*/ 147 w 184"/>
                <a:gd name="T29" fmla="*/ 43 h 100"/>
                <a:gd name="T30" fmla="*/ 147 w 184"/>
                <a:gd name="T31" fmla="*/ 3 h 100"/>
                <a:gd name="T32" fmla="*/ 32 w 184"/>
                <a:gd name="T33" fmla="*/ 0 h 100"/>
                <a:gd name="T34" fmla="*/ 32 w 184"/>
                <a:gd name="T35" fmla="*/ 44 h 100"/>
                <a:gd name="T36" fmla="*/ 3 w 184"/>
                <a:gd name="T37" fmla="*/ 95 h 100"/>
                <a:gd name="T38" fmla="*/ 0 w 184"/>
                <a:gd name="T39" fmla="*/ 97 h 100"/>
                <a:gd name="T40" fmla="*/ 2 w 184"/>
                <a:gd name="T41" fmla="*/ 98 h 100"/>
                <a:gd name="T42" fmla="*/ 4 w 184"/>
                <a:gd name="T43" fmla="*/ 97 h 100"/>
                <a:gd name="T44" fmla="*/ 34 w 184"/>
                <a:gd name="T45" fmla="*/ 44 h 100"/>
                <a:gd name="T46" fmla="*/ 34 w 184"/>
                <a:gd name="T47" fmla="*/ 24 h 100"/>
                <a:gd name="T48" fmla="*/ 33 w 184"/>
                <a:gd name="T49" fmla="*/ 23 h 100"/>
                <a:gd name="T50" fmla="*/ 33 w 184"/>
                <a:gd name="T51" fmla="*/ 1 h 100"/>
                <a:gd name="T52" fmla="*/ 32 w 184"/>
                <a:gd name="T5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100">
                  <a:moveTo>
                    <a:pt x="147" y="43"/>
                  </a:moveTo>
                  <a:cubicBezTo>
                    <a:pt x="146" y="43"/>
                    <a:pt x="146" y="43"/>
                    <a:pt x="146" y="43"/>
                  </a:cubicBezTo>
                  <a:cubicBezTo>
                    <a:pt x="145" y="43"/>
                    <a:pt x="145" y="43"/>
                    <a:pt x="145" y="43"/>
                  </a:cubicBezTo>
                  <a:cubicBezTo>
                    <a:pt x="145" y="66"/>
                    <a:pt x="156" y="87"/>
                    <a:pt x="175" y="97"/>
                  </a:cubicBezTo>
                  <a:cubicBezTo>
                    <a:pt x="181" y="100"/>
                    <a:pt x="181" y="100"/>
                    <a:pt x="181" y="100"/>
                  </a:cubicBezTo>
                  <a:cubicBezTo>
                    <a:pt x="182" y="99"/>
                    <a:pt x="183" y="99"/>
                    <a:pt x="184" y="99"/>
                  </a:cubicBezTo>
                  <a:cubicBezTo>
                    <a:pt x="176" y="95"/>
                    <a:pt x="176" y="95"/>
                    <a:pt x="176" y="95"/>
                  </a:cubicBezTo>
                  <a:cubicBezTo>
                    <a:pt x="158" y="85"/>
                    <a:pt x="147" y="65"/>
                    <a:pt x="147" y="43"/>
                  </a:cubicBezTo>
                  <a:moveTo>
                    <a:pt x="147" y="3"/>
                  </a:moveTo>
                  <a:cubicBezTo>
                    <a:pt x="146" y="4"/>
                    <a:pt x="146" y="4"/>
                    <a:pt x="146" y="4"/>
                  </a:cubicBezTo>
                  <a:cubicBezTo>
                    <a:pt x="146" y="29"/>
                    <a:pt x="146" y="29"/>
                    <a:pt x="146" y="29"/>
                  </a:cubicBezTo>
                  <a:cubicBezTo>
                    <a:pt x="145" y="29"/>
                    <a:pt x="145" y="29"/>
                    <a:pt x="145" y="30"/>
                  </a:cubicBezTo>
                  <a:cubicBezTo>
                    <a:pt x="145" y="43"/>
                    <a:pt x="145" y="43"/>
                    <a:pt x="145" y="43"/>
                  </a:cubicBezTo>
                  <a:cubicBezTo>
                    <a:pt x="146" y="43"/>
                    <a:pt x="146" y="43"/>
                    <a:pt x="146" y="43"/>
                  </a:cubicBezTo>
                  <a:cubicBezTo>
                    <a:pt x="147" y="43"/>
                    <a:pt x="147" y="43"/>
                    <a:pt x="147" y="43"/>
                  </a:cubicBezTo>
                  <a:cubicBezTo>
                    <a:pt x="147" y="3"/>
                    <a:pt x="147" y="3"/>
                    <a:pt x="147" y="3"/>
                  </a:cubicBezTo>
                  <a:moveTo>
                    <a:pt x="32" y="0"/>
                  </a:moveTo>
                  <a:cubicBezTo>
                    <a:pt x="32" y="44"/>
                    <a:pt x="32" y="44"/>
                    <a:pt x="32" y="44"/>
                  </a:cubicBezTo>
                  <a:cubicBezTo>
                    <a:pt x="32" y="65"/>
                    <a:pt x="21" y="85"/>
                    <a:pt x="3" y="95"/>
                  </a:cubicBezTo>
                  <a:cubicBezTo>
                    <a:pt x="0" y="97"/>
                    <a:pt x="0" y="97"/>
                    <a:pt x="0" y="97"/>
                  </a:cubicBezTo>
                  <a:cubicBezTo>
                    <a:pt x="1" y="97"/>
                    <a:pt x="2" y="97"/>
                    <a:pt x="2" y="98"/>
                  </a:cubicBezTo>
                  <a:cubicBezTo>
                    <a:pt x="4" y="97"/>
                    <a:pt x="4" y="97"/>
                    <a:pt x="4" y="97"/>
                  </a:cubicBezTo>
                  <a:cubicBezTo>
                    <a:pt x="23" y="87"/>
                    <a:pt x="34" y="66"/>
                    <a:pt x="34" y="44"/>
                  </a:cubicBezTo>
                  <a:cubicBezTo>
                    <a:pt x="34" y="24"/>
                    <a:pt x="34" y="24"/>
                    <a:pt x="34" y="24"/>
                  </a:cubicBezTo>
                  <a:cubicBezTo>
                    <a:pt x="34" y="24"/>
                    <a:pt x="34" y="24"/>
                    <a:pt x="33" y="23"/>
                  </a:cubicBezTo>
                  <a:cubicBezTo>
                    <a:pt x="33" y="1"/>
                    <a:pt x="33" y="1"/>
                    <a:pt x="33" y="1"/>
                  </a:cubicBezTo>
                  <a:cubicBezTo>
                    <a:pt x="33" y="1"/>
                    <a:pt x="33" y="1"/>
                    <a:pt x="3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任意多边形: 形状 194"/>
            <p:cNvSpPr>
              <a:spLocks/>
            </p:cNvSpPr>
            <p:nvPr/>
          </p:nvSpPr>
          <p:spPr bwMode="auto">
            <a:xfrm>
              <a:off x="8480059" y="2637821"/>
              <a:ext cx="240188" cy="97374"/>
            </a:xfrm>
            <a:custGeom>
              <a:avLst/>
              <a:gdLst>
                <a:gd name="T0" fmla="*/ 0 w 111"/>
                <a:gd name="T1" fmla="*/ 0 h 45"/>
                <a:gd name="T2" fmla="*/ 0 w 111"/>
                <a:gd name="T3" fmla="*/ 22 h 45"/>
                <a:gd name="T4" fmla="*/ 59 w 111"/>
                <a:gd name="T5" fmla="*/ 45 h 45"/>
                <a:gd name="T6" fmla="*/ 111 w 111"/>
                <a:gd name="T7" fmla="*/ 28 h 45"/>
                <a:gd name="T8" fmla="*/ 111 w 111"/>
                <a:gd name="T9" fmla="*/ 3 h 45"/>
                <a:gd name="T10" fmla="*/ 57 w 111"/>
                <a:gd name="T11" fmla="*/ 18 h 45"/>
                <a:gd name="T12" fmla="*/ 57 w 111"/>
                <a:gd name="T13" fmla="*/ 18 h 45"/>
                <a:gd name="T14" fmla="*/ 57 w 111"/>
                <a:gd name="T15" fmla="*/ 18 h 45"/>
                <a:gd name="T16" fmla="*/ 0 w 111"/>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5">
                  <a:moveTo>
                    <a:pt x="0" y="0"/>
                  </a:moveTo>
                  <a:cubicBezTo>
                    <a:pt x="0" y="22"/>
                    <a:pt x="0" y="22"/>
                    <a:pt x="0" y="22"/>
                  </a:cubicBezTo>
                  <a:cubicBezTo>
                    <a:pt x="16" y="36"/>
                    <a:pt x="36" y="45"/>
                    <a:pt x="59" y="45"/>
                  </a:cubicBezTo>
                  <a:cubicBezTo>
                    <a:pt x="79" y="45"/>
                    <a:pt x="96" y="38"/>
                    <a:pt x="111" y="28"/>
                  </a:cubicBezTo>
                  <a:cubicBezTo>
                    <a:pt x="111" y="3"/>
                    <a:pt x="111" y="3"/>
                    <a:pt x="111" y="3"/>
                  </a:cubicBezTo>
                  <a:cubicBezTo>
                    <a:pt x="96" y="12"/>
                    <a:pt x="78" y="18"/>
                    <a:pt x="57" y="18"/>
                  </a:cubicBezTo>
                  <a:cubicBezTo>
                    <a:pt x="57" y="18"/>
                    <a:pt x="57" y="18"/>
                    <a:pt x="57" y="18"/>
                  </a:cubicBezTo>
                  <a:cubicBezTo>
                    <a:pt x="57" y="18"/>
                    <a:pt x="57" y="18"/>
                    <a:pt x="57" y="18"/>
                  </a:cubicBezTo>
                  <a:cubicBezTo>
                    <a:pt x="35" y="18"/>
                    <a:pt x="16" y="11"/>
                    <a:pt x="0"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形状 195"/>
            <p:cNvSpPr>
              <a:spLocks noEditPoints="1"/>
            </p:cNvSpPr>
            <p:nvPr/>
          </p:nvSpPr>
          <p:spPr bwMode="auto">
            <a:xfrm>
              <a:off x="8477895" y="2635657"/>
              <a:ext cx="244517" cy="62753"/>
            </a:xfrm>
            <a:custGeom>
              <a:avLst/>
              <a:gdLst>
                <a:gd name="T0" fmla="*/ 113 w 113"/>
                <a:gd name="T1" fmla="*/ 3 h 29"/>
                <a:gd name="T2" fmla="*/ 112 w 113"/>
                <a:gd name="T3" fmla="*/ 4 h 29"/>
                <a:gd name="T4" fmla="*/ 112 w 113"/>
                <a:gd name="T5" fmla="*/ 29 h 29"/>
                <a:gd name="T6" fmla="*/ 113 w 113"/>
                <a:gd name="T7" fmla="*/ 28 h 29"/>
                <a:gd name="T8" fmla="*/ 113 w 113"/>
                <a:gd name="T9" fmla="*/ 3 h 29"/>
                <a:gd name="T10" fmla="*/ 0 w 113"/>
                <a:gd name="T11" fmla="*/ 0 h 29"/>
                <a:gd name="T12" fmla="*/ 0 w 113"/>
                <a:gd name="T13" fmla="*/ 22 h 29"/>
                <a:gd name="T14" fmla="*/ 1 w 113"/>
                <a:gd name="T15" fmla="*/ 23 h 29"/>
                <a:gd name="T16" fmla="*/ 1 w 113"/>
                <a:gd name="T17" fmla="*/ 1 h 29"/>
                <a:gd name="T18" fmla="*/ 0 w 113"/>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9">
                  <a:moveTo>
                    <a:pt x="113" y="3"/>
                  </a:moveTo>
                  <a:cubicBezTo>
                    <a:pt x="112" y="3"/>
                    <a:pt x="112" y="3"/>
                    <a:pt x="112" y="4"/>
                  </a:cubicBezTo>
                  <a:cubicBezTo>
                    <a:pt x="112" y="29"/>
                    <a:pt x="112" y="29"/>
                    <a:pt x="112" y="29"/>
                  </a:cubicBezTo>
                  <a:cubicBezTo>
                    <a:pt x="112" y="28"/>
                    <a:pt x="112" y="28"/>
                    <a:pt x="113" y="28"/>
                  </a:cubicBezTo>
                  <a:cubicBezTo>
                    <a:pt x="113" y="3"/>
                    <a:pt x="113" y="3"/>
                    <a:pt x="113" y="3"/>
                  </a:cubicBezTo>
                  <a:moveTo>
                    <a:pt x="0" y="0"/>
                  </a:moveTo>
                  <a:cubicBezTo>
                    <a:pt x="0" y="22"/>
                    <a:pt x="0" y="22"/>
                    <a:pt x="0" y="22"/>
                  </a:cubicBezTo>
                  <a:cubicBezTo>
                    <a:pt x="1" y="23"/>
                    <a:pt x="1" y="23"/>
                    <a:pt x="1" y="23"/>
                  </a:cubicBezTo>
                  <a:cubicBezTo>
                    <a:pt x="1" y="1"/>
                    <a:pt x="1" y="1"/>
                    <a:pt x="1" y="1"/>
                  </a:cubicBezTo>
                  <a:cubicBezTo>
                    <a:pt x="1" y="1"/>
                    <a:pt x="1" y="0"/>
                    <a:pt x="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形状 196"/>
            <p:cNvSpPr>
              <a:spLocks noEditPoints="1"/>
            </p:cNvSpPr>
            <p:nvPr/>
          </p:nvSpPr>
          <p:spPr bwMode="auto">
            <a:xfrm>
              <a:off x="8365373" y="2176920"/>
              <a:ext cx="478212" cy="495524"/>
            </a:xfrm>
            <a:custGeom>
              <a:avLst/>
              <a:gdLst>
                <a:gd name="T0" fmla="*/ 98 w 221"/>
                <a:gd name="T1" fmla="*/ 185 h 229"/>
                <a:gd name="T2" fmla="*/ 116 w 221"/>
                <a:gd name="T3" fmla="*/ 178 h 229"/>
                <a:gd name="T4" fmla="*/ 126 w 221"/>
                <a:gd name="T5" fmla="*/ 181 h 229"/>
                <a:gd name="T6" fmla="*/ 124 w 221"/>
                <a:gd name="T7" fmla="*/ 182 h 229"/>
                <a:gd name="T8" fmla="*/ 116 w 221"/>
                <a:gd name="T9" fmla="*/ 180 h 229"/>
                <a:gd name="T10" fmla="*/ 100 w 221"/>
                <a:gd name="T11" fmla="*/ 185 h 229"/>
                <a:gd name="T12" fmla="*/ 111 w 221"/>
                <a:gd name="T13" fmla="*/ 166 h 229"/>
                <a:gd name="T14" fmla="*/ 149 w 221"/>
                <a:gd name="T15" fmla="*/ 154 h 229"/>
                <a:gd name="T16" fmla="*/ 150 w 221"/>
                <a:gd name="T17" fmla="*/ 156 h 229"/>
                <a:gd name="T18" fmla="*/ 72 w 221"/>
                <a:gd name="T19" fmla="*/ 158 h 229"/>
                <a:gd name="T20" fmla="*/ 73 w 221"/>
                <a:gd name="T21" fmla="*/ 156 h 229"/>
                <a:gd name="T22" fmla="*/ 74 w 221"/>
                <a:gd name="T23" fmla="*/ 157 h 229"/>
                <a:gd name="T24" fmla="*/ 84 w 221"/>
                <a:gd name="T25" fmla="*/ 161 h 229"/>
                <a:gd name="T26" fmla="*/ 105 w 221"/>
                <a:gd name="T27" fmla="*/ 140 h 229"/>
                <a:gd name="T28" fmla="*/ 107 w 221"/>
                <a:gd name="T29" fmla="*/ 101 h 229"/>
                <a:gd name="T30" fmla="*/ 124 w 221"/>
                <a:gd name="T31" fmla="*/ 138 h 229"/>
                <a:gd name="T32" fmla="*/ 124 w 221"/>
                <a:gd name="T33" fmla="*/ 140 h 229"/>
                <a:gd name="T34" fmla="*/ 63 w 221"/>
                <a:gd name="T35" fmla="*/ 108 h 229"/>
                <a:gd name="T36" fmla="*/ 63 w 221"/>
                <a:gd name="T37" fmla="*/ 85 h 229"/>
                <a:gd name="T38" fmla="*/ 63 w 221"/>
                <a:gd name="T39" fmla="*/ 108 h 229"/>
                <a:gd name="T40" fmla="*/ 147 w 221"/>
                <a:gd name="T41" fmla="*/ 96 h 229"/>
                <a:gd name="T42" fmla="*/ 162 w 221"/>
                <a:gd name="T43" fmla="*/ 96 h 229"/>
                <a:gd name="T44" fmla="*/ 25 w 221"/>
                <a:gd name="T45" fmla="*/ 76 h 229"/>
                <a:gd name="T46" fmla="*/ 57 w 221"/>
                <a:gd name="T47" fmla="*/ 63 h 229"/>
                <a:gd name="T48" fmla="*/ 82 w 221"/>
                <a:gd name="T49" fmla="*/ 80 h 229"/>
                <a:gd name="T50" fmla="*/ 25 w 221"/>
                <a:gd name="T51" fmla="*/ 76 h 229"/>
                <a:gd name="T52" fmla="*/ 132 w 221"/>
                <a:gd name="T53" fmla="*/ 70 h 229"/>
                <a:gd name="T54" fmla="*/ 196 w 221"/>
                <a:gd name="T55" fmla="*/ 70 h 229"/>
                <a:gd name="T56" fmla="*/ 166 w 221"/>
                <a:gd name="T57" fmla="*/ 73 h 229"/>
                <a:gd name="T58" fmla="*/ 205 w 221"/>
                <a:gd name="T59" fmla="*/ 0 h 229"/>
                <a:gd name="T60" fmla="*/ 80 w 221"/>
                <a:gd name="T61" fmla="*/ 23 h 229"/>
                <a:gd name="T62" fmla="*/ 0 w 221"/>
                <a:gd name="T63" fmla="*/ 81 h 229"/>
                <a:gd name="T64" fmla="*/ 110 w 221"/>
                <a:gd name="T65" fmla="*/ 229 h 229"/>
                <a:gd name="T66" fmla="*/ 221 w 221"/>
                <a:gd name="T67" fmla="*/ 79 h 229"/>
                <a:gd name="T68" fmla="*/ 204 w 221"/>
                <a:gd name="T69" fmla="*/ 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1" h="229">
                  <a:moveTo>
                    <a:pt x="99" y="186"/>
                  </a:moveTo>
                  <a:cubicBezTo>
                    <a:pt x="99" y="186"/>
                    <a:pt x="99" y="185"/>
                    <a:pt x="98" y="185"/>
                  </a:cubicBezTo>
                  <a:cubicBezTo>
                    <a:pt x="98" y="185"/>
                    <a:pt x="98" y="184"/>
                    <a:pt x="99" y="184"/>
                  </a:cubicBezTo>
                  <a:cubicBezTo>
                    <a:pt x="99" y="184"/>
                    <a:pt x="107" y="178"/>
                    <a:pt x="116" y="178"/>
                  </a:cubicBezTo>
                  <a:cubicBezTo>
                    <a:pt x="119" y="178"/>
                    <a:pt x="122" y="178"/>
                    <a:pt x="125" y="180"/>
                  </a:cubicBezTo>
                  <a:cubicBezTo>
                    <a:pt x="126" y="180"/>
                    <a:pt x="126" y="181"/>
                    <a:pt x="126" y="181"/>
                  </a:cubicBezTo>
                  <a:cubicBezTo>
                    <a:pt x="126" y="182"/>
                    <a:pt x="125" y="182"/>
                    <a:pt x="125" y="182"/>
                  </a:cubicBezTo>
                  <a:cubicBezTo>
                    <a:pt x="125" y="182"/>
                    <a:pt x="125" y="182"/>
                    <a:pt x="124" y="182"/>
                  </a:cubicBezTo>
                  <a:cubicBezTo>
                    <a:pt x="122" y="180"/>
                    <a:pt x="119" y="180"/>
                    <a:pt x="116" y="180"/>
                  </a:cubicBezTo>
                  <a:cubicBezTo>
                    <a:pt x="116" y="180"/>
                    <a:pt x="116" y="180"/>
                    <a:pt x="116" y="180"/>
                  </a:cubicBezTo>
                  <a:cubicBezTo>
                    <a:pt x="109" y="180"/>
                    <a:pt x="102" y="184"/>
                    <a:pt x="100" y="185"/>
                  </a:cubicBezTo>
                  <a:cubicBezTo>
                    <a:pt x="100" y="185"/>
                    <a:pt x="100" y="185"/>
                    <a:pt x="100" y="185"/>
                  </a:cubicBezTo>
                  <a:cubicBezTo>
                    <a:pt x="100" y="185"/>
                    <a:pt x="99" y="186"/>
                    <a:pt x="99" y="186"/>
                  </a:cubicBezTo>
                  <a:moveTo>
                    <a:pt x="111" y="166"/>
                  </a:moveTo>
                  <a:cubicBezTo>
                    <a:pt x="123" y="166"/>
                    <a:pt x="136" y="163"/>
                    <a:pt x="149" y="154"/>
                  </a:cubicBezTo>
                  <a:cubicBezTo>
                    <a:pt x="149" y="154"/>
                    <a:pt x="149" y="154"/>
                    <a:pt x="149" y="154"/>
                  </a:cubicBezTo>
                  <a:cubicBezTo>
                    <a:pt x="149" y="154"/>
                    <a:pt x="150" y="154"/>
                    <a:pt x="150" y="155"/>
                  </a:cubicBezTo>
                  <a:cubicBezTo>
                    <a:pt x="150" y="155"/>
                    <a:pt x="150" y="156"/>
                    <a:pt x="150" y="156"/>
                  </a:cubicBezTo>
                  <a:cubicBezTo>
                    <a:pt x="137" y="165"/>
                    <a:pt x="123" y="168"/>
                    <a:pt x="111" y="168"/>
                  </a:cubicBezTo>
                  <a:cubicBezTo>
                    <a:pt x="89" y="168"/>
                    <a:pt x="72" y="158"/>
                    <a:pt x="72" y="158"/>
                  </a:cubicBezTo>
                  <a:cubicBezTo>
                    <a:pt x="72" y="158"/>
                    <a:pt x="72" y="157"/>
                    <a:pt x="72" y="157"/>
                  </a:cubicBezTo>
                  <a:cubicBezTo>
                    <a:pt x="72" y="157"/>
                    <a:pt x="72" y="156"/>
                    <a:pt x="73" y="156"/>
                  </a:cubicBezTo>
                  <a:cubicBezTo>
                    <a:pt x="73" y="156"/>
                    <a:pt x="73" y="157"/>
                    <a:pt x="73" y="157"/>
                  </a:cubicBezTo>
                  <a:cubicBezTo>
                    <a:pt x="73" y="157"/>
                    <a:pt x="73" y="157"/>
                    <a:pt x="74" y="157"/>
                  </a:cubicBezTo>
                  <a:cubicBezTo>
                    <a:pt x="74" y="157"/>
                    <a:pt x="75" y="158"/>
                    <a:pt x="76" y="158"/>
                  </a:cubicBezTo>
                  <a:cubicBezTo>
                    <a:pt x="78" y="159"/>
                    <a:pt x="81" y="160"/>
                    <a:pt x="84" y="161"/>
                  </a:cubicBezTo>
                  <a:cubicBezTo>
                    <a:pt x="91" y="163"/>
                    <a:pt x="100" y="166"/>
                    <a:pt x="111" y="166"/>
                  </a:cubicBezTo>
                  <a:moveTo>
                    <a:pt x="105" y="140"/>
                  </a:moveTo>
                  <a:cubicBezTo>
                    <a:pt x="105" y="101"/>
                    <a:pt x="105" y="101"/>
                    <a:pt x="105" y="101"/>
                  </a:cubicBezTo>
                  <a:cubicBezTo>
                    <a:pt x="107" y="101"/>
                    <a:pt x="107" y="101"/>
                    <a:pt x="107" y="101"/>
                  </a:cubicBezTo>
                  <a:cubicBezTo>
                    <a:pt x="107" y="103"/>
                    <a:pt x="107" y="103"/>
                    <a:pt x="107" y="103"/>
                  </a:cubicBezTo>
                  <a:cubicBezTo>
                    <a:pt x="124" y="138"/>
                    <a:pt x="124" y="138"/>
                    <a:pt x="124" y="138"/>
                  </a:cubicBezTo>
                  <a:cubicBezTo>
                    <a:pt x="124" y="138"/>
                    <a:pt x="124" y="138"/>
                    <a:pt x="124" y="138"/>
                  </a:cubicBezTo>
                  <a:cubicBezTo>
                    <a:pt x="124" y="140"/>
                    <a:pt x="124" y="140"/>
                    <a:pt x="124" y="140"/>
                  </a:cubicBezTo>
                  <a:cubicBezTo>
                    <a:pt x="105" y="140"/>
                    <a:pt x="105" y="140"/>
                    <a:pt x="105" y="140"/>
                  </a:cubicBezTo>
                  <a:moveTo>
                    <a:pt x="63" y="108"/>
                  </a:moveTo>
                  <a:cubicBezTo>
                    <a:pt x="58" y="108"/>
                    <a:pt x="55" y="103"/>
                    <a:pt x="55" y="96"/>
                  </a:cubicBezTo>
                  <a:cubicBezTo>
                    <a:pt x="55" y="90"/>
                    <a:pt x="58" y="85"/>
                    <a:pt x="63" y="85"/>
                  </a:cubicBezTo>
                  <a:cubicBezTo>
                    <a:pt x="67" y="85"/>
                    <a:pt x="70" y="90"/>
                    <a:pt x="70" y="96"/>
                  </a:cubicBezTo>
                  <a:cubicBezTo>
                    <a:pt x="70" y="103"/>
                    <a:pt x="67" y="108"/>
                    <a:pt x="63" y="108"/>
                  </a:cubicBezTo>
                  <a:moveTo>
                    <a:pt x="155" y="108"/>
                  </a:moveTo>
                  <a:cubicBezTo>
                    <a:pt x="151" y="108"/>
                    <a:pt x="147" y="103"/>
                    <a:pt x="147" y="96"/>
                  </a:cubicBezTo>
                  <a:cubicBezTo>
                    <a:pt x="147" y="90"/>
                    <a:pt x="151" y="85"/>
                    <a:pt x="155" y="85"/>
                  </a:cubicBezTo>
                  <a:cubicBezTo>
                    <a:pt x="159" y="85"/>
                    <a:pt x="162" y="90"/>
                    <a:pt x="162" y="96"/>
                  </a:cubicBezTo>
                  <a:cubicBezTo>
                    <a:pt x="162" y="103"/>
                    <a:pt x="159" y="108"/>
                    <a:pt x="155" y="108"/>
                  </a:cubicBezTo>
                  <a:moveTo>
                    <a:pt x="25" y="76"/>
                  </a:moveTo>
                  <a:cubicBezTo>
                    <a:pt x="22" y="70"/>
                    <a:pt x="22" y="70"/>
                    <a:pt x="22" y="70"/>
                  </a:cubicBezTo>
                  <a:cubicBezTo>
                    <a:pt x="36" y="65"/>
                    <a:pt x="48" y="63"/>
                    <a:pt x="57" y="63"/>
                  </a:cubicBezTo>
                  <a:cubicBezTo>
                    <a:pt x="76" y="63"/>
                    <a:pt x="85" y="70"/>
                    <a:pt x="85" y="70"/>
                  </a:cubicBezTo>
                  <a:cubicBezTo>
                    <a:pt x="82" y="80"/>
                    <a:pt x="82" y="80"/>
                    <a:pt x="82" y="80"/>
                  </a:cubicBezTo>
                  <a:cubicBezTo>
                    <a:pt x="82" y="80"/>
                    <a:pt x="73" y="73"/>
                    <a:pt x="51" y="73"/>
                  </a:cubicBezTo>
                  <a:cubicBezTo>
                    <a:pt x="44" y="73"/>
                    <a:pt x="35" y="73"/>
                    <a:pt x="25" y="76"/>
                  </a:cubicBezTo>
                  <a:moveTo>
                    <a:pt x="135" y="80"/>
                  </a:moveTo>
                  <a:cubicBezTo>
                    <a:pt x="132" y="70"/>
                    <a:pt x="132" y="70"/>
                    <a:pt x="132" y="70"/>
                  </a:cubicBezTo>
                  <a:cubicBezTo>
                    <a:pt x="132" y="70"/>
                    <a:pt x="142" y="63"/>
                    <a:pt x="160" y="63"/>
                  </a:cubicBezTo>
                  <a:cubicBezTo>
                    <a:pt x="170" y="63"/>
                    <a:pt x="182" y="65"/>
                    <a:pt x="196" y="70"/>
                  </a:cubicBezTo>
                  <a:cubicBezTo>
                    <a:pt x="193" y="76"/>
                    <a:pt x="193" y="76"/>
                    <a:pt x="193" y="76"/>
                  </a:cubicBezTo>
                  <a:cubicBezTo>
                    <a:pt x="182" y="73"/>
                    <a:pt x="174" y="73"/>
                    <a:pt x="166" y="73"/>
                  </a:cubicBezTo>
                  <a:cubicBezTo>
                    <a:pt x="145" y="73"/>
                    <a:pt x="135" y="80"/>
                    <a:pt x="135" y="80"/>
                  </a:cubicBezTo>
                  <a:moveTo>
                    <a:pt x="205" y="0"/>
                  </a:moveTo>
                  <a:cubicBezTo>
                    <a:pt x="199" y="3"/>
                    <a:pt x="175" y="11"/>
                    <a:pt x="142" y="16"/>
                  </a:cubicBezTo>
                  <a:cubicBezTo>
                    <a:pt x="126" y="19"/>
                    <a:pt x="105" y="23"/>
                    <a:pt x="80" y="23"/>
                  </a:cubicBezTo>
                  <a:cubicBezTo>
                    <a:pt x="61" y="23"/>
                    <a:pt x="39" y="21"/>
                    <a:pt x="16" y="16"/>
                  </a:cubicBezTo>
                  <a:cubicBezTo>
                    <a:pt x="14" y="31"/>
                    <a:pt x="9" y="53"/>
                    <a:pt x="0" y="81"/>
                  </a:cubicBezTo>
                  <a:cubicBezTo>
                    <a:pt x="1" y="120"/>
                    <a:pt x="11" y="156"/>
                    <a:pt x="28" y="182"/>
                  </a:cubicBezTo>
                  <a:cubicBezTo>
                    <a:pt x="47" y="211"/>
                    <a:pt x="74" y="229"/>
                    <a:pt x="110" y="229"/>
                  </a:cubicBezTo>
                  <a:cubicBezTo>
                    <a:pt x="147" y="229"/>
                    <a:pt x="175" y="211"/>
                    <a:pt x="193" y="182"/>
                  </a:cubicBezTo>
                  <a:cubicBezTo>
                    <a:pt x="210" y="156"/>
                    <a:pt x="220" y="120"/>
                    <a:pt x="221" y="79"/>
                  </a:cubicBezTo>
                  <a:cubicBezTo>
                    <a:pt x="221" y="79"/>
                    <a:pt x="221" y="79"/>
                    <a:pt x="221" y="79"/>
                  </a:cubicBezTo>
                  <a:cubicBezTo>
                    <a:pt x="221" y="79"/>
                    <a:pt x="204" y="46"/>
                    <a:pt x="204" y="14"/>
                  </a:cubicBezTo>
                  <a:cubicBezTo>
                    <a:pt x="204" y="9"/>
                    <a:pt x="204" y="5"/>
                    <a:pt x="205"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形状 197"/>
            <p:cNvSpPr>
              <a:spLocks/>
            </p:cNvSpPr>
            <p:nvPr/>
          </p:nvSpPr>
          <p:spPr bwMode="auto">
            <a:xfrm>
              <a:off x="8361046" y="2347865"/>
              <a:ext cx="486869" cy="328906"/>
            </a:xfrm>
            <a:custGeom>
              <a:avLst/>
              <a:gdLst>
                <a:gd name="T0" fmla="*/ 225 w 225"/>
                <a:gd name="T1" fmla="*/ 0 h 152"/>
                <a:gd name="T2" fmla="*/ 225 w 225"/>
                <a:gd name="T3" fmla="*/ 0 h 152"/>
                <a:gd name="T4" fmla="*/ 224 w 225"/>
                <a:gd name="T5" fmla="*/ 3 h 152"/>
                <a:gd name="T6" fmla="*/ 223 w 225"/>
                <a:gd name="T7" fmla="*/ 0 h 152"/>
                <a:gd name="T8" fmla="*/ 195 w 225"/>
                <a:gd name="T9" fmla="*/ 103 h 152"/>
                <a:gd name="T10" fmla="*/ 112 w 225"/>
                <a:gd name="T11" fmla="*/ 150 h 152"/>
                <a:gd name="T12" fmla="*/ 30 w 225"/>
                <a:gd name="T13" fmla="*/ 103 h 152"/>
                <a:gd name="T14" fmla="*/ 2 w 225"/>
                <a:gd name="T15" fmla="*/ 2 h 152"/>
                <a:gd name="T16" fmla="*/ 1 w 225"/>
                <a:gd name="T17" fmla="*/ 3 h 152"/>
                <a:gd name="T18" fmla="*/ 0 w 225"/>
                <a:gd name="T19" fmla="*/ 6 h 152"/>
                <a:gd name="T20" fmla="*/ 0 w 225"/>
                <a:gd name="T21" fmla="*/ 4 h 152"/>
                <a:gd name="T22" fmla="*/ 1 w 225"/>
                <a:gd name="T23" fmla="*/ 22 h 152"/>
                <a:gd name="T24" fmla="*/ 5 w 225"/>
                <a:gd name="T25" fmla="*/ 44 h 152"/>
                <a:gd name="T26" fmla="*/ 7 w 225"/>
                <a:gd name="T27" fmla="*/ 55 h 152"/>
                <a:gd name="T28" fmla="*/ 8 w 225"/>
                <a:gd name="T29" fmla="*/ 58 h 152"/>
                <a:gd name="T30" fmla="*/ 28 w 225"/>
                <a:gd name="T31" fmla="*/ 104 h 152"/>
                <a:gd name="T32" fmla="*/ 53 w 225"/>
                <a:gd name="T33" fmla="*/ 132 h 152"/>
                <a:gd name="T34" fmla="*/ 54 w 225"/>
                <a:gd name="T35" fmla="*/ 133 h 152"/>
                <a:gd name="T36" fmla="*/ 55 w 225"/>
                <a:gd name="T37" fmla="*/ 134 h 152"/>
                <a:gd name="T38" fmla="*/ 112 w 225"/>
                <a:gd name="T39" fmla="*/ 152 h 152"/>
                <a:gd name="T40" fmla="*/ 112 w 225"/>
                <a:gd name="T41" fmla="*/ 152 h 152"/>
                <a:gd name="T42" fmla="*/ 112 w 225"/>
                <a:gd name="T43" fmla="*/ 152 h 152"/>
                <a:gd name="T44" fmla="*/ 166 w 225"/>
                <a:gd name="T45" fmla="*/ 137 h 152"/>
                <a:gd name="T46" fmla="*/ 167 w 225"/>
                <a:gd name="T47" fmla="*/ 136 h 152"/>
                <a:gd name="T48" fmla="*/ 168 w 225"/>
                <a:gd name="T49" fmla="*/ 135 h 152"/>
                <a:gd name="T50" fmla="*/ 197 w 225"/>
                <a:gd name="T51" fmla="*/ 104 h 152"/>
                <a:gd name="T52" fmla="*/ 217 w 225"/>
                <a:gd name="T53" fmla="*/ 58 h 152"/>
                <a:gd name="T54" fmla="*/ 218 w 225"/>
                <a:gd name="T55" fmla="*/ 56 h 152"/>
                <a:gd name="T56" fmla="*/ 220 w 225"/>
                <a:gd name="T57" fmla="*/ 43 h 152"/>
                <a:gd name="T58" fmla="*/ 224 w 225"/>
                <a:gd name="T59" fmla="*/ 22 h 152"/>
                <a:gd name="T60" fmla="*/ 225 w 225"/>
                <a:gd name="T61" fmla="*/ 1 h 152"/>
                <a:gd name="T62" fmla="*/ 225 w 225"/>
                <a:gd name="T6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52">
                  <a:moveTo>
                    <a:pt x="225" y="0"/>
                  </a:moveTo>
                  <a:cubicBezTo>
                    <a:pt x="225" y="0"/>
                    <a:pt x="225" y="0"/>
                    <a:pt x="225" y="0"/>
                  </a:cubicBezTo>
                  <a:cubicBezTo>
                    <a:pt x="224" y="3"/>
                    <a:pt x="224" y="3"/>
                    <a:pt x="224" y="3"/>
                  </a:cubicBezTo>
                  <a:cubicBezTo>
                    <a:pt x="223" y="0"/>
                    <a:pt x="223" y="0"/>
                    <a:pt x="223" y="0"/>
                  </a:cubicBezTo>
                  <a:cubicBezTo>
                    <a:pt x="222" y="41"/>
                    <a:pt x="212" y="77"/>
                    <a:pt x="195" y="103"/>
                  </a:cubicBezTo>
                  <a:cubicBezTo>
                    <a:pt x="177" y="132"/>
                    <a:pt x="149" y="150"/>
                    <a:pt x="112" y="150"/>
                  </a:cubicBezTo>
                  <a:cubicBezTo>
                    <a:pt x="76" y="150"/>
                    <a:pt x="49" y="132"/>
                    <a:pt x="30" y="103"/>
                  </a:cubicBezTo>
                  <a:cubicBezTo>
                    <a:pt x="13" y="77"/>
                    <a:pt x="3" y="41"/>
                    <a:pt x="2" y="2"/>
                  </a:cubicBezTo>
                  <a:cubicBezTo>
                    <a:pt x="2" y="2"/>
                    <a:pt x="1" y="2"/>
                    <a:pt x="1" y="3"/>
                  </a:cubicBezTo>
                  <a:cubicBezTo>
                    <a:pt x="0" y="6"/>
                    <a:pt x="0" y="6"/>
                    <a:pt x="0" y="6"/>
                  </a:cubicBezTo>
                  <a:cubicBezTo>
                    <a:pt x="0" y="4"/>
                    <a:pt x="0" y="4"/>
                    <a:pt x="0" y="4"/>
                  </a:cubicBezTo>
                  <a:cubicBezTo>
                    <a:pt x="0" y="10"/>
                    <a:pt x="0" y="16"/>
                    <a:pt x="1" y="22"/>
                  </a:cubicBezTo>
                  <a:cubicBezTo>
                    <a:pt x="2" y="29"/>
                    <a:pt x="3" y="37"/>
                    <a:pt x="5" y="44"/>
                  </a:cubicBezTo>
                  <a:cubicBezTo>
                    <a:pt x="5" y="48"/>
                    <a:pt x="6" y="52"/>
                    <a:pt x="7" y="55"/>
                  </a:cubicBezTo>
                  <a:cubicBezTo>
                    <a:pt x="7" y="56"/>
                    <a:pt x="8" y="57"/>
                    <a:pt x="8" y="58"/>
                  </a:cubicBezTo>
                  <a:cubicBezTo>
                    <a:pt x="13" y="75"/>
                    <a:pt x="19" y="91"/>
                    <a:pt x="28" y="104"/>
                  </a:cubicBezTo>
                  <a:cubicBezTo>
                    <a:pt x="35" y="115"/>
                    <a:pt x="44" y="125"/>
                    <a:pt x="53" y="132"/>
                  </a:cubicBezTo>
                  <a:cubicBezTo>
                    <a:pt x="54" y="133"/>
                    <a:pt x="54" y="133"/>
                    <a:pt x="54" y="133"/>
                  </a:cubicBezTo>
                  <a:cubicBezTo>
                    <a:pt x="55" y="133"/>
                    <a:pt x="55" y="134"/>
                    <a:pt x="55" y="134"/>
                  </a:cubicBezTo>
                  <a:cubicBezTo>
                    <a:pt x="71" y="145"/>
                    <a:pt x="90" y="152"/>
                    <a:pt x="112" y="152"/>
                  </a:cubicBezTo>
                  <a:cubicBezTo>
                    <a:pt x="112" y="152"/>
                    <a:pt x="112" y="152"/>
                    <a:pt x="112" y="152"/>
                  </a:cubicBezTo>
                  <a:cubicBezTo>
                    <a:pt x="112" y="152"/>
                    <a:pt x="112" y="152"/>
                    <a:pt x="112" y="152"/>
                  </a:cubicBezTo>
                  <a:cubicBezTo>
                    <a:pt x="133" y="152"/>
                    <a:pt x="151" y="146"/>
                    <a:pt x="166" y="137"/>
                  </a:cubicBezTo>
                  <a:cubicBezTo>
                    <a:pt x="166" y="136"/>
                    <a:pt x="166" y="136"/>
                    <a:pt x="167" y="136"/>
                  </a:cubicBezTo>
                  <a:cubicBezTo>
                    <a:pt x="167" y="136"/>
                    <a:pt x="167" y="136"/>
                    <a:pt x="168" y="135"/>
                  </a:cubicBezTo>
                  <a:cubicBezTo>
                    <a:pt x="179" y="127"/>
                    <a:pt x="189" y="117"/>
                    <a:pt x="197" y="104"/>
                  </a:cubicBezTo>
                  <a:cubicBezTo>
                    <a:pt x="206" y="91"/>
                    <a:pt x="212" y="75"/>
                    <a:pt x="217" y="58"/>
                  </a:cubicBezTo>
                  <a:cubicBezTo>
                    <a:pt x="217" y="57"/>
                    <a:pt x="217" y="56"/>
                    <a:pt x="218" y="56"/>
                  </a:cubicBezTo>
                  <a:cubicBezTo>
                    <a:pt x="219" y="52"/>
                    <a:pt x="219" y="48"/>
                    <a:pt x="220" y="43"/>
                  </a:cubicBezTo>
                  <a:cubicBezTo>
                    <a:pt x="222" y="36"/>
                    <a:pt x="223" y="29"/>
                    <a:pt x="224" y="22"/>
                  </a:cubicBezTo>
                  <a:cubicBezTo>
                    <a:pt x="224" y="15"/>
                    <a:pt x="225" y="8"/>
                    <a:pt x="225" y="1"/>
                  </a:cubicBezTo>
                  <a:cubicBezTo>
                    <a:pt x="225" y="0"/>
                    <a:pt x="225" y="0"/>
                    <a:pt x="22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形状 198"/>
            <p:cNvSpPr>
              <a:spLocks/>
            </p:cNvSpPr>
            <p:nvPr/>
          </p:nvSpPr>
          <p:spPr bwMode="auto">
            <a:xfrm>
              <a:off x="8860897" y="2360849"/>
              <a:ext cx="60588" cy="34621"/>
            </a:xfrm>
            <a:custGeom>
              <a:avLst/>
              <a:gdLst>
                <a:gd name="T0" fmla="*/ 17 w 28"/>
                <a:gd name="T1" fmla="*/ 0 h 16"/>
                <a:gd name="T2" fmla="*/ 17 w 28"/>
                <a:gd name="T3" fmla="*/ 0 h 16"/>
                <a:gd name="T4" fmla="*/ 5 w 28"/>
                <a:gd name="T5" fmla="*/ 7 h 16"/>
                <a:gd name="T6" fmla="*/ 0 w 28"/>
                <a:gd name="T7" fmla="*/ 15 h 16"/>
                <a:gd name="T8" fmla="*/ 2 w 28"/>
                <a:gd name="T9" fmla="*/ 16 h 16"/>
                <a:gd name="T10" fmla="*/ 2 w 28"/>
                <a:gd name="T11" fmla="*/ 15 h 16"/>
                <a:gd name="T12" fmla="*/ 8 w 28"/>
                <a:gd name="T13" fmla="*/ 7 h 16"/>
                <a:gd name="T14" fmla="*/ 17 w 28"/>
                <a:gd name="T15" fmla="*/ 2 h 16"/>
                <a:gd name="T16" fmla="*/ 17 w 28"/>
                <a:gd name="T17" fmla="*/ 2 h 16"/>
                <a:gd name="T18" fmla="*/ 27 w 28"/>
                <a:gd name="T19" fmla="*/ 9 h 16"/>
                <a:gd name="T20" fmla="*/ 28 w 28"/>
                <a:gd name="T21" fmla="*/ 8 h 16"/>
                <a:gd name="T22" fmla="*/ 17 w 2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16">
                  <a:moveTo>
                    <a:pt x="17" y="0"/>
                  </a:moveTo>
                  <a:cubicBezTo>
                    <a:pt x="17" y="0"/>
                    <a:pt x="17" y="0"/>
                    <a:pt x="17" y="0"/>
                  </a:cubicBezTo>
                  <a:cubicBezTo>
                    <a:pt x="12" y="0"/>
                    <a:pt x="8" y="4"/>
                    <a:pt x="5" y="7"/>
                  </a:cubicBezTo>
                  <a:cubicBezTo>
                    <a:pt x="2" y="11"/>
                    <a:pt x="0" y="15"/>
                    <a:pt x="0" y="15"/>
                  </a:cubicBezTo>
                  <a:cubicBezTo>
                    <a:pt x="2" y="16"/>
                    <a:pt x="2" y="16"/>
                    <a:pt x="2" y="16"/>
                  </a:cubicBezTo>
                  <a:cubicBezTo>
                    <a:pt x="2" y="16"/>
                    <a:pt x="2" y="15"/>
                    <a:pt x="2" y="15"/>
                  </a:cubicBezTo>
                  <a:cubicBezTo>
                    <a:pt x="3" y="14"/>
                    <a:pt x="5" y="10"/>
                    <a:pt x="8" y="7"/>
                  </a:cubicBezTo>
                  <a:cubicBezTo>
                    <a:pt x="10" y="5"/>
                    <a:pt x="14" y="2"/>
                    <a:pt x="17" y="2"/>
                  </a:cubicBezTo>
                  <a:cubicBezTo>
                    <a:pt x="17" y="2"/>
                    <a:pt x="17" y="2"/>
                    <a:pt x="17" y="2"/>
                  </a:cubicBezTo>
                  <a:cubicBezTo>
                    <a:pt x="20" y="2"/>
                    <a:pt x="23" y="4"/>
                    <a:pt x="27" y="9"/>
                  </a:cubicBezTo>
                  <a:cubicBezTo>
                    <a:pt x="28" y="8"/>
                    <a:pt x="28" y="8"/>
                    <a:pt x="28" y="8"/>
                  </a:cubicBezTo>
                  <a:cubicBezTo>
                    <a:pt x="25" y="2"/>
                    <a:pt x="21" y="0"/>
                    <a:pt x="1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形状 199"/>
            <p:cNvSpPr>
              <a:spLocks/>
            </p:cNvSpPr>
            <p:nvPr/>
          </p:nvSpPr>
          <p:spPr bwMode="auto">
            <a:xfrm>
              <a:off x="8289640" y="2360849"/>
              <a:ext cx="62753" cy="34621"/>
            </a:xfrm>
            <a:custGeom>
              <a:avLst/>
              <a:gdLst>
                <a:gd name="T0" fmla="*/ 12 w 29"/>
                <a:gd name="T1" fmla="*/ 0 h 16"/>
                <a:gd name="T2" fmla="*/ 0 w 29"/>
                <a:gd name="T3" fmla="*/ 8 h 16"/>
                <a:gd name="T4" fmla="*/ 2 w 29"/>
                <a:gd name="T5" fmla="*/ 9 h 16"/>
                <a:gd name="T6" fmla="*/ 12 w 29"/>
                <a:gd name="T7" fmla="*/ 2 h 16"/>
                <a:gd name="T8" fmla="*/ 12 w 29"/>
                <a:gd name="T9" fmla="*/ 2 h 16"/>
                <a:gd name="T10" fmla="*/ 22 w 29"/>
                <a:gd name="T11" fmla="*/ 9 h 16"/>
                <a:gd name="T12" fmla="*/ 26 w 29"/>
                <a:gd name="T13" fmla="*/ 13 h 16"/>
                <a:gd name="T14" fmla="*/ 27 w 29"/>
                <a:gd name="T15" fmla="*/ 15 h 16"/>
                <a:gd name="T16" fmla="*/ 27 w 29"/>
                <a:gd name="T17" fmla="*/ 16 h 16"/>
                <a:gd name="T18" fmla="*/ 29 w 29"/>
                <a:gd name="T19" fmla="*/ 15 h 16"/>
                <a:gd name="T20" fmla="*/ 29 w 29"/>
                <a:gd name="T21" fmla="*/ 15 h 16"/>
                <a:gd name="T22" fmla="*/ 24 w 29"/>
                <a:gd name="T23" fmla="*/ 7 h 16"/>
                <a:gd name="T24" fmla="*/ 12 w 29"/>
                <a:gd name="T25" fmla="*/ 0 h 16"/>
                <a:gd name="T26" fmla="*/ 12 w 29"/>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16">
                  <a:moveTo>
                    <a:pt x="12" y="0"/>
                  </a:moveTo>
                  <a:cubicBezTo>
                    <a:pt x="8" y="0"/>
                    <a:pt x="4" y="2"/>
                    <a:pt x="0" y="8"/>
                  </a:cubicBezTo>
                  <a:cubicBezTo>
                    <a:pt x="2" y="9"/>
                    <a:pt x="2" y="9"/>
                    <a:pt x="2" y="9"/>
                  </a:cubicBezTo>
                  <a:cubicBezTo>
                    <a:pt x="6" y="4"/>
                    <a:pt x="9" y="2"/>
                    <a:pt x="12" y="2"/>
                  </a:cubicBezTo>
                  <a:cubicBezTo>
                    <a:pt x="12" y="2"/>
                    <a:pt x="12" y="2"/>
                    <a:pt x="12" y="2"/>
                  </a:cubicBezTo>
                  <a:cubicBezTo>
                    <a:pt x="16" y="2"/>
                    <a:pt x="20" y="5"/>
                    <a:pt x="22" y="9"/>
                  </a:cubicBezTo>
                  <a:cubicBezTo>
                    <a:pt x="24" y="10"/>
                    <a:pt x="25" y="12"/>
                    <a:pt x="26" y="13"/>
                  </a:cubicBezTo>
                  <a:cubicBezTo>
                    <a:pt x="26" y="14"/>
                    <a:pt x="26" y="15"/>
                    <a:pt x="27" y="15"/>
                  </a:cubicBezTo>
                  <a:cubicBezTo>
                    <a:pt x="27" y="15"/>
                    <a:pt x="27" y="16"/>
                    <a:pt x="27" y="16"/>
                  </a:cubicBezTo>
                  <a:cubicBezTo>
                    <a:pt x="29" y="15"/>
                    <a:pt x="29" y="15"/>
                    <a:pt x="29" y="15"/>
                  </a:cubicBezTo>
                  <a:cubicBezTo>
                    <a:pt x="29" y="15"/>
                    <a:pt x="29" y="15"/>
                    <a:pt x="29" y="15"/>
                  </a:cubicBezTo>
                  <a:cubicBezTo>
                    <a:pt x="29" y="15"/>
                    <a:pt x="27" y="11"/>
                    <a:pt x="24" y="7"/>
                  </a:cubicBezTo>
                  <a:cubicBezTo>
                    <a:pt x="21" y="4"/>
                    <a:pt x="17" y="0"/>
                    <a:pt x="12" y="0"/>
                  </a:cubicBezTo>
                  <a:cubicBezTo>
                    <a:pt x="12" y="0"/>
                    <a:pt x="12" y="0"/>
                    <a:pt x="1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形状 200"/>
            <p:cNvSpPr>
              <a:spLocks/>
            </p:cNvSpPr>
            <p:nvPr/>
          </p:nvSpPr>
          <p:spPr bwMode="auto">
            <a:xfrm>
              <a:off x="8521171" y="2510155"/>
              <a:ext cx="168780" cy="30294"/>
            </a:xfrm>
            <a:custGeom>
              <a:avLst/>
              <a:gdLst>
                <a:gd name="T0" fmla="*/ 77 w 78"/>
                <a:gd name="T1" fmla="*/ 0 h 14"/>
                <a:gd name="T2" fmla="*/ 77 w 78"/>
                <a:gd name="T3" fmla="*/ 0 h 14"/>
                <a:gd name="T4" fmla="*/ 39 w 78"/>
                <a:gd name="T5" fmla="*/ 12 h 14"/>
                <a:gd name="T6" fmla="*/ 12 w 78"/>
                <a:gd name="T7" fmla="*/ 7 h 14"/>
                <a:gd name="T8" fmla="*/ 4 w 78"/>
                <a:gd name="T9" fmla="*/ 4 h 14"/>
                <a:gd name="T10" fmla="*/ 2 w 78"/>
                <a:gd name="T11" fmla="*/ 3 h 14"/>
                <a:gd name="T12" fmla="*/ 1 w 78"/>
                <a:gd name="T13" fmla="*/ 3 h 14"/>
                <a:gd name="T14" fmla="*/ 1 w 78"/>
                <a:gd name="T15" fmla="*/ 2 h 14"/>
                <a:gd name="T16" fmla="*/ 0 w 78"/>
                <a:gd name="T17" fmla="*/ 3 h 14"/>
                <a:gd name="T18" fmla="*/ 0 w 78"/>
                <a:gd name="T19" fmla="*/ 4 h 14"/>
                <a:gd name="T20" fmla="*/ 39 w 78"/>
                <a:gd name="T21" fmla="*/ 14 h 14"/>
                <a:gd name="T22" fmla="*/ 78 w 78"/>
                <a:gd name="T23" fmla="*/ 2 h 14"/>
                <a:gd name="T24" fmla="*/ 78 w 78"/>
                <a:gd name="T25" fmla="*/ 1 h 14"/>
                <a:gd name="T26" fmla="*/ 77 w 78"/>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4">
                  <a:moveTo>
                    <a:pt x="77" y="0"/>
                  </a:moveTo>
                  <a:cubicBezTo>
                    <a:pt x="77" y="0"/>
                    <a:pt x="77" y="0"/>
                    <a:pt x="77" y="0"/>
                  </a:cubicBezTo>
                  <a:cubicBezTo>
                    <a:pt x="64" y="9"/>
                    <a:pt x="51" y="12"/>
                    <a:pt x="39" y="12"/>
                  </a:cubicBezTo>
                  <a:cubicBezTo>
                    <a:pt x="28" y="12"/>
                    <a:pt x="19" y="9"/>
                    <a:pt x="12" y="7"/>
                  </a:cubicBezTo>
                  <a:cubicBezTo>
                    <a:pt x="9" y="6"/>
                    <a:pt x="6" y="5"/>
                    <a:pt x="4" y="4"/>
                  </a:cubicBezTo>
                  <a:cubicBezTo>
                    <a:pt x="3" y="4"/>
                    <a:pt x="2" y="3"/>
                    <a:pt x="2" y="3"/>
                  </a:cubicBezTo>
                  <a:cubicBezTo>
                    <a:pt x="1" y="3"/>
                    <a:pt x="1" y="3"/>
                    <a:pt x="1" y="3"/>
                  </a:cubicBezTo>
                  <a:cubicBezTo>
                    <a:pt x="1" y="3"/>
                    <a:pt x="1" y="2"/>
                    <a:pt x="1" y="2"/>
                  </a:cubicBezTo>
                  <a:cubicBezTo>
                    <a:pt x="0" y="2"/>
                    <a:pt x="0" y="3"/>
                    <a:pt x="0" y="3"/>
                  </a:cubicBezTo>
                  <a:cubicBezTo>
                    <a:pt x="0" y="3"/>
                    <a:pt x="0" y="4"/>
                    <a:pt x="0" y="4"/>
                  </a:cubicBezTo>
                  <a:cubicBezTo>
                    <a:pt x="0" y="4"/>
                    <a:pt x="17" y="14"/>
                    <a:pt x="39" y="14"/>
                  </a:cubicBezTo>
                  <a:cubicBezTo>
                    <a:pt x="51" y="14"/>
                    <a:pt x="65" y="11"/>
                    <a:pt x="78" y="2"/>
                  </a:cubicBezTo>
                  <a:cubicBezTo>
                    <a:pt x="78" y="2"/>
                    <a:pt x="78" y="1"/>
                    <a:pt x="78" y="1"/>
                  </a:cubicBezTo>
                  <a:cubicBezTo>
                    <a:pt x="78" y="0"/>
                    <a:pt x="77" y="0"/>
                    <a:pt x="7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椭圆 201"/>
            <p:cNvSpPr>
              <a:spLocks noChangeArrowheads="1"/>
            </p:cNvSpPr>
            <p:nvPr/>
          </p:nvSpPr>
          <p:spPr bwMode="auto">
            <a:xfrm>
              <a:off x="8484386" y="2360849"/>
              <a:ext cx="32459" cy="49771"/>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椭圆 202"/>
            <p:cNvSpPr>
              <a:spLocks noChangeArrowheads="1"/>
            </p:cNvSpPr>
            <p:nvPr/>
          </p:nvSpPr>
          <p:spPr bwMode="auto">
            <a:xfrm>
              <a:off x="8683460" y="2360849"/>
              <a:ext cx="32459" cy="49771"/>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形状 203"/>
            <p:cNvSpPr>
              <a:spLocks/>
            </p:cNvSpPr>
            <p:nvPr/>
          </p:nvSpPr>
          <p:spPr bwMode="auto">
            <a:xfrm>
              <a:off x="8577431" y="2562087"/>
              <a:ext cx="60588" cy="17311"/>
            </a:xfrm>
            <a:custGeom>
              <a:avLst/>
              <a:gdLst>
                <a:gd name="T0" fmla="*/ 18 w 28"/>
                <a:gd name="T1" fmla="*/ 0 h 8"/>
                <a:gd name="T2" fmla="*/ 1 w 28"/>
                <a:gd name="T3" fmla="*/ 6 h 8"/>
                <a:gd name="T4" fmla="*/ 0 w 28"/>
                <a:gd name="T5" fmla="*/ 7 h 8"/>
                <a:gd name="T6" fmla="*/ 1 w 28"/>
                <a:gd name="T7" fmla="*/ 8 h 8"/>
                <a:gd name="T8" fmla="*/ 2 w 28"/>
                <a:gd name="T9" fmla="*/ 7 h 8"/>
                <a:gd name="T10" fmla="*/ 2 w 28"/>
                <a:gd name="T11" fmla="*/ 7 h 8"/>
                <a:gd name="T12" fmla="*/ 18 w 28"/>
                <a:gd name="T13" fmla="*/ 2 h 8"/>
                <a:gd name="T14" fmla="*/ 18 w 28"/>
                <a:gd name="T15" fmla="*/ 2 h 8"/>
                <a:gd name="T16" fmla="*/ 26 w 28"/>
                <a:gd name="T17" fmla="*/ 4 h 8"/>
                <a:gd name="T18" fmla="*/ 27 w 28"/>
                <a:gd name="T19" fmla="*/ 4 h 8"/>
                <a:gd name="T20" fmla="*/ 28 w 28"/>
                <a:gd name="T21" fmla="*/ 3 h 8"/>
                <a:gd name="T22" fmla="*/ 27 w 28"/>
                <a:gd name="T23" fmla="*/ 2 h 8"/>
                <a:gd name="T24" fmla="*/ 18 w 2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8">
                  <a:moveTo>
                    <a:pt x="18" y="0"/>
                  </a:moveTo>
                  <a:cubicBezTo>
                    <a:pt x="9" y="0"/>
                    <a:pt x="1" y="6"/>
                    <a:pt x="1" y="6"/>
                  </a:cubicBezTo>
                  <a:cubicBezTo>
                    <a:pt x="0" y="6"/>
                    <a:pt x="0" y="7"/>
                    <a:pt x="0" y="7"/>
                  </a:cubicBezTo>
                  <a:cubicBezTo>
                    <a:pt x="1" y="7"/>
                    <a:pt x="1" y="8"/>
                    <a:pt x="1" y="8"/>
                  </a:cubicBezTo>
                  <a:cubicBezTo>
                    <a:pt x="1" y="8"/>
                    <a:pt x="2" y="7"/>
                    <a:pt x="2" y="7"/>
                  </a:cubicBezTo>
                  <a:cubicBezTo>
                    <a:pt x="2" y="7"/>
                    <a:pt x="2" y="7"/>
                    <a:pt x="2" y="7"/>
                  </a:cubicBezTo>
                  <a:cubicBezTo>
                    <a:pt x="4" y="6"/>
                    <a:pt x="11" y="2"/>
                    <a:pt x="18" y="2"/>
                  </a:cubicBezTo>
                  <a:cubicBezTo>
                    <a:pt x="18" y="2"/>
                    <a:pt x="18" y="2"/>
                    <a:pt x="18" y="2"/>
                  </a:cubicBezTo>
                  <a:cubicBezTo>
                    <a:pt x="21" y="2"/>
                    <a:pt x="24" y="2"/>
                    <a:pt x="26" y="4"/>
                  </a:cubicBezTo>
                  <a:cubicBezTo>
                    <a:pt x="27" y="4"/>
                    <a:pt x="27" y="4"/>
                    <a:pt x="27" y="4"/>
                  </a:cubicBezTo>
                  <a:cubicBezTo>
                    <a:pt x="27" y="4"/>
                    <a:pt x="28" y="4"/>
                    <a:pt x="28" y="3"/>
                  </a:cubicBezTo>
                  <a:cubicBezTo>
                    <a:pt x="28" y="3"/>
                    <a:pt x="28" y="2"/>
                    <a:pt x="27" y="2"/>
                  </a:cubicBezTo>
                  <a:cubicBezTo>
                    <a:pt x="24" y="0"/>
                    <a:pt x="21" y="0"/>
                    <a:pt x="1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形状 204"/>
            <p:cNvSpPr>
              <a:spLocks/>
            </p:cNvSpPr>
            <p:nvPr/>
          </p:nvSpPr>
          <p:spPr bwMode="auto">
            <a:xfrm>
              <a:off x="8412978" y="2313243"/>
              <a:ext cx="136323" cy="36787"/>
            </a:xfrm>
            <a:custGeom>
              <a:avLst/>
              <a:gdLst>
                <a:gd name="T0" fmla="*/ 35 w 63"/>
                <a:gd name="T1" fmla="*/ 0 h 17"/>
                <a:gd name="T2" fmla="*/ 0 w 63"/>
                <a:gd name="T3" fmla="*/ 7 h 17"/>
                <a:gd name="T4" fmla="*/ 3 w 63"/>
                <a:gd name="T5" fmla="*/ 13 h 17"/>
                <a:gd name="T6" fmla="*/ 29 w 63"/>
                <a:gd name="T7" fmla="*/ 10 h 17"/>
                <a:gd name="T8" fmla="*/ 60 w 63"/>
                <a:gd name="T9" fmla="*/ 17 h 17"/>
                <a:gd name="T10" fmla="*/ 63 w 63"/>
                <a:gd name="T11" fmla="*/ 7 h 17"/>
                <a:gd name="T12" fmla="*/ 35 w 6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3" h="17">
                  <a:moveTo>
                    <a:pt x="35" y="0"/>
                  </a:moveTo>
                  <a:cubicBezTo>
                    <a:pt x="26" y="0"/>
                    <a:pt x="14" y="2"/>
                    <a:pt x="0" y="7"/>
                  </a:cubicBezTo>
                  <a:cubicBezTo>
                    <a:pt x="3" y="13"/>
                    <a:pt x="3" y="13"/>
                    <a:pt x="3" y="13"/>
                  </a:cubicBezTo>
                  <a:cubicBezTo>
                    <a:pt x="13" y="10"/>
                    <a:pt x="22" y="10"/>
                    <a:pt x="29" y="10"/>
                  </a:cubicBezTo>
                  <a:cubicBezTo>
                    <a:pt x="51" y="10"/>
                    <a:pt x="60" y="17"/>
                    <a:pt x="60" y="17"/>
                  </a:cubicBezTo>
                  <a:cubicBezTo>
                    <a:pt x="63" y="7"/>
                    <a:pt x="63" y="7"/>
                    <a:pt x="63" y="7"/>
                  </a:cubicBezTo>
                  <a:cubicBezTo>
                    <a:pt x="63" y="7"/>
                    <a:pt x="54" y="0"/>
                    <a:pt x="35"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形状 205"/>
            <p:cNvSpPr>
              <a:spLocks/>
            </p:cNvSpPr>
            <p:nvPr/>
          </p:nvSpPr>
          <p:spPr bwMode="auto">
            <a:xfrm>
              <a:off x="8651003" y="2313243"/>
              <a:ext cx="138487" cy="36787"/>
            </a:xfrm>
            <a:custGeom>
              <a:avLst/>
              <a:gdLst>
                <a:gd name="T0" fmla="*/ 28 w 64"/>
                <a:gd name="T1" fmla="*/ 0 h 17"/>
                <a:gd name="T2" fmla="*/ 0 w 64"/>
                <a:gd name="T3" fmla="*/ 7 h 17"/>
                <a:gd name="T4" fmla="*/ 3 w 64"/>
                <a:gd name="T5" fmla="*/ 17 h 17"/>
                <a:gd name="T6" fmla="*/ 34 w 64"/>
                <a:gd name="T7" fmla="*/ 10 h 17"/>
                <a:gd name="T8" fmla="*/ 61 w 64"/>
                <a:gd name="T9" fmla="*/ 13 h 17"/>
                <a:gd name="T10" fmla="*/ 64 w 64"/>
                <a:gd name="T11" fmla="*/ 7 h 17"/>
                <a:gd name="T12" fmla="*/ 28 w 6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4" h="17">
                  <a:moveTo>
                    <a:pt x="28" y="0"/>
                  </a:moveTo>
                  <a:cubicBezTo>
                    <a:pt x="10" y="0"/>
                    <a:pt x="0" y="7"/>
                    <a:pt x="0" y="7"/>
                  </a:cubicBezTo>
                  <a:cubicBezTo>
                    <a:pt x="3" y="17"/>
                    <a:pt x="3" y="17"/>
                    <a:pt x="3" y="17"/>
                  </a:cubicBezTo>
                  <a:cubicBezTo>
                    <a:pt x="3" y="17"/>
                    <a:pt x="13" y="10"/>
                    <a:pt x="34" y="10"/>
                  </a:cubicBezTo>
                  <a:cubicBezTo>
                    <a:pt x="42" y="10"/>
                    <a:pt x="50" y="10"/>
                    <a:pt x="61" y="13"/>
                  </a:cubicBezTo>
                  <a:cubicBezTo>
                    <a:pt x="64" y="7"/>
                    <a:pt x="64" y="7"/>
                    <a:pt x="64" y="7"/>
                  </a:cubicBezTo>
                  <a:cubicBezTo>
                    <a:pt x="50" y="2"/>
                    <a:pt x="38" y="0"/>
                    <a:pt x="28"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形状 206"/>
            <p:cNvSpPr>
              <a:spLocks/>
            </p:cNvSpPr>
            <p:nvPr/>
          </p:nvSpPr>
          <p:spPr bwMode="auto">
            <a:xfrm>
              <a:off x="8596906" y="2399798"/>
              <a:ext cx="36787" cy="75737"/>
            </a:xfrm>
            <a:custGeom>
              <a:avLst/>
              <a:gdLst>
                <a:gd name="T0" fmla="*/ 0 w 17"/>
                <a:gd name="T1" fmla="*/ 0 h 35"/>
                <a:gd name="T2" fmla="*/ 0 w 17"/>
                <a:gd name="T3" fmla="*/ 35 h 35"/>
                <a:gd name="T4" fmla="*/ 17 w 17"/>
                <a:gd name="T5" fmla="*/ 35 h 35"/>
                <a:gd name="T6" fmla="*/ 0 w 17"/>
                <a:gd name="T7" fmla="*/ 0 h 35"/>
              </a:gdLst>
              <a:ahLst/>
              <a:cxnLst>
                <a:cxn ang="0">
                  <a:pos x="T0" y="T1"/>
                </a:cxn>
                <a:cxn ang="0">
                  <a:pos x="T2" y="T3"/>
                </a:cxn>
                <a:cxn ang="0">
                  <a:pos x="T4" y="T5"/>
                </a:cxn>
                <a:cxn ang="0">
                  <a:pos x="T6" y="T7"/>
                </a:cxn>
              </a:cxnLst>
              <a:rect l="0" t="0" r="r" b="b"/>
              <a:pathLst>
                <a:path w="17" h="35">
                  <a:moveTo>
                    <a:pt x="0" y="0"/>
                  </a:moveTo>
                  <a:lnTo>
                    <a:pt x="0" y="35"/>
                  </a:lnTo>
                  <a:lnTo>
                    <a:pt x="17" y="35"/>
                  </a:lnTo>
                  <a:lnTo>
                    <a:pt x="0" y="0"/>
                  </a:lnTo>
                  <a:close/>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形状 207"/>
            <p:cNvSpPr>
              <a:spLocks/>
            </p:cNvSpPr>
            <p:nvPr/>
          </p:nvSpPr>
          <p:spPr bwMode="auto">
            <a:xfrm>
              <a:off x="8596906" y="2399798"/>
              <a:ext cx="36787" cy="75737"/>
            </a:xfrm>
            <a:custGeom>
              <a:avLst/>
              <a:gdLst>
                <a:gd name="T0" fmla="*/ 0 w 17"/>
                <a:gd name="T1" fmla="*/ 0 h 35"/>
                <a:gd name="T2" fmla="*/ 0 w 17"/>
                <a:gd name="T3" fmla="*/ 35 h 35"/>
                <a:gd name="T4" fmla="*/ 17 w 17"/>
                <a:gd name="T5" fmla="*/ 35 h 35"/>
                <a:gd name="T6" fmla="*/ 0 w 17"/>
                <a:gd name="T7" fmla="*/ 0 h 35"/>
              </a:gdLst>
              <a:ahLst/>
              <a:cxnLst>
                <a:cxn ang="0">
                  <a:pos x="T0" y="T1"/>
                </a:cxn>
                <a:cxn ang="0">
                  <a:pos x="T2" y="T3"/>
                </a:cxn>
                <a:cxn ang="0">
                  <a:pos x="T4" y="T5"/>
                </a:cxn>
                <a:cxn ang="0">
                  <a:pos x="T6" y="T7"/>
                </a:cxn>
              </a:cxnLst>
              <a:rect l="0" t="0" r="r" b="b"/>
              <a:pathLst>
                <a:path w="17" h="35">
                  <a:moveTo>
                    <a:pt x="0" y="0"/>
                  </a:moveTo>
                  <a:lnTo>
                    <a:pt x="0" y="35"/>
                  </a:lnTo>
                  <a:lnTo>
                    <a:pt x="17" y="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形状 208"/>
            <p:cNvSpPr>
              <a:spLocks/>
            </p:cNvSpPr>
            <p:nvPr/>
          </p:nvSpPr>
          <p:spPr bwMode="auto">
            <a:xfrm>
              <a:off x="8592579" y="2395471"/>
              <a:ext cx="41114" cy="84392"/>
            </a:xfrm>
            <a:custGeom>
              <a:avLst/>
              <a:gdLst>
                <a:gd name="T0" fmla="*/ 2 w 19"/>
                <a:gd name="T1" fmla="*/ 0 h 39"/>
                <a:gd name="T2" fmla="*/ 0 w 19"/>
                <a:gd name="T3" fmla="*/ 0 h 39"/>
                <a:gd name="T4" fmla="*/ 0 w 19"/>
                <a:gd name="T5" fmla="*/ 39 h 39"/>
                <a:gd name="T6" fmla="*/ 19 w 19"/>
                <a:gd name="T7" fmla="*/ 39 h 39"/>
                <a:gd name="T8" fmla="*/ 19 w 19"/>
                <a:gd name="T9" fmla="*/ 37 h 39"/>
                <a:gd name="T10" fmla="*/ 19 w 19"/>
                <a:gd name="T11" fmla="*/ 37 h 39"/>
                <a:gd name="T12" fmla="*/ 2 w 19"/>
                <a:gd name="T13" fmla="*/ 37 h 39"/>
                <a:gd name="T14" fmla="*/ 2 w 19"/>
                <a:gd name="T15" fmla="*/ 2 h 39"/>
                <a:gd name="T16" fmla="*/ 2 w 1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9">
                  <a:moveTo>
                    <a:pt x="2" y="0"/>
                  </a:moveTo>
                  <a:lnTo>
                    <a:pt x="0" y="0"/>
                  </a:lnTo>
                  <a:lnTo>
                    <a:pt x="0" y="39"/>
                  </a:lnTo>
                  <a:lnTo>
                    <a:pt x="19" y="39"/>
                  </a:lnTo>
                  <a:lnTo>
                    <a:pt x="19" y="37"/>
                  </a:lnTo>
                  <a:lnTo>
                    <a:pt x="19" y="37"/>
                  </a:lnTo>
                  <a:lnTo>
                    <a:pt x="2" y="37"/>
                  </a:lnTo>
                  <a:lnTo>
                    <a:pt x="2" y="2"/>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形状 209"/>
            <p:cNvSpPr>
              <a:spLocks/>
            </p:cNvSpPr>
            <p:nvPr/>
          </p:nvSpPr>
          <p:spPr bwMode="auto">
            <a:xfrm>
              <a:off x="8592579" y="2395471"/>
              <a:ext cx="41114" cy="84392"/>
            </a:xfrm>
            <a:custGeom>
              <a:avLst/>
              <a:gdLst>
                <a:gd name="T0" fmla="*/ 2 w 19"/>
                <a:gd name="T1" fmla="*/ 0 h 39"/>
                <a:gd name="T2" fmla="*/ 0 w 19"/>
                <a:gd name="T3" fmla="*/ 0 h 39"/>
                <a:gd name="T4" fmla="*/ 0 w 19"/>
                <a:gd name="T5" fmla="*/ 39 h 39"/>
                <a:gd name="T6" fmla="*/ 19 w 19"/>
                <a:gd name="T7" fmla="*/ 39 h 39"/>
                <a:gd name="T8" fmla="*/ 19 w 19"/>
                <a:gd name="T9" fmla="*/ 37 h 39"/>
                <a:gd name="T10" fmla="*/ 19 w 19"/>
                <a:gd name="T11" fmla="*/ 37 h 39"/>
                <a:gd name="T12" fmla="*/ 2 w 19"/>
                <a:gd name="T13" fmla="*/ 37 h 39"/>
                <a:gd name="T14" fmla="*/ 2 w 19"/>
                <a:gd name="T15" fmla="*/ 2 h 39"/>
                <a:gd name="T16" fmla="*/ 2 w 1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9">
                  <a:moveTo>
                    <a:pt x="2" y="0"/>
                  </a:moveTo>
                  <a:lnTo>
                    <a:pt x="0" y="0"/>
                  </a:lnTo>
                  <a:lnTo>
                    <a:pt x="0" y="39"/>
                  </a:lnTo>
                  <a:lnTo>
                    <a:pt x="19" y="39"/>
                  </a:lnTo>
                  <a:lnTo>
                    <a:pt x="19" y="37"/>
                  </a:lnTo>
                  <a:lnTo>
                    <a:pt x="19" y="37"/>
                  </a:lnTo>
                  <a:lnTo>
                    <a:pt x="2" y="37"/>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任意多边形: 形状 210"/>
            <p:cNvSpPr>
              <a:spLocks noEditPoints="1"/>
            </p:cNvSpPr>
            <p:nvPr/>
          </p:nvSpPr>
          <p:spPr bwMode="auto">
            <a:xfrm>
              <a:off x="8021321" y="2841224"/>
              <a:ext cx="1187956" cy="413296"/>
            </a:xfrm>
            <a:custGeom>
              <a:avLst/>
              <a:gdLst>
                <a:gd name="T0" fmla="*/ 389 w 549"/>
                <a:gd name="T1" fmla="*/ 10 h 191"/>
                <a:gd name="T2" fmla="*/ 273 w 549"/>
                <a:gd name="T3" fmla="*/ 52 h 191"/>
                <a:gd name="T4" fmla="*/ 152 w 549"/>
                <a:gd name="T5" fmla="*/ 11 h 191"/>
                <a:gd name="T6" fmla="*/ 52 w 549"/>
                <a:gd name="T7" fmla="*/ 57 h 191"/>
                <a:gd name="T8" fmla="*/ 0 w 549"/>
                <a:gd name="T9" fmla="*/ 136 h 191"/>
                <a:gd name="T10" fmla="*/ 0 w 549"/>
                <a:gd name="T11" fmla="*/ 191 h 191"/>
                <a:gd name="T12" fmla="*/ 78 w 549"/>
                <a:gd name="T13" fmla="*/ 191 h 191"/>
                <a:gd name="T14" fmla="*/ 78 w 549"/>
                <a:gd name="T15" fmla="*/ 157 h 191"/>
                <a:gd name="T16" fmla="*/ 80 w 549"/>
                <a:gd name="T17" fmla="*/ 157 h 191"/>
                <a:gd name="T18" fmla="*/ 80 w 549"/>
                <a:gd name="T19" fmla="*/ 191 h 191"/>
                <a:gd name="T20" fmla="*/ 473 w 549"/>
                <a:gd name="T21" fmla="*/ 191 h 191"/>
                <a:gd name="T22" fmla="*/ 473 w 549"/>
                <a:gd name="T23" fmla="*/ 157 h 191"/>
                <a:gd name="T24" fmla="*/ 475 w 549"/>
                <a:gd name="T25" fmla="*/ 157 h 191"/>
                <a:gd name="T26" fmla="*/ 475 w 549"/>
                <a:gd name="T27" fmla="*/ 191 h 191"/>
                <a:gd name="T28" fmla="*/ 549 w 549"/>
                <a:gd name="T29" fmla="*/ 191 h 191"/>
                <a:gd name="T30" fmla="*/ 549 w 549"/>
                <a:gd name="T31" fmla="*/ 139 h 191"/>
                <a:gd name="T32" fmla="*/ 499 w 549"/>
                <a:gd name="T33" fmla="*/ 61 h 191"/>
                <a:gd name="T34" fmla="*/ 389 w 549"/>
                <a:gd name="T35" fmla="*/ 10 h 191"/>
                <a:gd name="T36" fmla="*/ 174 w 549"/>
                <a:gd name="T37" fmla="*/ 0 h 191"/>
                <a:gd name="T38" fmla="*/ 154 w 549"/>
                <a:gd name="T39" fmla="*/ 10 h 191"/>
                <a:gd name="T40" fmla="*/ 155 w 549"/>
                <a:gd name="T41" fmla="*/ 10 h 191"/>
                <a:gd name="T42" fmla="*/ 162 w 549"/>
                <a:gd name="T43" fmla="*/ 15 h 191"/>
                <a:gd name="T44" fmla="*/ 187 w 549"/>
                <a:gd name="T45" fmla="*/ 29 h 191"/>
                <a:gd name="T46" fmla="*/ 273 w 549"/>
                <a:gd name="T47" fmla="*/ 50 h 191"/>
                <a:gd name="T48" fmla="*/ 273 w 549"/>
                <a:gd name="T49" fmla="*/ 50 h 191"/>
                <a:gd name="T50" fmla="*/ 387 w 549"/>
                <a:gd name="T51" fmla="*/ 9 h 191"/>
                <a:gd name="T52" fmla="*/ 381 w 549"/>
                <a:gd name="T53" fmla="*/ 6 h 191"/>
                <a:gd name="T54" fmla="*/ 369 w 549"/>
                <a:gd name="T55" fmla="*/ 1 h 191"/>
                <a:gd name="T56" fmla="*/ 273 w 549"/>
                <a:gd name="T57" fmla="*/ 27 h 191"/>
                <a:gd name="T58" fmla="*/ 174 w 549"/>
                <a:gd name="T5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9" h="191">
                  <a:moveTo>
                    <a:pt x="389" y="10"/>
                  </a:moveTo>
                  <a:cubicBezTo>
                    <a:pt x="349" y="42"/>
                    <a:pt x="309" y="52"/>
                    <a:pt x="273" y="52"/>
                  </a:cubicBezTo>
                  <a:cubicBezTo>
                    <a:pt x="207" y="52"/>
                    <a:pt x="157" y="15"/>
                    <a:pt x="152" y="11"/>
                  </a:cubicBezTo>
                  <a:cubicBezTo>
                    <a:pt x="52" y="57"/>
                    <a:pt x="52" y="57"/>
                    <a:pt x="52" y="57"/>
                  </a:cubicBezTo>
                  <a:cubicBezTo>
                    <a:pt x="20" y="72"/>
                    <a:pt x="0" y="103"/>
                    <a:pt x="0" y="136"/>
                  </a:cubicBezTo>
                  <a:cubicBezTo>
                    <a:pt x="0" y="191"/>
                    <a:pt x="0" y="191"/>
                    <a:pt x="0" y="191"/>
                  </a:cubicBezTo>
                  <a:cubicBezTo>
                    <a:pt x="78" y="191"/>
                    <a:pt x="78" y="191"/>
                    <a:pt x="78" y="191"/>
                  </a:cubicBezTo>
                  <a:cubicBezTo>
                    <a:pt x="78" y="157"/>
                    <a:pt x="78" y="157"/>
                    <a:pt x="78" y="157"/>
                  </a:cubicBezTo>
                  <a:cubicBezTo>
                    <a:pt x="80" y="157"/>
                    <a:pt x="80" y="157"/>
                    <a:pt x="80" y="157"/>
                  </a:cubicBezTo>
                  <a:cubicBezTo>
                    <a:pt x="80" y="191"/>
                    <a:pt x="80" y="191"/>
                    <a:pt x="80" y="191"/>
                  </a:cubicBezTo>
                  <a:cubicBezTo>
                    <a:pt x="473" y="191"/>
                    <a:pt x="473" y="191"/>
                    <a:pt x="473" y="191"/>
                  </a:cubicBezTo>
                  <a:cubicBezTo>
                    <a:pt x="473" y="157"/>
                    <a:pt x="473" y="157"/>
                    <a:pt x="473" y="157"/>
                  </a:cubicBezTo>
                  <a:cubicBezTo>
                    <a:pt x="475" y="157"/>
                    <a:pt x="475" y="157"/>
                    <a:pt x="475" y="157"/>
                  </a:cubicBezTo>
                  <a:cubicBezTo>
                    <a:pt x="475" y="191"/>
                    <a:pt x="475" y="191"/>
                    <a:pt x="475" y="191"/>
                  </a:cubicBezTo>
                  <a:cubicBezTo>
                    <a:pt x="549" y="191"/>
                    <a:pt x="549" y="191"/>
                    <a:pt x="549" y="191"/>
                  </a:cubicBezTo>
                  <a:cubicBezTo>
                    <a:pt x="549" y="139"/>
                    <a:pt x="549" y="139"/>
                    <a:pt x="549" y="139"/>
                  </a:cubicBezTo>
                  <a:cubicBezTo>
                    <a:pt x="548" y="106"/>
                    <a:pt x="529" y="76"/>
                    <a:pt x="499" y="61"/>
                  </a:cubicBezTo>
                  <a:cubicBezTo>
                    <a:pt x="458" y="42"/>
                    <a:pt x="414" y="21"/>
                    <a:pt x="389" y="10"/>
                  </a:cubicBezTo>
                  <a:moveTo>
                    <a:pt x="174" y="0"/>
                  </a:moveTo>
                  <a:cubicBezTo>
                    <a:pt x="154" y="10"/>
                    <a:pt x="154" y="10"/>
                    <a:pt x="154" y="10"/>
                  </a:cubicBezTo>
                  <a:cubicBezTo>
                    <a:pt x="154" y="10"/>
                    <a:pt x="154" y="10"/>
                    <a:pt x="155" y="10"/>
                  </a:cubicBezTo>
                  <a:cubicBezTo>
                    <a:pt x="156" y="12"/>
                    <a:pt x="159" y="13"/>
                    <a:pt x="162" y="15"/>
                  </a:cubicBezTo>
                  <a:cubicBezTo>
                    <a:pt x="167" y="19"/>
                    <a:pt x="176" y="24"/>
                    <a:pt x="187" y="29"/>
                  </a:cubicBezTo>
                  <a:cubicBezTo>
                    <a:pt x="208" y="40"/>
                    <a:pt x="238" y="50"/>
                    <a:pt x="273" y="50"/>
                  </a:cubicBezTo>
                  <a:cubicBezTo>
                    <a:pt x="273" y="50"/>
                    <a:pt x="273" y="50"/>
                    <a:pt x="273" y="50"/>
                  </a:cubicBezTo>
                  <a:cubicBezTo>
                    <a:pt x="308" y="50"/>
                    <a:pt x="347" y="40"/>
                    <a:pt x="387" y="9"/>
                  </a:cubicBezTo>
                  <a:cubicBezTo>
                    <a:pt x="385" y="8"/>
                    <a:pt x="383" y="7"/>
                    <a:pt x="381" y="6"/>
                  </a:cubicBezTo>
                  <a:cubicBezTo>
                    <a:pt x="375" y="3"/>
                    <a:pt x="371" y="1"/>
                    <a:pt x="369" y="1"/>
                  </a:cubicBezTo>
                  <a:cubicBezTo>
                    <a:pt x="335" y="21"/>
                    <a:pt x="302" y="27"/>
                    <a:pt x="273" y="27"/>
                  </a:cubicBezTo>
                  <a:cubicBezTo>
                    <a:pt x="218" y="27"/>
                    <a:pt x="178" y="3"/>
                    <a:pt x="174" y="0"/>
                  </a:cubicBezTo>
                </a:path>
              </a:pathLst>
            </a:custGeom>
            <a:solidFill>
              <a:srgbClr val="3CAF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任意多边形: 形状 211"/>
            <p:cNvSpPr>
              <a:spLocks noEditPoints="1"/>
            </p:cNvSpPr>
            <p:nvPr/>
          </p:nvSpPr>
          <p:spPr bwMode="auto">
            <a:xfrm>
              <a:off x="8019156" y="2836897"/>
              <a:ext cx="1194448" cy="421952"/>
            </a:xfrm>
            <a:custGeom>
              <a:avLst/>
              <a:gdLst>
                <a:gd name="T0" fmla="*/ 156 w 553"/>
                <a:gd name="T1" fmla="*/ 12 h 195"/>
                <a:gd name="T2" fmla="*/ 176 w 553"/>
                <a:gd name="T3" fmla="*/ 2 h 195"/>
                <a:gd name="T4" fmla="*/ 275 w 553"/>
                <a:gd name="T5" fmla="*/ 29 h 195"/>
                <a:gd name="T6" fmla="*/ 371 w 553"/>
                <a:gd name="T7" fmla="*/ 3 h 195"/>
                <a:gd name="T8" fmla="*/ 383 w 553"/>
                <a:gd name="T9" fmla="*/ 8 h 195"/>
                <a:gd name="T10" fmla="*/ 389 w 553"/>
                <a:gd name="T11" fmla="*/ 11 h 195"/>
                <a:gd name="T12" fmla="*/ 390 w 553"/>
                <a:gd name="T13" fmla="*/ 10 h 195"/>
                <a:gd name="T14" fmla="*/ 392 w 553"/>
                <a:gd name="T15" fmla="*/ 11 h 195"/>
                <a:gd name="T16" fmla="*/ 391 w 553"/>
                <a:gd name="T17" fmla="*/ 12 h 195"/>
                <a:gd name="T18" fmla="*/ 501 w 553"/>
                <a:gd name="T19" fmla="*/ 63 h 195"/>
                <a:gd name="T20" fmla="*/ 551 w 553"/>
                <a:gd name="T21" fmla="*/ 141 h 195"/>
                <a:gd name="T22" fmla="*/ 551 w 553"/>
                <a:gd name="T23" fmla="*/ 193 h 195"/>
                <a:gd name="T24" fmla="*/ 477 w 553"/>
                <a:gd name="T25" fmla="*/ 193 h 195"/>
                <a:gd name="T26" fmla="*/ 477 w 553"/>
                <a:gd name="T27" fmla="*/ 194 h 195"/>
                <a:gd name="T28" fmla="*/ 475 w 553"/>
                <a:gd name="T29" fmla="*/ 194 h 195"/>
                <a:gd name="T30" fmla="*/ 475 w 553"/>
                <a:gd name="T31" fmla="*/ 193 h 195"/>
                <a:gd name="T32" fmla="*/ 82 w 553"/>
                <a:gd name="T33" fmla="*/ 193 h 195"/>
                <a:gd name="T34" fmla="*/ 82 w 553"/>
                <a:gd name="T35" fmla="*/ 194 h 195"/>
                <a:gd name="T36" fmla="*/ 80 w 553"/>
                <a:gd name="T37" fmla="*/ 194 h 195"/>
                <a:gd name="T38" fmla="*/ 80 w 553"/>
                <a:gd name="T39" fmla="*/ 193 h 195"/>
                <a:gd name="T40" fmla="*/ 2 w 553"/>
                <a:gd name="T41" fmla="*/ 193 h 195"/>
                <a:gd name="T42" fmla="*/ 2 w 553"/>
                <a:gd name="T43" fmla="*/ 138 h 195"/>
                <a:gd name="T44" fmla="*/ 54 w 553"/>
                <a:gd name="T45" fmla="*/ 59 h 195"/>
                <a:gd name="T46" fmla="*/ 154 w 553"/>
                <a:gd name="T47" fmla="*/ 13 h 195"/>
                <a:gd name="T48" fmla="*/ 153 w 553"/>
                <a:gd name="T49" fmla="*/ 12 h 195"/>
                <a:gd name="T50" fmla="*/ 155 w 553"/>
                <a:gd name="T51" fmla="*/ 11 h 195"/>
                <a:gd name="T52" fmla="*/ 156 w 553"/>
                <a:gd name="T53" fmla="*/ 12 h 195"/>
                <a:gd name="T54" fmla="*/ 175 w 553"/>
                <a:gd name="T55" fmla="*/ 2 h 195"/>
                <a:gd name="T56" fmla="*/ 176 w 553"/>
                <a:gd name="T57" fmla="*/ 1 h 195"/>
                <a:gd name="T58" fmla="*/ 175 w 553"/>
                <a:gd name="T59" fmla="*/ 2 h 195"/>
                <a:gd name="T60" fmla="*/ 176 w 553"/>
                <a:gd name="T61" fmla="*/ 0 h 195"/>
                <a:gd name="T62" fmla="*/ 175 w 553"/>
                <a:gd name="T63" fmla="*/ 0 h 195"/>
                <a:gd name="T64" fmla="*/ 53 w 553"/>
                <a:gd name="T65" fmla="*/ 57 h 195"/>
                <a:gd name="T66" fmla="*/ 0 w 553"/>
                <a:gd name="T67" fmla="*/ 138 h 195"/>
                <a:gd name="T68" fmla="*/ 0 w 553"/>
                <a:gd name="T69" fmla="*/ 193 h 195"/>
                <a:gd name="T70" fmla="*/ 0 w 553"/>
                <a:gd name="T71" fmla="*/ 195 h 195"/>
                <a:gd name="T72" fmla="*/ 22 w 553"/>
                <a:gd name="T73" fmla="*/ 195 h 195"/>
                <a:gd name="T74" fmla="*/ 523 w 553"/>
                <a:gd name="T75" fmla="*/ 195 h 195"/>
                <a:gd name="T76" fmla="*/ 553 w 553"/>
                <a:gd name="T77" fmla="*/ 195 h 195"/>
                <a:gd name="T78" fmla="*/ 553 w 553"/>
                <a:gd name="T79" fmla="*/ 193 h 195"/>
                <a:gd name="T80" fmla="*/ 553 w 553"/>
                <a:gd name="T81" fmla="*/ 141 h 195"/>
                <a:gd name="T82" fmla="*/ 501 w 553"/>
                <a:gd name="T83" fmla="*/ 61 h 195"/>
                <a:gd name="T84" fmla="*/ 372 w 553"/>
                <a:gd name="T85" fmla="*/ 0 h 195"/>
                <a:gd name="T86" fmla="*/ 371 w 553"/>
                <a:gd name="T87" fmla="*/ 0 h 195"/>
                <a:gd name="T88" fmla="*/ 371 w 553"/>
                <a:gd name="T89" fmla="*/ 1 h 195"/>
                <a:gd name="T90" fmla="*/ 364 w 553"/>
                <a:gd name="T91" fmla="*/ 5 h 195"/>
                <a:gd name="T92" fmla="*/ 361 w 553"/>
                <a:gd name="T93" fmla="*/ 6 h 195"/>
                <a:gd name="T94" fmla="*/ 275 w 553"/>
                <a:gd name="T95" fmla="*/ 27 h 195"/>
                <a:gd name="T96" fmla="*/ 275 w 553"/>
                <a:gd name="T97" fmla="*/ 27 h 195"/>
                <a:gd name="T98" fmla="*/ 204 w 553"/>
                <a:gd name="T99" fmla="*/ 14 h 195"/>
                <a:gd name="T100" fmla="*/ 184 w 553"/>
                <a:gd name="T101" fmla="*/ 5 h 195"/>
                <a:gd name="T102" fmla="*/ 182 w 553"/>
                <a:gd name="T103" fmla="*/ 4 h 195"/>
                <a:gd name="T104" fmla="*/ 180 w 553"/>
                <a:gd name="T105" fmla="*/ 3 h 195"/>
                <a:gd name="T106" fmla="*/ 178 w 553"/>
                <a:gd name="T107" fmla="*/ 2 h 195"/>
                <a:gd name="T108" fmla="*/ 176 w 553"/>
                <a:gd name="T109" fmla="*/ 0 h 195"/>
                <a:gd name="T110" fmla="*/ 176 w 553"/>
                <a:gd name="T11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3" h="195">
                  <a:moveTo>
                    <a:pt x="156" y="12"/>
                  </a:moveTo>
                  <a:cubicBezTo>
                    <a:pt x="176" y="2"/>
                    <a:pt x="176" y="2"/>
                    <a:pt x="176" y="2"/>
                  </a:cubicBezTo>
                  <a:cubicBezTo>
                    <a:pt x="180" y="5"/>
                    <a:pt x="220" y="29"/>
                    <a:pt x="275" y="29"/>
                  </a:cubicBezTo>
                  <a:cubicBezTo>
                    <a:pt x="304" y="29"/>
                    <a:pt x="337" y="23"/>
                    <a:pt x="371" y="3"/>
                  </a:cubicBezTo>
                  <a:cubicBezTo>
                    <a:pt x="373" y="3"/>
                    <a:pt x="377" y="5"/>
                    <a:pt x="383" y="8"/>
                  </a:cubicBezTo>
                  <a:cubicBezTo>
                    <a:pt x="385" y="9"/>
                    <a:pt x="387" y="10"/>
                    <a:pt x="389" y="11"/>
                  </a:cubicBezTo>
                  <a:cubicBezTo>
                    <a:pt x="390" y="10"/>
                    <a:pt x="390" y="10"/>
                    <a:pt x="390" y="10"/>
                  </a:cubicBezTo>
                  <a:cubicBezTo>
                    <a:pt x="392" y="11"/>
                    <a:pt x="392" y="11"/>
                    <a:pt x="392" y="11"/>
                  </a:cubicBezTo>
                  <a:cubicBezTo>
                    <a:pt x="392" y="11"/>
                    <a:pt x="391" y="12"/>
                    <a:pt x="391" y="12"/>
                  </a:cubicBezTo>
                  <a:cubicBezTo>
                    <a:pt x="416" y="23"/>
                    <a:pt x="460" y="44"/>
                    <a:pt x="501" y="63"/>
                  </a:cubicBezTo>
                  <a:cubicBezTo>
                    <a:pt x="531" y="78"/>
                    <a:pt x="550" y="108"/>
                    <a:pt x="551" y="141"/>
                  </a:cubicBezTo>
                  <a:cubicBezTo>
                    <a:pt x="551" y="193"/>
                    <a:pt x="551" y="193"/>
                    <a:pt x="551" y="193"/>
                  </a:cubicBezTo>
                  <a:cubicBezTo>
                    <a:pt x="477" y="193"/>
                    <a:pt x="477" y="193"/>
                    <a:pt x="477" y="193"/>
                  </a:cubicBezTo>
                  <a:cubicBezTo>
                    <a:pt x="477" y="194"/>
                    <a:pt x="477" y="194"/>
                    <a:pt x="477" y="194"/>
                  </a:cubicBezTo>
                  <a:cubicBezTo>
                    <a:pt x="475" y="194"/>
                    <a:pt x="475" y="194"/>
                    <a:pt x="475" y="194"/>
                  </a:cubicBezTo>
                  <a:cubicBezTo>
                    <a:pt x="475" y="193"/>
                    <a:pt x="475" y="193"/>
                    <a:pt x="475" y="193"/>
                  </a:cubicBezTo>
                  <a:cubicBezTo>
                    <a:pt x="82" y="193"/>
                    <a:pt x="82" y="193"/>
                    <a:pt x="82" y="193"/>
                  </a:cubicBezTo>
                  <a:cubicBezTo>
                    <a:pt x="82" y="194"/>
                    <a:pt x="82" y="194"/>
                    <a:pt x="82" y="194"/>
                  </a:cubicBezTo>
                  <a:cubicBezTo>
                    <a:pt x="80" y="194"/>
                    <a:pt x="80" y="194"/>
                    <a:pt x="80" y="194"/>
                  </a:cubicBezTo>
                  <a:cubicBezTo>
                    <a:pt x="80" y="193"/>
                    <a:pt x="80" y="193"/>
                    <a:pt x="80" y="193"/>
                  </a:cubicBezTo>
                  <a:cubicBezTo>
                    <a:pt x="2" y="193"/>
                    <a:pt x="2" y="193"/>
                    <a:pt x="2" y="193"/>
                  </a:cubicBezTo>
                  <a:cubicBezTo>
                    <a:pt x="2" y="138"/>
                    <a:pt x="2" y="138"/>
                    <a:pt x="2" y="138"/>
                  </a:cubicBezTo>
                  <a:cubicBezTo>
                    <a:pt x="2" y="105"/>
                    <a:pt x="22" y="74"/>
                    <a:pt x="54" y="59"/>
                  </a:cubicBezTo>
                  <a:cubicBezTo>
                    <a:pt x="154" y="13"/>
                    <a:pt x="154" y="13"/>
                    <a:pt x="154" y="13"/>
                  </a:cubicBezTo>
                  <a:cubicBezTo>
                    <a:pt x="153" y="12"/>
                    <a:pt x="153" y="12"/>
                    <a:pt x="153" y="12"/>
                  </a:cubicBezTo>
                  <a:cubicBezTo>
                    <a:pt x="155" y="11"/>
                    <a:pt x="155" y="11"/>
                    <a:pt x="155" y="11"/>
                  </a:cubicBezTo>
                  <a:cubicBezTo>
                    <a:pt x="155" y="11"/>
                    <a:pt x="155" y="11"/>
                    <a:pt x="156" y="12"/>
                  </a:cubicBezTo>
                  <a:moveTo>
                    <a:pt x="175" y="2"/>
                  </a:moveTo>
                  <a:cubicBezTo>
                    <a:pt x="176" y="1"/>
                    <a:pt x="176" y="1"/>
                    <a:pt x="176" y="1"/>
                  </a:cubicBezTo>
                  <a:cubicBezTo>
                    <a:pt x="175" y="2"/>
                    <a:pt x="175" y="2"/>
                    <a:pt x="175" y="2"/>
                  </a:cubicBezTo>
                  <a:moveTo>
                    <a:pt x="176" y="0"/>
                  </a:moveTo>
                  <a:cubicBezTo>
                    <a:pt x="175" y="0"/>
                    <a:pt x="175" y="0"/>
                    <a:pt x="175" y="0"/>
                  </a:cubicBezTo>
                  <a:cubicBezTo>
                    <a:pt x="53" y="57"/>
                    <a:pt x="53" y="57"/>
                    <a:pt x="53" y="57"/>
                  </a:cubicBezTo>
                  <a:cubicBezTo>
                    <a:pt x="21" y="72"/>
                    <a:pt x="0" y="104"/>
                    <a:pt x="0" y="138"/>
                  </a:cubicBezTo>
                  <a:cubicBezTo>
                    <a:pt x="0" y="193"/>
                    <a:pt x="0" y="193"/>
                    <a:pt x="0" y="193"/>
                  </a:cubicBezTo>
                  <a:cubicBezTo>
                    <a:pt x="0" y="195"/>
                    <a:pt x="0" y="195"/>
                    <a:pt x="0" y="195"/>
                  </a:cubicBezTo>
                  <a:cubicBezTo>
                    <a:pt x="22" y="195"/>
                    <a:pt x="22" y="195"/>
                    <a:pt x="22" y="195"/>
                  </a:cubicBezTo>
                  <a:cubicBezTo>
                    <a:pt x="523" y="195"/>
                    <a:pt x="523" y="195"/>
                    <a:pt x="523" y="195"/>
                  </a:cubicBezTo>
                  <a:cubicBezTo>
                    <a:pt x="553" y="195"/>
                    <a:pt x="553" y="195"/>
                    <a:pt x="553" y="195"/>
                  </a:cubicBezTo>
                  <a:cubicBezTo>
                    <a:pt x="553" y="193"/>
                    <a:pt x="553" y="193"/>
                    <a:pt x="553" y="193"/>
                  </a:cubicBezTo>
                  <a:cubicBezTo>
                    <a:pt x="553" y="141"/>
                    <a:pt x="553" y="141"/>
                    <a:pt x="553" y="141"/>
                  </a:cubicBezTo>
                  <a:cubicBezTo>
                    <a:pt x="552" y="107"/>
                    <a:pt x="533" y="76"/>
                    <a:pt x="501" y="61"/>
                  </a:cubicBezTo>
                  <a:cubicBezTo>
                    <a:pt x="440" y="32"/>
                    <a:pt x="372" y="0"/>
                    <a:pt x="372" y="0"/>
                  </a:cubicBezTo>
                  <a:cubicBezTo>
                    <a:pt x="371" y="0"/>
                    <a:pt x="371" y="0"/>
                    <a:pt x="371" y="0"/>
                  </a:cubicBezTo>
                  <a:cubicBezTo>
                    <a:pt x="371" y="1"/>
                    <a:pt x="371" y="1"/>
                    <a:pt x="371" y="1"/>
                  </a:cubicBezTo>
                  <a:cubicBezTo>
                    <a:pt x="368" y="2"/>
                    <a:pt x="366" y="3"/>
                    <a:pt x="364" y="5"/>
                  </a:cubicBezTo>
                  <a:cubicBezTo>
                    <a:pt x="363" y="5"/>
                    <a:pt x="362" y="5"/>
                    <a:pt x="361" y="6"/>
                  </a:cubicBezTo>
                  <a:cubicBezTo>
                    <a:pt x="331" y="22"/>
                    <a:pt x="301" y="27"/>
                    <a:pt x="275" y="27"/>
                  </a:cubicBezTo>
                  <a:cubicBezTo>
                    <a:pt x="275" y="27"/>
                    <a:pt x="275" y="27"/>
                    <a:pt x="275" y="27"/>
                  </a:cubicBezTo>
                  <a:cubicBezTo>
                    <a:pt x="246" y="27"/>
                    <a:pt x="222" y="21"/>
                    <a:pt x="204" y="14"/>
                  </a:cubicBezTo>
                  <a:cubicBezTo>
                    <a:pt x="195" y="10"/>
                    <a:pt x="188" y="7"/>
                    <a:pt x="184" y="5"/>
                  </a:cubicBezTo>
                  <a:cubicBezTo>
                    <a:pt x="183" y="4"/>
                    <a:pt x="183" y="4"/>
                    <a:pt x="182" y="4"/>
                  </a:cubicBezTo>
                  <a:cubicBezTo>
                    <a:pt x="182" y="3"/>
                    <a:pt x="181" y="3"/>
                    <a:pt x="180" y="3"/>
                  </a:cubicBezTo>
                  <a:cubicBezTo>
                    <a:pt x="179" y="2"/>
                    <a:pt x="179" y="2"/>
                    <a:pt x="178" y="2"/>
                  </a:cubicBezTo>
                  <a:cubicBezTo>
                    <a:pt x="177" y="1"/>
                    <a:pt x="176" y="0"/>
                    <a:pt x="176" y="0"/>
                  </a:cubicBezTo>
                  <a:cubicBezTo>
                    <a:pt x="176" y="0"/>
                    <a:pt x="176" y="0"/>
                    <a:pt x="17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任意多边形: 形状 212"/>
            <p:cNvSpPr>
              <a:spLocks/>
            </p:cNvSpPr>
            <p:nvPr/>
          </p:nvSpPr>
          <p:spPr bwMode="auto">
            <a:xfrm>
              <a:off x="8348063" y="2858535"/>
              <a:ext cx="517161" cy="95210"/>
            </a:xfrm>
            <a:custGeom>
              <a:avLst/>
              <a:gdLst>
                <a:gd name="T0" fmla="*/ 237 w 239"/>
                <a:gd name="T1" fmla="*/ 0 h 44"/>
                <a:gd name="T2" fmla="*/ 236 w 239"/>
                <a:gd name="T3" fmla="*/ 1 h 44"/>
                <a:gd name="T4" fmla="*/ 122 w 239"/>
                <a:gd name="T5" fmla="*/ 42 h 44"/>
                <a:gd name="T6" fmla="*/ 122 w 239"/>
                <a:gd name="T7" fmla="*/ 42 h 44"/>
                <a:gd name="T8" fmla="*/ 36 w 239"/>
                <a:gd name="T9" fmla="*/ 21 h 44"/>
                <a:gd name="T10" fmla="*/ 11 w 239"/>
                <a:gd name="T11" fmla="*/ 7 h 44"/>
                <a:gd name="T12" fmla="*/ 4 w 239"/>
                <a:gd name="T13" fmla="*/ 2 h 44"/>
                <a:gd name="T14" fmla="*/ 3 w 239"/>
                <a:gd name="T15" fmla="*/ 2 h 44"/>
                <a:gd name="T16" fmla="*/ 2 w 239"/>
                <a:gd name="T17" fmla="*/ 1 h 44"/>
                <a:gd name="T18" fmla="*/ 0 w 239"/>
                <a:gd name="T19" fmla="*/ 2 h 44"/>
                <a:gd name="T20" fmla="*/ 1 w 239"/>
                <a:gd name="T21" fmla="*/ 3 h 44"/>
                <a:gd name="T22" fmla="*/ 122 w 239"/>
                <a:gd name="T23" fmla="*/ 44 h 44"/>
                <a:gd name="T24" fmla="*/ 238 w 239"/>
                <a:gd name="T25" fmla="*/ 2 h 44"/>
                <a:gd name="T26" fmla="*/ 239 w 239"/>
                <a:gd name="T27" fmla="*/ 1 h 44"/>
                <a:gd name="T28" fmla="*/ 237 w 239"/>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9" h="44">
                  <a:moveTo>
                    <a:pt x="237" y="0"/>
                  </a:moveTo>
                  <a:cubicBezTo>
                    <a:pt x="237" y="0"/>
                    <a:pt x="237" y="0"/>
                    <a:pt x="236" y="1"/>
                  </a:cubicBezTo>
                  <a:cubicBezTo>
                    <a:pt x="196" y="32"/>
                    <a:pt x="157" y="42"/>
                    <a:pt x="122" y="42"/>
                  </a:cubicBezTo>
                  <a:cubicBezTo>
                    <a:pt x="122" y="42"/>
                    <a:pt x="122" y="42"/>
                    <a:pt x="122" y="42"/>
                  </a:cubicBezTo>
                  <a:cubicBezTo>
                    <a:pt x="87" y="42"/>
                    <a:pt x="57" y="32"/>
                    <a:pt x="36" y="21"/>
                  </a:cubicBezTo>
                  <a:cubicBezTo>
                    <a:pt x="25" y="16"/>
                    <a:pt x="16" y="11"/>
                    <a:pt x="11" y="7"/>
                  </a:cubicBezTo>
                  <a:cubicBezTo>
                    <a:pt x="8" y="5"/>
                    <a:pt x="5" y="4"/>
                    <a:pt x="4" y="2"/>
                  </a:cubicBezTo>
                  <a:cubicBezTo>
                    <a:pt x="3" y="2"/>
                    <a:pt x="3" y="2"/>
                    <a:pt x="3" y="2"/>
                  </a:cubicBezTo>
                  <a:cubicBezTo>
                    <a:pt x="2" y="1"/>
                    <a:pt x="2" y="1"/>
                    <a:pt x="2" y="1"/>
                  </a:cubicBezTo>
                  <a:cubicBezTo>
                    <a:pt x="0" y="2"/>
                    <a:pt x="0" y="2"/>
                    <a:pt x="0" y="2"/>
                  </a:cubicBezTo>
                  <a:cubicBezTo>
                    <a:pt x="0" y="2"/>
                    <a:pt x="0" y="2"/>
                    <a:pt x="1" y="3"/>
                  </a:cubicBezTo>
                  <a:cubicBezTo>
                    <a:pt x="6" y="7"/>
                    <a:pt x="56" y="44"/>
                    <a:pt x="122" y="44"/>
                  </a:cubicBezTo>
                  <a:cubicBezTo>
                    <a:pt x="158" y="44"/>
                    <a:pt x="198" y="34"/>
                    <a:pt x="238" y="2"/>
                  </a:cubicBezTo>
                  <a:cubicBezTo>
                    <a:pt x="238" y="2"/>
                    <a:pt x="239" y="1"/>
                    <a:pt x="239" y="1"/>
                  </a:cubicBezTo>
                  <a:cubicBezTo>
                    <a:pt x="237" y="0"/>
                    <a:pt x="237" y="0"/>
                    <a:pt x="23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任意多边形: 形状 213"/>
            <p:cNvSpPr>
              <a:spLocks/>
            </p:cNvSpPr>
            <p:nvPr/>
          </p:nvSpPr>
          <p:spPr bwMode="auto">
            <a:xfrm>
              <a:off x="8190102" y="3180948"/>
              <a:ext cx="4327" cy="75737"/>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任意多边形: 形状 214"/>
            <p:cNvSpPr>
              <a:spLocks/>
            </p:cNvSpPr>
            <p:nvPr/>
          </p:nvSpPr>
          <p:spPr bwMode="auto">
            <a:xfrm>
              <a:off x="8190102" y="3180948"/>
              <a:ext cx="4327" cy="75737"/>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任意多边形: 形状 215"/>
            <p:cNvSpPr>
              <a:spLocks/>
            </p:cNvSpPr>
            <p:nvPr/>
          </p:nvSpPr>
          <p:spPr bwMode="auto">
            <a:xfrm>
              <a:off x="9044825" y="3180948"/>
              <a:ext cx="4327" cy="75737"/>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任意多边形: 形状 216"/>
            <p:cNvSpPr>
              <a:spLocks/>
            </p:cNvSpPr>
            <p:nvPr/>
          </p:nvSpPr>
          <p:spPr bwMode="auto">
            <a:xfrm>
              <a:off x="9044825" y="3180948"/>
              <a:ext cx="4327" cy="75737"/>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任意多边形: 形状 217"/>
            <p:cNvSpPr>
              <a:spLocks/>
            </p:cNvSpPr>
            <p:nvPr/>
          </p:nvSpPr>
          <p:spPr bwMode="auto">
            <a:xfrm>
              <a:off x="8399996" y="2179085"/>
              <a:ext cx="272646" cy="47604"/>
            </a:xfrm>
            <a:custGeom>
              <a:avLst/>
              <a:gdLst>
                <a:gd name="T0" fmla="*/ 2 w 126"/>
                <a:gd name="T1" fmla="*/ 0 h 22"/>
                <a:gd name="T2" fmla="*/ 0 w 126"/>
                <a:gd name="T3" fmla="*/ 15 h 22"/>
                <a:gd name="T4" fmla="*/ 64 w 126"/>
                <a:gd name="T5" fmla="*/ 22 h 22"/>
                <a:gd name="T6" fmla="*/ 126 w 126"/>
                <a:gd name="T7" fmla="*/ 15 h 22"/>
                <a:gd name="T8" fmla="*/ 92 w 126"/>
                <a:gd name="T9" fmla="*/ 17 h 22"/>
                <a:gd name="T10" fmla="*/ 2 w 126"/>
                <a:gd name="T11" fmla="*/ 0 h 22"/>
              </a:gdLst>
              <a:ahLst/>
              <a:cxnLst>
                <a:cxn ang="0">
                  <a:pos x="T0" y="T1"/>
                </a:cxn>
                <a:cxn ang="0">
                  <a:pos x="T2" y="T3"/>
                </a:cxn>
                <a:cxn ang="0">
                  <a:pos x="T4" y="T5"/>
                </a:cxn>
                <a:cxn ang="0">
                  <a:pos x="T6" y="T7"/>
                </a:cxn>
                <a:cxn ang="0">
                  <a:pos x="T8" y="T9"/>
                </a:cxn>
                <a:cxn ang="0">
                  <a:pos x="T10" y="T11"/>
                </a:cxn>
              </a:cxnLst>
              <a:rect l="0" t="0" r="r" b="b"/>
              <a:pathLst>
                <a:path w="126" h="22">
                  <a:moveTo>
                    <a:pt x="2" y="0"/>
                  </a:moveTo>
                  <a:cubicBezTo>
                    <a:pt x="1" y="4"/>
                    <a:pt x="1" y="9"/>
                    <a:pt x="0" y="15"/>
                  </a:cubicBezTo>
                  <a:cubicBezTo>
                    <a:pt x="23" y="20"/>
                    <a:pt x="45" y="22"/>
                    <a:pt x="64" y="22"/>
                  </a:cubicBezTo>
                  <a:cubicBezTo>
                    <a:pt x="89" y="22"/>
                    <a:pt x="110" y="18"/>
                    <a:pt x="126" y="15"/>
                  </a:cubicBezTo>
                  <a:cubicBezTo>
                    <a:pt x="116" y="16"/>
                    <a:pt x="104" y="17"/>
                    <a:pt x="92" y="17"/>
                  </a:cubicBezTo>
                  <a:cubicBezTo>
                    <a:pt x="64" y="17"/>
                    <a:pt x="33" y="12"/>
                    <a:pt x="2"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任意多边形: 形状 218"/>
            <p:cNvSpPr>
              <a:spLocks noEditPoints="1"/>
            </p:cNvSpPr>
            <p:nvPr/>
          </p:nvSpPr>
          <p:spPr bwMode="auto">
            <a:xfrm>
              <a:off x="8261508" y="1897785"/>
              <a:ext cx="627518" cy="447919"/>
            </a:xfrm>
            <a:custGeom>
              <a:avLst/>
              <a:gdLst>
                <a:gd name="T0" fmla="*/ 27 w 290"/>
                <a:gd name="T1" fmla="*/ 104 h 207"/>
                <a:gd name="T2" fmla="*/ 27 w 290"/>
                <a:gd name="T3" fmla="*/ 110 h 207"/>
                <a:gd name="T4" fmla="*/ 47 w 290"/>
                <a:gd name="T5" fmla="*/ 207 h 207"/>
                <a:gd name="T6" fmla="*/ 64 w 290"/>
                <a:gd name="T7" fmla="*/ 128 h 207"/>
                <a:gd name="T8" fmla="*/ 64 w 290"/>
                <a:gd name="T9" fmla="*/ 128 h 207"/>
                <a:gd name="T10" fmla="*/ 27 w 290"/>
                <a:gd name="T11" fmla="*/ 104 h 207"/>
                <a:gd name="T12" fmla="*/ 124 w 290"/>
                <a:gd name="T13" fmla="*/ 0 h 207"/>
                <a:gd name="T14" fmla="*/ 43 w 290"/>
                <a:gd name="T15" fmla="*/ 19 h 207"/>
                <a:gd name="T16" fmla="*/ 36 w 290"/>
                <a:gd name="T17" fmla="*/ 23 h 207"/>
                <a:gd name="T18" fmla="*/ 152 w 290"/>
                <a:gd name="T19" fmla="*/ 138 h 207"/>
                <a:gd name="T20" fmla="*/ 239 w 290"/>
                <a:gd name="T21" fmla="*/ 132 h 207"/>
                <a:gd name="T22" fmla="*/ 252 w 290"/>
                <a:gd name="T23" fmla="*/ 127 h 207"/>
                <a:gd name="T24" fmla="*/ 254 w 290"/>
                <a:gd name="T25" fmla="*/ 127 h 207"/>
                <a:gd name="T26" fmla="*/ 256 w 290"/>
                <a:gd name="T27" fmla="*/ 126 h 207"/>
                <a:gd name="T28" fmla="*/ 255 w 290"/>
                <a:gd name="T29" fmla="*/ 128 h 207"/>
                <a:gd name="T30" fmla="*/ 254 w 290"/>
                <a:gd name="T31" fmla="*/ 143 h 207"/>
                <a:gd name="T32" fmla="*/ 270 w 290"/>
                <a:gd name="T33" fmla="*/ 205 h 207"/>
                <a:gd name="T34" fmla="*/ 272 w 290"/>
                <a:gd name="T35" fmla="*/ 196 h 207"/>
                <a:gd name="T36" fmla="*/ 279 w 290"/>
                <a:gd name="T37" fmla="*/ 168 h 207"/>
                <a:gd name="T38" fmla="*/ 289 w 290"/>
                <a:gd name="T39" fmla="*/ 116 h 207"/>
                <a:gd name="T40" fmla="*/ 290 w 290"/>
                <a:gd name="T41" fmla="*/ 108 h 207"/>
                <a:gd name="T42" fmla="*/ 272 w 290"/>
                <a:gd name="T43" fmla="*/ 62 h 207"/>
                <a:gd name="T44" fmla="*/ 250 w 290"/>
                <a:gd name="T45" fmla="*/ 48 h 207"/>
                <a:gd name="T46" fmla="*/ 250 w 290"/>
                <a:gd name="T47" fmla="*/ 48 h 207"/>
                <a:gd name="T48" fmla="*/ 250 w 290"/>
                <a:gd name="T49" fmla="*/ 47 h 207"/>
                <a:gd name="T50" fmla="*/ 250 w 290"/>
                <a:gd name="T51" fmla="*/ 47 h 207"/>
                <a:gd name="T52" fmla="*/ 250 w 290"/>
                <a:gd name="T53" fmla="*/ 48 h 207"/>
                <a:gd name="T54" fmla="*/ 249 w 290"/>
                <a:gd name="T55" fmla="*/ 47 h 207"/>
                <a:gd name="T56" fmla="*/ 249 w 290"/>
                <a:gd name="T57" fmla="*/ 47 h 207"/>
                <a:gd name="T58" fmla="*/ 249 w 290"/>
                <a:gd name="T59" fmla="*/ 45 h 207"/>
                <a:gd name="T60" fmla="*/ 247 w 290"/>
                <a:gd name="T61" fmla="*/ 41 h 207"/>
                <a:gd name="T62" fmla="*/ 241 w 290"/>
                <a:gd name="T63" fmla="*/ 28 h 207"/>
                <a:gd name="T64" fmla="*/ 210 w 290"/>
                <a:gd name="T65" fmla="*/ 6 h 207"/>
                <a:gd name="T66" fmla="*/ 228 w 290"/>
                <a:gd name="T67" fmla="*/ 32 h 207"/>
                <a:gd name="T68" fmla="*/ 229 w 290"/>
                <a:gd name="T69" fmla="*/ 35 h 207"/>
                <a:gd name="T70" fmla="*/ 227 w 290"/>
                <a:gd name="T71" fmla="*/ 33 h 207"/>
                <a:gd name="T72" fmla="*/ 162 w 290"/>
                <a:gd name="T73" fmla="*/ 4 h 207"/>
                <a:gd name="T74" fmla="*/ 124 w 290"/>
                <a:gd name="T7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0" h="207">
                  <a:moveTo>
                    <a:pt x="27" y="104"/>
                  </a:moveTo>
                  <a:cubicBezTo>
                    <a:pt x="27" y="106"/>
                    <a:pt x="27" y="108"/>
                    <a:pt x="27" y="110"/>
                  </a:cubicBezTo>
                  <a:cubicBezTo>
                    <a:pt x="27" y="145"/>
                    <a:pt x="37" y="167"/>
                    <a:pt x="47" y="207"/>
                  </a:cubicBezTo>
                  <a:cubicBezTo>
                    <a:pt x="59" y="168"/>
                    <a:pt x="63" y="141"/>
                    <a:pt x="64" y="128"/>
                  </a:cubicBezTo>
                  <a:cubicBezTo>
                    <a:pt x="64" y="128"/>
                    <a:pt x="64" y="128"/>
                    <a:pt x="64" y="128"/>
                  </a:cubicBezTo>
                  <a:cubicBezTo>
                    <a:pt x="52" y="121"/>
                    <a:pt x="39" y="114"/>
                    <a:pt x="27" y="104"/>
                  </a:cubicBezTo>
                  <a:moveTo>
                    <a:pt x="124" y="0"/>
                  </a:moveTo>
                  <a:cubicBezTo>
                    <a:pt x="99" y="0"/>
                    <a:pt x="71" y="5"/>
                    <a:pt x="43" y="19"/>
                  </a:cubicBezTo>
                  <a:cubicBezTo>
                    <a:pt x="40" y="20"/>
                    <a:pt x="38" y="22"/>
                    <a:pt x="36" y="23"/>
                  </a:cubicBezTo>
                  <a:cubicBezTo>
                    <a:pt x="0" y="66"/>
                    <a:pt x="72" y="138"/>
                    <a:pt x="152" y="138"/>
                  </a:cubicBezTo>
                  <a:cubicBezTo>
                    <a:pt x="197" y="138"/>
                    <a:pt x="224" y="135"/>
                    <a:pt x="239" y="132"/>
                  </a:cubicBezTo>
                  <a:cubicBezTo>
                    <a:pt x="245" y="130"/>
                    <a:pt x="250" y="128"/>
                    <a:pt x="252" y="127"/>
                  </a:cubicBezTo>
                  <a:cubicBezTo>
                    <a:pt x="253" y="127"/>
                    <a:pt x="254" y="127"/>
                    <a:pt x="254" y="127"/>
                  </a:cubicBezTo>
                  <a:cubicBezTo>
                    <a:pt x="256" y="126"/>
                    <a:pt x="256" y="126"/>
                    <a:pt x="256" y="126"/>
                  </a:cubicBezTo>
                  <a:cubicBezTo>
                    <a:pt x="255" y="128"/>
                    <a:pt x="255" y="128"/>
                    <a:pt x="255" y="128"/>
                  </a:cubicBezTo>
                  <a:cubicBezTo>
                    <a:pt x="254" y="133"/>
                    <a:pt x="254" y="138"/>
                    <a:pt x="254" y="143"/>
                  </a:cubicBezTo>
                  <a:cubicBezTo>
                    <a:pt x="254" y="169"/>
                    <a:pt x="266" y="197"/>
                    <a:pt x="270" y="205"/>
                  </a:cubicBezTo>
                  <a:cubicBezTo>
                    <a:pt x="270" y="203"/>
                    <a:pt x="271" y="200"/>
                    <a:pt x="272" y="196"/>
                  </a:cubicBezTo>
                  <a:cubicBezTo>
                    <a:pt x="274" y="188"/>
                    <a:pt x="276" y="178"/>
                    <a:pt x="279" y="168"/>
                  </a:cubicBezTo>
                  <a:cubicBezTo>
                    <a:pt x="284" y="147"/>
                    <a:pt x="289" y="124"/>
                    <a:pt x="289" y="116"/>
                  </a:cubicBezTo>
                  <a:cubicBezTo>
                    <a:pt x="289" y="114"/>
                    <a:pt x="290" y="111"/>
                    <a:pt x="290" y="108"/>
                  </a:cubicBezTo>
                  <a:cubicBezTo>
                    <a:pt x="290" y="86"/>
                    <a:pt x="281" y="71"/>
                    <a:pt x="272" y="62"/>
                  </a:cubicBezTo>
                  <a:cubicBezTo>
                    <a:pt x="262" y="53"/>
                    <a:pt x="253" y="49"/>
                    <a:pt x="250" y="48"/>
                  </a:cubicBezTo>
                  <a:cubicBezTo>
                    <a:pt x="250" y="48"/>
                    <a:pt x="250" y="48"/>
                    <a:pt x="250" y="48"/>
                  </a:cubicBezTo>
                  <a:cubicBezTo>
                    <a:pt x="250" y="47"/>
                    <a:pt x="250" y="47"/>
                    <a:pt x="250" y="47"/>
                  </a:cubicBezTo>
                  <a:cubicBezTo>
                    <a:pt x="250" y="47"/>
                    <a:pt x="250" y="47"/>
                    <a:pt x="250" y="47"/>
                  </a:cubicBezTo>
                  <a:cubicBezTo>
                    <a:pt x="250" y="48"/>
                    <a:pt x="250" y="48"/>
                    <a:pt x="250" y="48"/>
                  </a:cubicBezTo>
                  <a:cubicBezTo>
                    <a:pt x="249" y="47"/>
                    <a:pt x="249" y="47"/>
                    <a:pt x="249" y="47"/>
                  </a:cubicBezTo>
                  <a:cubicBezTo>
                    <a:pt x="249" y="47"/>
                    <a:pt x="249" y="47"/>
                    <a:pt x="249" y="47"/>
                  </a:cubicBezTo>
                  <a:cubicBezTo>
                    <a:pt x="249" y="47"/>
                    <a:pt x="249" y="46"/>
                    <a:pt x="249" y="45"/>
                  </a:cubicBezTo>
                  <a:cubicBezTo>
                    <a:pt x="249" y="44"/>
                    <a:pt x="248" y="43"/>
                    <a:pt x="247" y="41"/>
                  </a:cubicBezTo>
                  <a:cubicBezTo>
                    <a:pt x="246" y="38"/>
                    <a:pt x="244" y="33"/>
                    <a:pt x="241" y="28"/>
                  </a:cubicBezTo>
                  <a:cubicBezTo>
                    <a:pt x="235" y="19"/>
                    <a:pt x="225" y="9"/>
                    <a:pt x="210" y="6"/>
                  </a:cubicBezTo>
                  <a:cubicBezTo>
                    <a:pt x="215" y="10"/>
                    <a:pt x="225" y="19"/>
                    <a:pt x="228" y="32"/>
                  </a:cubicBezTo>
                  <a:cubicBezTo>
                    <a:pt x="229" y="35"/>
                    <a:pt x="229" y="35"/>
                    <a:pt x="229" y="35"/>
                  </a:cubicBezTo>
                  <a:cubicBezTo>
                    <a:pt x="227" y="33"/>
                    <a:pt x="227" y="33"/>
                    <a:pt x="227" y="33"/>
                  </a:cubicBezTo>
                  <a:cubicBezTo>
                    <a:pt x="216" y="24"/>
                    <a:pt x="195" y="10"/>
                    <a:pt x="162" y="4"/>
                  </a:cubicBezTo>
                  <a:cubicBezTo>
                    <a:pt x="151" y="2"/>
                    <a:pt x="138" y="0"/>
                    <a:pt x="124"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任意多边形: 形状 219"/>
            <p:cNvSpPr>
              <a:spLocks noEditPoints="1"/>
            </p:cNvSpPr>
            <p:nvPr/>
          </p:nvSpPr>
          <p:spPr bwMode="auto">
            <a:xfrm>
              <a:off x="8252853" y="1893456"/>
              <a:ext cx="640500" cy="467392"/>
            </a:xfrm>
            <a:custGeom>
              <a:avLst/>
              <a:gdLst>
                <a:gd name="T0" fmla="*/ 47 w 296"/>
                <a:gd name="T1" fmla="*/ 21 h 216"/>
                <a:gd name="T2" fmla="*/ 166 w 296"/>
                <a:gd name="T3" fmla="*/ 6 h 216"/>
                <a:gd name="T4" fmla="*/ 233 w 296"/>
                <a:gd name="T5" fmla="*/ 37 h 216"/>
                <a:gd name="T6" fmla="*/ 214 w 296"/>
                <a:gd name="T7" fmla="*/ 8 h 216"/>
                <a:gd name="T8" fmla="*/ 251 w 296"/>
                <a:gd name="T9" fmla="*/ 43 h 216"/>
                <a:gd name="T10" fmla="*/ 253 w 296"/>
                <a:gd name="T11" fmla="*/ 49 h 216"/>
                <a:gd name="T12" fmla="*/ 254 w 296"/>
                <a:gd name="T13" fmla="*/ 50 h 216"/>
                <a:gd name="T14" fmla="*/ 254 w 296"/>
                <a:gd name="T15" fmla="*/ 50 h 216"/>
                <a:gd name="T16" fmla="*/ 276 w 296"/>
                <a:gd name="T17" fmla="*/ 64 h 216"/>
                <a:gd name="T18" fmla="*/ 293 w 296"/>
                <a:gd name="T19" fmla="*/ 118 h 216"/>
                <a:gd name="T20" fmla="*/ 276 w 296"/>
                <a:gd name="T21" fmla="*/ 198 h 216"/>
                <a:gd name="T22" fmla="*/ 258 w 296"/>
                <a:gd name="T23" fmla="*/ 145 h 216"/>
                <a:gd name="T24" fmla="*/ 260 w 296"/>
                <a:gd name="T25" fmla="*/ 128 h 216"/>
                <a:gd name="T26" fmla="*/ 256 w 296"/>
                <a:gd name="T27" fmla="*/ 129 h 216"/>
                <a:gd name="T28" fmla="*/ 257 w 296"/>
                <a:gd name="T29" fmla="*/ 130 h 216"/>
                <a:gd name="T30" fmla="*/ 257 w 296"/>
                <a:gd name="T31" fmla="*/ 130 h 216"/>
                <a:gd name="T32" fmla="*/ 69 w 296"/>
                <a:gd name="T33" fmla="*/ 130 h 216"/>
                <a:gd name="T34" fmla="*/ 68 w 296"/>
                <a:gd name="T35" fmla="*/ 130 h 216"/>
                <a:gd name="T36" fmla="*/ 51 w 296"/>
                <a:gd name="T37" fmla="*/ 209 h 216"/>
                <a:gd name="T38" fmla="*/ 31 w 296"/>
                <a:gd name="T39" fmla="*/ 106 h 216"/>
                <a:gd name="T40" fmla="*/ 42 w 296"/>
                <a:gd name="T41" fmla="*/ 23 h 216"/>
                <a:gd name="T42" fmla="*/ 128 w 296"/>
                <a:gd name="T43" fmla="*/ 0 h 216"/>
                <a:gd name="T44" fmla="*/ 10 w 296"/>
                <a:gd name="T45" fmla="*/ 68 h 216"/>
                <a:gd name="T46" fmla="*/ 29 w 296"/>
                <a:gd name="T47" fmla="*/ 112 h 216"/>
                <a:gd name="T48" fmla="*/ 49 w 296"/>
                <a:gd name="T49" fmla="*/ 210 h 216"/>
                <a:gd name="T50" fmla="*/ 50 w 296"/>
                <a:gd name="T51" fmla="*/ 214 h 216"/>
                <a:gd name="T52" fmla="*/ 51 w 296"/>
                <a:gd name="T53" fmla="*/ 213 h 216"/>
                <a:gd name="T54" fmla="*/ 68 w 296"/>
                <a:gd name="T55" fmla="*/ 147 h 216"/>
                <a:gd name="T56" fmla="*/ 160 w 296"/>
                <a:gd name="T57" fmla="*/ 149 h 216"/>
                <a:gd name="T58" fmla="*/ 257 w 296"/>
                <a:gd name="T59" fmla="*/ 131 h 216"/>
                <a:gd name="T60" fmla="*/ 273 w 296"/>
                <a:gd name="T61" fmla="*/ 210 h 216"/>
                <a:gd name="T62" fmla="*/ 274 w 296"/>
                <a:gd name="T63" fmla="*/ 213 h 216"/>
                <a:gd name="T64" fmla="*/ 275 w 296"/>
                <a:gd name="T65" fmla="*/ 210 h 216"/>
                <a:gd name="T66" fmla="*/ 285 w 296"/>
                <a:gd name="T67" fmla="*/ 170 h 216"/>
                <a:gd name="T68" fmla="*/ 296 w 296"/>
                <a:gd name="T69" fmla="*/ 110 h 216"/>
                <a:gd name="T70" fmla="*/ 255 w 296"/>
                <a:gd name="T71" fmla="*/ 48 h 216"/>
                <a:gd name="T72" fmla="*/ 210 w 296"/>
                <a:gd name="T73" fmla="*/ 5 h 216"/>
                <a:gd name="T74" fmla="*/ 209 w 296"/>
                <a:gd name="T75" fmla="*/ 7 h 216"/>
                <a:gd name="T76" fmla="*/ 229 w 296"/>
                <a:gd name="T77" fmla="*/ 31 h 216"/>
                <a:gd name="T78" fmla="*/ 128 w 29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216">
                  <a:moveTo>
                    <a:pt x="40" y="25"/>
                  </a:moveTo>
                  <a:cubicBezTo>
                    <a:pt x="42" y="24"/>
                    <a:pt x="44" y="22"/>
                    <a:pt x="47" y="21"/>
                  </a:cubicBezTo>
                  <a:cubicBezTo>
                    <a:pt x="75" y="7"/>
                    <a:pt x="103" y="2"/>
                    <a:pt x="128" y="2"/>
                  </a:cubicBezTo>
                  <a:cubicBezTo>
                    <a:pt x="142" y="2"/>
                    <a:pt x="155" y="4"/>
                    <a:pt x="166" y="6"/>
                  </a:cubicBezTo>
                  <a:cubicBezTo>
                    <a:pt x="199" y="12"/>
                    <a:pt x="220" y="26"/>
                    <a:pt x="231" y="35"/>
                  </a:cubicBezTo>
                  <a:cubicBezTo>
                    <a:pt x="233" y="37"/>
                    <a:pt x="233" y="37"/>
                    <a:pt x="233" y="37"/>
                  </a:cubicBezTo>
                  <a:cubicBezTo>
                    <a:pt x="232" y="34"/>
                    <a:pt x="232" y="34"/>
                    <a:pt x="232" y="34"/>
                  </a:cubicBezTo>
                  <a:cubicBezTo>
                    <a:pt x="229" y="21"/>
                    <a:pt x="219" y="12"/>
                    <a:pt x="214" y="8"/>
                  </a:cubicBezTo>
                  <a:cubicBezTo>
                    <a:pt x="229" y="11"/>
                    <a:pt x="239" y="21"/>
                    <a:pt x="245" y="30"/>
                  </a:cubicBezTo>
                  <a:cubicBezTo>
                    <a:pt x="248" y="35"/>
                    <a:pt x="250" y="40"/>
                    <a:pt x="251" y="43"/>
                  </a:cubicBezTo>
                  <a:cubicBezTo>
                    <a:pt x="252" y="45"/>
                    <a:pt x="253" y="46"/>
                    <a:pt x="253" y="47"/>
                  </a:cubicBezTo>
                  <a:cubicBezTo>
                    <a:pt x="253" y="48"/>
                    <a:pt x="253" y="49"/>
                    <a:pt x="253" y="49"/>
                  </a:cubicBezTo>
                  <a:cubicBezTo>
                    <a:pt x="253" y="49"/>
                    <a:pt x="253" y="49"/>
                    <a:pt x="253" y="49"/>
                  </a:cubicBezTo>
                  <a:cubicBezTo>
                    <a:pt x="254" y="50"/>
                    <a:pt x="254" y="50"/>
                    <a:pt x="254" y="50"/>
                  </a:cubicBezTo>
                  <a:cubicBezTo>
                    <a:pt x="254" y="49"/>
                    <a:pt x="254" y="49"/>
                    <a:pt x="254" y="49"/>
                  </a:cubicBezTo>
                  <a:cubicBezTo>
                    <a:pt x="254" y="50"/>
                    <a:pt x="254" y="50"/>
                    <a:pt x="254" y="50"/>
                  </a:cubicBezTo>
                  <a:cubicBezTo>
                    <a:pt x="254" y="50"/>
                    <a:pt x="254" y="50"/>
                    <a:pt x="254" y="50"/>
                  </a:cubicBezTo>
                  <a:cubicBezTo>
                    <a:pt x="257" y="51"/>
                    <a:pt x="266" y="55"/>
                    <a:pt x="276" y="64"/>
                  </a:cubicBezTo>
                  <a:cubicBezTo>
                    <a:pt x="285" y="73"/>
                    <a:pt x="294" y="88"/>
                    <a:pt x="294" y="110"/>
                  </a:cubicBezTo>
                  <a:cubicBezTo>
                    <a:pt x="294" y="113"/>
                    <a:pt x="293" y="116"/>
                    <a:pt x="293" y="118"/>
                  </a:cubicBezTo>
                  <a:cubicBezTo>
                    <a:pt x="293" y="126"/>
                    <a:pt x="288" y="149"/>
                    <a:pt x="283" y="170"/>
                  </a:cubicBezTo>
                  <a:cubicBezTo>
                    <a:pt x="280" y="180"/>
                    <a:pt x="278" y="190"/>
                    <a:pt x="276" y="198"/>
                  </a:cubicBezTo>
                  <a:cubicBezTo>
                    <a:pt x="275" y="202"/>
                    <a:pt x="274" y="205"/>
                    <a:pt x="274" y="207"/>
                  </a:cubicBezTo>
                  <a:cubicBezTo>
                    <a:pt x="270" y="199"/>
                    <a:pt x="258" y="171"/>
                    <a:pt x="258" y="145"/>
                  </a:cubicBezTo>
                  <a:cubicBezTo>
                    <a:pt x="258" y="140"/>
                    <a:pt x="258" y="135"/>
                    <a:pt x="259" y="130"/>
                  </a:cubicBezTo>
                  <a:cubicBezTo>
                    <a:pt x="260" y="128"/>
                    <a:pt x="260" y="128"/>
                    <a:pt x="260" y="128"/>
                  </a:cubicBezTo>
                  <a:cubicBezTo>
                    <a:pt x="258" y="129"/>
                    <a:pt x="258" y="129"/>
                    <a:pt x="258" y="129"/>
                  </a:cubicBezTo>
                  <a:cubicBezTo>
                    <a:pt x="258" y="129"/>
                    <a:pt x="257" y="129"/>
                    <a:pt x="256" y="129"/>
                  </a:cubicBezTo>
                  <a:cubicBezTo>
                    <a:pt x="254" y="130"/>
                    <a:pt x="249" y="132"/>
                    <a:pt x="243" y="134"/>
                  </a:cubicBezTo>
                  <a:cubicBezTo>
                    <a:pt x="250" y="133"/>
                    <a:pt x="254" y="131"/>
                    <a:pt x="257" y="130"/>
                  </a:cubicBezTo>
                  <a:cubicBezTo>
                    <a:pt x="257" y="130"/>
                    <a:pt x="257" y="130"/>
                    <a:pt x="257" y="130"/>
                  </a:cubicBezTo>
                  <a:cubicBezTo>
                    <a:pt x="257" y="130"/>
                    <a:pt x="257" y="130"/>
                    <a:pt x="257" y="130"/>
                  </a:cubicBezTo>
                  <a:cubicBezTo>
                    <a:pt x="248" y="134"/>
                    <a:pt x="209" y="148"/>
                    <a:pt x="160" y="148"/>
                  </a:cubicBezTo>
                  <a:cubicBezTo>
                    <a:pt x="132" y="148"/>
                    <a:pt x="101" y="143"/>
                    <a:pt x="69" y="130"/>
                  </a:cubicBezTo>
                  <a:cubicBezTo>
                    <a:pt x="69" y="130"/>
                    <a:pt x="69" y="130"/>
                    <a:pt x="69" y="130"/>
                  </a:cubicBezTo>
                  <a:cubicBezTo>
                    <a:pt x="69" y="130"/>
                    <a:pt x="68" y="130"/>
                    <a:pt x="68" y="130"/>
                  </a:cubicBezTo>
                  <a:cubicBezTo>
                    <a:pt x="68" y="130"/>
                    <a:pt x="68" y="130"/>
                    <a:pt x="68" y="130"/>
                  </a:cubicBezTo>
                  <a:cubicBezTo>
                    <a:pt x="67" y="143"/>
                    <a:pt x="63" y="170"/>
                    <a:pt x="51" y="209"/>
                  </a:cubicBezTo>
                  <a:cubicBezTo>
                    <a:pt x="41" y="169"/>
                    <a:pt x="31" y="147"/>
                    <a:pt x="31" y="112"/>
                  </a:cubicBezTo>
                  <a:cubicBezTo>
                    <a:pt x="31" y="110"/>
                    <a:pt x="31" y="108"/>
                    <a:pt x="31" y="106"/>
                  </a:cubicBezTo>
                  <a:cubicBezTo>
                    <a:pt x="30" y="106"/>
                    <a:pt x="30" y="106"/>
                    <a:pt x="30" y="106"/>
                  </a:cubicBezTo>
                  <a:cubicBezTo>
                    <a:pt x="0" y="77"/>
                    <a:pt x="7" y="43"/>
                    <a:pt x="42" y="23"/>
                  </a:cubicBezTo>
                  <a:cubicBezTo>
                    <a:pt x="41" y="24"/>
                    <a:pt x="41" y="24"/>
                    <a:pt x="40" y="25"/>
                  </a:cubicBezTo>
                  <a:moveTo>
                    <a:pt x="128" y="0"/>
                  </a:moveTo>
                  <a:cubicBezTo>
                    <a:pt x="103" y="0"/>
                    <a:pt x="75" y="5"/>
                    <a:pt x="46" y="20"/>
                  </a:cubicBezTo>
                  <a:cubicBezTo>
                    <a:pt x="23" y="31"/>
                    <a:pt x="10" y="49"/>
                    <a:pt x="10" y="68"/>
                  </a:cubicBezTo>
                  <a:cubicBezTo>
                    <a:pt x="10" y="81"/>
                    <a:pt x="16" y="94"/>
                    <a:pt x="29" y="106"/>
                  </a:cubicBezTo>
                  <a:cubicBezTo>
                    <a:pt x="29" y="108"/>
                    <a:pt x="29" y="110"/>
                    <a:pt x="29" y="112"/>
                  </a:cubicBezTo>
                  <a:cubicBezTo>
                    <a:pt x="29" y="147"/>
                    <a:pt x="38" y="169"/>
                    <a:pt x="48" y="206"/>
                  </a:cubicBezTo>
                  <a:cubicBezTo>
                    <a:pt x="48" y="208"/>
                    <a:pt x="49" y="209"/>
                    <a:pt x="49" y="210"/>
                  </a:cubicBezTo>
                  <a:cubicBezTo>
                    <a:pt x="49" y="211"/>
                    <a:pt x="49" y="212"/>
                    <a:pt x="49" y="213"/>
                  </a:cubicBezTo>
                  <a:cubicBezTo>
                    <a:pt x="50" y="214"/>
                    <a:pt x="50" y="214"/>
                    <a:pt x="50" y="214"/>
                  </a:cubicBezTo>
                  <a:cubicBezTo>
                    <a:pt x="50" y="216"/>
                    <a:pt x="50" y="216"/>
                    <a:pt x="50" y="216"/>
                  </a:cubicBezTo>
                  <a:cubicBezTo>
                    <a:pt x="51" y="213"/>
                    <a:pt x="51" y="213"/>
                    <a:pt x="51" y="213"/>
                  </a:cubicBezTo>
                  <a:cubicBezTo>
                    <a:pt x="51" y="212"/>
                    <a:pt x="52" y="212"/>
                    <a:pt x="52" y="212"/>
                  </a:cubicBezTo>
                  <a:cubicBezTo>
                    <a:pt x="61" y="184"/>
                    <a:pt x="66" y="162"/>
                    <a:pt x="68" y="147"/>
                  </a:cubicBezTo>
                  <a:cubicBezTo>
                    <a:pt x="69" y="141"/>
                    <a:pt x="69" y="136"/>
                    <a:pt x="70" y="132"/>
                  </a:cubicBezTo>
                  <a:cubicBezTo>
                    <a:pt x="101" y="144"/>
                    <a:pt x="132" y="149"/>
                    <a:pt x="160" y="149"/>
                  </a:cubicBezTo>
                  <a:cubicBezTo>
                    <a:pt x="172" y="149"/>
                    <a:pt x="184" y="148"/>
                    <a:pt x="194" y="147"/>
                  </a:cubicBezTo>
                  <a:cubicBezTo>
                    <a:pt x="227" y="142"/>
                    <a:pt x="251" y="134"/>
                    <a:pt x="257" y="131"/>
                  </a:cubicBezTo>
                  <a:cubicBezTo>
                    <a:pt x="256" y="136"/>
                    <a:pt x="256" y="140"/>
                    <a:pt x="256" y="145"/>
                  </a:cubicBezTo>
                  <a:cubicBezTo>
                    <a:pt x="256" y="177"/>
                    <a:pt x="273" y="210"/>
                    <a:pt x="273" y="210"/>
                  </a:cubicBezTo>
                  <a:cubicBezTo>
                    <a:pt x="273" y="210"/>
                    <a:pt x="273" y="210"/>
                    <a:pt x="273" y="210"/>
                  </a:cubicBezTo>
                  <a:cubicBezTo>
                    <a:pt x="274" y="213"/>
                    <a:pt x="274" y="213"/>
                    <a:pt x="274" y="213"/>
                  </a:cubicBezTo>
                  <a:cubicBezTo>
                    <a:pt x="275" y="210"/>
                    <a:pt x="275" y="210"/>
                    <a:pt x="275" y="210"/>
                  </a:cubicBezTo>
                  <a:cubicBezTo>
                    <a:pt x="275" y="210"/>
                    <a:pt x="275" y="210"/>
                    <a:pt x="275" y="210"/>
                  </a:cubicBezTo>
                  <a:cubicBezTo>
                    <a:pt x="275" y="209"/>
                    <a:pt x="275" y="208"/>
                    <a:pt x="276" y="207"/>
                  </a:cubicBezTo>
                  <a:cubicBezTo>
                    <a:pt x="277" y="202"/>
                    <a:pt x="281" y="186"/>
                    <a:pt x="285" y="170"/>
                  </a:cubicBezTo>
                  <a:cubicBezTo>
                    <a:pt x="289" y="149"/>
                    <a:pt x="295" y="127"/>
                    <a:pt x="295" y="119"/>
                  </a:cubicBezTo>
                  <a:cubicBezTo>
                    <a:pt x="295" y="116"/>
                    <a:pt x="296" y="113"/>
                    <a:pt x="296" y="110"/>
                  </a:cubicBezTo>
                  <a:cubicBezTo>
                    <a:pt x="296" y="86"/>
                    <a:pt x="285" y="70"/>
                    <a:pt x="275" y="61"/>
                  </a:cubicBezTo>
                  <a:cubicBezTo>
                    <a:pt x="266" y="52"/>
                    <a:pt x="257" y="49"/>
                    <a:pt x="255" y="48"/>
                  </a:cubicBezTo>
                  <a:cubicBezTo>
                    <a:pt x="255" y="46"/>
                    <a:pt x="252" y="38"/>
                    <a:pt x="246" y="29"/>
                  </a:cubicBezTo>
                  <a:cubicBezTo>
                    <a:pt x="240" y="19"/>
                    <a:pt x="228" y="8"/>
                    <a:pt x="210" y="5"/>
                  </a:cubicBezTo>
                  <a:cubicBezTo>
                    <a:pt x="205" y="4"/>
                    <a:pt x="205" y="4"/>
                    <a:pt x="205" y="4"/>
                  </a:cubicBezTo>
                  <a:cubicBezTo>
                    <a:pt x="209" y="7"/>
                    <a:pt x="209" y="7"/>
                    <a:pt x="209" y="7"/>
                  </a:cubicBezTo>
                  <a:cubicBezTo>
                    <a:pt x="209" y="7"/>
                    <a:pt x="209" y="7"/>
                    <a:pt x="210" y="7"/>
                  </a:cubicBezTo>
                  <a:cubicBezTo>
                    <a:pt x="213" y="9"/>
                    <a:pt x="224" y="17"/>
                    <a:pt x="229" y="31"/>
                  </a:cubicBezTo>
                  <a:cubicBezTo>
                    <a:pt x="218" y="22"/>
                    <a:pt x="197" y="9"/>
                    <a:pt x="167" y="4"/>
                  </a:cubicBezTo>
                  <a:cubicBezTo>
                    <a:pt x="156" y="2"/>
                    <a:pt x="142" y="0"/>
                    <a:pt x="12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任意多边形: 形状 220"/>
            <p:cNvSpPr>
              <a:spLocks/>
            </p:cNvSpPr>
            <p:nvPr/>
          </p:nvSpPr>
          <p:spPr bwMode="auto">
            <a:xfrm>
              <a:off x="8252853" y="1943225"/>
              <a:ext cx="556111" cy="270482"/>
            </a:xfrm>
            <a:custGeom>
              <a:avLst/>
              <a:gdLst>
                <a:gd name="T0" fmla="*/ 42 w 257"/>
                <a:gd name="T1" fmla="*/ 0 h 125"/>
                <a:gd name="T2" fmla="*/ 30 w 257"/>
                <a:gd name="T3" fmla="*/ 83 h 125"/>
                <a:gd name="T4" fmla="*/ 31 w 257"/>
                <a:gd name="T5" fmla="*/ 83 h 125"/>
                <a:gd name="T6" fmla="*/ 68 w 257"/>
                <a:gd name="T7" fmla="*/ 107 h 125"/>
                <a:gd name="T8" fmla="*/ 69 w 257"/>
                <a:gd name="T9" fmla="*/ 107 h 125"/>
                <a:gd name="T10" fmla="*/ 69 w 257"/>
                <a:gd name="T11" fmla="*/ 107 h 125"/>
                <a:gd name="T12" fmla="*/ 160 w 257"/>
                <a:gd name="T13" fmla="*/ 125 h 125"/>
                <a:gd name="T14" fmla="*/ 257 w 257"/>
                <a:gd name="T15" fmla="*/ 107 h 125"/>
                <a:gd name="T16" fmla="*/ 243 w 257"/>
                <a:gd name="T17" fmla="*/ 111 h 125"/>
                <a:gd name="T18" fmla="*/ 156 w 257"/>
                <a:gd name="T19" fmla="*/ 117 h 125"/>
                <a:gd name="T20" fmla="*/ 40 w 257"/>
                <a:gd name="T21" fmla="*/ 2 h 125"/>
                <a:gd name="T22" fmla="*/ 42 w 257"/>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7" h="125">
                  <a:moveTo>
                    <a:pt x="42" y="0"/>
                  </a:moveTo>
                  <a:cubicBezTo>
                    <a:pt x="7" y="20"/>
                    <a:pt x="0" y="54"/>
                    <a:pt x="30" y="83"/>
                  </a:cubicBezTo>
                  <a:cubicBezTo>
                    <a:pt x="30" y="83"/>
                    <a:pt x="30" y="83"/>
                    <a:pt x="31" y="83"/>
                  </a:cubicBezTo>
                  <a:cubicBezTo>
                    <a:pt x="43" y="93"/>
                    <a:pt x="56" y="100"/>
                    <a:pt x="68" y="107"/>
                  </a:cubicBezTo>
                  <a:cubicBezTo>
                    <a:pt x="68" y="107"/>
                    <a:pt x="69" y="107"/>
                    <a:pt x="69" y="107"/>
                  </a:cubicBezTo>
                  <a:cubicBezTo>
                    <a:pt x="69" y="107"/>
                    <a:pt x="69" y="107"/>
                    <a:pt x="69" y="107"/>
                  </a:cubicBezTo>
                  <a:cubicBezTo>
                    <a:pt x="101" y="120"/>
                    <a:pt x="132" y="125"/>
                    <a:pt x="160" y="125"/>
                  </a:cubicBezTo>
                  <a:cubicBezTo>
                    <a:pt x="209" y="125"/>
                    <a:pt x="248" y="111"/>
                    <a:pt x="257" y="107"/>
                  </a:cubicBezTo>
                  <a:cubicBezTo>
                    <a:pt x="254" y="108"/>
                    <a:pt x="250" y="110"/>
                    <a:pt x="243" y="111"/>
                  </a:cubicBezTo>
                  <a:cubicBezTo>
                    <a:pt x="228" y="114"/>
                    <a:pt x="201" y="117"/>
                    <a:pt x="156" y="117"/>
                  </a:cubicBezTo>
                  <a:cubicBezTo>
                    <a:pt x="76" y="117"/>
                    <a:pt x="4" y="45"/>
                    <a:pt x="40" y="2"/>
                  </a:cubicBezTo>
                  <a:cubicBezTo>
                    <a:pt x="41" y="1"/>
                    <a:pt x="41" y="1"/>
                    <a:pt x="42" y="0"/>
                  </a:cubicBezTo>
                </a:path>
              </a:pathLst>
            </a:custGeom>
            <a:solidFill>
              <a:srgbClr val="0B0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任意多边形: 形状 221"/>
            <p:cNvSpPr>
              <a:spLocks/>
            </p:cNvSpPr>
            <p:nvPr/>
          </p:nvSpPr>
          <p:spPr bwMode="auto">
            <a:xfrm>
              <a:off x="7900146" y="1599173"/>
              <a:ext cx="125502" cy="123340"/>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EFD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任意多边形: 形状 222"/>
            <p:cNvSpPr>
              <a:spLocks noEditPoints="1"/>
            </p:cNvSpPr>
            <p:nvPr/>
          </p:nvSpPr>
          <p:spPr bwMode="auto">
            <a:xfrm>
              <a:off x="7895817" y="1594844"/>
              <a:ext cx="131995" cy="131995"/>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任意多边形: 形状 223"/>
            <p:cNvSpPr>
              <a:spLocks/>
            </p:cNvSpPr>
            <p:nvPr/>
          </p:nvSpPr>
          <p:spPr bwMode="auto">
            <a:xfrm>
              <a:off x="8055943" y="1599173"/>
              <a:ext cx="127668" cy="123340"/>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73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任意多边形: 形状 224"/>
            <p:cNvSpPr>
              <a:spLocks noEditPoints="1"/>
            </p:cNvSpPr>
            <p:nvPr/>
          </p:nvSpPr>
          <p:spPr bwMode="auto">
            <a:xfrm>
              <a:off x="8051615" y="1594844"/>
              <a:ext cx="134159" cy="131995"/>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任意多边形: 形状 225"/>
            <p:cNvSpPr>
              <a:spLocks/>
            </p:cNvSpPr>
            <p:nvPr/>
          </p:nvSpPr>
          <p:spPr bwMode="auto">
            <a:xfrm>
              <a:off x="8213904" y="1599173"/>
              <a:ext cx="127668" cy="123340"/>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E869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任意多边形: 形状 226"/>
            <p:cNvSpPr>
              <a:spLocks noEditPoints="1"/>
            </p:cNvSpPr>
            <p:nvPr/>
          </p:nvSpPr>
          <p:spPr bwMode="auto">
            <a:xfrm>
              <a:off x="8209575" y="1594844"/>
              <a:ext cx="134159" cy="131995"/>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任意多边形: 形状 227"/>
            <p:cNvSpPr>
              <a:spLocks/>
            </p:cNvSpPr>
            <p:nvPr/>
          </p:nvSpPr>
          <p:spPr bwMode="auto">
            <a:xfrm>
              <a:off x="7830902" y="2321899"/>
              <a:ext cx="23804" cy="19475"/>
            </a:xfrm>
            <a:custGeom>
              <a:avLst/>
              <a:gdLst>
                <a:gd name="T0" fmla="*/ 10 w 11"/>
                <a:gd name="T1" fmla="*/ 0 h 9"/>
                <a:gd name="T2" fmla="*/ 0 w 11"/>
                <a:gd name="T3" fmla="*/ 1 h 9"/>
                <a:gd name="T4" fmla="*/ 1 w 11"/>
                <a:gd name="T5" fmla="*/ 9 h 9"/>
                <a:gd name="T6" fmla="*/ 8 w 11"/>
                <a:gd name="T7" fmla="*/ 8 h 9"/>
                <a:gd name="T8" fmla="*/ 10 w 11"/>
                <a:gd name="T9" fmla="*/ 8 h 9"/>
                <a:gd name="T10" fmla="*/ 11 w 11"/>
                <a:gd name="T11" fmla="*/ 8 h 9"/>
                <a:gd name="T12" fmla="*/ 10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10" y="0"/>
                  </a:moveTo>
                  <a:cubicBezTo>
                    <a:pt x="10" y="0"/>
                    <a:pt x="7" y="0"/>
                    <a:pt x="0" y="1"/>
                  </a:cubicBezTo>
                  <a:cubicBezTo>
                    <a:pt x="1" y="9"/>
                    <a:pt x="1" y="9"/>
                    <a:pt x="1" y="9"/>
                  </a:cubicBezTo>
                  <a:cubicBezTo>
                    <a:pt x="4" y="9"/>
                    <a:pt x="6" y="9"/>
                    <a:pt x="8" y="8"/>
                  </a:cubicBezTo>
                  <a:cubicBezTo>
                    <a:pt x="9" y="8"/>
                    <a:pt x="10" y="8"/>
                    <a:pt x="10" y="8"/>
                  </a:cubicBezTo>
                  <a:cubicBezTo>
                    <a:pt x="10" y="8"/>
                    <a:pt x="11" y="8"/>
                    <a:pt x="11" y="8"/>
                  </a:cubicBezTo>
                  <a:cubicBezTo>
                    <a:pt x="10" y="0"/>
                    <a:pt x="10" y="0"/>
                    <a:pt x="10" y="0"/>
                  </a:cubicBezTo>
                </a:path>
              </a:pathLst>
            </a:custGeom>
            <a:solidFill>
              <a:srgbClr val="64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任意多边形: 形状 228"/>
            <p:cNvSpPr>
              <a:spLocks noEditPoints="1"/>
            </p:cNvSpPr>
            <p:nvPr/>
          </p:nvSpPr>
          <p:spPr bwMode="auto">
            <a:xfrm>
              <a:off x="7168763" y="2330554"/>
              <a:ext cx="1174972" cy="2042678"/>
            </a:xfrm>
            <a:custGeom>
              <a:avLst/>
              <a:gdLst>
                <a:gd name="T0" fmla="*/ 544 w 544"/>
                <a:gd name="T1" fmla="*/ 936 h 944"/>
                <a:gd name="T2" fmla="*/ 504 w 544"/>
                <a:gd name="T3" fmla="*/ 940 h 944"/>
                <a:gd name="T4" fmla="*/ 445 w 544"/>
                <a:gd name="T5" fmla="*/ 932 h 944"/>
                <a:gd name="T6" fmla="*/ 407 w 544"/>
                <a:gd name="T7" fmla="*/ 916 h 944"/>
                <a:gd name="T8" fmla="*/ 407 w 544"/>
                <a:gd name="T9" fmla="*/ 916 h 944"/>
                <a:gd name="T10" fmla="*/ 388 w 544"/>
                <a:gd name="T11" fmla="*/ 911 h 944"/>
                <a:gd name="T12" fmla="*/ 328 w 544"/>
                <a:gd name="T13" fmla="*/ 901 h 944"/>
                <a:gd name="T14" fmla="*/ 294 w 544"/>
                <a:gd name="T15" fmla="*/ 879 h 944"/>
                <a:gd name="T16" fmla="*/ 294 w 544"/>
                <a:gd name="T17" fmla="*/ 879 h 944"/>
                <a:gd name="T18" fmla="*/ 276 w 544"/>
                <a:gd name="T19" fmla="*/ 871 h 944"/>
                <a:gd name="T20" fmla="*/ 237 w 544"/>
                <a:gd name="T21" fmla="*/ 860 h 944"/>
                <a:gd name="T22" fmla="*/ 186 w 544"/>
                <a:gd name="T23" fmla="*/ 828 h 944"/>
                <a:gd name="T24" fmla="*/ 160 w 544"/>
                <a:gd name="T25" fmla="*/ 797 h 944"/>
                <a:gd name="T26" fmla="*/ 160 w 544"/>
                <a:gd name="T27" fmla="*/ 797 h 944"/>
                <a:gd name="T28" fmla="*/ 140 w 544"/>
                <a:gd name="T29" fmla="*/ 790 h 944"/>
                <a:gd name="T30" fmla="*/ 99 w 544"/>
                <a:gd name="T31" fmla="*/ 745 h 944"/>
                <a:gd name="T32" fmla="*/ 83 w 544"/>
                <a:gd name="T33" fmla="*/ 708 h 944"/>
                <a:gd name="T34" fmla="*/ 83 w 544"/>
                <a:gd name="T35" fmla="*/ 708 h 944"/>
                <a:gd name="T36" fmla="*/ 66 w 544"/>
                <a:gd name="T37" fmla="*/ 695 h 944"/>
                <a:gd name="T38" fmla="*/ 41 w 544"/>
                <a:gd name="T39" fmla="*/ 640 h 944"/>
                <a:gd name="T40" fmla="*/ 36 w 544"/>
                <a:gd name="T41" fmla="*/ 600 h 944"/>
                <a:gd name="T42" fmla="*/ 36 w 544"/>
                <a:gd name="T43" fmla="*/ 600 h 944"/>
                <a:gd name="T44" fmla="*/ 31 w 544"/>
                <a:gd name="T45" fmla="*/ 581 h 944"/>
                <a:gd name="T46" fmla="*/ 15 w 544"/>
                <a:gd name="T47" fmla="*/ 544 h 944"/>
                <a:gd name="T48" fmla="*/ 5 w 544"/>
                <a:gd name="T49" fmla="*/ 484 h 944"/>
                <a:gd name="T50" fmla="*/ 13 w 544"/>
                <a:gd name="T51" fmla="*/ 484 h 944"/>
                <a:gd name="T52" fmla="*/ 11 w 544"/>
                <a:gd name="T53" fmla="*/ 464 h 944"/>
                <a:gd name="T54" fmla="*/ 0 w 544"/>
                <a:gd name="T55" fmla="*/ 425 h 944"/>
                <a:gd name="T56" fmla="*/ 0 w 544"/>
                <a:gd name="T57" fmla="*/ 405 h 944"/>
                <a:gd name="T58" fmla="*/ 10 w 544"/>
                <a:gd name="T59" fmla="*/ 365 h 944"/>
                <a:gd name="T60" fmla="*/ 148 w 544"/>
                <a:gd name="T61" fmla="*/ 348 h 944"/>
                <a:gd name="T62" fmla="*/ 167 w 544"/>
                <a:gd name="T63" fmla="*/ 338 h 944"/>
                <a:gd name="T64" fmla="*/ 9 w 544"/>
                <a:gd name="T65" fmla="*/ 325 h 944"/>
                <a:gd name="T66" fmla="*/ 9 w 544"/>
                <a:gd name="T67" fmla="*/ 325 h 944"/>
                <a:gd name="T68" fmla="*/ 113 w 544"/>
                <a:gd name="T69" fmla="*/ 329 h 944"/>
                <a:gd name="T70" fmla="*/ 206 w 544"/>
                <a:gd name="T71" fmla="*/ 328 h 944"/>
                <a:gd name="T72" fmla="*/ 14 w 544"/>
                <a:gd name="T73" fmla="*/ 305 h 944"/>
                <a:gd name="T74" fmla="*/ 81 w 544"/>
                <a:gd name="T75" fmla="*/ 284 h 944"/>
                <a:gd name="T76" fmla="*/ 81 w 544"/>
                <a:gd name="T77" fmla="*/ 284 h 944"/>
                <a:gd name="T78" fmla="*/ 236 w 544"/>
                <a:gd name="T79" fmla="*/ 275 h 944"/>
                <a:gd name="T80" fmla="*/ 36 w 544"/>
                <a:gd name="T81" fmla="*/ 271 h 944"/>
                <a:gd name="T82" fmla="*/ 67 w 544"/>
                <a:gd name="T83" fmla="*/ 246 h 944"/>
                <a:gd name="T84" fmla="*/ 228 w 544"/>
                <a:gd name="T85" fmla="*/ 234 h 944"/>
                <a:gd name="T86" fmla="*/ 234 w 544"/>
                <a:gd name="T87" fmla="*/ 254 h 944"/>
                <a:gd name="T88" fmla="*/ 69 w 544"/>
                <a:gd name="T89" fmla="*/ 208 h 944"/>
                <a:gd name="T90" fmla="*/ 51 w 544"/>
                <a:gd name="T91" fmla="*/ 234 h 944"/>
                <a:gd name="T92" fmla="*/ 77 w 544"/>
                <a:gd name="T93" fmla="*/ 209 h 944"/>
                <a:gd name="T94" fmla="*/ 199 w 544"/>
                <a:gd name="T95" fmla="*/ 204 h 944"/>
                <a:gd name="T96" fmla="*/ 199 w 544"/>
                <a:gd name="T97" fmla="*/ 204 h 944"/>
                <a:gd name="T98" fmla="*/ 103 w 544"/>
                <a:gd name="T99" fmla="*/ 205 h 944"/>
                <a:gd name="T100" fmla="*/ 178 w 544"/>
                <a:gd name="T101" fmla="*/ 202 h 944"/>
                <a:gd name="T102" fmla="*/ 120 w 544"/>
                <a:gd name="T103" fmla="*/ 191 h 944"/>
                <a:gd name="T104" fmla="*/ 77 w 544"/>
                <a:gd name="T105" fmla="*/ 166 h 944"/>
                <a:gd name="T106" fmla="*/ 77 w 544"/>
                <a:gd name="T107" fmla="*/ 166 h 944"/>
                <a:gd name="T108" fmla="*/ 99 w 544"/>
                <a:gd name="T109" fmla="*/ 132 h 944"/>
                <a:gd name="T110" fmla="*/ 108 w 544"/>
                <a:gd name="T111" fmla="*/ 115 h 944"/>
                <a:gd name="T112" fmla="*/ 126 w 544"/>
                <a:gd name="T113" fmla="*/ 78 h 944"/>
                <a:gd name="T114" fmla="*/ 173 w 544"/>
                <a:gd name="T115" fmla="*/ 40 h 944"/>
                <a:gd name="T116" fmla="*/ 173 w 544"/>
                <a:gd name="T117" fmla="*/ 40 h 944"/>
                <a:gd name="T118" fmla="*/ 212 w 544"/>
                <a:gd name="T119" fmla="*/ 29 h 944"/>
                <a:gd name="T120" fmla="*/ 230 w 544"/>
                <a:gd name="T121" fmla="*/ 22 h 944"/>
                <a:gd name="T122" fmla="*/ 266 w 544"/>
                <a:gd name="T123" fmla="*/ 3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4" h="944">
                  <a:moveTo>
                    <a:pt x="525" y="935"/>
                  </a:moveTo>
                  <a:cubicBezTo>
                    <a:pt x="524" y="942"/>
                    <a:pt x="524" y="942"/>
                    <a:pt x="524" y="942"/>
                  </a:cubicBezTo>
                  <a:cubicBezTo>
                    <a:pt x="531" y="943"/>
                    <a:pt x="538" y="944"/>
                    <a:pt x="544" y="944"/>
                  </a:cubicBezTo>
                  <a:cubicBezTo>
                    <a:pt x="544" y="936"/>
                    <a:pt x="544" y="936"/>
                    <a:pt x="544" y="936"/>
                  </a:cubicBezTo>
                  <a:cubicBezTo>
                    <a:pt x="539" y="936"/>
                    <a:pt x="532" y="935"/>
                    <a:pt x="525" y="935"/>
                  </a:cubicBezTo>
                  <a:moveTo>
                    <a:pt x="485" y="930"/>
                  </a:moveTo>
                  <a:cubicBezTo>
                    <a:pt x="484" y="938"/>
                    <a:pt x="484" y="938"/>
                    <a:pt x="484" y="938"/>
                  </a:cubicBezTo>
                  <a:cubicBezTo>
                    <a:pt x="491" y="939"/>
                    <a:pt x="498" y="940"/>
                    <a:pt x="504" y="940"/>
                  </a:cubicBezTo>
                  <a:cubicBezTo>
                    <a:pt x="505" y="933"/>
                    <a:pt x="505" y="933"/>
                    <a:pt x="505" y="933"/>
                  </a:cubicBezTo>
                  <a:cubicBezTo>
                    <a:pt x="499" y="932"/>
                    <a:pt x="492" y="931"/>
                    <a:pt x="485" y="930"/>
                  </a:cubicBezTo>
                  <a:moveTo>
                    <a:pt x="446" y="924"/>
                  </a:moveTo>
                  <a:cubicBezTo>
                    <a:pt x="445" y="932"/>
                    <a:pt x="445" y="932"/>
                    <a:pt x="445" y="932"/>
                  </a:cubicBezTo>
                  <a:cubicBezTo>
                    <a:pt x="451" y="933"/>
                    <a:pt x="458" y="934"/>
                    <a:pt x="464" y="935"/>
                  </a:cubicBezTo>
                  <a:cubicBezTo>
                    <a:pt x="466" y="927"/>
                    <a:pt x="466" y="927"/>
                    <a:pt x="466" y="927"/>
                  </a:cubicBezTo>
                  <a:cubicBezTo>
                    <a:pt x="459" y="926"/>
                    <a:pt x="453" y="925"/>
                    <a:pt x="446" y="924"/>
                  </a:cubicBezTo>
                  <a:moveTo>
                    <a:pt x="407" y="916"/>
                  </a:moveTo>
                  <a:cubicBezTo>
                    <a:pt x="405" y="923"/>
                    <a:pt x="405" y="923"/>
                    <a:pt x="405" y="923"/>
                  </a:cubicBezTo>
                  <a:cubicBezTo>
                    <a:pt x="412" y="925"/>
                    <a:pt x="418" y="926"/>
                    <a:pt x="425" y="928"/>
                  </a:cubicBezTo>
                  <a:cubicBezTo>
                    <a:pt x="427" y="920"/>
                    <a:pt x="427" y="920"/>
                    <a:pt x="427" y="920"/>
                  </a:cubicBezTo>
                  <a:cubicBezTo>
                    <a:pt x="420" y="919"/>
                    <a:pt x="414" y="917"/>
                    <a:pt x="407" y="916"/>
                  </a:cubicBezTo>
                  <a:moveTo>
                    <a:pt x="369" y="905"/>
                  </a:moveTo>
                  <a:cubicBezTo>
                    <a:pt x="367" y="913"/>
                    <a:pt x="367" y="913"/>
                    <a:pt x="367" y="913"/>
                  </a:cubicBezTo>
                  <a:cubicBezTo>
                    <a:pt x="373" y="915"/>
                    <a:pt x="380" y="917"/>
                    <a:pt x="386" y="918"/>
                  </a:cubicBezTo>
                  <a:cubicBezTo>
                    <a:pt x="388" y="911"/>
                    <a:pt x="388" y="911"/>
                    <a:pt x="388" y="911"/>
                  </a:cubicBezTo>
                  <a:cubicBezTo>
                    <a:pt x="382" y="909"/>
                    <a:pt x="375" y="907"/>
                    <a:pt x="369" y="905"/>
                  </a:cubicBezTo>
                  <a:moveTo>
                    <a:pt x="331" y="893"/>
                  </a:moveTo>
                  <a:cubicBezTo>
                    <a:pt x="328" y="901"/>
                    <a:pt x="328" y="901"/>
                    <a:pt x="328" y="901"/>
                  </a:cubicBezTo>
                  <a:cubicBezTo>
                    <a:pt x="328" y="901"/>
                    <a:pt x="328" y="901"/>
                    <a:pt x="328" y="901"/>
                  </a:cubicBezTo>
                  <a:cubicBezTo>
                    <a:pt x="335" y="903"/>
                    <a:pt x="341" y="905"/>
                    <a:pt x="347" y="907"/>
                  </a:cubicBezTo>
                  <a:cubicBezTo>
                    <a:pt x="350" y="900"/>
                    <a:pt x="350" y="900"/>
                    <a:pt x="350" y="900"/>
                  </a:cubicBezTo>
                  <a:cubicBezTo>
                    <a:pt x="344" y="898"/>
                    <a:pt x="337" y="896"/>
                    <a:pt x="331" y="893"/>
                  </a:cubicBezTo>
                  <a:moveTo>
                    <a:pt x="294" y="879"/>
                  </a:moveTo>
                  <a:cubicBezTo>
                    <a:pt x="291" y="886"/>
                    <a:pt x="291" y="886"/>
                    <a:pt x="291" y="886"/>
                  </a:cubicBezTo>
                  <a:cubicBezTo>
                    <a:pt x="297" y="889"/>
                    <a:pt x="303" y="891"/>
                    <a:pt x="310" y="894"/>
                  </a:cubicBezTo>
                  <a:cubicBezTo>
                    <a:pt x="313" y="886"/>
                    <a:pt x="313" y="886"/>
                    <a:pt x="313" y="886"/>
                  </a:cubicBezTo>
                  <a:cubicBezTo>
                    <a:pt x="306" y="884"/>
                    <a:pt x="300" y="882"/>
                    <a:pt x="294" y="879"/>
                  </a:cubicBezTo>
                  <a:moveTo>
                    <a:pt x="258" y="862"/>
                  </a:moveTo>
                  <a:cubicBezTo>
                    <a:pt x="255" y="869"/>
                    <a:pt x="255" y="869"/>
                    <a:pt x="255" y="869"/>
                  </a:cubicBezTo>
                  <a:cubicBezTo>
                    <a:pt x="261" y="872"/>
                    <a:pt x="267" y="875"/>
                    <a:pt x="273" y="878"/>
                  </a:cubicBezTo>
                  <a:cubicBezTo>
                    <a:pt x="276" y="871"/>
                    <a:pt x="276" y="871"/>
                    <a:pt x="276" y="871"/>
                  </a:cubicBezTo>
                  <a:cubicBezTo>
                    <a:pt x="270" y="868"/>
                    <a:pt x="264" y="865"/>
                    <a:pt x="258" y="862"/>
                  </a:cubicBezTo>
                  <a:moveTo>
                    <a:pt x="224" y="843"/>
                  </a:moveTo>
                  <a:cubicBezTo>
                    <a:pt x="220" y="850"/>
                    <a:pt x="220" y="850"/>
                    <a:pt x="220" y="850"/>
                  </a:cubicBezTo>
                  <a:cubicBezTo>
                    <a:pt x="225" y="853"/>
                    <a:pt x="231" y="857"/>
                    <a:pt x="237" y="860"/>
                  </a:cubicBezTo>
                  <a:cubicBezTo>
                    <a:pt x="241" y="853"/>
                    <a:pt x="241" y="853"/>
                    <a:pt x="241" y="853"/>
                  </a:cubicBezTo>
                  <a:cubicBezTo>
                    <a:pt x="235" y="850"/>
                    <a:pt x="229" y="847"/>
                    <a:pt x="224" y="843"/>
                  </a:cubicBezTo>
                  <a:moveTo>
                    <a:pt x="191" y="821"/>
                  </a:moveTo>
                  <a:cubicBezTo>
                    <a:pt x="186" y="828"/>
                    <a:pt x="186" y="828"/>
                    <a:pt x="186" y="828"/>
                  </a:cubicBezTo>
                  <a:cubicBezTo>
                    <a:pt x="192" y="832"/>
                    <a:pt x="197" y="836"/>
                    <a:pt x="203" y="839"/>
                  </a:cubicBezTo>
                  <a:cubicBezTo>
                    <a:pt x="207" y="833"/>
                    <a:pt x="207" y="833"/>
                    <a:pt x="207" y="833"/>
                  </a:cubicBezTo>
                  <a:cubicBezTo>
                    <a:pt x="202" y="829"/>
                    <a:pt x="196" y="825"/>
                    <a:pt x="191" y="821"/>
                  </a:cubicBezTo>
                  <a:moveTo>
                    <a:pt x="160" y="797"/>
                  </a:moveTo>
                  <a:cubicBezTo>
                    <a:pt x="155" y="803"/>
                    <a:pt x="155" y="803"/>
                    <a:pt x="155" y="803"/>
                  </a:cubicBezTo>
                  <a:cubicBezTo>
                    <a:pt x="160" y="807"/>
                    <a:pt x="165" y="812"/>
                    <a:pt x="170" y="816"/>
                  </a:cubicBezTo>
                  <a:cubicBezTo>
                    <a:pt x="175" y="810"/>
                    <a:pt x="175" y="810"/>
                    <a:pt x="175" y="810"/>
                  </a:cubicBezTo>
                  <a:cubicBezTo>
                    <a:pt x="170" y="805"/>
                    <a:pt x="165" y="801"/>
                    <a:pt x="160" y="797"/>
                  </a:cubicBezTo>
                  <a:moveTo>
                    <a:pt x="131" y="770"/>
                  </a:moveTo>
                  <a:cubicBezTo>
                    <a:pt x="126" y="775"/>
                    <a:pt x="126" y="775"/>
                    <a:pt x="126" y="775"/>
                  </a:cubicBezTo>
                  <a:cubicBezTo>
                    <a:pt x="126" y="775"/>
                    <a:pt x="126" y="775"/>
                    <a:pt x="126" y="775"/>
                  </a:cubicBezTo>
                  <a:cubicBezTo>
                    <a:pt x="130" y="780"/>
                    <a:pt x="135" y="785"/>
                    <a:pt x="140" y="790"/>
                  </a:cubicBezTo>
                  <a:cubicBezTo>
                    <a:pt x="145" y="784"/>
                    <a:pt x="145" y="784"/>
                    <a:pt x="145" y="784"/>
                  </a:cubicBezTo>
                  <a:cubicBezTo>
                    <a:pt x="141" y="779"/>
                    <a:pt x="136" y="775"/>
                    <a:pt x="131" y="770"/>
                  </a:cubicBezTo>
                  <a:moveTo>
                    <a:pt x="106" y="740"/>
                  </a:moveTo>
                  <a:cubicBezTo>
                    <a:pt x="99" y="745"/>
                    <a:pt x="99" y="745"/>
                    <a:pt x="99" y="745"/>
                  </a:cubicBezTo>
                  <a:cubicBezTo>
                    <a:pt x="103" y="750"/>
                    <a:pt x="108" y="755"/>
                    <a:pt x="112" y="761"/>
                  </a:cubicBezTo>
                  <a:cubicBezTo>
                    <a:pt x="118" y="755"/>
                    <a:pt x="118" y="755"/>
                    <a:pt x="118" y="755"/>
                  </a:cubicBezTo>
                  <a:cubicBezTo>
                    <a:pt x="114" y="750"/>
                    <a:pt x="110" y="745"/>
                    <a:pt x="106" y="740"/>
                  </a:cubicBezTo>
                  <a:moveTo>
                    <a:pt x="83" y="708"/>
                  </a:moveTo>
                  <a:cubicBezTo>
                    <a:pt x="76" y="712"/>
                    <a:pt x="76" y="712"/>
                    <a:pt x="76" y="712"/>
                  </a:cubicBezTo>
                  <a:cubicBezTo>
                    <a:pt x="80" y="718"/>
                    <a:pt x="83" y="723"/>
                    <a:pt x="87" y="729"/>
                  </a:cubicBezTo>
                  <a:cubicBezTo>
                    <a:pt x="94" y="724"/>
                    <a:pt x="94" y="724"/>
                    <a:pt x="94" y="724"/>
                  </a:cubicBezTo>
                  <a:cubicBezTo>
                    <a:pt x="90" y="719"/>
                    <a:pt x="86" y="713"/>
                    <a:pt x="83" y="708"/>
                  </a:cubicBezTo>
                  <a:moveTo>
                    <a:pt x="64" y="674"/>
                  </a:moveTo>
                  <a:cubicBezTo>
                    <a:pt x="57" y="677"/>
                    <a:pt x="57" y="677"/>
                    <a:pt x="57" y="677"/>
                  </a:cubicBezTo>
                  <a:cubicBezTo>
                    <a:pt x="57" y="677"/>
                    <a:pt x="57" y="677"/>
                    <a:pt x="57" y="677"/>
                  </a:cubicBezTo>
                  <a:cubicBezTo>
                    <a:pt x="60" y="683"/>
                    <a:pt x="63" y="689"/>
                    <a:pt x="66" y="695"/>
                  </a:cubicBezTo>
                  <a:cubicBezTo>
                    <a:pt x="73" y="691"/>
                    <a:pt x="73" y="691"/>
                    <a:pt x="73" y="691"/>
                  </a:cubicBezTo>
                  <a:cubicBezTo>
                    <a:pt x="70" y="685"/>
                    <a:pt x="67" y="679"/>
                    <a:pt x="64" y="674"/>
                  </a:cubicBezTo>
                  <a:moveTo>
                    <a:pt x="48" y="637"/>
                  </a:moveTo>
                  <a:cubicBezTo>
                    <a:pt x="41" y="640"/>
                    <a:pt x="41" y="640"/>
                    <a:pt x="41" y="640"/>
                  </a:cubicBezTo>
                  <a:cubicBezTo>
                    <a:pt x="43" y="647"/>
                    <a:pt x="45" y="653"/>
                    <a:pt x="48" y="659"/>
                  </a:cubicBezTo>
                  <a:cubicBezTo>
                    <a:pt x="55" y="656"/>
                    <a:pt x="55" y="656"/>
                    <a:pt x="55" y="656"/>
                  </a:cubicBezTo>
                  <a:cubicBezTo>
                    <a:pt x="53" y="650"/>
                    <a:pt x="50" y="644"/>
                    <a:pt x="48" y="637"/>
                  </a:cubicBezTo>
                  <a:moveTo>
                    <a:pt x="36" y="600"/>
                  </a:moveTo>
                  <a:cubicBezTo>
                    <a:pt x="28" y="602"/>
                    <a:pt x="28" y="602"/>
                    <a:pt x="28" y="602"/>
                  </a:cubicBezTo>
                  <a:cubicBezTo>
                    <a:pt x="30" y="609"/>
                    <a:pt x="32" y="615"/>
                    <a:pt x="34" y="621"/>
                  </a:cubicBezTo>
                  <a:cubicBezTo>
                    <a:pt x="42" y="619"/>
                    <a:pt x="42" y="619"/>
                    <a:pt x="42" y="619"/>
                  </a:cubicBezTo>
                  <a:cubicBezTo>
                    <a:pt x="40" y="613"/>
                    <a:pt x="38" y="606"/>
                    <a:pt x="36" y="600"/>
                  </a:cubicBezTo>
                  <a:moveTo>
                    <a:pt x="27" y="562"/>
                  </a:moveTo>
                  <a:cubicBezTo>
                    <a:pt x="19" y="563"/>
                    <a:pt x="19" y="563"/>
                    <a:pt x="19" y="563"/>
                  </a:cubicBezTo>
                  <a:cubicBezTo>
                    <a:pt x="20" y="570"/>
                    <a:pt x="22" y="576"/>
                    <a:pt x="23" y="583"/>
                  </a:cubicBezTo>
                  <a:cubicBezTo>
                    <a:pt x="31" y="581"/>
                    <a:pt x="31" y="581"/>
                    <a:pt x="31" y="581"/>
                  </a:cubicBezTo>
                  <a:cubicBezTo>
                    <a:pt x="29" y="574"/>
                    <a:pt x="28" y="568"/>
                    <a:pt x="27" y="562"/>
                  </a:cubicBezTo>
                  <a:moveTo>
                    <a:pt x="19" y="523"/>
                  </a:moveTo>
                  <a:cubicBezTo>
                    <a:pt x="11" y="524"/>
                    <a:pt x="11" y="524"/>
                    <a:pt x="11" y="524"/>
                  </a:cubicBezTo>
                  <a:cubicBezTo>
                    <a:pt x="12" y="530"/>
                    <a:pt x="13" y="537"/>
                    <a:pt x="15" y="544"/>
                  </a:cubicBezTo>
                  <a:cubicBezTo>
                    <a:pt x="22" y="542"/>
                    <a:pt x="22" y="542"/>
                    <a:pt x="22" y="542"/>
                  </a:cubicBezTo>
                  <a:cubicBezTo>
                    <a:pt x="21" y="536"/>
                    <a:pt x="20" y="529"/>
                    <a:pt x="19" y="523"/>
                  </a:cubicBezTo>
                  <a:moveTo>
                    <a:pt x="13" y="484"/>
                  </a:moveTo>
                  <a:cubicBezTo>
                    <a:pt x="5" y="484"/>
                    <a:pt x="5" y="484"/>
                    <a:pt x="5" y="484"/>
                  </a:cubicBezTo>
                  <a:cubicBezTo>
                    <a:pt x="5" y="484"/>
                    <a:pt x="5" y="484"/>
                    <a:pt x="5" y="484"/>
                  </a:cubicBezTo>
                  <a:cubicBezTo>
                    <a:pt x="6" y="491"/>
                    <a:pt x="7" y="498"/>
                    <a:pt x="8" y="504"/>
                  </a:cubicBezTo>
                  <a:cubicBezTo>
                    <a:pt x="16" y="503"/>
                    <a:pt x="16" y="503"/>
                    <a:pt x="16" y="503"/>
                  </a:cubicBezTo>
                  <a:cubicBezTo>
                    <a:pt x="14" y="496"/>
                    <a:pt x="14" y="490"/>
                    <a:pt x="13" y="484"/>
                  </a:cubicBezTo>
                  <a:moveTo>
                    <a:pt x="9" y="444"/>
                  </a:moveTo>
                  <a:cubicBezTo>
                    <a:pt x="1" y="445"/>
                    <a:pt x="1" y="445"/>
                    <a:pt x="1" y="445"/>
                  </a:cubicBezTo>
                  <a:cubicBezTo>
                    <a:pt x="1" y="451"/>
                    <a:pt x="2" y="458"/>
                    <a:pt x="3" y="465"/>
                  </a:cubicBezTo>
                  <a:cubicBezTo>
                    <a:pt x="11" y="464"/>
                    <a:pt x="11" y="464"/>
                    <a:pt x="11" y="464"/>
                  </a:cubicBezTo>
                  <a:cubicBezTo>
                    <a:pt x="10" y="457"/>
                    <a:pt x="9" y="451"/>
                    <a:pt x="9" y="444"/>
                  </a:cubicBezTo>
                  <a:moveTo>
                    <a:pt x="0" y="405"/>
                  </a:moveTo>
                  <a:cubicBezTo>
                    <a:pt x="0" y="406"/>
                    <a:pt x="0" y="408"/>
                    <a:pt x="0" y="410"/>
                  </a:cubicBezTo>
                  <a:cubicBezTo>
                    <a:pt x="0" y="415"/>
                    <a:pt x="0" y="420"/>
                    <a:pt x="0" y="425"/>
                  </a:cubicBezTo>
                  <a:cubicBezTo>
                    <a:pt x="8" y="424"/>
                    <a:pt x="8" y="424"/>
                    <a:pt x="8" y="424"/>
                  </a:cubicBezTo>
                  <a:cubicBezTo>
                    <a:pt x="8" y="420"/>
                    <a:pt x="8" y="415"/>
                    <a:pt x="8" y="410"/>
                  </a:cubicBezTo>
                  <a:cubicBezTo>
                    <a:pt x="8" y="408"/>
                    <a:pt x="8" y="406"/>
                    <a:pt x="8" y="405"/>
                  </a:cubicBezTo>
                  <a:cubicBezTo>
                    <a:pt x="0" y="405"/>
                    <a:pt x="0" y="405"/>
                    <a:pt x="0" y="405"/>
                  </a:cubicBezTo>
                  <a:moveTo>
                    <a:pt x="2" y="364"/>
                  </a:moveTo>
                  <a:cubicBezTo>
                    <a:pt x="2" y="371"/>
                    <a:pt x="1" y="378"/>
                    <a:pt x="1" y="384"/>
                  </a:cubicBezTo>
                  <a:cubicBezTo>
                    <a:pt x="9" y="385"/>
                    <a:pt x="9" y="385"/>
                    <a:pt x="9" y="385"/>
                  </a:cubicBezTo>
                  <a:cubicBezTo>
                    <a:pt x="9" y="378"/>
                    <a:pt x="9" y="372"/>
                    <a:pt x="10" y="365"/>
                  </a:cubicBezTo>
                  <a:cubicBezTo>
                    <a:pt x="2" y="364"/>
                    <a:pt x="2" y="364"/>
                    <a:pt x="2" y="364"/>
                  </a:cubicBezTo>
                  <a:moveTo>
                    <a:pt x="130" y="337"/>
                  </a:moveTo>
                  <a:cubicBezTo>
                    <a:pt x="128" y="345"/>
                    <a:pt x="128" y="345"/>
                    <a:pt x="128" y="345"/>
                  </a:cubicBezTo>
                  <a:cubicBezTo>
                    <a:pt x="134" y="347"/>
                    <a:pt x="141" y="348"/>
                    <a:pt x="148" y="348"/>
                  </a:cubicBezTo>
                  <a:cubicBezTo>
                    <a:pt x="148" y="340"/>
                    <a:pt x="148" y="340"/>
                    <a:pt x="148" y="340"/>
                  </a:cubicBezTo>
                  <a:cubicBezTo>
                    <a:pt x="142" y="340"/>
                    <a:pt x="136" y="339"/>
                    <a:pt x="130" y="337"/>
                  </a:cubicBezTo>
                  <a:moveTo>
                    <a:pt x="185" y="332"/>
                  </a:moveTo>
                  <a:cubicBezTo>
                    <a:pt x="179" y="334"/>
                    <a:pt x="173" y="336"/>
                    <a:pt x="167" y="338"/>
                  </a:cubicBezTo>
                  <a:cubicBezTo>
                    <a:pt x="169" y="346"/>
                    <a:pt x="169" y="346"/>
                    <a:pt x="169" y="346"/>
                  </a:cubicBezTo>
                  <a:cubicBezTo>
                    <a:pt x="176" y="344"/>
                    <a:pt x="182" y="342"/>
                    <a:pt x="189" y="339"/>
                  </a:cubicBezTo>
                  <a:cubicBezTo>
                    <a:pt x="185" y="332"/>
                    <a:pt x="185" y="332"/>
                    <a:pt x="185" y="332"/>
                  </a:cubicBezTo>
                  <a:moveTo>
                    <a:pt x="9" y="325"/>
                  </a:moveTo>
                  <a:cubicBezTo>
                    <a:pt x="7" y="331"/>
                    <a:pt x="6" y="338"/>
                    <a:pt x="5" y="345"/>
                  </a:cubicBezTo>
                  <a:cubicBezTo>
                    <a:pt x="13" y="346"/>
                    <a:pt x="13" y="346"/>
                    <a:pt x="13" y="346"/>
                  </a:cubicBezTo>
                  <a:cubicBezTo>
                    <a:pt x="14" y="339"/>
                    <a:pt x="15" y="333"/>
                    <a:pt x="16" y="327"/>
                  </a:cubicBezTo>
                  <a:cubicBezTo>
                    <a:pt x="9" y="325"/>
                    <a:pt x="9" y="325"/>
                    <a:pt x="9" y="325"/>
                  </a:cubicBezTo>
                  <a:moveTo>
                    <a:pt x="99" y="317"/>
                  </a:moveTo>
                  <a:cubicBezTo>
                    <a:pt x="93" y="322"/>
                    <a:pt x="93" y="322"/>
                    <a:pt x="93" y="322"/>
                  </a:cubicBezTo>
                  <a:cubicBezTo>
                    <a:pt x="97" y="328"/>
                    <a:pt x="103" y="332"/>
                    <a:pt x="109" y="336"/>
                  </a:cubicBezTo>
                  <a:cubicBezTo>
                    <a:pt x="113" y="329"/>
                    <a:pt x="113" y="329"/>
                    <a:pt x="113" y="329"/>
                  </a:cubicBezTo>
                  <a:cubicBezTo>
                    <a:pt x="108" y="326"/>
                    <a:pt x="103" y="322"/>
                    <a:pt x="99" y="317"/>
                  </a:cubicBezTo>
                  <a:moveTo>
                    <a:pt x="215" y="308"/>
                  </a:moveTo>
                  <a:cubicBezTo>
                    <a:pt x="211" y="313"/>
                    <a:pt x="206" y="318"/>
                    <a:pt x="201" y="322"/>
                  </a:cubicBezTo>
                  <a:cubicBezTo>
                    <a:pt x="206" y="328"/>
                    <a:pt x="206" y="328"/>
                    <a:pt x="206" y="328"/>
                  </a:cubicBezTo>
                  <a:cubicBezTo>
                    <a:pt x="212" y="324"/>
                    <a:pt x="217" y="319"/>
                    <a:pt x="221" y="313"/>
                  </a:cubicBezTo>
                  <a:cubicBezTo>
                    <a:pt x="215" y="308"/>
                    <a:pt x="215" y="308"/>
                    <a:pt x="215" y="308"/>
                  </a:cubicBezTo>
                  <a:moveTo>
                    <a:pt x="20" y="286"/>
                  </a:moveTo>
                  <a:cubicBezTo>
                    <a:pt x="18" y="292"/>
                    <a:pt x="16" y="299"/>
                    <a:pt x="14" y="305"/>
                  </a:cubicBezTo>
                  <a:cubicBezTo>
                    <a:pt x="21" y="308"/>
                    <a:pt x="21" y="308"/>
                    <a:pt x="21" y="308"/>
                  </a:cubicBezTo>
                  <a:cubicBezTo>
                    <a:pt x="23" y="301"/>
                    <a:pt x="26" y="295"/>
                    <a:pt x="28" y="289"/>
                  </a:cubicBezTo>
                  <a:cubicBezTo>
                    <a:pt x="20" y="286"/>
                    <a:pt x="20" y="286"/>
                    <a:pt x="20" y="286"/>
                  </a:cubicBezTo>
                  <a:moveTo>
                    <a:pt x="81" y="284"/>
                  </a:moveTo>
                  <a:cubicBezTo>
                    <a:pt x="73" y="286"/>
                    <a:pt x="73" y="286"/>
                    <a:pt x="73" y="286"/>
                  </a:cubicBezTo>
                  <a:cubicBezTo>
                    <a:pt x="75" y="293"/>
                    <a:pt x="78" y="299"/>
                    <a:pt x="81" y="305"/>
                  </a:cubicBezTo>
                  <a:cubicBezTo>
                    <a:pt x="88" y="301"/>
                    <a:pt x="88" y="301"/>
                    <a:pt x="88" y="301"/>
                  </a:cubicBezTo>
                  <a:cubicBezTo>
                    <a:pt x="85" y="296"/>
                    <a:pt x="83" y="290"/>
                    <a:pt x="81" y="284"/>
                  </a:cubicBezTo>
                  <a:moveTo>
                    <a:pt x="228" y="274"/>
                  </a:moveTo>
                  <a:cubicBezTo>
                    <a:pt x="228" y="280"/>
                    <a:pt x="226" y="287"/>
                    <a:pt x="224" y="292"/>
                  </a:cubicBezTo>
                  <a:cubicBezTo>
                    <a:pt x="231" y="295"/>
                    <a:pt x="231" y="295"/>
                    <a:pt x="231" y="295"/>
                  </a:cubicBezTo>
                  <a:cubicBezTo>
                    <a:pt x="234" y="289"/>
                    <a:pt x="236" y="282"/>
                    <a:pt x="236" y="275"/>
                  </a:cubicBezTo>
                  <a:cubicBezTo>
                    <a:pt x="228" y="274"/>
                    <a:pt x="228" y="274"/>
                    <a:pt x="228" y="274"/>
                  </a:cubicBezTo>
                  <a:moveTo>
                    <a:pt x="39" y="250"/>
                  </a:moveTo>
                  <a:cubicBezTo>
                    <a:pt x="35" y="256"/>
                    <a:pt x="32" y="261"/>
                    <a:pt x="29" y="268"/>
                  </a:cubicBezTo>
                  <a:cubicBezTo>
                    <a:pt x="36" y="271"/>
                    <a:pt x="36" y="271"/>
                    <a:pt x="36" y="271"/>
                  </a:cubicBezTo>
                  <a:cubicBezTo>
                    <a:pt x="39" y="265"/>
                    <a:pt x="42" y="260"/>
                    <a:pt x="46" y="255"/>
                  </a:cubicBezTo>
                  <a:cubicBezTo>
                    <a:pt x="39" y="250"/>
                    <a:pt x="39" y="250"/>
                    <a:pt x="39" y="250"/>
                  </a:cubicBezTo>
                  <a:moveTo>
                    <a:pt x="75" y="245"/>
                  </a:moveTo>
                  <a:cubicBezTo>
                    <a:pt x="67" y="246"/>
                    <a:pt x="67" y="246"/>
                    <a:pt x="67" y="246"/>
                  </a:cubicBezTo>
                  <a:cubicBezTo>
                    <a:pt x="67" y="253"/>
                    <a:pt x="68" y="260"/>
                    <a:pt x="69" y="266"/>
                  </a:cubicBezTo>
                  <a:cubicBezTo>
                    <a:pt x="77" y="265"/>
                    <a:pt x="77" y="265"/>
                    <a:pt x="77" y="265"/>
                  </a:cubicBezTo>
                  <a:cubicBezTo>
                    <a:pt x="76" y="259"/>
                    <a:pt x="75" y="252"/>
                    <a:pt x="75" y="245"/>
                  </a:cubicBezTo>
                  <a:moveTo>
                    <a:pt x="228" y="234"/>
                  </a:moveTo>
                  <a:cubicBezTo>
                    <a:pt x="220" y="238"/>
                    <a:pt x="220" y="238"/>
                    <a:pt x="220" y="238"/>
                  </a:cubicBezTo>
                  <a:cubicBezTo>
                    <a:pt x="222" y="241"/>
                    <a:pt x="223" y="244"/>
                    <a:pt x="224" y="247"/>
                  </a:cubicBezTo>
                  <a:cubicBezTo>
                    <a:pt x="225" y="250"/>
                    <a:pt x="226" y="253"/>
                    <a:pt x="227" y="255"/>
                  </a:cubicBezTo>
                  <a:cubicBezTo>
                    <a:pt x="234" y="254"/>
                    <a:pt x="234" y="254"/>
                    <a:pt x="234" y="254"/>
                  </a:cubicBezTo>
                  <a:cubicBezTo>
                    <a:pt x="234" y="251"/>
                    <a:pt x="233" y="248"/>
                    <a:pt x="232" y="245"/>
                  </a:cubicBezTo>
                  <a:cubicBezTo>
                    <a:pt x="231" y="241"/>
                    <a:pt x="229" y="237"/>
                    <a:pt x="228" y="234"/>
                  </a:cubicBezTo>
                  <a:moveTo>
                    <a:pt x="69" y="205"/>
                  </a:moveTo>
                  <a:cubicBezTo>
                    <a:pt x="69" y="206"/>
                    <a:pt x="69" y="207"/>
                    <a:pt x="69" y="208"/>
                  </a:cubicBezTo>
                  <a:cubicBezTo>
                    <a:pt x="68" y="213"/>
                    <a:pt x="68" y="217"/>
                    <a:pt x="67" y="221"/>
                  </a:cubicBezTo>
                  <a:cubicBezTo>
                    <a:pt x="66" y="219"/>
                    <a:pt x="66" y="219"/>
                    <a:pt x="66" y="219"/>
                  </a:cubicBezTo>
                  <a:cubicBezTo>
                    <a:pt x="66" y="219"/>
                    <a:pt x="66" y="219"/>
                    <a:pt x="66" y="219"/>
                  </a:cubicBezTo>
                  <a:cubicBezTo>
                    <a:pt x="61" y="224"/>
                    <a:pt x="56" y="229"/>
                    <a:pt x="51" y="234"/>
                  </a:cubicBezTo>
                  <a:cubicBezTo>
                    <a:pt x="57" y="239"/>
                    <a:pt x="57" y="239"/>
                    <a:pt x="57" y="239"/>
                  </a:cubicBezTo>
                  <a:cubicBezTo>
                    <a:pt x="62" y="234"/>
                    <a:pt x="66" y="230"/>
                    <a:pt x="71" y="226"/>
                  </a:cubicBezTo>
                  <a:cubicBezTo>
                    <a:pt x="75" y="226"/>
                    <a:pt x="75" y="226"/>
                    <a:pt x="75" y="226"/>
                  </a:cubicBezTo>
                  <a:cubicBezTo>
                    <a:pt x="75" y="221"/>
                    <a:pt x="76" y="215"/>
                    <a:pt x="77" y="209"/>
                  </a:cubicBezTo>
                  <a:cubicBezTo>
                    <a:pt x="77" y="208"/>
                    <a:pt x="77" y="207"/>
                    <a:pt x="77" y="206"/>
                  </a:cubicBezTo>
                  <a:cubicBezTo>
                    <a:pt x="69" y="205"/>
                    <a:pt x="69" y="205"/>
                    <a:pt x="69" y="205"/>
                  </a:cubicBezTo>
                  <a:cubicBezTo>
                    <a:pt x="69" y="205"/>
                    <a:pt x="69" y="205"/>
                    <a:pt x="69" y="205"/>
                  </a:cubicBezTo>
                  <a:moveTo>
                    <a:pt x="199" y="204"/>
                  </a:moveTo>
                  <a:cubicBezTo>
                    <a:pt x="195" y="210"/>
                    <a:pt x="195" y="210"/>
                    <a:pt x="195" y="210"/>
                  </a:cubicBezTo>
                  <a:cubicBezTo>
                    <a:pt x="200" y="214"/>
                    <a:pt x="205" y="218"/>
                    <a:pt x="210" y="222"/>
                  </a:cubicBezTo>
                  <a:cubicBezTo>
                    <a:pt x="215" y="217"/>
                    <a:pt x="215" y="217"/>
                    <a:pt x="215" y="217"/>
                  </a:cubicBezTo>
                  <a:cubicBezTo>
                    <a:pt x="211" y="212"/>
                    <a:pt x="205" y="207"/>
                    <a:pt x="199" y="204"/>
                  </a:cubicBezTo>
                  <a:moveTo>
                    <a:pt x="100" y="197"/>
                  </a:moveTo>
                  <a:cubicBezTo>
                    <a:pt x="94" y="200"/>
                    <a:pt x="88" y="203"/>
                    <a:pt x="82" y="207"/>
                  </a:cubicBezTo>
                  <a:cubicBezTo>
                    <a:pt x="86" y="214"/>
                    <a:pt x="86" y="214"/>
                    <a:pt x="86" y="214"/>
                  </a:cubicBezTo>
                  <a:cubicBezTo>
                    <a:pt x="92" y="210"/>
                    <a:pt x="98" y="207"/>
                    <a:pt x="103" y="205"/>
                  </a:cubicBezTo>
                  <a:cubicBezTo>
                    <a:pt x="100" y="197"/>
                    <a:pt x="100" y="197"/>
                    <a:pt x="100" y="197"/>
                  </a:cubicBezTo>
                  <a:moveTo>
                    <a:pt x="161" y="189"/>
                  </a:moveTo>
                  <a:cubicBezTo>
                    <a:pt x="160" y="197"/>
                    <a:pt x="160" y="197"/>
                    <a:pt x="160" y="197"/>
                  </a:cubicBezTo>
                  <a:cubicBezTo>
                    <a:pt x="166" y="198"/>
                    <a:pt x="172" y="200"/>
                    <a:pt x="178" y="202"/>
                  </a:cubicBezTo>
                  <a:cubicBezTo>
                    <a:pt x="181" y="194"/>
                    <a:pt x="181" y="194"/>
                    <a:pt x="181" y="194"/>
                  </a:cubicBezTo>
                  <a:cubicBezTo>
                    <a:pt x="174" y="192"/>
                    <a:pt x="168" y="190"/>
                    <a:pt x="161" y="189"/>
                  </a:cubicBezTo>
                  <a:moveTo>
                    <a:pt x="140" y="188"/>
                  </a:moveTo>
                  <a:cubicBezTo>
                    <a:pt x="133" y="189"/>
                    <a:pt x="127" y="189"/>
                    <a:pt x="120" y="191"/>
                  </a:cubicBezTo>
                  <a:cubicBezTo>
                    <a:pt x="122" y="199"/>
                    <a:pt x="122" y="199"/>
                    <a:pt x="122" y="199"/>
                  </a:cubicBezTo>
                  <a:cubicBezTo>
                    <a:pt x="128" y="197"/>
                    <a:pt x="134" y="196"/>
                    <a:pt x="141" y="196"/>
                  </a:cubicBezTo>
                  <a:cubicBezTo>
                    <a:pt x="140" y="188"/>
                    <a:pt x="140" y="188"/>
                    <a:pt x="140" y="188"/>
                  </a:cubicBezTo>
                  <a:moveTo>
                    <a:pt x="77" y="166"/>
                  </a:moveTo>
                  <a:cubicBezTo>
                    <a:pt x="75" y="172"/>
                    <a:pt x="74" y="179"/>
                    <a:pt x="72" y="185"/>
                  </a:cubicBezTo>
                  <a:cubicBezTo>
                    <a:pt x="80" y="187"/>
                    <a:pt x="80" y="187"/>
                    <a:pt x="80" y="187"/>
                  </a:cubicBezTo>
                  <a:cubicBezTo>
                    <a:pt x="81" y="180"/>
                    <a:pt x="83" y="174"/>
                    <a:pt x="85" y="168"/>
                  </a:cubicBezTo>
                  <a:cubicBezTo>
                    <a:pt x="77" y="166"/>
                    <a:pt x="77" y="166"/>
                    <a:pt x="77" y="166"/>
                  </a:cubicBezTo>
                  <a:moveTo>
                    <a:pt x="91" y="128"/>
                  </a:moveTo>
                  <a:cubicBezTo>
                    <a:pt x="89" y="134"/>
                    <a:pt x="86" y="140"/>
                    <a:pt x="83" y="147"/>
                  </a:cubicBezTo>
                  <a:cubicBezTo>
                    <a:pt x="91" y="150"/>
                    <a:pt x="91" y="150"/>
                    <a:pt x="91" y="150"/>
                  </a:cubicBezTo>
                  <a:cubicBezTo>
                    <a:pt x="93" y="143"/>
                    <a:pt x="96" y="137"/>
                    <a:pt x="99" y="132"/>
                  </a:cubicBezTo>
                  <a:cubicBezTo>
                    <a:pt x="91" y="128"/>
                    <a:pt x="91" y="128"/>
                    <a:pt x="91" y="128"/>
                  </a:cubicBezTo>
                  <a:moveTo>
                    <a:pt x="113" y="94"/>
                  </a:moveTo>
                  <a:cubicBezTo>
                    <a:pt x="109" y="99"/>
                    <a:pt x="105" y="105"/>
                    <a:pt x="101" y="110"/>
                  </a:cubicBezTo>
                  <a:cubicBezTo>
                    <a:pt x="108" y="115"/>
                    <a:pt x="108" y="115"/>
                    <a:pt x="108" y="115"/>
                  </a:cubicBezTo>
                  <a:cubicBezTo>
                    <a:pt x="112" y="109"/>
                    <a:pt x="115" y="104"/>
                    <a:pt x="119" y="99"/>
                  </a:cubicBezTo>
                  <a:cubicBezTo>
                    <a:pt x="113" y="94"/>
                    <a:pt x="113" y="94"/>
                    <a:pt x="113" y="94"/>
                  </a:cubicBezTo>
                  <a:moveTo>
                    <a:pt x="140" y="64"/>
                  </a:moveTo>
                  <a:cubicBezTo>
                    <a:pt x="135" y="68"/>
                    <a:pt x="131" y="73"/>
                    <a:pt x="126" y="78"/>
                  </a:cubicBezTo>
                  <a:cubicBezTo>
                    <a:pt x="132" y="84"/>
                    <a:pt x="132" y="84"/>
                    <a:pt x="132" y="84"/>
                  </a:cubicBezTo>
                  <a:cubicBezTo>
                    <a:pt x="136" y="79"/>
                    <a:pt x="141" y="74"/>
                    <a:pt x="146" y="70"/>
                  </a:cubicBezTo>
                  <a:cubicBezTo>
                    <a:pt x="140" y="64"/>
                    <a:pt x="140" y="64"/>
                    <a:pt x="140" y="64"/>
                  </a:cubicBezTo>
                  <a:moveTo>
                    <a:pt x="173" y="40"/>
                  </a:moveTo>
                  <a:cubicBezTo>
                    <a:pt x="167" y="43"/>
                    <a:pt x="162" y="47"/>
                    <a:pt x="156" y="51"/>
                  </a:cubicBezTo>
                  <a:cubicBezTo>
                    <a:pt x="161" y="58"/>
                    <a:pt x="161" y="58"/>
                    <a:pt x="161" y="58"/>
                  </a:cubicBezTo>
                  <a:cubicBezTo>
                    <a:pt x="166" y="54"/>
                    <a:pt x="172" y="50"/>
                    <a:pt x="177" y="47"/>
                  </a:cubicBezTo>
                  <a:cubicBezTo>
                    <a:pt x="173" y="40"/>
                    <a:pt x="173" y="40"/>
                    <a:pt x="173" y="40"/>
                  </a:cubicBezTo>
                  <a:moveTo>
                    <a:pt x="209" y="21"/>
                  </a:moveTo>
                  <a:cubicBezTo>
                    <a:pt x="203" y="24"/>
                    <a:pt x="197" y="27"/>
                    <a:pt x="190" y="30"/>
                  </a:cubicBezTo>
                  <a:cubicBezTo>
                    <a:pt x="194" y="37"/>
                    <a:pt x="194" y="37"/>
                    <a:pt x="194" y="37"/>
                  </a:cubicBezTo>
                  <a:cubicBezTo>
                    <a:pt x="200" y="34"/>
                    <a:pt x="206" y="31"/>
                    <a:pt x="212" y="29"/>
                  </a:cubicBezTo>
                  <a:cubicBezTo>
                    <a:pt x="209" y="21"/>
                    <a:pt x="209" y="21"/>
                    <a:pt x="209" y="21"/>
                  </a:cubicBezTo>
                  <a:moveTo>
                    <a:pt x="247" y="8"/>
                  </a:moveTo>
                  <a:cubicBezTo>
                    <a:pt x="241" y="10"/>
                    <a:pt x="234" y="12"/>
                    <a:pt x="228" y="14"/>
                  </a:cubicBezTo>
                  <a:cubicBezTo>
                    <a:pt x="230" y="22"/>
                    <a:pt x="230" y="22"/>
                    <a:pt x="230" y="22"/>
                  </a:cubicBezTo>
                  <a:cubicBezTo>
                    <a:pt x="237" y="19"/>
                    <a:pt x="243" y="17"/>
                    <a:pt x="249" y="16"/>
                  </a:cubicBezTo>
                  <a:cubicBezTo>
                    <a:pt x="247" y="8"/>
                    <a:pt x="247" y="8"/>
                    <a:pt x="247" y="8"/>
                  </a:cubicBezTo>
                  <a:moveTo>
                    <a:pt x="286" y="0"/>
                  </a:moveTo>
                  <a:cubicBezTo>
                    <a:pt x="280" y="0"/>
                    <a:pt x="274" y="2"/>
                    <a:pt x="266" y="3"/>
                  </a:cubicBezTo>
                  <a:cubicBezTo>
                    <a:pt x="268" y="11"/>
                    <a:pt x="268" y="11"/>
                    <a:pt x="268" y="11"/>
                  </a:cubicBezTo>
                  <a:cubicBezTo>
                    <a:pt x="275" y="10"/>
                    <a:pt x="282" y="8"/>
                    <a:pt x="287" y="7"/>
                  </a:cubicBezTo>
                  <a:cubicBezTo>
                    <a:pt x="286" y="0"/>
                    <a:pt x="286" y="0"/>
                    <a:pt x="286"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任意多边形: 形状 229"/>
            <p:cNvSpPr>
              <a:spLocks/>
            </p:cNvSpPr>
            <p:nvPr/>
          </p:nvSpPr>
          <p:spPr bwMode="auto">
            <a:xfrm>
              <a:off x="10659058" y="4033506"/>
              <a:ext cx="32459" cy="47604"/>
            </a:xfrm>
            <a:custGeom>
              <a:avLst/>
              <a:gdLst>
                <a:gd name="T0" fmla="*/ 8 w 15"/>
                <a:gd name="T1" fmla="*/ 0 h 22"/>
                <a:gd name="T2" fmla="*/ 8 w 15"/>
                <a:gd name="T3" fmla="*/ 0 h 22"/>
                <a:gd name="T4" fmla="*/ 0 w 15"/>
                <a:gd name="T5" fmla="*/ 19 h 22"/>
                <a:gd name="T6" fmla="*/ 8 w 15"/>
                <a:gd name="T7" fmla="*/ 22 h 22"/>
                <a:gd name="T8" fmla="*/ 15 w 15"/>
                <a:gd name="T9" fmla="*/ 3 h 22"/>
                <a:gd name="T10" fmla="*/ 8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8" y="0"/>
                  </a:moveTo>
                  <a:cubicBezTo>
                    <a:pt x="8" y="0"/>
                    <a:pt x="8" y="0"/>
                    <a:pt x="8" y="0"/>
                  </a:cubicBezTo>
                  <a:cubicBezTo>
                    <a:pt x="6" y="6"/>
                    <a:pt x="3" y="13"/>
                    <a:pt x="0" y="19"/>
                  </a:cubicBezTo>
                  <a:cubicBezTo>
                    <a:pt x="8" y="22"/>
                    <a:pt x="8" y="22"/>
                    <a:pt x="8" y="22"/>
                  </a:cubicBezTo>
                  <a:cubicBezTo>
                    <a:pt x="11" y="16"/>
                    <a:pt x="13" y="9"/>
                    <a:pt x="15" y="3"/>
                  </a:cubicBezTo>
                  <a:cubicBezTo>
                    <a:pt x="8" y="0"/>
                    <a:pt x="8" y="0"/>
                    <a:pt x="8" y="0"/>
                  </a:cubicBezTo>
                </a:path>
              </a:pathLst>
            </a:custGeom>
            <a:solidFill>
              <a:srgbClr val="495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任意多边形: 形状 230"/>
            <p:cNvSpPr>
              <a:spLocks/>
            </p:cNvSpPr>
            <p:nvPr/>
          </p:nvSpPr>
          <p:spPr bwMode="auto">
            <a:xfrm>
              <a:off x="10622275" y="4117898"/>
              <a:ext cx="34621" cy="41114"/>
            </a:xfrm>
            <a:custGeom>
              <a:avLst/>
              <a:gdLst>
                <a:gd name="T0" fmla="*/ 13 w 16"/>
                <a:gd name="T1" fmla="*/ 0 h 19"/>
                <a:gd name="T2" fmla="*/ 8 w 16"/>
                <a:gd name="T3" fmla="*/ 0 h 19"/>
                <a:gd name="T4" fmla="*/ 0 w 16"/>
                <a:gd name="T5" fmla="*/ 15 h 19"/>
                <a:gd name="T6" fmla="*/ 7 w 16"/>
                <a:gd name="T7" fmla="*/ 19 h 19"/>
                <a:gd name="T8" fmla="*/ 16 w 16"/>
                <a:gd name="T9" fmla="*/ 1 h 19"/>
                <a:gd name="T10" fmla="*/ 13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3" y="0"/>
                  </a:moveTo>
                  <a:cubicBezTo>
                    <a:pt x="8" y="0"/>
                    <a:pt x="8" y="0"/>
                    <a:pt x="8" y="0"/>
                  </a:cubicBezTo>
                  <a:cubicBezTo>
                    <a:pt x="5" y="5"/>
                    <a:pt x="3" y="10"/>
                    <a:pt x="0" y="15"/>
                  </a:cubicBezTo>
                  <a:cubicBezTo>
                    <a:pt x="7" y="19"/>
                    <a:pt x="7" y="19"/>
                    <a:pt x="7" y="19"/>
                  </a:cubicBezTo>
                  <a:cubicBezTo>
                    <a:pt x="10" y="13"/>
                    <a:pt x="13" y="7"/>
                    <a:pt x="16" y="1"/>
                  </a:cubicBezTo>
                  <a:cubicBezTo>
                    <a:pt x="13" y="0"/>
                    <a:pt x="13" y="0"/>
                    <a:pt x="13"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任意多边形: 形状 231"/>
            <p:cNvSpPr>
              <a:spLocks/>
            </p:cNvSpPr>
            <p:nvPr/>
          </p:nvSpPr>
          <p:spPr bwMode="auto">
            <a:xfrm>
              <a:off x="10639584" y="4113571"/>
              <a:ext cx="10820" cy="4327"/>
            </a:xfrm>
            <a:custGeom>
              <a:avLst/>
              <a:gdLst>
                <a:gd name="T0" fmla="*/ 1 w 5"/>
                <a:gd name="T1" fmla="*/ 0 h 2"/>
                <a:gd name="T2" fmla="*/ 0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1" y="0"/>
                    <a:pt x="0" y="1"/>
                    <a:pt x="0" y="2"/>
                  </a:cubicBezTo>
                  <a:cubicBezTo>
                    <a:pt x="5" y="2"/>
                    <a:pt x="5" y="2"/>
                    <a:pt x="5" y="2"/>
                  </a:cubicBezTo>
                  <a:cubicBezTo>
                    <a:pt x="1" y="0"/>
                    <a:pt x="1" y="0"/>
                    <a:pt x="1" y="0"/>
                  </a:cubicBezTo>
                </a:path>
              </a:pathLst>
            </a:custGeom>
            <a:solidFill>
              <a:srgbClr val="495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形状 232"/>
            <p:cNvSpPr>
              <a:spLocks noEditPoints="1"/>
            </p:cNvSpPr>
            <p:nvPr/>
          </p:nvSpPr>
          <p:spPr bwMode="auto">
            <a:xfrm>
              <a:off x="9304485" y="4187142"/>
              <a:ext cx="1309133" cy="553946"/>
            </a:xfrm>
            <a:custGeom>
              <a:avLst/>
              <a:gdLst>
                <a:gd name="T0" fmla="*/ 0 w 605"/>
                <a:gd name="T1" fmla="*/ 248 h 256"/>
                <a:gd name="T2" fmla="*/ 1 w 605"/>
                <a:gd name="T3" fmla="*/ 256 h 256"/>
                <a:gd name="T4" fmla="*/ 41 w 605"/>
                <a:gd name="T5" fmla="*/ 248 h 256"/>
                <a:gd name="T6" fmla="*/ 21 w 605"/>
                <a:gd name="T7" fmla="*/ 248 h 256"/>
                <a:gd name="T8" fmla="*/ 41 w 605"/>
                <a:gd name="T9" fmla="*/ 256 h 256"/>
                <a:gd name="T10" fmla="*/ 81 w 605"/>
                <a:gd name="T11" fmla="*/ 246 h 256"/>
                <a:gd name="T12" fmla="*/ 61 w 605"/>
                <a:gd name="T13" fmla="*/ 255 h 256"/>
                <a:gd name="T14" fmla="*/ 81 w 605"/>
                <a:gd name="T15" fmla="*/ 246 h 256"/>
                <a:gd name="T16" fmla="*/ 101 w 605"/>
                <a:gd name="T17" fmla="*/ 245 h 256"/>
                <a:gd name="T18" fmla="*/ 121 w 605"/>
                <a:gd name="T19" fmla="*/ 251 h 256"/>
                <a:gd name="T20" fmla="*/ 160 w 605"/>
                <a:gd name="T21" fmla="*/ 239 h 256"/>
                <a:gd name="T22" fmla="*/ 141 w 605"/>
                <a:gd name="T23" fmla="*/ 249 h 256"/>
                <a:gd name="T24" fmla="*/ 160 w 605"/>
                <a:gd name="T25" fmla="*/ 239 h 256"/>
                <a:gd name="T26" fmla="*/ 180 w 605"/>
                <a:gd name="T27" fmla="*/ 236 h 256"/>
                <a:gd name="T28" fmla="*/ 201 w 605"/>
                <a:gd name="T29" fmla="*/ 241 h 256"/>
                <a:gd name="T30" fmla="*/ 239 w 605"/>
                <a:gd name="T31" fmla="*/ 225 h 256"/>
                <a:gd name="T32" fmla="*/ 221 w 605"/>
                <a:gd name="T33" fmla="*/ 237 h 256"/>
                <a:gd name="T34" fmla="*/ 239 w 605"/>
                <a:gd name="T35" fmla="*/ 225 h 256"/>
                <a:gd name="T36" fmla="*/ 258 w 605"/>
                <a:gd name="T37" fmla="*/ 221 h 256"/>
                <a:gd name="T38" fmla="*/ 279 w 605"/>
                <a:gd name="T39" fmla="*/ 224 h 256"/>
                <a:gd name="T40" fmla="*/ 315 w 605"/>
                <a:gd name="T41" fmla="*/ 205 h 256"/>
                <a:gd name="T42" fmla="*/ 299 w 605"/>
                <a:gd name="T43" fmla="*/ 219 h 256"/>
                <a:gd name="T44" fmla="*/ 315 w 605"/>
                <a:gd name="T45" fmla="*/ 205 h 256"/>
                <a:gd name="T46" fmla="*/ 353 w 605"/>
                <a:gd name="T47" fmla="*/ 192 h 256"/>
                <a:gd name="T48" fmla="*/ 337 w 605"/>
                <a:gd name="T49" fmla="*/ 206 h 256"/>
                <a:gd name="T50" fmla="*/ 353 w 605"/>
                <a:gd name="T51" fmla="*/ 192 h 256"/>
                <a:gd name="T52" fmla="*/ 390 w 605"/>
                <a:gd name="T53" fmla="*/ 177 h 256"/>
                <a:gd name="T54" fmla="*/ 374 w 605"/>
                <a:gd name="T55" fmla="*/ 192 h 256"/>
                <a:gd name="T56" fmla="*/ 390 w 605"/>
                <a:gd name="T57" fmla="*/ 177 h 256"/>
                <a:gd name="T58" fmla="*/ 407 w 605"/>
                <a:gd name="T59" fmla="*/ 168 h 256"/>
                <a:gd name="T60" fmla="*/ 429 w 605"/>
                <a:gd name="T61" fmla="*/ 166 h 256"/>
                <a:gd name="T62" fmla="*/ 459 w 605"/>
                <a:gd name="T63" fmla="*/ 139 h 256"/>
                <a:gd name="T64" fmla="*/ 446 w 605"/>
                <a:gd name="T65" fmla="*/ 156 h 256"/>
                <a:gd name="T66" fmla="*/ 459 w 605"/>
                <a:gd name="T67" fmla="*/ 139 h 256"/>
                <a:gd name="T68" fmla="*/ 476 w 605"/>
                <a:gd name="T69" fmla="*/ 128 h 256"/>
                <a:gd name="T70" fmla="*/ 497 w 605"/>
                <a:gd name="T71" fmla="*/ 122 h 256"/>
                <a:gd name="T72" fmla="*/ 522 w 605"/>
                <a:gd name="T73" fmla="*/ 91 h 256"/>
                <a:gd name="T74" fmla="*/ 512 w 605"/>
                <a:gd name="T75" fmla="*/ 110 h 256"/>
                <a:gd name="T76" fmla="*/ 522 w 605"/>
                <a:gd name="T77" fmla="*/ 91 h 256"/>
                <a:gd name="T78" fmla="*/ 537 w 605"/>
                <a:gd name="T79" fmla="*/ 77 h 256"/>
                <a:gd name="T80" fmla="*/ 556 w 605"/>
                <a:gd name="T81" fmla="*/ 68 h 256"/>
                <a:gd name="T82" fmla="*/ 576 w 605"/>
                <a:gd name="T83" fmla="*/ 33 h 256"/>
                <a:gd name="T84" fmla="*/ 570 w 605"/>
                <a:gd name="T85" fmla="*/ 53 h 256"/>
                <a:gd name="T86" fmla="*/ 576 w 605"/>
                <a:gd name="T87" fmla="*/ 33 h 256"/>
                <a:gd name="T88" fmla="*/ 588 w 605"/>
                <a:gd name="T89" fmla="*/ 17 h 256"/>
                <a:gd name="T90" fmla="*/ 605 w 605"/>
                <a:gd name="T91" fmla="*/ 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5" h="256">
                  <a:moveTo>
                    <a:pt x="1" y="248"/>
                  </a:moveTo>
                  <a:cubicBezTo>
                    <a:pt x="0" y="248"/>
                    <a:pt x="0" y="248"/>
                    <a:pt x="0" y="248"/>
                  </a:cubicBezTo>
                  <a:cubicBezTo>
                    <a:pt x="0" y="256"/>
                    <a:pt x="0" y="256"/>
                    <a:pt x="0" y="256"/>
                  </a:cubicBezTo>
                  <a:cubicBezTo>
                    <a:pt x="1" y="256"/>
                    <a:pt x="1" y="256"/>
                    <a:pt x="1" y="256"/>
                  </a:cubicBezTo>
                  <a:cubicBezTo>
                    <a:pt x="1" y="248"/>
                    <a:pt x="1" y="248"/>
                    <a:pt x="1" y="248"/>
                  </a:cubicBezTo>
                  <a:moveTo>
                    <a:pt x="41" y="248"/>
                  </a:moveTo>
                  <a:cubicBezTo>
                    <a:pt x="41" y="248"/>
                    <a:pt x="41" y="248"/>
                    <a:pt x="41" y="248"/>
                  </a:cubicBezTo>
                  <a:cubicBezTo>
                    <a:pt x="34" y="248"/>
                    <a:pt x="28" y="248"/>
                    <a:pt x="21" y="248"/>
                  </a:cubicBezTo>
                  <a:cubicBezTo>
                    <a:pt x="21" y="256"/>
                    <a:pt x="21" y="256"/>
                    <a:pt x="21" y="256"/>
                  </a:cubicBezTo>
                  <a:cubicBezTo>
                    <a:pt x="28" y="256"/>
                    <a:pt x="35" y="256"/>
                    <a:pt x="41" y="256"/>
                  </a:cubicBezTo>
                  <a:cubicBezTo>
                    <a:pt x="41" y="248"/>
                    <a:pt x="41" y="248"/>
                    <a:pt x="41" y="248"/>
                  </a:cubicBezTo>
                  <a:moveTo>
                    <a:pt x="81" y="246"/>
                  </a:moveTo>
                  <a:cubicBezTo>
                    <a:pt x="74" y="246"/>
                    <a:pt x="68" y="247"/>
                    <a:pt x="61" y="247"/>
                  </a:cubicBezTo>
                  <a:cubicBezTo>
                    <a:pt x="61" y="255"/>
                    <a:pt x="61" y="255"/>
                    <a:pt x="61" y="255"/>
                  </a:cubicBezTo>
                  <a:cubicBezTo>
                    <a:pt x="68" y="255"/>
                    <a:pt x="75" y="254"/>
                    <a:pt x="81" y="254"/>
                  </a:cubicBezTo>
                  <a:cubicBezTo>
                    <a:pt x="81" y="246"/>
                    <a:pt x="81" y="246"/>
                    <a:pt x="81" y="246"/>
                  </a:cubicBezTo>
                  <a:moveTo>
                    <a:pt x="120" y="243"/>
                  </a:moveTo>
                  <a:cubicBezTo>
                    <a:pt x="114" y="243"/>
                    <a:pt x="107" y="244"/>
                    <a:pt x="101" y="245"/>
                  </a:cubicBezTo>
                  <a:cubicBezTo>
                    <a:pt x="101" y="252"/>
                    <a:pt x="101" y="252"/>
                    <a:pt x="101" y="252"/>
                  </a:cubicBezTo>
                  <a:cubicBezTo>
                    <a:pt x="108" y="252"/>
                    <a:pt x="115" y="251"/>
                    <a:pt x="121" y="251"/>
                  </a:cubicBezTo>
                  <a:cubicBezTo>
                    <a:pt x="120" y="243"/>
                    <a:pt x="120" y="243"/>
                    <a:pt x="120" y="243"/>
                  </a:cubicBezTo>
                  <a:moveTo>
                    <a:pt x="160" y="239"/>
                  </a:moveTo>
                  <a:cubicBezTo>
                    <a:pt x="154" y="239"/>
                    <a:pt x="147" y="240"/>
                    <a:pt x="140" y="241"/>
                  </a:cubicBezTo>
                  <a:cubicBezTo>
                    <a:pt x="141" y="249"/>
                    <a:pt x="141" y="249"/>
                    <a:pt x="141" y="249"/>
                  </a:cubicBezTo>
                  <a:cubicBezTo>
                    <a:pt x="148" y="248"/>
                    <a:pt x="155" y="247"/>
                    <a:pt x="161" y="246"/>
                  </a:cubicBezTo>
                  <a:cubicBezTo>
                    <a:pt x="160" y="239"/>
                    <a:pt x="160" y="239"/>
                    <a:pt x="160" y="239"/>
                  </a:cubicBezTo>
                  <a:moveTo>
                    <a:pt x="199" y="233"/>
                  </a:moveTo>
                  <a:cubicBezTo>
                    <a:pt x="193" y="234"/>
                    <a:pt x="186" y="235"/>
                    <a:pt x="180" y="236"/>
                  </a:cubicBezTo>
                  <a:cubicBezTo>
                    <a:pt x="181" y="244"/>
                    <a:pt x="181" y="244"/>
                    <a:pt x="181" y="244"/>
                  </a:cubicBezTo>
                  <a:cubicBezTo>
                    <a:pt x="188" y="243"/>
                    <a:pt x="194" y="242"/>
                    <a:pt x="201" y="241"/>
                  </a:cubicBezTo>
                  <a:cubicBezTo>
                    <a:pt x="199" y="233"/>
                    <a:pt x="199" y="233"/>
                    <a:pt x="199" y="233"/>
                  </a:cubicBezTo>
                  <a:moveTo>
                    <a:pt x="239" y="225"/>
                  </a:moveTo>
                  <a:cubicBezTo>
                    <a:pt x="232" y="227"/>
                    <a:pt x="226" y="228"/>
                    <a:pt x="219" y="229"/>
                  </a:cubicBezTo>
                  <a:cubicBezTo>
                    <a:pt x="221" y="237"/>
                    <a:pt x="221" y="237"/>
                    <a:pt x="221" y="237"/>
                  </a:cubicBezTo>
                  <a:cubicBezTo>
                    <a:pt x="227" y="236"/>
                    <a:pt x="234" y="235"/>
                    <a:pt x="240" y="233"/>
                  </a:cubicBezTo>
                  <a:cubicBezTo>
                    <a:pt x="239" y="225"/>
                    <a:pt x="239" y="225"/>
                    <a:pt x="239" y="225"/>
                  </a:cubicBezTo>
                  <a:moveTo>
                    <a:pt x="277" y="216"/>
                  </a:moveTo>
                  <a:cubicBezTo>
                    <a:pt x="271" y="218"/>
                    <a:pt x="265" y="219"/>
                    <a:pt x="258" y="221"/>
                  </a:cubicBezTo>
                  <a:cubicBezTo>
                    <a:pt x="260" y="229"/>
                    <a:pt x="260" y="229"/>
                    <a:pt x="260" y="229"/>
                  </a:cubicBezTo>
                  <a:cubicBezTo>
                    <a:pt x="266" y="227"/>
                    <a:pt x="273" y="226"/>
                    <a:pt x="279" y="224"/>
                  </a:cubicBezTo>
                  <a:cubicBezTo>
                    <a:pt x="277" y="216"/>
                    <a:pt x="277" y="216"/>
                    <a:pt x="277" y="216"/>
                  </a:cubicBezTo>
                  <a:moveTo>
                    <a:pt x="315" y="205"/>
                  </a:moveTo>
                  <a:cubicBezTo>
                    <a:pt x="309" y="207"/>
                    <a:pt x="303" y="209"/>
                    <a:pt x="296" y="211"/>
                  </a:cubicBezTo>
                  <a:cubicBezTo>
                    <a:pt x="299" y="219"/>
                    <a:pt x="299" y="219"/>
                    <a:pt x="299" y="219"/>
                  </a:cubicBezTo>
                  <a:cubicBezTo>
                    <a:pt x="305" y="217"/>
                    <a:pt x="312" y="215"/>
                    <a:pt x="318" y="213"/>
                  </a:cubicBezTo>
                  <a:cubicBezTo>
                    <a:pt x="315" y="205"/>
                    <a:pt x="315" y="205"/>
                    <a:pt x="315" y="205"/>
                  </a:cubicBezTo>
                  <a:moveTo>
                    <a:pt x="353" y="192"/>
                  </a:moveTo>
                  <a:cubicBezTo>
                    <a:pt x="353" y="192"/>
                    <a:pt x="353" y="192"/>
                    <a:pt x="353" y="192"/>
                  </a:cubicBezTo>
                  <a:cubicBezTo>
                    <a:pt x="347" y="194"/>
                    <a:pt x="341" y="197"/>
                    <a:pt x="334" y="199"/>
                  </a:cubicBezTo>
                  <a:cubicBezTo>
                    <a:pt x="337" y="206"/>
                    <a:pt x="337" y="206"/>
                    <a:pt x="337" y="206"/>
                  </a:cubicBezTo>
                  <a:cubicBezTo>
                    <a:pt x="343" y="204"/>
                    <a:pt x="350" y="202"/>
                    <a:pt x="356" y="199"/>
                  </a:cubicBezTo>
                  <a:cubicBezTo>
                    <a:pt x="353" y="192"/>
                    <a:pt x="353" y="192"/>
                    <a:pt x="353" y="192"/>
                  </a:cubicBezTo>
                  <a:moveTo>
                    <a:pt x="390" y="177"/>
                  </a:moveTo>
                  <a:cubicBezTo>
                    <a:pt x="390" y="177"/>
                    <a:pt x="390" y="177"/>
                    <a:pt x="390" y="177"/>
                  </a:cubicBezTo>
                  <a:cubicBezTo>
                    <a:pt x="384" y="179"/>
                    <a:pt x="378" y="182"/>
                    <a:pt x="371" y="185"/>
                  </a:cubicBezTo>
                  <a:cubicBezTo>
                    <a:pt x="374" y="192"/>
                    <a:pt x="374" y="192"/>
                    <a:pt x="374" y="192"/>
                  </a:cubicBezTo>
                  <a:cubicBezTo>
                    <a:pt x="381" y="189"/>
                    <a:pt x="387" y="187"/>
                    <a:pt x="393" y="184"/>
                  </a:cubicBezTo>
                  <a:cubicBezTo>
                    <a:pt x="390" y="177"/>
                    <a:pt x="390" y="177"/>
                    <a:pt x="390" y="177"/>
                  </a:cubicBezTo>
                  <a:moveTo>
                    <a:pt x="425" y="159"/>
                  </a:moveTo>
                  <a:cubicBezTo>
                    <a:pt x="419" y="162"/>
                    <a:pt x="413" y="165"/>
                    <a:pt x="407" y="168"/>
                  </a:cubicBezTo>
                  <a:cubicBezTo>
                    <a:pt x="411" y="175"/>
                    <a:pt x="411" y="175"/>
                    <a:pt x="411" y="175"/>
                  </a:cubicBezTo>
                  <a:cubicBezTo>
                    <a:pt x="417" y="172"/>
                    <a:pt x="423" y="169"/>
                    <a:pt x="429" y="166"/>
                  </a:cubicBezTo>
                  <a:cubicBezTo>
                    <a:pt x="425" y="159"/>
                    <a:pt x="425" y="159"/>
                    <a:pt x="425" y="159"/>
                  </a:cubicBezTo>
                  <a:moveTo>
                    <a:pt x="459" y="139"/>
                  </a:moveTo>
                  <a:cubicBezTo>
                    <a:pt x="454" y="142"/>
                    <a:pt x="448" y="146"/>
                    <a:pt x="442" y="149"/>
                  </a:cubicBezTo>
                  <a:cubicBezTo>
                    <a:pt x="446" y="156"/>
                    <a:pt x="446" y="156"/>
                    <a:pt x="446" y="156"/>
                  </a:cubicBezTo>
                  <a:cubicBezTo>
                    <a:pt x="452" y="153"/>
                    <a:pt x="458" y="149"/>
                    <a:pt x="464" y="146"/>
                  </a:cubicBezTo>
                  <a:cubicBezTo>
                    <a:pt x="459" y="139"/>
                    <a:pt x="459" y="139"/>
                    <a:pt x="459" y="139"/>
                  </a:cubicBezTo>
                  <a:moveTo>
                    <a:pt x="492" y="116"/>
                  </a:moveTo>
                  <a:cubicBezTo>
                    <a:pt x="487" y="120"/>
                    <a:pt x="481" y="124"/>
                    <a:pt x="476" y="128"/>
                  </a:cubicBezTo>
                  <a:cubicBezTo>
                    <a:pt x="480" y="134"/>
                    <a:pt x="480" y="134"/>
                    <a:pt x="480" y="134"/>
                  </a:cubicBezTo>
                  <a:cubicBezTo>
                    <a:pt x="486" y="130"/>
                    <a:pt x="491" y="126"/>
                    <a:pt x="497" y="122"/>
                  </a:cubicBezTo>
                  <a:cubicBezTo>
                    <a:pt x="492" y="116"/>
                    <a:pt x="492" y="116"/>
                    <a:pt x="492" y="116"/>
                  </a:cubicBezTo>
                  <a:moveTo>
                    <a:pt x="522" y="91"/>
                  </a:moveTo>
                  <a:cubicBezTo>
                    <a:pt x="517" y="95"/>
                    <a:pt x="512" y="100"/>
                    <a:pt x="507" y="104"/>
                  </a:cubicBezTo>
                  <a:cubicBezTo>
                    <a:pt x="512" y="110"/>
                    <a:pt x="512" y="110"/>
                    <a:pt x="512" y="110"/>
                  </a:cubicBezTo>
                  <a:cubicBezTo>
                    <a:pt x="518" y="106"/>
                    <a:pt x="523" y="101"/>
                    <a:pt x="528" y="97"/>
                  </a:cubicBezTo>
                  <a:cubicBezTo>
                    <a:pt x="522" y="91"/>
                    <a:pt x="522" y="91"/>
                    <a:pt x="522" y="91"/>
                  </a:cubicBezTo>
                  <a:moveTo>
                    <a:pt x="550" y="63"/>
                  </a:moveTo>
                  <a:cubicBezTo>
                    <a:pt x="546" y="68"/>
                    <a:pt x="541" y="73"/>
                    <a:pt x="537" y="77"/>
                  </a:cubicBezTo>
                  <a:cubicBezTo>
                    <a:pt x="542" y="83"/>
                    <a:pt x="542" y="83"/>
                    <a:pt x="542" y="83"/>
                  </a:cubicBezTo>
                  <a:cubicBezTo>
                    <a:pt x="547" y="78"/>
                    <a:pt x="552" y="73"/>
                    <a:pt x="556" y="68"/>
                  </a:cubicBezTo>
                  <a:cubicBezTo>
                    <a:pt x="550" y="63"/>
                    <a:pt x="550" y="63"/>
                    <a:pt x="550" y="63"/>
                  </a:cubicBezTo>
                  <a:moveTo>
                    <a:pt x="576" y="33"/>
                  </a:moveTo>
                  <a:cubicBezTo>
                    <a:pt x="572" y="38"/>
                    <a:pt x="568" y="43"/>
                    <a:pt x="563" y="48"/>
                  </a:cubicBezTo>
                  <a:cubicBezTo>
                    <a:pt x="570" y="53"/>
                    <a:pt x="570" y="53"/>
                    <a:pt x="570" y="53"/>
                  </a:cubicBezTo>
                  <a:cubicBezTo>
                    <a:pt x="574" y="48"/>
                    <a:pt x="578" y="43"/>
                    <a:pt x="582" y="38"/>
                  </a:cubicBezTo>
                  <a:cubicBezTo>
                    <a:pt x="576" y="33"/>
                    <a:pt x="576" y="33"/>
                    <a:pt x="576" y="33"/>
                  </a:cubicBezTo>
                  <a:moveTo>
                    <a:pt x="598" y="0"/>
                  </a:moveTo>
                  <a:cubicBezTo>
                    <a:pt x="595" y="6"/>
                    <a:pt x="591" y="11"/>
                    <a:pt x="588" y="17"/>
                  </a:cubicBezTo>
                  <a:cubicBezTo>
                    <a:pt x="594" y="21"/>
                    <a:pt x="594" y="21"/>
                    <a:pt x="594" y="21"/>
                  </a:cubicBezTo>
                  <a:cubicBezTo>
                    <a:pt x="598" y="16"/>
                    <a:pt x="602" y="10"/>
                    <a:pt x="605" y="4"/>
                  </a:cubicBezTo>
                  <a:cubicBezTo>
                    <a:pt x="598" y="0"/>
                    <a:pt x="598" y="0"/>
                    <a:pt x="598"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形状 233"/>
            <p:cNvSpPr>
              <a:spLocks/>
            </p:cNvSpPr>
            <p:nvPr/>
          </p:nvSpPr>
          <p:spPr bwMode="auto">
            <a:xfrm>
              <a:off x="9611755" y="2397633"/>
              <a:ext cx="1601252" cy="1601252"/>
            </a:xfrm>
            <a:custGeom>
              <a:avLst/>
              <a:gdLst>
                <a:gd name="T0" fmla="*/ 721 w 740"/>
                <a:gd name="T1" fmla="*/ 0 h 740"/>
                <a:gd name="T2" fmla="*/ 245 w 740"/>
                <a:gd name="T3" fmla="*/ 0 h 740"/>
                <a:gd name="T4" fmla="*/ 245 w 740"/>
                <a:gd name="T5" fmla="*/ 3 h 740"/>
                <a:gd name="T6" fmla="*/ 245 w 740"/>
                <a:gd name="T7" fmla="*/ 3 h 740"/>
                <a:gd name="T8" fmla="*/ 245 w 740"/>
                <a:gd name="T9" fmla="*/ 3 h 740"/>
                <a:gd name="T10" fmla="*/ 214 w 740"/>
                <a:gd name="T11" fmla="*/ 34 h 740"/>
                <a:gd name="T12" fmla="*/ 184 w 740"/>
                <a:gd name="T13" fmla="*/ 3 h 740"/>
                <a:gd name="T14" fmla="*/ 184 w 740"/>
                <a:gd name="T15" fmla="*/ 0 h 740"/>
                <a:gd name="T16" fmla="*/ 172 w 740"/>
                <a:gd name="T17" fmla="*/ 0 h 740"/>
                <a:gd name="T18" fmla="*/ 172 w 740"/>
                <a:gd name="T19" fmla="*/ 3 h 740"/>
                <a:gd name="T20" fmla="*/ 172 w 740"/>
                <a:gd name="T21" fmla="*/ 3 h 740"/>
                <a:gd name="T22" fmla="*/ 172 w 740"/>
                <a:gd name="T23" fmla="*/ 3 h 740"/>
                <a:gd name="T24" fmla="*/ 141 w 740"/>
                <a:gd name="T25" fmla="*/ 34 h 740"/>
                <a:gd name="T26" fmla="*/ 111 w 740"/>
                <a:gd name="T27" fmla="*/ 3 h 740"/>
                <a:gd name="T28" fmla="*/ 111 w 740"/>
                <a:gd name="T29" fmla="*/ 0 h 740"/>
                <a:gd name="T30" fmla="*/ 99 w 740"/>
                <a:gd name="T31" fmla="*/ 0 h 740"/>
                <a:gd name="T32" fmla="*/ 99 w 740"/>
                <a:gd name="T33" fmla="*/ 3 h 740"/>
                <a:gd name="T34" fmla="*/ 99 w 740"/>
                <a:gd name="T35" fmla="*/ 3 h 740"/>
                <a:gd name="T36" fmla="*/ 99 w 740"/>
                <a:gd name="T37" fmla="*/ 3 h 740"/>
                <a:gd name="T38" fmla="*/ 68 w 740"/>
                <a:gd name="T39" fmla="*/ 34 h 740"/>
                <a:gd name="T40" fmla="*/ 38 w 740"/>
                <a:gd name="T41" fmla="*/ 3 h 740"/>
                <a:gd name="T42" fmla="*/ 38 w 740"/>
                <a:gd name="T43" fmla="*/ 0 h 740"/>
                <a:gd name="T44" fmla="*/ 19 w 740"/>
                <a:gd name="T45" fmla="*/ 0 h 740"/>
                <a:gd name="T46" fmla="*/ 6 w 740"/>
                <a:gd name="T47" fmla="*/ 5 h 740"/>
                <a:gd name="T48" fmla="*/ 0 w 740"/>
                <a:gd name="T49" fmla="*/ 19 h 740"/>
                <a:gd name="T50" fmla="*/ 0 w 740"/>
                <a:gd name="T51" fmla="*/ 721 h 740"/>
                <a:gd name="T52" fmla="*/ 6 w 740"/>
                <a:gd name="T53" fmla="*/ 734 h 740"/>
                <a:gd name="T54" fmla="*/ 19 w 740"/>
                <a:gd name="T55" fmla="*/ 740 h 740"/>
                <a:gd name="T56" fmla="*/ 66 w 740"/>
                <a:gd name="T57" fmla="*/ 740 h 740"/>
                <a:gd name="T58" fmla="*/ 66 w 740"/>
                <a:gd name="T59" fmla="*/ 73 h 740"/>
                <a:gd name="T60" fmla="*/ 86 w 740"/>
                <a:gd name="T61" fmla="*/ 53 h 740"/>
                <a:gd name="T62" fmla="*/ 740 w 740"/>
                <a:gd name="T63" fmla="*/ 53 h 740"/>
                <a:gd name="T64" fmla="*/ 740 w 740"/>
                <a:gd name="T65" fmla="*/ 19 h 740"/>
                <a:gd name="T66" fmla="*/ 734 w 740"/>
                <a:gd name="T67" fmla="*/ 5 h 740"/>
                <a:gd name="T68" fmla="*/ 721 w 740"/>
                <a:gd name="T69"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0" h="740">
                  <a:moveTo>
                    <a:pt x="721" y="0"/>
                  </a:moveTo>
                  <a:cubicBezTo>
                    <a:pt x="245" y="0"/>
                    <a:pt x="245" y="0"/>
                    <a:pt x="245" y="0"/>
                  </a:cubicBezTo>
                  <a:cubicBezTo>
                    <a:pt x="245" y="1"/>
                    <a:pt x="245" y="2"/>
                    <a:pt x="245" y="3"/>
                  </a:cubicBezTo>
                  <a:cubicBezTo>
                    <a:pt x="245" y="3"/>
                    <a:pt x="245" y="3"/>
                    <a:pt x="245" y="3"/>
                  </a:cubicBezTo>
                  <a:cubicBezTo>
                    <a:pt x="245" y="3"/>
                    <a:pt x="245" y="3"/>
                    <a:pt x="245" y="3"/>
                  </a:cubicBezTo>
                  <a:cubicBezTo>
                    <a:pt x="245" y="20"/>
                    <a:pt x="231" y="34"/>
                    <a:pt x="214" y="34"/>
                  </a:cubicBezTo>
                  <a:cubicBezTo>
                    <a:pt x="198" y="34"/>
                    <a:pt x="184" y="20"/>
                    <a:pt x="184" y="3"/>
                  </a:cubicBezTo>
                  <a:cubicBezTo>
                    <a:pt x="184" y="2"/>
                    <a:pt x="184" y="1"/>
                    <a:pt x="184" y="0"/>
                  </a:cubicBezTo>
                  <a:cubicBezTo>
                    <a:pt x="172" y="0"/>
                    <a:pt x="172" y="0"/>
                    <a:pt x="172" y="0"/>
                  </a:cubicBezTo>
                  <a:cubicBezTo>
                    <a:pt x="172" y="1"/>
                    <a:pt x="172" y="2"/>
                    <a:pt x="172" y="3"/>
                  </a:cubicBezTo>
                  <a:cubicBezTo>
                    <a:pt x="172" y="3"/>
                    <a:pt x="172" y="3"/>
                    <a:pt x="172" y="3"/>
                  </a:cubicBezTo>
                  <a:cubicBezTo>
                    <a:pt x="172" y="3"/>
                    <a:pt x="172" y="3"/>
                    <a:pt x="172" y="3"/>
                  </a:cubicBezTo>
                  <a:cubicBezTo>
                    <a:pt x="172" y="20"/>
                    <a:pt x="158" y="34"/>
                    <a:pt x="141" y="34"/>
                  </a:cubicBezTo>
                  <a:cubicBezTo>
                    <a:pt x="125" y="34"/>
                    <a:pt x="111" y="20"/>
                    <a:pt x="111" y="3"/>
                  </a:cubicBezTo>
                  <a:cubicBezTo>
                    <a:pt x="111" y="2"/>
                    <a:pt x="111" y="1"/>
                    <a:pt x="111" y="0"/>
                  </a:cubicBezTo>
                  <a:cubicBezTo>
                    <a:pt x="99" y="0"/>
                    <a:pt x="99" y="0"/>
                    <a:pt x="99" y="0"/>
                  </a:cubicBezTo>
                  <a:cubicBezTo>
                    <a:pt x="99" y="1"/>
                    <a:pt x="99" y="2"/>
                    <a:pt x="99" y="3"/>
                  </a:cubicBezTo>
                  <a:cubicBezTo>
                    <a:pt x="99" y="3"/>
                    <a:pt x="99" y="3"/>
                    <a:pt x="99" y="3"/>
                  </a:cubicBezTo>
                  <a:cubicBezTo>
                    <a:pt x="99" y="3"/>
                    <a:pt x="99" y="3"/>
                    <a:pt x="99" y="3"/>
                  </a:cubicBezTo>
                  <a:cubicBezTo>
                    <a:pt x="99" y="20"/>
                    <a:pt x="85" y="34"/>
                    <a:pt x="68" y="34"/>
                  </a:cubicBezTo>
                  <a:cubicBezTo>
                    <a:pt x="52" y="34"/>
                    <a:pt x="38" y="20"/>
                    <a:pt x="38" y="3"/>
                  </a:cubicBezTo>
                  <a:cubicBezTo>
                    <a:pt x="38" y="2"/>
                    <a:pt x="38" y="1"/>
                    <a:pt x="38" y="0"/>
                  </a:cubicBezTo>
                  <a:cubicBezTo>
                    <a:pt x="19" y="0"/>
                    <a:pt x="19" y="0"/>
                    <a:pt x="19" y="0"/>
                  </a:cubicBezTo>
                  <a:cubicBezTo>
                    <a:pt x="14" y="0"/>
                    <a:pt x="9" y="2"/>
                    <a:pt x="6" y="5"/>
                  </a:cubicBezTo>
                  <a:cubicBezTo>
                    <a:pt x="2" y="9"/>
                    <a:pt x="0" y="14"/>
                    <a:pt x="0" y="19"/>
                  </a:cubicBezTo>
                  <a:cubicBezTo>
                    <a:pt x="0" y="721"/>
                    <a:pt x="0" y="721"/>
                    <a:pt x="0" y="721"/>
                  </a:cubicBezTo>
                  <a:cubicBezTo>
                    <a:pt x="0" y="726"/>
                    <a:pt x="2" y="731"/>
                    <a:pt x="6" y="734"/>
                  </a:cubicBezTo>
                  <a:cubicBezTo>
                    <a:pt x="9" y="738"/>
                    <a:pt x="14" y="740"/>
                    <a:pt x="19" y="740"/>
                  </a:cubicBezTo>
                  <a:cubicBezTo>
                    <a:pt x="66" y="740"/>
                    <a:pt x="66" y="740"/>
                    <a:pt x="66" y="740"/>
                  </a:cubicBezTo>
                  <a:cubicBezTo>
                    <a:pt x="66" y="73"/>
                    <a:pt x="66" y="73"/>
                    <a:pt x="66" y="73"/>
                  </a:cubicBezTo>
                  <a:cubicBezTo>
                    <a:pt x="66" y="62"/>
                    <a:pt x="75" y="53"/>
                    <a:pt x="86" y="53"/>
                  </a:cubicBezTo>
                  <a:cubicBezTo>
                    <a:pt x="740" y="53"/>
                    <a:pt x="740" y="53"/>
                    <a:pt x="740" y="53"/>
                  </a:cubicBezTo>
                  <a:cubicBezTo>
                    <a:pt x="740" y="19"/>
                    <a:pt x="740" y="19"/>
                    <a:pt x="740" y="19"/>
                  </a:cubicBezTo>
                  <a:cubicBezTo>
                    <a:pt x="740" y="14"/>
                    <a:pt x="738" y="9"/>
                    <a:pt x="734" y="5"/>
                  </a:cubicBezTo>
                  <a:cubicBezTo>
                    <a:pt x="731" y="2"/>
                    <a:pt x="726" y="0"/>
                    <a:pt x="721" y="0"/>
                  </a:cubicBezTo>
                </a:path>
              </a:pathLst>
            </a:custGeom>
            <a:solidFill>
              <a:srgbClr val="8EA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形状 234"/>
            <p:cNvSpPr>
              <a:spLocks/>
            </p:cNvSpPr>
            <p:nvPr/>
          </p:nvSpPr>
          <p:spPr bwMode="auto">
            <a:xfrm>
              <a:off x="9754567" y="2512318"/>
              <a:ext cx="1458438" cy="1486568"/>
            </a:xfrm>
            <a:custGeom>
              <a:avLst/>
              <a:gdLst>
                <a:gd name="T0" fmla="*/ 674 w 674"/>
                <a:gd name="T1" fmla="*/ 0 h 687"/>
                <a:gd name="T2" fmla="*/ 20 w 674"/>
                <a:gd name="T3" fmla="*/ 0 h 687"/>
                <a:gd name="T4" fmla="*/ 0 w 674"/>
                <a:gd name="T5" fmla="*/ 20 h 687"/>
                <a:gd name="T6" fmla="*/ 0 w 674"/>
                <a:gd name="T7" fmla="*/ 687 h 687"/>
                <a:gd name="T8" fmla="*/ 76 w 674"/>
                <a:gd name="T9" fmla="*/ 687 h 687"/>
                <a:gd name="T10" fmla="*/ 76 w 674"/>
                <a:gd name="T11" fmla="*/ 627 h 687"/>
                <a:gd name="T12" fmla="*/ 121 w 674"/>
                <a:gd name="T13" fmla="*/ 537 h 687"/>
                <a:gd name="T14" fmla="*/ 212 w 674"/>
                <a:gd name="T15" fmla="*/ 482 h 687"/>
                <a:gd name="T16" fmla="*/ 212 w 674"/>
                <a:gd name="T17" fmla="*/ 482 h 687"/>
                <a:gd name="T18" fmla="*/ 229 w 674"/>
                <a:gd name="T19" fmla="*/ 461 h 687"/>
                <a:gd name="T20" fmla="*/ 230 w 674"/>
                <a:gd name="T21" fmla="*/ 462 h 687"/>
                <a:gd name="T22" fmla="*/ 236 w 674"/>
                <a:gd name="T23" fmla="*/ 468 h 687"/>
                <a:gd name="T24" fmla="*/ 237 w 674"/>
                <a:gd name="T25" fmla="*/ 467 h 687"/>
                <a:gd name="T26" fmla="*/ 257 w 674"/>
                <a:gd name="T27" fmla="*/ 424 h 687"/>
                <a:gd name="T28" fmla="*/ 154 w 674"/>
                <a:gd name="T29" fmla="*/ 275 h 687"/>
                <a:gd name="T30" fmla="*/ 155 w 674"/>
                <a:gd name="T31" fmla="*/ 267 h 687"/>
                <a:gd name="T32" fmla="*/ 153 w 674"/>
                <a:gd name="T33" fmla="*/ 262 h 687"/>
                <a:gd name="T34" fmla="*/ 154 w 674"/>
                <a:gd name="T35" fmla="*/ 262 h 687"/>
                <a:gd name="T36" fmla="*/ 154 w 674"/>
                <a:gd name="T37" fmla="*/ 262 h 687"/>
                <a:gd name="T38" fmla="*/ 153 w 674"/>
                <a:gd name="T39" fmla="*/ 262 h 687"/>
                <a:gd name="T40" fmla="*/ 147 w 674"/>
                <a:gd name="T41" fmla="*/ 237 h 687"/>
                <a:gd name="T42" fmla="*/ 160 w 674"/>
                <a:gd name="T43" fmla="*/ 209 h 687"/>
                <a:gd name="T44" fmla="*/ 161 w 674"/>
                <a:gd name="T45" fmla="*/ 208 h 687"/>
                <a:gd name="T46" fmla="*/ 169 w 674"/>
                <a:gd name="T47" fmla="*/ 137 h 687"/>
                <a:gd name="T48" fmla="*/ 307 w 674"/>
                <a:gd name="T49" fmla="*/ 13 h 687"/>
                <a:gd name="T50" fmla="*/ 392 w 674"/>
                <a:gd name="T51" fmla="*/ 42 h 687"/>
                <a:gd name="T52" fmla="*/ 394 w 674"/>
                <a:gd name="T53" fmla="*/ 42 h 687"/>
                <a:gd name="T54" fmla="*/ 439 w 674"/>
                <a:gd name="T55" fmla="*/ 74 h 687"/>
                <a:gd name="T56" fmla="*/ 456 w 674"/>
                <a:gd name="T57" fmla="*/ 124 h 687"/>
                <a:gd name="T58" fmla="*/ 451 w 674"/>
                <a:gd name="T59" fmla="*/ 192 h 687"/>
                <a:gd name="T60" fmla="*/ 452 w 674"/>
                <a:gd name="T61" fmla="*/ 208 h 687"/>
                <a:gd name="T62" fmla="*/ 454 w 674"/>
                <a:gd name="T63" fmla="*/ 209 h 687"/>
                <a:gd name="T64" fmla="*/ 467 w 674"/>
                <a:gd name="T65" fmla="*/ 237 h 687"/>
                <a:gd name="T66" fmla="*/ 461 w 674"/>
                <a:gd name="T67" fmla="*/ 262 h 687"/>
                <a:gd name="T68" fmla="*/ 461 w 674"/>
                <a:gd name="T69" fmla="*/ 262 h 687"/>
                <a:gd name="T70" fmla="*/ 459 w 674"/>
                <a:gd name="T71" fmla="*/ 267 h 687"/>
                <a:gd name="T72" fmla="*/ 460 w 674"/>
                <a:gd name="T73" fmla="*/ 275 h 687"/>
                <a:gd name="T74" fmla="*/ 360 w 674"/>
                <a:gd name="T75" fmla="*/ 423 h 687"/>
                <a:gd name="T76" fmla="*/ 360 w 674"/>
                <a:gd name="T77" fmla="*/ 424 h 687"/>
                <a:gd name="T78" fmla="*/ 360 w 674"/>
                <a:gd name="T79" fmla="*/ 424 h 687"/>
                <a:gd name="T80" fmla="*/ 360 w 674"/>
                <a:gd name="T81" fmla="*/ 424 h 687"/>
                <a:gd name="T82" fmla="*/ 360 w 674"/>
                <a:gd name="T83" fmla="*/ 424 h 687"/>
                <a:gd name="T84" fmla="*/ 378 w 674"/>
                <a:gd name="T85" fmla="*/ 465 h 687"/>
                <a:gd name="T86" fmla="*/ 382 w 674"/>
                <a:gd name="T87" fmla="*/ 462 h 687"/>
                <a:gd name="T88" fmla="*/ 382 w 674"/>
                <a:gd name="T89" fmla="*/ 461 h 687"/>
                <a:gd name="T90" fmla="*/ 393 w 674"/>
                <a:gd name="T91" fmla="*/ 474 h 687"/>
                <a:gd name="T92" fmla="*/ 394 w 674"/>
                <a:gd name="T93" fmla="*/ 474 h 687"/>
                <a:gd name="T94" fmla="*/ 394 w 674"/>
                <a:gd name="T95" fmla="*/ 474 h 687"/>
                <a:gd name="T96" fmla="*/ 505 w 674"/>
                <a:gd name="T97" fmla="*/ 542 h 687"/>
                <a:gd name="T98" fmla="*/ 549 w 674"/>
                <a:gd name="T99" fmla="*/ 629 h 687"/>
                <a:gd name="T100" fmla="*/ 550 w 674"/>
                <a:gd name="T101" fmla="*/ 687 h 687"/>
                <a:gd name="T102" fmla="*/ 655 w 674"/>
                <a:gd name="T103" fmla="*/ 687 h 687"/>
                <a:gd name="T104" fmla="*/ 668 w 674"/>
                <a:gd name="T105" fmla="*/ 681 h 687"/>
                <a:gd name="T106" fmla="*/ 674 w 674"/>
                <a:gd name="T107" fmla="*/ 668 h 687"/>
                <a:gd name="T108" fmla="*/ 674 w 674"/>
                <a:gd name="T109"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4" h="687">
                  <a:moveTo>
                    <a:pt x="674" y="0"/>
                  </a:moveTo>
                  <a:cubicBezTo>
                    <a:pt x="20" y="0"/>
                    <a:pt x="20" y="0"/>
                    <a:pt x="20" y="0"/>
                  </a:cubicBezTo>
                  <a:cubicBezTo>
                    <a:pt x="9" y="0"/>
                    <a:pt x="0" y="9"/>
                    <a:pt x="0" y="20"/>
                  </a:cubicBezTo>
                  <a:cubicBezTo>
                    <a:pt x="0" y="687"/>
                    <a:pt x="0" y="687"/>
                    <a:pt x="0" y="687"/>
                  </a:cubicBezTo>
                  <a:cubicBezTo>
                    <a:pt x="76" y="687"/>
                    <a:pt x="76" y="687"/>
                    <a:pt x="76" y="687"/>
                  </a:cubicBezTo>
                  <a:cubicBezTo>
                    <a:pt x="76" y="627"/>
                    <a:pt x="76" y="627"/>
                    <a:pt x="76" y="627"/>
                  </a:cubicBezTo>
                  <a:cubicBezTo>
                    <a:pt x="76" y="589"/>
                    <a:pt x="93" y="554"/>
                    <a:pt x="121" y="537"/>
                  </a:cubicBezTo>
                  <a:cubicBezTo>
                    <a:pt x="212" y="482"/>
                    <a:pt x="212" y="482"/>
                    <a:pt x="212" y="482"/>
                  </a:cubicBezTo>
                  <a:cubicBezTo>
                    <a:pt x="212" y="482"/>
                    <a:pt x="212" y="482"/>
                    <a:pt x="212" y="482"/>
                  </a:cubicBezTo>
                  <a:cubicBezTo>
                    <a:pt x="229" y="461"/>
                    <a:pt x="229" y="461"/>
                    <a:pt x="229" y="461"/>
                  </a:cubicBezTo>
                  <a:cubicBezTo>
                    <a:pt x="230" y="462"/>
                    <a:pt x="230" y="462"/>
                    <a:pt x="230" y="462"/>
                  </a:cubicBezTo>
                  <a:cubicBezTo>
                    <a:pt x="232" y="464"/>
                    <a:pt x="234" y="466"/>
                    <a:pt x="236" y="468"/>
                  </a:cubicBezTo>
                  <a:cubicBezTo>
                    <a:pt x="237" y="467"/>
                    <a:pt x="237" y="467"/>
                    <a:pt x="237" y="467"/>
                  </a:cubicBezTo>
                  <a:cubicBezTo>
                    <a:pt x="249" y="459"/>
                    <a:pt x="257" y="442"/>
                    <a:pt x="257" y="424"/>
                  </a:cubicBezTo>
                  <a:cubicBezTo>
                    <a:pt x="192" y="407"/>
                    <a:pt x="147" y="345"/>
                    <a:pt x="154" y="275"/>
                  </a:cubicBezTo>
                  <a:cubicBezTo>
                    <a:pt x="155" y="267"/>
                    <a:pt x="155" y="267"/>
                    <a:pt x="155" y="267"/>
                  </a:cubicBezTo>
                  <a:cubicBezTo>
                    <a:pt x="154" y="265"/>
                    <a:pt x="154" y="264"/>
                    <a:pt x="153" y="262"/>
                  </a:cubicBezTo>
                  <a:cubicBezTo>
                    <a:pt x="154" y="262"/>
                    <a:pt x="154" y="262"/>
                    <a:pt x="154" y="262"/>
                  </a:cubicBezTo>
                  <a:cubicBezTo>
                    <a:pt x="154" y="262"/>
                    <a:pt x="154" y="262"/>
                    <a:pt x="154" y="262"/>
                  </a:cubicBezTo>
                  <a:cubicBezTo>
                    <a:pt x="153" y="262"/>
                    <a:pt x="153" y="262"/>
                    <a:pt x="153" y="262"/>
                  </a:cubicBezTo>
                  <a:cubicBezTo>
                    <a:pt x="149" y="254"/>
                    <a:pt x="147" y="245"/>
                    <a:pt x="147" y="237"/>
                  </a:cubicBezTo>
                  <a:cubicBezTo>
                    <a:pt x="147" y="225"/>
                    <a:pt x="152" y="214"/>
                    <a:pt x="160" y="209"/>
                  </a:cubicBezTo>
                  <a:cubicBezTo>
                    <a:pt x="161" y="209"/>
                    <a:pt x="161" y="208"/>
                    <a:pt x="161" y="208"/>
                  </a:cubicBezTo>
                  <a:cubicBezTo>
                    <a:pt x="169" y="137"/>
                    <a:pt x="169" y="137"/>
                    <a:pt x="169" y="137"/>
                  </a:cubicBezTo>
                  <a:cubicBezTo>
                    <a:pt x="176" y="66"/>
                    <a:pt x="236" y="13"/>
                    <a:pt x="307" y="13"/>
                  </a:cubicBezTo>
                  <a:cubicBezTo>
                    <a:pt x="339" y="13"/>
                    <a:pt x="368" y="23"/>
                    <a:pt x="392" y="42"/>
                  </a:cubicBezTo>
                  <a:cubicBezTo>
                    <a:pt x="392" y="42"/>
                    <a:pt x="393" y="42"/>
                    <a:pt x="394" y="42"/>
                  </a:cubicBezTo>
                  <a:cubicBezTo>
                    <a:pt x="408" y="42"/>
                    <a:pt x="427" y="48"/>
                    <a:pt x="439" y="74"/>
                  </a:cubicBezTo>
                  <a:cubicBezTo>
                    <a:pt x="445" y="87"/>
                    <a:pt x="445" y="107"/>
                    <a:pt x="456" y="124"/>
                  </a:cubicBezTo>
                  <a:cubicBezTo>
                    <a:pt x="475" y="152"/>
                    <a:pt x="464" y="176"/>
                    <a:pt x="451" y="192"/>
                  </a:cubicBezTo>
                  <a:cubicBezTo>
                    <a:pt x="452" y="208"/>
                    <a:pt x="452" y="208"/>
                    <a:pt x="452" y="208"/>
                  </a:cubicBezTo>
                  <a:cubicBezTo>
                    <a:pt x="453" y="208"/>
                    <a:pt x="453" y="209"/>
                    <a:pt x="454" y="209"/>
                  </a:cubicBezTo>
                  <a:cubicBezTo>
                    <a:pt x="462" y="214"/>
                    <a:pt x="467" y="225"/>
                    <a:pt x="467" y="237"/>
                  </a:cubicBezTo>
                  <a:cubicBezTo>
                    <a:pt x="467" y="245"/>
                    <a:pt x="465" y="254"/>
                    <a:pt x="461" y="262"/>
                  </a:cubicBezTo>
                  <a:cubicBezTo>
                    <a:pt x="461" y="262"/>
                    <a:pt x="461" y="262"/>
                    <a:pt x="461" y="262"/>
                  </a:cubicBezTo>
                  <a:cubicBezTo>
                    <a:pt x="460" y="264"/>
                    <a:pt x="460" y="265"/>
                    <a:pt x="459" y="267"/>
                  </a:cubicBezTo>
                  <a:cubicBezTo>
                    <a:pt x="460" y="275"/>
                    <a:pt x="460" y="275"/>
                    <a:pt x="460" y="275"/>
                  </a:cubicBezTo>
                  <a:cubicBezTo>
                    <a:pt x="467" y="344"/>
                    <a:pt x="423" y="405"/>
                    <a:pt x="360" y="423"/>
                  </a:cubicBezTo>
                  <a:cubicBezTo>
                    <a:pt x="360" y="424"/>
                    <a:pt x="360" y="424"/>
                    <a:pt x="360" y="424"/>
                  </a:cubicBezTo>
                  <a:cubicBezTo>
                    <a:pt x="360" y="424"/>
                    <a:pt x="360" y="424"/>
                    <a:pt x="360" y="424"/>
                  </a:cubicBezTo>
                  <a:cubicBezTo>
                    <a:pt x="360" y="424"/>
                    <a:pt x="360" y="424"/>
                    <a:pt x="360" y="424"/>
                  </a:cubicBezTo>
                  <a:cubicBezTo>
                    <a:pt x="360" y="424"/>
                    <a:pt x="360" y="424"/>
                    <a:pt x="360" y="424"/>
                  </a:cubicBezTo>
                  <a:cubicBezTo>
                    <a:pt x="360" y="441"/>
                    <a:pt x="367" y="456"/>
                    <a:pt x="378" y="465"/>
                  </a:cubicBezTo>
                  <a:cubicBezTo>
                    <a:pt x="379" y="464"/>
                    <a:pt x="380" y="463"/>
                    <a:pt x="382" y="462"/>
                  </a:cubicBezTo>
                  <a:cubicBezTo>
                    <a:pt x="382" y="461"/>
                    <a:pt x="382" y="461"/>
                    <a:pt x="382" y="461"/>
                  </a:cubicBezTo>
                  <a:cubicBezTo>
                    <a:pt x="393" y="474"/>
                    <a:pt x="393" y="474"/>
                    <a:pt x="393" y="474"/>
                  </a:cubicBezTo>
                  <a:cubicBezTo>
                    <a:pt x="394" y="474"/>
                    <a:pt x="394" y="474"/>
                    <a:pt x="394" y="474"/>
                  </a:cubicBezTo>
                  <a:cubicBezTo>
                    <a:pt x="394" y="474"/>
                    <a:pt x="394" y="474"/>
                    <a:pt x="394" y="474"/>
                  </a:cubicBezTo>
                  <a:cubicBezTo>
                    <a:pt x="394" y="474"/>
                    <a:pt x="452" y="509"/>
                    <a:pt x="505" y="542"/>
                  </a:cubicBezTo>
                  <a:cubicBezTo>
                    <a:pt x="532" y="558"/>
                    <a:pt x="549" y="592"/>
                    <a:pt x="549" y="629"/>
                  </a:cubicBezTo>
                  <a:cubicBezTo>
                    <a:pt x="550" y="687"/>
                    <a:pt x="550" y="687"/>
                    <a:pt x="550" y="687"/>
                  </a:cubicBezTo>
                  <a:cubicBezTo>
                    <a:pt x="655" y="687"/>
                    <a:pt x="655" y="687"/>
                    <a:pt x="655" y="687"/>
                  </a:cubicBezTo>
                  <a:cubicBezTo>
                    <a:pt x="660" y="687"/>
                    <a:pt x="665" y="685"/>
                    <a:pt x="668" y="681"/>
                  </a:cubicBezTo>
                  <a:cubicBezTo>
                    <a:pt x="672" y="678"/>
                    <a:pt x="674" y="673"/>
                    <a:pt x="674" y="668"/>
                  </a:cubicBezTo>
                  <a:cubicBezTo>
                    <a:pt x="674" y="0"/>
                    <a:pt x="674" y="0"/>
                    <a:pt x="674" y="0"/>
                  </a:cubicBezTo>
                </a:path>
              </a:pathLst>
            </a:custGeom>
            <a:solidFill>
              <a:srgbClr val="8BA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形状 235"/>
            <p:cNvSpPr>
              <a:spLocks/>
            </p:cNvSpPr>
            <p:nvPr/>
          </p:nvSpPr>
          <p:spPr bwMode="auto">
            <a:xfrm>
              <a:off x="10141898" y="2393305"/>
              <a:ext cx="1075436" cy="119013"/>
            </a:xfrm>
            <a:custGeom>
              <a:avLst/>
              <a:gdLst>
                <a:gd name="T0" fmla="*/ 476 w 497"/>
                <a:gd name="T1" fmla="*/ 0 h 55"/>
                <a:gd name="T2" fmla="*/ 0 w 497"/>
                <a:gd name="T3" fmla="*/ 0 h 55"/>
                <a:gd name="T4" fmla="*/ 0 w 497"/>
                <a:gd name="T5" fmla="*/ 2 h 55"/>
                <a:gd name="T6" fmla="*/ 476 w 497"/>
                <a:gd name="T7" fmla="*/ 2 h 55"/>
                <a:gd name="T8" fmla="*/ 489 w 497"/>
                <a:gd name="T9" fmla="*/ 7 h 55"/>
                <a:gd name="T10" fmla="*/ 495 w 497"/>
                <a:gd name="T11" fmla="*/ 21 h 55"/>
                <a:gd name="T12" fmla="*/ 495 w 497"/>
                <a:gd name="T13" fmla="*/ 55 h 55"/>
                <a:gd name="T14" fmla="*/ 497 w 497"/>
                <a:gd name="T15" fmla="*/ 55 h 55"/>
                <a:gd name="T16" fmla="*/ 497 w 497"/>
                <a:gd name="T17" fmla="*/ 21 h 55"/>
                <a:gd name="T18" fmla="*/ 476 w 497"/>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55">
                  <a:moveTo>
                    <a:pt x="476" y="0"/>
                  </a:moveTo>
                  <a:cubicBezTo>
                    <a:pt x="0" y="0"/>
                    <a:pt x="0" y="0"/>
                    <a:pt x="0" y="0"/>
                  </a:cubicBezTo>
                  <a:cubicBezTo>
                    <a:pt x="0" y="1"/>
                    <a:pt x="0" y="1"/>
                    <a:pt x="0" y="2"/>
                  </a:cubicBezTo>
                  <a:cubicBezTo>
                    <a:pt x="476" y="2"/>
                    <a:pt x="476" y="2"/>
                    <a:pt x="476" y="2"/>
                  </a:cubicBezTo>
                  <a:cubicBezTo>
                    <a:pt x="481" y="2"/>
                    <a:pt x="486" y="4"/>
                    <a:pt x="489" y="7"/>
                  </a:cubicBezTo>
                  <a:cubicBezTo>
                    <a:pt x="493" y="11"/>
                    <a:pt x="495" y="16"/>
                    <a:pt x="495" y="21"/>
                  </a:cubicBezTo>
                  <a:cubicBezTo>
                    <a:pt x="495" y="55"/>
                    <a:pt x="495" y="55"/>
                    <a:pt x="495" y="55"/>
                  </a:cubicBezTo>
                  <a:cubicBezTo>
                    <a:pt x="497" y="55"/>
                    <a:pt x="497" y="55"/>
                    <a:pt x="497" y="55"/>
                  </a:cubicBezTo>
                  <a:cubicBezTo>
                    <a:pt x="497" y="21"/>
                    <a:pt x="497" y="21"/>
                    <a:pt x="497" y="21"/>
                  </a:cubicBezTo>
                  <a:cubicBezTo>
                    <a:pt x="497" y="9"/>
                    <a:pt x="487" y="0"/>
                    <a:pt x="47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形状 236"/>
            <p:cNvSpPr>
              <a:spLocks/>
            </p:cNvSpPr>
            <p:nvPr/>
          </p:nvSpPr>
          <p:spPr bwMode="auto">
            <a:xfrm>
              <a:off x="10944687" y="2512318"/>
              <a:ext cx="272646" cy="1490896"/>
            </a:xfrm>
            <a:custGeom>
              <a:avLst/>
              <a:gdLst>
                <a:gd name="T0" fmla="*/ 126 w 126"/>
                <a:gd name="T1" fmla="*/ 0 h 689"/>
                <a:gd name="T2" fmla="*/ 124 w 126"/>
                <a:gd name="T3" fmla="*/ 0 h 689"/>
                <a:gd name="T4" fmla="*/ 124 w 126"/>
                <a:gd name="T5" fmla="*/ 668 h 689"/>
                <a:gd name="T6" fmla="*/ 118 w 126"/>
                <a:gd name="T7" fmla="*/ 681 h 689"/>
                <a:gd name="T8" fmla="*/ 105 w 126"/>
                <a:gd name="T9" fmla="*/ 687 h 689"/>
                <a:gd name="T10" fmla="*/ 105 w 126"/>
                <a:gd name="T11" fmla="*/ 687 h 689"/>
                <a:gd name="T12" fmla="*/ 0 w 126"/>
                <a:gd name="T13" fmla="*/ 687 h 689"/>
                <a:gd name="T14" fmla="*/ 0 w 126"/>
                <a:gd name="T15" fmla="*/ 689 h 689"/>
                <a:gd name="T16" fmla="*/ 105 w 126"/>
                <a:gd name="T17" fmla="*/ 689 h 689"/>
                <a:gd name="T18" fmla="*/ 126 w 126"/>
                <a:gd name="T19" fmla="*/ 668 h 689"/>
                <a:gd name="T20" fmla="*/ 126 w 126"/>
                <a:gd name="T21"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689">
                  <a:moveTo>
                    <a:pt x="126" y="0"/>
                  </a:moveTo>
                  <a:cubicBezTo>
                    <a:pt x="124" y="0"/>
                    <a:pt x="124" y="0"/>
                    <a:pt x="124" y="0"/>
                  </a:cubicBezTo>
                  <a:cubicBezTo>
                    <a:pt x="124" y="668"/>
                    <a:pt x="124" y="668"/>
                    <a:pt x="124" y="668"/>
                  </a:cubicBezTo>
                  <a:cubicBezTo>
                    <a:pt x="124" y="673"/>
                    <a:pt x="122" y="678"/>
                    <a:pt x="118" y="681"/>
                  </a:cubicBezTo>
                  <a:cubicBezTo>
                    <a:pt x="115" y="685"/>
                    <a:pt x="110" y="687"/>
                    <a:pt x="105" y="687"/>
                  </a:cubicBezTo>
                  <a:cubicBezTo>
                    <a:pt x="105" y="687"/>
                    <a:pt x="105" y="687"/>
                    <a:pt x="105" y="687"/>
                  </a:cubicBezTo>
                  <a:cubicBezTo>
                    <a:pt x="0" y="687"/>
                    <a:pt x="0" y="687"/>
                    <a:pt x="0" y="687"/>
                  </a:cubicBezTo>
                  <a:cubicBezTo>
                    <a:pt x="0" y="689"/>
                    <a:pt x="0" y="689"/>
                    <a:pt x="0" y="689"/>
                  </a:cubicBezTo>
                  <a:cubicBezTo>
                    <a:pt x="105" y="689"/>
                    <a:pt x="105" y="689"/>
                    <a:pt x="105" y="689"/>
                  </a:cubicBezTo>
                  <a:cubicBezTo>
                    <a:pt x="116" y="689"/>
                    <a:pt x="126" y="679"/>
                    <a:pt x="126" y="668"/>
                  </a:cubicBezTo>
                  <a:cubicBezTo>
                    <a:pt x="126" y="0"/>
                    <a:pt x="126" y="0"/>
                    <a:pt x="12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任意多边形: 形状 237"/>
            <p:cNvSpPr>
              <a:spLocks noEditPoints="1"/>
            </p:cNvSpPr>
            <p:nvPr/>
          </p:nvSpPr>
          <p:spPr bwMode="auto">
            <a:xfrm>
              <a:off x="9607426" y="2393305"/>
              <a:ext cx="402477" cy="1609907"/>
            </a:xfrm>
            <a:custGeom>
              <a:avLst/>
              <a:gdLst>
                <a:gd name="T0" fmla="*/ 40 w 186"/>
                <a:gd name="T1" fmla="*/ 0 h 744"/>
                <a:gd name="T2" fmla="*/ 21 w 186"/>
                <a:gd name="T3" fmla="*/ 0 h 744"/>
                <a:gd name="T4" fmla="*/ 0 w 186"/>
                <a:gd name="T5" fmla="*/ 21 h 744"/>
                <a:gd name="T6" fmla="*/ 0 w 186"/>
                <a:gd name="T7" fmla="*/ 723 h 744"/>
                <a:gd name="T8" fmla="*/ 21 w 186"/>
                <a:gd name="T9" fmla="*/ 744 h 744"/>
                <a:gd name="T10" fmla="*/ 68 w 186"/>
                <a:gd name="T11" fmla="*/ 744 h 744"/>
                <a:gd name="T12" fmla="*/ 68 w 186"/>
                <a:gd name="T13" fmla="*/ 742 h 744"/>
                <a:gd name="T14" fmla="*/ 21 w 186"/>
                <a:gd name="T15" fmla="*/ 742 h 744"/>
                <a:gd name="T16" fmla="*/ 8 w 186"/>
                <a:gd name="T17" fmla="*/ 736 h 744"/>
                <a:gd name="T18" fmla="*/ 2 w 186"/>
                <a:gd name="T19" fmla="*/ 723 h 744"/>
                <a:gd name="T20" fmla="*/ 2 w 186"/>
                <a:gd name="T21" fmla="*/ 21 h 744"/>
                <a:gd name="T22" fmla="*/ 8 w 186"/>
                <a:gd name="T23" fmla="*/ 7 h 744"/>
                <a:gd name="T24" fmla="*/ 21 w 186"/>
                <a:gd name="T25" fmla="*/ 2 h 744"/>
                <a:gd name="T26" fmla="*/ 40 w 186"/>
                <a:gd name="T27" fmla="*/ 2 h 744"/>
                <a:gd name="T28" fmla="*/ 40 w 186"/>
                <a:gd name="T29" fmla="*/ 0 h 744"/>
                <a:gd name="T30" fmla="*/ 113 w 186"/>
                <a:gd name="T31" fmla="*/ 0 h 744"/>
                <a:gd name="T32" fmla="*/ 101 w 186"/>
                <a:gd name="T33" fmla="*/ 0 h 744"/>
                <a:gd name="T34" fmla="*/ 101 w 186"/>
                <a:gd name="T35" fmla="*/ 2 h 744"/>
                <a:gd name="T36" fmla="*/ 113 w 186"/>
                <a:gd name="T37" fmla="*/ 2 h 744"/>
                <a:gd name="T38" fmla="*/ 113 w 186"/>
                <a:gd name="T39" fmla="*/ 0 h 744"/>
                <a:gd name="T40" fmla="*/ 186 w 186"/>
                <a:gd name="T41" fmla="*/ 0 h 744"/>
                <a:gd name="T42" fmla="*/ 174 w 186"/>
                <a:gd name="T43" fmla="*/ 0 h 744"/>
                <a:gd name="T44" fmla="*/ 174 w 186"/>
                <a:gd name="T45" fmla="*/ 2 h 744"/>
                <a:gd name="T46" fmla="*/ 186 w 186"/>
                <a:gd name="T47" fmla="*/ 2 h 744"/>
                <a:gd name="T48" fmla="*/ 186 w 186"/>
                <a:gd name="T49"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744">
                  <a:moveTo>
                    <a:pt x="40" y="0"/>
                  </a:moveTo>
                  <a:cubicBezTo>
                    <a:pt x="21" y="0"/>
                    <a:pt x="21" y="0"/>
                    <a:pt x="21" y="0"/>
                  </a:cubicBezTo>
                  <a:cubicBezTo>
                    <a:pt x="9" y="0"/>
                    <a:pt x="0" y="9"/>
                    <a:pt x="0" y="21"/>
                  </a:cubicBezTo>
                  <a:cubicBezTo>
                    <a:pt x="0" y="723"/>
                    <a:pt x="0" y="723"/>
                    <a:pt x="0" y="723"/>
                  </a:cubicBezTo>
                  <a:cubicBezTo>
                    <a:pt x="0" y="734"/>
                    <a:pt x="9" y="744"/>
                    <a:pt x="21" y="744"/>
                  </a:cubicBezTo>
                  <a:cubicBezTo>
                    <a:pt x="68" y="744"/>
                    <a:pt x="68" y="744"/>
                    <a:pt x="68" y="744"/>
                  </a:cubicBezTo>
                  <a:cubicBezTo>
                    <a:pt x="68" y="742"/>
                    <a:pt x="68" y="742"/>
                    <a:pt x="68" y="742"/>
                  </a:cubicBezTo>
                  <a:cubicBezTo>
                    <a:pt x="21" y="742"/>
                    <a:pt x="21" y="742"/>
                    <a:pt x="21" y="742"/>
                  </a:cubicBezTo>
                  <a:cubicBezTo>
                    <a:pt x="16" y="742"/>
                    <a:pt x="11" y="740"/>
                    <a:pt x="8" y="736"/>
                  </a:cubicBezTo>
                  <a:cubicBezTo>
                    <a:pt x="4" y="733"/>
                    <a:pt x="2" y="728"/>
                    <a:pt x="2" y="723"/>
                  </a:cubicBezTo>
                  <a:cubicBezTo>
                    <a:pt x="2" y="21"/>
                    <a:pt x="2" y="21"/>
                    <a:pt x="2" y="21"/>
                  </a:cubicBezTo>
                  <a:cubicBezTo>
                    <a:pt x="2" y="16"/>
                    <a:pt x="4" y="11"/>
                    <a:pt x="8" y="7"/>
                  </a:cubicBezTo>
                  <a:cubicBezTo>
                    <a:pt x="11" y="4"/>
                    <a:pt x="16" y="2"/>
                    <a:pt x="21" y="2"/>
                  </a:cubicBezTo>
                  <a:cubicBezTo>
                    <a:pt x="40" y="2"/>
                    <a:pt x="40" y="2"/>
                    <a:pt x="40" y="2"/>
                  </a:cubicBezTo>
                  <a:cubicBezTo>
                    <a:pt x="40" y="1"/>
                    <a:pt x="40" y="1"/>
                    <a:pt x="40" y="0"/>
                  </a:cubicBezTo>
                  <a:moveTo>
                    <a:pt x="113" y="0"/>
                  </a:moveTo>
                  <a:cubicBezTo>
                    <a:pt x="101" y="0"/>
                    <a:pt x="101" y="0"/>
                    <a:pt x="101" y="0"/>
                  </a:cubicBezTo>
                  <a:cubicBezTo>
                    <a:pt x="101" y="1"/>
                    <a:pt x="101" y="1"/>
                    <a:pt x="101" y="2"/>
                  </a:cubicBezTo>
                  <a:cubicBezTo>
                    <a:pt x="113" y="2"/>
                    <a:pt x="113" y="2"/>
                    <a:pt x="113" y="2"/>
                  </a:cubicBezTo>
                  <a:cubicBezTo>
                    <a:pt x="113" y="1"/>
                    <a:pt x="113" y="1"/>
                    <a:pt x="113" y="0"/>
                  </a:cubicBezTo>
                  <a:moveTo>
                    <a:pt x="186" y="0"/>
                  </a:moveTo>
                  <a:cubicBezTo>
                    <a:pt x="174" y="0"/>
                    <a:pt x="174" y="0"/>
                    <a:pt x="174" y="0"/>
                  </a:cubicBezTo>
                  <a:cubicBezTo>
                    <a:pt x="174" y="1"/>
                    <a:pt x="174" y="1"/>
                    <a:pt x="174" y="2"/>
                  </a:cubicBezTo>
                  <a:cubicBezTo>
                    <a:pt x="186" y="2"/>
                    <a:pt x="186" y="2"/>
                    <a:pt x="186" y="2"/>
                  </a:cubicBezTo>
                  <a:cubicBezTo>
                    <a:pt x="186" y="1"/>
                    <a:pt x="186" y="1"/>
                    <a:pt x="18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任意多边形: 形状 238"/>
            <p:cNvSpPr>
              <a:spLocks/>
            </p:cNvSpPr>
            <p:nvPr/>
          </p:nvSpPr>
          <p:spPr bwMode="auto">
            <a:xfrm>
              <a:off x="9698307" y="2341374"/>
              <a:ext cx="125502" cy="125502"/>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EFD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形状 239"/>
            <p:cNvSpPr>
              <a:spLocks noEditPoints="1"/>
            </p:cNvSpPr>
            <p:nvPr/>
          </p:nvSpPr>
          <p:spPr bwMode="auto">
            <a:xfrm>
              <a:off x="9693980" y="2337045"/>
              <a:ext cx="131995" cy="134159"/>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形状 240"/>
            <p:cNvSpPr>
              <a:spLocks/>
            </p:cNvSpPr>
            <p:nvPr/>
          </p:nvSpPr>
          <p:spPr bwMode="auto">
            <a:xfrm>
              <a:off x="9856269" y="2341374"/>
              <a:ext cx="125502" cy="125502"/>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73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形状 241"/>
            <p:cNvSpPr>
              <a:spLocks noEditPoints="1"/>
            </p:cNvSpPr>
            <p:nvPr/>
          </p:nvSpPr>
          <p:spPr bwMode="auto">
            <a:xfrm>
              <a:off x="9851941" y="2337045"/>
              <a:ext cx="131995" cy="134159"/>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形状 242"/>
            <p:cNvSpPr>
              <a:spLocks/>
            </p:cNvSpPr>
            <p:nvPr/>
          </p:nvSpPr>
          <p:spPr bwMode="auto">
            <a:xfrm>
              <a:off x="10014231" y="2341374"/>
              <a:ext cx="125502" cy="125502"/>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E869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形状 243"/>
            <p:cNvSpPr>
              <a:spLocks noEditPoints="1"/>
            </p:cNvSpPr>
            <p:nvPr/>
          </p:nvSpPr>
          <p:spPr bwMode="auto">
            <a:xfrm>
              <a:off x="10009903" y="2337045"/>
              <a:ext cx="131995" cy="134159"/>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任意多边形: 形状 244"/>
            <p:cNvSpPr>
              <a:spLocks noEditPoints="1"/>
            </p:cNvSpPr>
            <p:nvPr/>
          </p:nvSpPr>
          <p:spPr bwMode="auto">
            <a:xfrm>
              <a:off x="10072654" y="2540447"/>
              <a:ext cx="692433" cy="889345"/>
            </a:xfrm>
            <a:custGeom>
              <a:avLst/>
              <a:gdLst>
                <a:gd name="T0" fmla="*/ 312 w 320"/>
                <a:gd name="T1" fmla="*/ 254 h 411"/>
                <a:gd name="T2" fmla="*/ 287 w 320"/>
                <a:gd name="T3" fmla="*/ 276 h 411"/>
                <a:gd name="T4" fmla="*/ 281 w 320"/>
                <a:gd name="T5" fmla="*/ 292 h 411"/>
                <a:gd name="T6" fmla="*/ 281 w 320"/>
                <a:gd name="T7" fmla="*/ 292 h 411"/>
                <a:gd name="T8" fmla="*/ 279 w 320"/>
                <a:gd name="T9" fmla="*/ 293 h 411"/>
                <a:gd name="T10" fmla="*/ 277 w 320"/>
                <a:gd name="T11" fmla="*/ 292 h 411"/>
                <a:gd name="T12" fmla="*/ 275 w 320"/>
                <a:gd name="T13" fmla="*/ 289 h 411"/>
                <a:gd name="T14" fmla="*/ 275 w 320"/>
                <a:gd name="T15" fmla="*/ 289 h 411"/>
                <a:gd name="T16" fmla="*/ 279 w 320"/>
                <a:gd name="T17" fmla="*/ 277 h 411"/>
                <a:gd name="T18" fmla="*/ 272 w 320"/>
                <a:gd name="T19" fmla="*/ 275 h 411"/>
                <a:gd name="T20" fmla="*/ 250 w 320"/>
                <a:gd name="T21" fmla="*/ 322 h 411"/>
                <a:gd name="T22" fmla="*/ 213 w 320"/>
                <a:gd name="T23" fmla="*/ 359 h 411"/>
                <a:gd name="T24" fmla="*/ 213 w 320"/>
                <a:gd name="T25" fmla="*/ 410 h 411"/>
                <a:gd name="T26" fmla="*/ 313 w 320"/>
                <a:gd name="T27" fmla="*/ 262 h 411"/>
                <a:gd name="T28" fmla="*/ 312 w 320"/>
                <a:gd name="T29" fmla="*/ 254 h 411"/>
                <a:gd name="T30" fmla="*/ 8 w 320"/>
                <a:gd name="T31" fmla="*/ 254 h 411"/>
                <a:gd name="T32" fmla="*/ 7 w 320"/>
                <a:gd name="T33" fmla="*/ 262 h 411"/>
                <a:gd name="T34" fmla="*/ 110 w 320"/>
                <a:gd name="T35" fmla="*/ 411 h 411"/>
                <a:gd name="T36" fmla="*/ 110 w 320"/>
                <a:gd name="T37" fmla="*/ 411 h 411"/>
                <a:gd name="T38" fmla="*/ 110 w 320"/>
                <a:gd name="T39" fmla="*/ 360 h 411"/>
                <a:gd name="T40" fmla="*/ 71 w 320"/>
                <a:gd name="T41" fmla="*/ 322 h 411"/>
                <a:gd name="T42" fmla="*/ 47 w 320"/>
                <a:gd name="T43" fmla="*/ 275 h 411"/>
                <a:gd name="T44" fmla="*/ 40 w 320"/>
                <a:gd name="T45" fmla="*/ 277 h 411"/>
                <a:gd name="T46" fmla="*/ 8 w 320"/>
                <a:gd name="T47" fmla="*/ 254 h 411"/>
                <a:gd name="T48" fmla="*/ 304 w 320"/>
                <a:gd name="T49" fmla="*/ 179 h 411"/>
                <a:gd name="T50" fmla="*/ 289 w 320"/>
                <a:gd name="T51" fmla="*/ 195 h 411"/>
                <a:gd name="T52" fmla="*/ 297 w 320"/>
                <a:gd name="T53" fmla="*/ 193 h 411"/>
                <a:gd name="T54" fmla="*/ 297 w 320"/>
                <a:gd name="T55" fmla="*/ 193 h 411"/>
                <a:gd name="T56" fmla="*/ 305 w 320"/>
                <a:gd name="T57" fmla="*/ 195 h 411"/>
                <a:gd name="T58" fmla="*/ 304 w 320"/>
                <a:gd name="T59" fmla="*/ 179 h 411"/>
                <a:gd name="T60" fmla="*/ 160 w 320"/>
                <a:gd name="T61" fmla="*/ 0 h 411"/>
                <a:gd name="T62" fmla="*/ 22 w 320"/>
                <a:gd name="T63" fmla="*/ 124 h 411"/>
                <a:gd name="T64" fmla="*/ 14 w 320"/>
                <a:gd name="T65" fmla="*/ 195 h 411"/>
                <a:gd name="T66" fmla="*/ 23 w 320"/>
                <a:gd name="T67" fmla="*/ 193 h 411"/>
                <a:gd name="T68" fmla="*/ 34 w 320"/>
                <a:gd name="T69" fmla="*/ 196 h 411"/>
                <a:gd name="T70" fmla="*/ 34 w 320"/>
                <a:gd name="T71" fmla="*/ 182 h 411"/>
                <a:gd name="T72" fmla="*/ 93 w 320"/>
                <a:gd name="T73" fmla="*/ 24 h 411"/>
                <a:gd name="T74" fmla="*/ 151 w 320"/>
                <a:gd name="T75" fmla="*/ 4 h 411"/>
                <a:gd name="T76" fmla="*/ 223 w 320"/>
                <a:gd name="T77" fmla="*/ 33 h 411"/>
                <a:gd name="T78" fmla="*/ 245 w 320"/>
                <a:gd name="T79" fmla="*/ 29 h 411"/>
                <a:gd name="T80" fmla="*/ 160 w 320"/>
                <a:gd name="T81"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0" h="411">
                  <a:moveTo>
                    <a:pt x="312" y="254"/>
                  </a:moveTo>
                  <a:cubicBezTo>
                    <a:pt x="305" y="265"/>
                    <a:pt x="296" y="273"/>
                    <a:pt x="287" y="276"/>
                  </a:cubicBezTo>
                  <a:cubicBezTo>
                    <a:pt x="284" y="284"/>
                    <a:pt x="281" y="291"/>
                    <a:pt x="281" y="292"/>
                  </a:cubicBezTo>
                  <a:cubicBezTo>
                    <a:pt x="281" y="292"/>
                    <a:pt x="281" y="292"/>
                    <a:pt x="281" y="292"/>
                  </a:cubicBezTo>
                  <a:cubicBezTo>
                    <a:pt x="280" y="292"/>
                    <a:pt x="280" y="293"/>
                    <a:pt x="279" y="293"/>
                  </a:cubicBezTo>
                  <a:cubicBezTo>
                    <a:pt x="279" y="293"/>
                    <a:pt x="278" y="292"/>
                    <a:pt x="277" y="292"/>
                  </a:cubicBezTo>
                  <a:cubicBezTo>
                    <a:pt x="276" y="291"/>
                    <a:pt x="275" y="290"/>
                    <a:pt x="275" y="289"/>
                  </a:cubicBezTo>
                  <a:cubicBezTo>
                    <a:pt x="275" y="289"/>
                    <a:pt x="275" y="289"/>
                    <a:pt x="275" y="289"/>
                  </a:cubicBezTo>
                  <a:cubicBezTo>
                    <a:pt x="275" y="288"/>
                    <a:pt x="277" y="283"/>
                    <a:pt x="279" y="277"/>
                  </a:cubicBezTo>
                  <a:cubicBezTo>
                    <a:pt x="277" y="277"/>
                    <a:pt x="274" y="276"/>
                    <a:pt x="272" y="275"/>
                  </a:cubicBezTo>
                  <a:cubicBezTo>
                    <a:pt x="267" y="292"/>
                    <a:pt x="259" y="308"/>
                    <a:pt x="250" y="322"/>
                  </a:cubicBezTo>
                  <a:cubicBezTo>
                    <a:pt x="240" y="337"/>
                    <a:pt x="227" y="350"/>
                    <a:pt x="213" y="359"/>
                  </a:cubicBezTo>
                  <a:cubicBezTo>
                    <a:pt x="213" y="410"/>
                    <a:pt x="213" y="410"/>
                    <a:pt x="213" y="410"/>
                  </a:cubicBezTo>
                  <a:cubicBezTo>
                    <a:pt x="276" y="392"/>
                    <a:pt x="320" y="331"/>
                    <a:pt x="313" y="262"/>
                  </a:cubicBezTo>
                  <a:cubicBezTo>
                    <a:pt x="312" y="254"/>
                    <a:pt x="312" y="254"/>
                    <a:pt x="312" y="254"/>
                  </a:cubicBezTo>
                  <a:moveTo>
                    <a:pt x="8" y="254"/>
                  </a:moveTo>
                  <a:cubicBezTo>
                    <a:pt x="7" y="262"/>
                    <a:pt x="7" y="262"/>
                    <a:pt x="7" y="262"/>
                  </a:cubicBezTo>
                  <a:cubicBezTo>
                    <a:pt x="0" y="332"/>
                    <a:pt x="45" y="394"/>
                    <a:pt x="110" y="411"/>
                  </a:cubicBezTo>
                  <a:cubicBezTo>
                    <a:pt x="110" y="411"/>
                    <a:pt x="110" y="411"/>
                    <a:pt x="110" y="411"/>
                  </a:cubicBezTo>
                  <a:cubicBezTo>
                    <a:pt x="110" y="360"/>
                    <a:pt x="110" y="360"/>
                    <a:pt x="110" y="360"/>
                  </a:cubicBezTo>
                  <a:cubicBezTo>
                    <a:pt x="95" y="351"/>
                    <a:pt x="82" y="338"/>
                    <a:pt x="71" y="322"/>
                  </a:cubicBezTo>
                  <a:cubicBezTo>
                    <a:pt x="62" y="308"/>
                    <a:pt x="54" y="293"/>
                    <a:pt x="47" y="275"/>
                  </a:cubicBezTo>
                  <a:cubicBezTo>
                    <a:pt x="45" y="276"/>
                    <a:pt x="42" y="277"/>
                    <a:pt x="40" y="277"/>
                  </a:cubicBezTo>
                  <a:cubicBezTo>
                    <a:pt x="28" y="277"/>
                    <a:pt x="16" y="268"/>
                    <a:pt x="8" y="254"/>
                  </a:cubicBezTo>
                  <a:moveTo>
                    <a:pt x="304" y="179"/>
                  </a:moveTo>
                  <a:cubicBezTo>
                    <a:pt x="298" y="186"/>
                    <a:pt x="293" y="191"/>
                    <a:pt x="289" y="195"/>
                  </a:cubicBezTo>
                  <a:cubicBezTo>
                    <a:pt x="291" y="194"/>
                    <a:pt x="294" y="193"/>
                    <a:pt x="297" y="193"/>
                  </a:cubicBezTo>
                  <a:cubicBezTo>
                    <a:pt x="297" y="193"/>
                    <a:pt x="297" y="193"/>
                    <a:pt x="297" y="193"/>
                  </a:cubicBezTo>
                  <a:cubicBezTo>
                    <a:pt x="300" y="193"/>
                    <a:pt x="303" y="194"/>
                    <a:pt x="305" y="195"/>
                  </a:cubicBezTo>
                  <a:cubicBezTo>
                    <a:pt x="304" y="179"/>
                    <a:pt x="304" y="179"/>
                    <a:pt x="304" y="179"/>
                  </a:cubicBezTo>
                  <a:moveTo>
                    <a:pt x="160" y="0"/>
                  </a:moveTo>
                  <a:cubicBezTo>
                    <a:pt x="89" y="0"/>
                    <a:pt x="29" y="53"/>
                    <a:pt x="22" y="124"/>
                  </a:cubicBezTo>
                  <a:cubicBezTo>
                    <a:pt x="14" y="195"/>
                    <a:pt x="14" y="195"/>
                    <a:pt x="14" y="195"/>
                  </a:cubicBezTo>
                  <a:cubicBezTo>
                    <a:pt x="17" y="194"/>
                    <a:pt x="20" y="193"/>
                    <a:pt x="23" y="193"/>
                  </a:cubicBezTo>
                  <a:cubicBezTo>
                    <a:pt x="27" y="193"/>
                    <a:pt x="31" y="194"/>
                    <a:pt x="34" y="196"/>
                  </a:cubicBezTo>
                  <a:cubicBezTo>
                    <a:pt x="34" y="191"/>
                    <a:pt x="34" y="187"/>
                    <a:pt x="34" y="182"/>
                  </a:cubicBezTo>
                  <a:cubicBezTo>
                    <a:pt x="34" y="150"/>
                    <a:pt x="37" y="64"/>
                    <a:pt x="93" y="24"/>
                  </a:cubicBezTo>
                  <a:cubicBezTo>
                    <a:pt x="113" y="9"/>
                    <a:pt x="133" y="4"/>
                    <a:pt x="151" y="4"/>
                  </a:cubicBezTo>
                  <a:cubicBezTo>
                    <a:pt x="193" y="4"/>
                    <a:pt x="223" y="33"/>
                    <a:pt x="223" y="33"/>
                  </a:cubicBezTo>
                  <a:cubicBezTo>
                    <a:pt x="223" y="33"/>
                    <a:pt x="233" y="29"/>
                    <a:pt x="245" y="29"/>
                  </a:cubicBezTo>
                  <a:cubicBezTo>
                    <a:pt x="221" y="10"/>
                    <a:pt x="192" y="0"/>
                    <a:pt x="16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任意多边形: 形状 245"/>
            <p:cNvSpPr>
              <a:spLocks noEditPoints="1"/>
            </p:cNvSpPr>
            <p:nvPr/>
          </p:nvSpPr>
          <p:spPr bwMode="auto">
            <a:xfrm>
              <a:off x="10663387" y="2962401"/>
              <a:ext cx="97374" cy="173109"/>
            </a:xfrm>
            <a:custGeom>
              <a:avLst/>
              <a:gdLst>
                <a:gd name="T0" fmla="*/ 5 w 45"/>
                <a:gd name="T1" fmla="*/ 56 h 80"/>
                <a:gd name="T2" fmla="*/ 0 w 45"/>
                <a:gd name="T3" fmla="*/ 78 h 80"/>
                <a:gd name="T4" fmla="*/ 7 w 45"/>
                <a:gd name="T5" fmla="*/ 80 h 80"/>
                <a:gd name="T6" fmla="*/ 10 w 45"/>
                <a:gd name="T7" fmla="*/ 62 h 80"/>
                <a:gd name="T8" fmla="*/ 5 w 45"/>
                <a:gd name="T9" fmla="*/ 56 h 80"/>
                <a:gd name="T10" fmla="*/ 24 w 45"/>
                <a:gd name="T11" fmla="*/ 0 h 80"/>
                <a:gd name="T12" fmla="*/ 11 w 45"/>
                <a:gd name="T13" fmla="*/ 4 h 80"/>
                <a:gd name="T14" fmla="*/ 10 w 45"/>
                <a:gd name="T15" fmla="*/ 26 h 80"/>
                <a:gd name="T16" fmla="*/ 11 w 45"/>
                <a:gd name="T17" fmla="*/ 24 h 80"/>
                <a:gd name="T18" fmla="*/ 23 w 45"/>
                <a:gd name="T19" fmla="*/ 16 h 80"/>
                <a:gd name="T20" fmla="*/ 35 w 45"/>
                <a:gd name="T21" fmla="*/ 25 h 80"/>
                <a:gd name="T22" fmla="*/ 34 w 45"/>
                <a:gd name="T23" fmla="*/ 25 h 80"/>
                <a:gd name="T24" fmla="*/ 34 w 45"/>
                <a:gd name="T25" fmla="*/ 25 h 80"/>
                <a:gd name="T26" fmla="*/ 34 w 45"/>
                <a:gd name="T27" fmla="*/ 25 h 80"/>
                <a:gd name="T28" fmla="*/ 33 w 45"/>
                <a:gd name="T29" fmla="*/ 26 h 80"/>
                <a:gd name="T30" fmla="*/ 33 w 45"/>
                <a:gd name="T31" fmla="*/ 26 h 80"/>
                <a:gd name="T32" fmla="*/ 11 w 45"/>
                <a:gd name="T33" fmla="*/ 32 h 80"/>
                <a:gd name="T34" fmla="*/ 22 w 45"/>
                <a:gd name="T35" fmla="*/ 48 h 80"/>
                <a:gd name="T36" fmla="*/ 15 w 45"/>
                <a:gd name="T37" fmla="*/ 78 h 80"/>
                <a:gd name="T38" fmla="*/ 39 w 45"/>
                <a:gd name="T39" fmla="*/ 53 h 80"/>
                <a:gd name="T40" fmla="*/ 39 w 45"/>
                <a:gd name="T41" fmla="*/ 53 h 80"/>
                <a:gd name="T42" fmla="*/ 45 w 45"/>
                <a:gd name="T43" fmla="*/ 29 h 80"/>
                <a:gd name="T44" fmla="*/ 33 w 45"/>
                <a:gd name="T45" fmla="*/ 3 h 80"/>
                <a:gd name="T46" fmla="*/ 24 w 45"/>
                <a:gd name="T47" fmla="*/ 0 h 80"/>
                <a:gd name="T48" fmla="*/ 24 w 45"/>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80">
                  <a:moveTo>
                    <a:pt x="5" y="56"/>
                  </a:moveTo>
                  <a:cubicBezTo>
                    <a:pt x="4" y="63"/>
                    <a:pt x="2" y="71"/>
                    <a:pt x="0" y="78"/>
                  </a:cubicBezTo>
                  <a:cubicBezTo>
                    <a:pt x="2" y="79"/>
                    <a:pt x="5" y="80"/>
                    <a:pt x="7" y="80"/>
                  </a:cubicBezTo>
                  <a:cubicBezTo>
                    <a:pt x="9" y="73"/>
                    <a:pt x="11" y="65"/>
                    <a:pt x="10" y="62"/>
                  </a:cubicBezTo>
                  <a:cubicBezTo>
                    <a:pt x="9" y="59"/>
                    <a:pt x="7" y="57"/>
                    <a:pt x="5" y="56"/>
                  </a:cubicBezTo>
                  <a:moveTo>
                    <a:pt x="24" y="0"/>
                  </a:moveTo>
                  <a:cubicBezTo>
                    <a:pt x="19" y="0"/>
                    <a:pt x="15" y="2"/>
                    <a:pt x="11" y="4"/>
                  </a:cubicBezTo>
                  <a:cubicBezTo>
                    <a:pt x="11" y="12"/>
                    <a:pt x="10" y="19"/>
                    <a:pt x="10" y="26"/>
                  </a:cubicBezTo>
                  <a:cubicBezTo>
                    <a:pt x="10" y="26"/>
                    <a:pt x="11" y="25"/>
                    <a:pt x="11" y="24"/>
                  </a:cubicBezTo>
                  <a:cubicBezTo>
                    <a:pt x="14" y="20"/>
                    <a:pt x="18" y="16"/>
                    <a:pt x="23" y="16"/>
                  </a:cubicBezTo>
                  <a:cubicBezTo>
                    <a:pt x="27" y="16"/>
                    <a:pt x="31" y="19"/>
                    <a:pt x="35" y="25"/>
                  </a:cubicBezTo>
                  <a:cubicBezTo>
                    <a:pt x="34" y="25"/>
                    <a:pt x="34" y="25"/>
                    <a:pt x="34" y="25"/>
                  </a:cubicBezTo>
                  <a:cubicBezTo>
                    <a:pt x="34" y="25"/>
                    <a:pt x="34" y="25"/>
                    <a:pt x="34" y="25"/>
                  </a:cubicBezTo>
                  <a:cubicBezTo>
                    <a:pt x="34" y="25"/>
                    <a:pt x="34" y="25"/>
                    <a:pt x="34" y="25"/>
                  </a:cubicBezTo>
                  <a:cubicBezTo>
                    <a:pt x="33" y="26"/>
                    <a:pt x="33" y="26"/>
                    <a:pt x="33" y="26"/>
                  </a:cubicBezTo>
                  <a:cubicBezTo>
                    <a:pt x="33" y="26"/>
                    <a:pt x="33" y="26"/>
                    <a:pt x="33" y="26"/>
                  </a:cubicBezTo>
                  <a:cubicBezTo>
                    <a:pt x="11" y="32"/>
                    <a:pt x="11" y="32"/>
                    <a:pt x="11" y="32"/>
                  </a:cubicBezTo>
                  <a:cubicBezTo>
                    <a:pt x="15" y="34"/>
                    <a:pt x="20" y="39"/>
                    <a:pt x="22" y="48"/>
                  </a:cubicBezTo>
                  <a:cubicBezTo>
                    <a:pt x="23" y="55"/>
                    <a:pt x="19" y="67"/>
                    <a:pt x="15" y="78"/>
                  </a:cubicBezTo>
                  <a:cubicBezTo>
                    <a:pt x="24" y="75"/>
                    <a:pt x="33" y="66"/>
                    <a:pt x="39" y="53"/>
                  </a:cubicBezTo>
                  <a:cubicBezTo>
                    <a:pt x="39" y="53"/>
                    <a:pt x="39" y="53"/>
                    <a:pt x="39" y="53"/>
                  </a:cubicBezTo>
                  <a:cubicBezTo>
                    <a:pt x="43" y="45"/>
                    <a:pt x="45" y="37"/>
                    <a:pt x="45" y="29"/>
                  </a:cubicBezTo>
                  <a:cubicBezTo>
                    <a:pt x="45" y="17"/>
                    <a:pt x="41" y="7"/>
                    <a:pt x="33" y="3"/>
                  </a:cubicBezTo>
                  <a:cubicBezTo>
                    <a:pt x="30" y="1"/>
                    <a:pt x="27" y="0"/>
                    <a:pt x="24" y="0"/>
                  </a:cubicBezTo>
                  <a:cubicBezTo>
                    <a:pt x="24" y="0"/>
                    <a:pt x="24" y="0"/>
                    <a:pt x="2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形状 246"/>
            <p:cNvSpPr>
              <a:spLocks noEditPoints="1"/>
            </p:cNvSpPr>
            <p:nvPr/>
          </p:nvSpPr>
          <p:spPr bwMode="auto">
            <a:xfrm>
              <a:off x="10661223" y="2958072"/>
              <a:ext cx="103865" cy="181764"/>
            </a:xfrm>
            <a:custGeom>
              <a:avLst/>
              <a:gdLst>
                <a:gd name="T0" fmla="*/ 1 w 48"/>
                <a:gd name="T1" fmla="*/ 80 h 84"/>
                <a:gd name="T2" fmla="*/ 0 w 48"/>
                <a:gd name="T3" fmla="*/ 82 h 84"/>
                <a:gd name="T4" fmla="*/ 7 w 48"/>
                <a:gd name="T5" fmla="*/ 84 h 84"/>
                <a:gd name="T6" fmla="*/ 8 w 48"/>
                <a:gd name="T7" fmla="*/ 82 h 84"/>
                <a:gd name="T8" fmla="*/ 1 w 48"/>
                <a:gd name="T9" fmla="*/ 80 h 84"/>
                <a:gd name="T10" fmla="*/ 25 w 48"/>
                <a:gd name="T11" fmla="*/ 0 h 84"/>
                <a:gd name="T12" fmla="*/ 25 w 48"/>
                <a:gd name="T13" fmla="*/ 0 h 84"/>
                <a:gd name="T14" fmla="*/ 17 w 48"/>
                <a:gd name="T15" fmla="*/ 2 h 84"/>
                <a:gd name="T16" fmla="*/ 12 w 48"/>
                <a:gd name="T17" fmla="*/ 5 h 84"/>
                <a:gd name="T18" fmla="*/ 12 w 48"/>
                <a:gd name="T19" fmla="*/ 6 h 84"/>
                <a:gd name="T20" fmla="*/ 25 w 48"/>
                <a:gd name="T21" fmla="*/ 2 h 84"/>
                <a:gd name="T22" fmla="*/ 25 w 48"/>
                <a:gd name="T23" fmla="*/ 2 h 84"/>
                <a:gd name="T24" fmla="*/ 34 w 48"/>
                <a:gd name="T25" fmla="*/ 5 h 84"/>
                <a:gd name="T26" fmla="*/ 46 w 48"/>
                <a:gd name="T27" fmla="*/ 31 h 84"/>
                <a:gd name="T28" fmla="*/ 40 w 48"/>
                <a:gd name="T29" fmla="*/ 55 h 84"/>
                <a:gd name="T30" fmla="*/ 40 w 48"/>
                <a:gd name="T31" fmla="*/ 55 h 84"/>
                <a:gd name="T32" fmla="*/ 16 w 48"/>
                <a:gd name="T33" fmla="*/ 80 h 84"/>
                <a:gd name="T34" fmla="*/ 15 w 48"/>
                <a:gd name="T35" fmla="*/ 83 h 84"/>
                <a:gd name="T36" fmla="*/ 40 w 48"/>
                <a:gd name="T37" fmla="*/ 61 h 84"/>
                <a:gd name="T38" fmla="*/ 42 w 48"/>
                <a:gd name="T39" fmla="*/ 56 h 84"/>
                <a:gd name="T40" fmla="*/ 42 w 48"/>
                <a:gd name="T41" fmla="*/ 56 h 84"/>
                <a:gd name="T42" fmla="*/ 48 w 48"/>
                <a:gd name="T43" fmla="*/ 31 h 84"/>
                <a:gd name="T44" fmla="*/ 35 w 48"/>
                <a:gd name="T45" fmla="*/ 3 h 84"/>
                <a:gd name="T46" fmla="*/ 33 w 48"/>
                <a:gd name="T47" fmla="*/ 2 h 84"/>
                <a:gd name="T48" fmla="*/ 25 w 48"/>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84">
                  <a:moveTo>
                    <a:pt x="1" y="80"/>
                  </a:moveTo>
                  <a:cubicBezTo>
                    <a:pt x="1" y="81"/>
                    <a:pt x="0" y="81"/>
                    <a:pt x="0" y="82"/>
                  </a:cubicBezTo>
                  <a:cubicBezTo>
                    <a:pt x="2" y="83"/>
                    <a:pt x="5" y="84"/>
                    <a:pt x="7" y="84"/>
                  </a:cubicBezTo>
                  <a:cubicBezTo>
                    <a:pt x="8" y="83"/>
                    <a:pt x="8" y="82"/>
                    <a:pt x="8" y="82"/>
                  </a:cubicBezTo>
                  <a:cubicBezTo>
                    <a:pt x="6" y="82"/>
                    <a:pt x="3" y="81"/>
                    <a:pt x="1" y="80"/>
                  </a:cubicBezTo>
                  <a:moveTo>
                    <a:pt x="25" y="0"/>
                  </a:moveTo>
                  <a:cubicBezTo>
                    <a:pt x="25" y="0"/>
                    <a:pt x="25" y="0"/>
                    <a:pt x="25" y="0"/>
                  </a:cubicBezTo>
                  <a:cubicBezTo>
                    <a:pt x="22" y="0"/>
                    <a:pt x="19" y="1"/>
                    <a:pt x="17" y="2"/>
                  </a:cubicBezTo>
                  <a:cubicBezTo>
                    <a:pt x="14" y="3"/>
                    <a:pt x="13" y="5"/>
                    <a:pt x="12" y="5"/>
                  </a:cubicBezTo>
                  <a:cubicBezTo>
                    <a:pt x="12" y="5"/>
                    <a:pt x="12" y="6"/>
                    <a:pt x="12" y="6"/>
                  </a:cubicBezTo>
                  <a:cubicBezTo>
                    <a:pt x="16" y="4"/>
                    <a:pt x="20" y="2"/>
                    <a:pt x="25" y="2"/>
                  </a:cubicBezTo>
                  <a:cubicBezTo>
                    <a:pt x="25" y="2"/>
                    <a:pt x="25" y="2"/>
                    <a:pt x="25" y="2"/>
                  </a:cubicBezTo>
                  <a:cubicBezTo>
                    <a:pt x="28" y="2"/>
                    <a:pt x="31" y="3"/>
                    <a:pt x="34" y="5"/>
                  </a:cubicBezTo>
                  <a:cubicBezTo>
                    <a:pt x="42" y="9"/>
                    <a:pt x="46" y="19"/>
                    <a:pt x="46" y="31"/>
                  </a:cubicBezTo>
                  <a:cubicBezTo>
                    <a:pt x="46" y="39"/>
                    <a:pt x="44" y="47"/>
                    <a:pt x="40" y="55"/>
                  </a:cubicBezTo>
                  <a:cubicBezTo>
                    <a:pt x="40" y="55"/>
                    <a:pt x="40" y="55"/>
                    <a:pt x="40" y="55"/>
                  </a:cubicBezTo>
                  <a:cubicBezTo>
                    <a:pt x="34" y="68"/>
                    <a:pt x="25" y="77"/>
                    <a:pt x="16" y="80"/>
                  </a:cubicBezTo>
                  <a:cubicBezTo>
                    <a:pt x="16" y="81"/>
                    <a:pt x="15" y="82"/>
                    <a:pt x="15" y="83"/>
                  </a:cubicBezTo>
                  <a:cubicBezTo>
                    <a:pt x="24" y="80"/>
                    <a:pt x="33" y="72"/>
                    <a:pt x="40" y="61"/>
                  </a:cubicBezTo>
                  <a:cubicBezTo>
                    <a:pt x="41" y="59"/>
                    <a:pt x="41" y="58"/>
                    <a:pt x="42" y="56"/>
                  </a:cubicBezTo>
                  <a:cubicBezTo>
                    <a:pt x="42" y="56"/>
                    <a:pt x="42" y="56"/>
                    <a:pt x="42" y="56"/>
                  </a:cubicBezTo>
                  <a:cubicBezTo>
                    <a:pt x="46" y="48"/>
                    <a:pt x="48" y="39"/>
                    <a:pt x="48" y="31"/>
                  </a:cubicBezTo>
                  <a:cubicBezTo>
                    <a:pt x="48" y="19"/>
                    <a:pt x="43" y="8"/>
                    <a:pt x="35" y="3"/>
                  </a:cubicBezTo>
                  <a:cubicBezTo>
                    <a:pt x="34" y="3"/>
                    <a:pt x="34" y="2"/>
                    <a:pt x="33" y="2"/>
                  </a:cubicBezTo>
                  <a:cubicBezTo>
                    <a:pt x="31" y="1"/>
                    <a:pt x="28" y="0"/>
                    <a:pt x="2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形状 247"/>
            <p:cNvSpPr>
              <a:spLocks/>
            </p:cNvSpPr>
            <p:nvPr/>
          </p:nvSpPr>
          <p:spPr bwMode="auto">
            <a:xfrm>
              <a:off x="10076984" y="2962401"/>
              <a:ext cx="97374" cy="173109"/>
            </a:xfrm>
            <a:custGeom>
              <a:avLst/>
              <a:gdLst>
                <a:gd name="T0" fmla="*/ 21 w 45"/>
                <a:gd name="T1" fmla="*/ 0 h 80"/>
                <a:gd name="T2" fmla="*/ 21 w 45"/>
                <a:gd name="T3" fmla="*/ 0 h 80"/>
                <a:gd name="T4" fmla="*/ 12 w 45"/>
                <a:gd name="T5" fmla="*/ 3 h 80"/>
                <a:gd name="T6" fmla="*/ 0 w 45"/>
                <a:gd name="T7" fmla="*/ 29 h 80"/>
                <a:gd name="T8" fmla="*/ 6 w 45"/>
                <a:gd name="T9" fmla="*/ 53 h 80"/>
                <a:gd name="T10" fmla="*/ 6 w 45"/>
                <a:gd name="T11" fmla="*/ 53 h 80"/>
                <a:gd name="T12" fmla="*/ 38 w 45"/>
                <a:gd name="T13" fmla="*/ 80 h 80"/>
                <a:gd name="T14" fmla="*/ 38 w 45"/>
                <a:gd name="T15" fmla="*/ 80 h 80"/>
                <a:gd name="T16" fmla="*/ 45 w 45"/>
                <a:gd name="T17" fmla="*/ 78 h 80"/>
                <a:gd name="T18" fmla="*/ 34 w 45"/>
                <a:gd name="T19" fmla="*/ 32 h 80"/>
                <a:gd name="T20" fmla="*/ 10 w 45"/>
                <a:gd name="T21" fmla="*/ 26 h 80"/>
                <a:gd name="T22" fmla="*/ 10 w 45"/>
                <a:gd name="T23" fmla="*/ 26 h 80"/>
                <a:gd name="T24" fmla="*/ 9 w 45"/>
                <a:gd name="T25" fmla="*/ 25 h 80"/>
                <a:gd name="T26" fmla="*/ 9 w 45"/>
                <a:gd name="T27" fmla="*/ 25 h 80"/>
                <a:gd name="T28" fmla="*/ 9 w 45"/>
                <a:gd name="T29" fmla="*/ 25 h 80"/>
                <a:gd name="T30" fmla="*/ 8 w 45"/>
                <a:gd name="T31" fmla="*/ 25 h 80"/>
                <a:gd name="T32" fmla="*/ 20 w 45"/>
                <a:gd name="T33" fmla="*/ 16 h 80"/>
                <a:gd name="T34" fmla="*/ 32 w 45"/>
                <a:gd name="T35" fmla="*/ 24 h 80"/>
                <a:gd name="T36" fmla="*/ 33 w 45"/>
                <a:gd name="T37" fmla="*/ 26 h 80"/>
                <a:gd name="T38" fmla="*/ 32 w 45"/>
                <a:gd name="T39" fmla="*/ 3 h 80"/>
                <a:gd name="T40" fmla="*/ 21 w 45"/>
                <a:gd name="T4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80">
                  <a:moveTo>
                    <a:pt x="21" y="0"/>
                  </a:moveTo>
                  <a:cubicBezTo>
                    <a:pt x="21" y="0"/>
                    <a:pt x="21" y="0"/>
                    <a:pt x="21" y="0"/>
                  </a:cubicBezTo>
                  <a:cubicBezTo>
                    <a:pt x="18" y="0"/>
                    <a:pt x="15" y="1"/>
                    <a:pt x="12" y="3"/>
                  </a:cubicBezTo>
                  <a:cubicBezTo>
                    <a:pt x="4" y="7"/>
                    <a:pt x="0" y="17"/>
                    <a:pt x="0" y="29"/>
                  </a:cubicBezTo>
                  <a:cubicBezTo>
                    <a:pt x="0" y="37"/>
                    <a:pt x="2" y="45"/>
                    <a:pt x="6" y="53"/>
                  </a:cubicBezTo>
                  <a:cubicBezTo>
                    <a:pt x="6" y="53"/>
                    <a:pt x="6" y="53"/>
                    <a:pt x="6" y="53"/>
                  </a:cubicBezTo>
                  <a:cubicBezTo>
                    <a:pt x="13" y="70"/>
                    <a:pt x="26" y="80"/>
                    <a:pt x="38" y="80"/>
                  </a:cubicBezTo>
                  <a:cubicBezTo>
                    <a:pt x="38" y="80"/>
                    <a:pt x="38" y="80"/>
                    <a:pt x="38" y="80"/>
                  </a:cubicBezTo>
                  <a:cubicBezTo>
                    <a:pt x="40" y="80"/>
                    <a:pt x="43" y="79"/>
                    <a:pt x="45" y="78"/>
                  </a:cubicBezTo>
                  <a:cubicBezTo>
                    <a:pt x="40" y="64"/>
                    <a:pt x="36" y="48"/>
                    <a:pt x="34" y="32"/>
                  </a:cubicBezTo>
                  <a:cubicBezTo>
                    <a:pt x="10" y="26"/>
                    <a:pt x="10" y="26"/>
                    <a:pt x="10" y="26"/>
                  </a:cubicBezTo>
                  <a:cubicBezTo>
                    <a:pt x="10" y="26"/>
                    <a:pt x="10" y="26"/>
                    <a:pt x="10" y="26"/>
                  </a:cubicBezTo>
                  <a:cubicBezTo>
                    <a:pt x="9" y="25"/>
                    <a:pt x="9" y="25"/>
                    <a:pt x="9" y="25"/>
                  </a:cubicBezTo>
                  <a:cubicBezTo>
                    <a:pt x="9" y="25"/>
                    <a:pt x="9" y="25"/>
                    <a:pt x="9" y="25"/>
                  </a:cubicBezTo>
                  <a:cubicBezTo>
                    <a:pt x="9" y="25"/>
                    <a:pt x="9" y="25"/>
                    <a:pt x="9" y="25"/>
                  </a:cubicBezTo>
                  <a:cubicBezTo>
                    <a:pt x="8" y="25"/>
                    <a:pt x="8" y="25"/>
                    <a:pt x="8" y="25"/>
                  </a:cubicBezTo>
                  <a:cubicBezTo>
                    <a:pt x="12" y="19"/>
                    <a:pt x="16" y="16"/>
                    <a:pt x="20" y="16"/>
                  </a:cubicBezTo>
                  <a:cubicBezTo>
                    <a:pt x="25" y="16"/>
                    <a:pt x="29" y="20"/>
                    <a:pt x="32" y="24"/>
                  </a:cubicBezTo>
                  <a:cubicBezTo>
                    <a:pt x="33" y="25"/>
                    <a:pt x="33" y="25"/>
                    <a:pt x="33" y="26"/>
                  </a:cubicBezTo>
                  <a:cubicBezTo>
                    <a:pt x="33" y="18"/>
                    <a:pt x="32" y="11"/>
                    <a:pt x="32" y="3"/>
                  </a:cubicBezTo>
                  <a:cubicBezTo>
                    <a:pt x="29" y="1"/>
                    <a:pt x="25" y="0"/>
                    <a:pt x="21"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形状 248"/>
            <p:cNvSpPr>
              <a:spLocks/>
            </p:cNvSpPr>
            <p:nvPr/>
          </p:nvSpPr>
          <p:spPr bwMode="auto">
            <a:xfrm>
              <a:off x="10072654" y="2958072"/>
              <a:ext cx="101702" cy="181764"/>
            </a:xfrm>
            <a:custGeom>
              <a:avLst/>
              <a:gdLst>
                <a:gd name="T0" fmla="*/ 23 w 47"/>
                <a:gd name="T1" fmla="*/ 0 h 84"/>
                <a:gd name="T2" fmla="*/ 14 w 47"/>
                <a:gd name="T3" fmla="*/ 2 h 84"/>
                <a:gd name="T4" fmla="*/ 13 w 47"/>
                <a:gd name="T5" fmla="*/ 3 h 84"/>
                <a:gd name="T6" fmla="*/ 0 w 47"/>
                <a:gd name="T7" fmla="*/ 31 h 84"/>
                <a:gd name="T8" fmla="*/ 6 w 47"/>
                <a:gd name="T9" fmla="*/ 56 h 84"/>
                <a:gd name="T10" fmla="*/ 7 w 47"/>
                <a:gd name="T11" fmla="*/ 56 h 84"/>
                <a:gd name="T12" fmla="*/ 8 w 47"/>
                <a:gd name="T13" fmla="*/ 55 h 84"/>
                <a:gd name="T14" fmla="*/ 7 w 47"/>
                <a:gd name="T15" fmla="*/ 56 h 84"/>
                <a:gd name="T16" fmla="*/ 6 w 47"/>
                <a:gd name="T17" fmla="*/ 56 h 84"/>
                <a:gd name="T18" fmla="*/ 8 w 47"/>
                <a:gd name="T19" fmla="*/ 61 h 84"/>
                <a:gd name="T20" fmla="*/ 40 w 47"/>
                <a:gd name="T21" fmla="*/ 84 h 84"/>
                <a:gd name="T22" fmla="*/ 47 w 47"/>
                <a:gd name="T23" fmla="*/ 82 h 84"/>
                <a:gd name="T24" fmla="*/ 47 w 47"/>
                <a:gd name="T25" fmla="*/ 80 h 84"/>
                <a:gd name="T26" fmla="*/ 40 w 47"/>
                <a:gd name="T27" fmla="*/ 82 h 84"/>
                <a:gd name="T28" fmla="*/ 40 w 47"/>
                <a:gd name="T29" fmla="*/ 82 h 84"/>
                <a:gd name="T30" fmla="*/ 8 w 47"/>
                <a:gd name="T31" fmla="*/ 55 h 84"/>
                <a:gd name="T32" fmla="*/ 8 w 47"/>
                <a:gd name="T33" fmla="*/ 55 h 84"/>
                <a:gd name="T34" fmla="*/ 2 w 47"/>
                <a:gd name="T35" fmla="*/ 31 h 84"/>
                <a:gd name="T36" fmla="*/ 14 w 47"/>
                <a:gd name="T37" fmla="*/ 5 h 84"/>
                <a:gd name="T38" fmla="*/ 23 w 47"/>
                <a:gd name="T39" fmla="*/ 2 h 84"/>
                <a:gd name="T40" fmla="*/ 23 w 47"/>
                <a:gd name="T41" fmla="*/ 2 h 84"/>
                <a:gd name="T42" fmla="*/ 34 w 47"/>
                <a:gd name="T43" fmla="*/ 5 h 84"/>
                <a:gd name="T44" fmla="*/ 34 w 47"/>
                <a:gd name="T45" fmla="*/ 3 h 84"/>
                <a:gd name="T46" fmla="*/ 34 w 47"/>
                <a:gd name="T47" fmla="*/ 3 h 84"/>
                <a:gd name="T48" fmla="*/ 23 w 47"/>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84">
                  <a:moveTo>
                    <a:pt x="23" y="0"/>
                  </a:moveTo>
                  <a:cubicBezTo>
                    <a:pt x="20" y="0"/>
                    <a:pt x="17" y="1"/>
                    <a:pt x="14" y="2"/>
                  </a:cubicBezTo>
                  <a:cubicBezTo>
                    <a:pt x="14" y="2"/>
                    <a:pt x="14" y="3"/>
                    <a:pt x="13" y="3"/>
                  </a:cubicBezTo>
                  <a:cubicBezTo>
                    <a:pt x="5" y="8"/>
                    <a:pt x="0" y="19"/>
                    <a:pt x="0" y="31"/>
                  </a:cubicBezTo>
                  <a:cubicBezTo>
                    <a:pt x="0" y="39"/>
                    <a:pt x="2" y="48"/>
                    <a:pt x="6" y="56"/>
                  </a:cubicBezTo>
                  <a:cubicBezTo>
                    <a:pt x="7" y="56"/>
                    <a:pt x="7" y="56"/>
                    <a:pt x="7" y="56"/>
                  </a:cubicBezTo>
                  <a:cubicBezTo>
                    <a:pt x="8" y="55"/>
                    <a:pt x="8" y="55"/>
                    <a:pt x="8" y="55"/>
                  </a:cubicBezTo>
                  <a:cubicBezTo>
                    <a:pt x="7" y="56"/>
                    <a:pt x="7" y="56"/>
                    <a:pt x="7" y="56"/>
                  </a:cubicBezTo>
                  <a:cubicBezTo>
                    <a:pt x="6" y="56"/>
                    <a:pt x="6" y="56"/>
                    <a:pt x="6" y="56"/>
                  </a:cubicBezTo>
                  <a:cubicBezTo>
                    <a:pt x="7" y="58"/>
                    <a:pt x="7" y="59"/>
                    <a:pt x="8" y="61"/>
                  </a:cubicBezTo>
                  <a:cubicBezTo>
                    <a:pt x="16" y="75"/>
                    <a:pt x="28" y="84"/>
                    <a:pt x="40" y="84"/>
                  </a:cubicBezTo>
                  <a:cubicBezTo>
                    <a:pt x="42" y="84"/>
                    <a:pt x="45" y="83"/>
                    <a:pt x="47" y="82"/>
                  </a:cubicBezTo>
                  <a:cubicBezTo>
                    <a:pt x="47" y="82"/>
                    <a:pt x="47" y="81"/>
                    <a:pt x="47" y="80"/>
                  </a:cubicBezTo>
                  <a:cubicBezTo>
                    <a:pt x="45" y="81"/>
                    <a:pt x="42" y="82"/>
                    <a:pt x="40" y="82"/>
                  </a:cubicBezTo>
                  <a:cubicBezTo>
                    <a:pt x="40" y="82"/>
                    <a:pt x="40" y="82"/>
                    <a:pt x="40" y="82"/>
                  </a:cubicBezTo>
                  <a:cubicBezTo>
                    <a:pt x="28" y="82"/>
                    <a:pt x="15" y="72"/>
                    <a:pt x="8" y="55"/>
                  </a:cubicBezTo>
                  <a:cubicBezTo>
                    <a:pt x="8" y="55"/>
                    <a:pt x="8" y="55"/>
                    <a:pt x="8" y="55"/>
                  </a:cubicBezTo>
                  <a:cubicBezTo>
                    <a:pt x="4" y="47"/>
                    <a:pt x="2" y="39"/>
                    <a:pt x="2" y="31"/>
                  </a:cubicBezTo>
                  <a:cubicBezTo>
                    <a:pt x="2" y="19"/>
                    <a:pt x="6" y="9"/>
                    <a:pt x="14" y="5"/>
                  </a:cubicBezTo>
                  <a:cubicBezTo>
                    <a:pt x="17" y="3"/>
                    <a:pt x="20" y="2"/>
                    <a:pt x="23" y="2"/>
                  </a:cubicBezTo>
                  <a:cubicBezTo>
                    <a:pt x="23" y="2"/>
                    <a:pt x="23" y="2"/>
                    <a:pt x="23" y="2"/>
                  </a:cubicBezTo>
                  <a:cubicBezTo>
                    <a:pt x="27" y="2"/>
                    <a:pt x="31" y="3"/>
                    <a:pt x="34" y="5"/>
                  </a:cubicBezTo>
                  <a:cubicBezTo>
                    <a:pt x="34" y="4"/>
                    <a:pt x="34" y="3"/>
                    <a:pt x="34" y="3"/>
                  </a:cubicBezTo>
                  <a:cubicBezTo>
                    <a:pt x="34" y="3"/>
                    <a:pt x="34" y="3"/>
                    <a:pt x="34" y="3"/>
                  </a:cubicBezTo>
                  <a:cubicBezTo>
                    <a:pt x="31" y="1"/>
                    <a:pt x="27" y="0"/>
                    <a:pt x="23"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形状 249"/>
            <p:cNvSpPr>
              <a:spLocks noEditPoints="1"/>
            </p:cNvSpPr>
            <p:nvPr/>
          </p:nvSpPr>
          <p:spPr bwMode="auto">
            <a:xfrm>
              <a:off x="10096457" y="3001349"/>
              <a:ext cx="54096" cy="30294"/>
            </a:xfrm>
            <a:custGeom>
              <a:avLst/>
              <a:gdLst>
                <a:gd name="T0" fmla="*/ 0 w 25"/>
                <a:gd name="T1" fmla="*/ 7 h 14"/>
                <a:gd name="T2" fmla="*/ 0 w 25"/>
                <a:gd name="T3" fmla="*/ 7 h 14"/>
                <a:gd name="T4" fmla="*/ 0 w 25"/>
                <a:gd name="T5" fmla="*/ 7 h 14"/>
                <a:gd name="T6" fmla="*/ 0 w 25"/>
                <a:gd name="T7" fmla="*/ 7 h 14"/>
                <a:gd name="T8" fmla="*/ 11 w 25"/>
                <a:gd name="T9" fmla="*/ 0 h 14"/>
                <a:gd name="T10" fmla="*/ 11 w 25"/>
                <a:gd name="T11" fmla="*/ 0 h 14"/>
                <a:gd name="T12" fmla="*/ 1 w 25"/>
                <a:gd name="T13" fmla="*/ 8 h 14"/>
                <a:gd name="T14" fmla="*/ 25 w 25"/>
                <a:gd name="T15" fmla="*/ 14 h 14"/>
                <a:gd name="T16" fmla="*/ 25 w 25"/>
                <a:gd name="T17" fmla="*/ 13 h 14"/>
                <a:gd name="T18" fmla="*/ 22 w 25"/>
                <a:gd name="T19" fmla="*/ 8 h 14"/>
                <a:gd name="T20" fmla="*/ 11 w 2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4">
                  <a:moveTo>
                    <a:pt x="0" y="7"/>
                  </a:moveTo>
                  <a:cubicBezTo>
                    <a:pt x="0" y="7"/>
                    <a:pt x="0" y="7"/>
                    <a:pt x="0" y="7"/>
                  </a:cubicBezTo>
                  <a:cubicBezTo>
                    <a:pt x="0" y="7"/>
                    <a:pt x="0" y="7"/>
                    <a:pt x="0" y="7"/>
                  </a:cubicBezTo>
                  <a:cubicBezTo>
                    <a:pt x="0" y="7"/>
                    <a:pt x="0" y="7"/>
                    <a:pt x="0" y="7"/>
                  </a:cubicBezTo>
                  <a:moveTo>
                    <a:pt x="11" y="0"/>
                  </a:moveTo>
                  <a:cubicBezTo>
                    <a:pt x="11" y="0"/>
                    <a:pt x="11" y="0"/>
                    <a:pt x="11" y="0"/>
                  </a:cubicBezTo>
                  <a:cubicBezTo>
                    <a:pt x="8" y="0"/>
                    <a:pt x="5" y="2"/>
                    <a:pt x="1" y="8"/>
                  </a:cubicBezTo>
                  <a:cubicBezTo>
                    <a:pt x="25" y="14"/>
                    <a:pt x="25" y="14"/>
                    <a:pt x="25" y="14"/>
                  </a:cubicBezTo>
                  <a:cubicBezTo>
                    <a:pt x="25" y="14"/>
                    <a:pt x="25" y="13"/>
                    <a:pt x="25" y="13"/>
                  </a:cubicBezTo>
                  <a:cubicBezTo>
                    <a:pt x="24" y="11"/>
                    <a:pt x="23" y="9"/>
                    <a:pt x="22" y="8"/>
                  </a:cubicBezTo>
                  <a:cubicBezTo>
                    <a:pt x="19" y="4"/>
                    <a:pt x="15" y="0"/>
                    <a:pt x="11"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任意多边形: 形状 250"/>
            <p:cNvSpPr>
              <a:spLocks/>
            </p:cNvSpPr>
            <p:nvPr/>
          </p:nvSpPr>
          <p:spPr bwMode="auto">
            <a:xfrm>
              <a:off x="10094295" y="2997022"/>
              <a:ext cx="56260" cy="32459"/>
            </a:xfrm>
            <a:custGeom>
              <a:avLst/>
              <a:gdLst>
                <a:gd name="T0" fmla="*/ 12 w 26"/>
                <a:gd name="T1" fmla="*/ 0 h 15"/>
                <a:gd name="T2" fmla="*/ 0 w 26"/>
                <a:gd name="T3" fmla="*/ 9 h 15"/>
                <a:gd name="T4" fmla="*/ 1 w 26"/>
                <a:gd name="T5" fmla="*/ 9 h 15"/>
                <a:gd name="T6" fmla="*/ 1 w 26"/>
                <a:gd name="T7" fmla="*/ 9 h 15"/>
                <a:gd name="T8" fmla="*/ 2 w 26"/>
                <a:gd name="T9" fmla="*/ 10 h 15"/>
                <a:gd name="T10" fmla="*/ 2 w 26"/>
                <a:gd name="T11" fmla="*/ 10 h 15"/>
                <a:gd name="T12" fmla="*/ 12 w 26"/>
                <a:gd name="T13" fmla="*/ 2 h 15"/>
                <a:gd name="T14" fmla="*/ 12 w 26"/>
                <a:gd name="T15" fmla="*/ 2 h 15"/>
                <a:gd name="T16" fmla="*/ 23 w 26"/>
                <a:gd name="T17" fmla="*/ 10 h 15"/>
                <a:gd name="T18" fmla="*/ 26 w 26"/>
                <a:gd name="T19" fmla="*/ 15 h 15"/>
                <a:gd name="T20" fmla="*/ 25 w 26"/>
                <a:gd name="T21" fmla="*/ 10 h 15"/>
                <a:gd name="T22" fmla="*/ 24 w 26"/>
                <a:gd name="T23" fmla="*/ 8 h 15"/>
                <a:gd name="T24" fmla="*/ 12 w 26"/>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12" y="0"/>
                  </a:moveTo>
                  <a:cubicBezTo>
                    <a:pt x="8" y="0"/>
                    <a:pt x="4" y="3"/>
                    <a:pt x="0" y="9"/>
                  </a:cubicBezTo>
                  <a:cubicBezTo>
                    <a:pt x="1" y="9"/>
                    <a:pt x="1" y="9"/>
                    <a:pt x="1" y="9"/>
                  </a:cubicBezTo>
                  <a:cubicBezTo>
                    <a:pt x="1" y="9"/>
                    <a:pt x="1" y="9"/>
                    <a:pt x="1" y="9"/>
                  </a:cubicBezTo>
                  <a:cubicBezTo>
                    <a:pt x="2" y="10"/>
                    <a:pt x="2" y="10"/>
                    <a:pt x="2" y="10"/>
                  </a:cubicBezTo>
                  <a:cubicBezTo>
                    <a:pt x="2" y="10"/>
                    <a:pt x="2" y="10"/>
                    <a:pt x="2" y="10"/>
                  </a:cubicBezTo>
                  <a:cubicBezTo>
                    <a:pt x="6" y="4"/>
                    <a:pt x="9" y="2"/>
                    <a:pt x="12" y="2"/>
                  </a:cubicBezTo>
                  <a:cubicBezTo>
                    <a:pt x="12" y="2"/>
                    <a:pt x="12" y="2"/>
                    <a:pt x="12" y="2"/>
                  </a:cubicBezTo>
                  <a:cubicBezTo>
                    <a:pt x="16" y="2"/>
                    <a:pt x="20" y="6"/>
                    <a:pt x="23" y="10"/>
                  </a:cubicBezTo>
                  <a:cubicBezTo>
                    <a:pt x="24" y="11"/>
                    <a:pt x="25" y="13"/>
                    <a:pt x="26" y="15"/>
                  </a:cubicBezTo>
                  <a:cubicBezTo>
                    <a:pt x="26" y="13"/>
                    <a:pt x="25" y="12"/>
                    <a:pt x="25" y="10"/>
                  </a:cubicBezTo>
                  <a:cubicBezTo>
                    <a:pt x="25" y="9"/>
                    <a:pt x="25" y="9"/>
                    <a:pt x="24" y="8"/>
                  </a:cubicBezTo>
                  <a:cubicBezTo>
                    <a:pt x="21" y="4"/>
                    <a:pt x="17" y="0"/>
                    <a:pt x="1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任意多边形: 形状 251"/>
            <p:cNvSpPr>
              <a:spLocks noEditPoints="1"/>
            </p:cNvSpPr>
            <p:nvPr/>
          </p:nvSpPr>
          <p:spPr bwMode="auto">
            <a:xfrm>
              <a:off x="10682862" y="3001349"/>
              <a:ext cx="54096" cy="30294"/>
            </a:xfrm>
            <a:custGeom>
              <a:avLst/>
              <a:gdLst>
                <a:gd name="T0" fmla="*/ 25 w 25"/>
                <a:gd name="T1" fmla="*/ 7 h 14"/>
                <a:gd name="T2" fmla="*/ 25 w 25"/>
                <a:gd name="T3" fmla="*/ 7 h 14"/>
                <a:gd name="T4" fmla="*/ 25 w 25"/>
                <a:gd name="T5" fmla="*/ 7 h 14"/>
                <a:gd name="T6" fmla="*/ 25 w 25"/>
                <a:gd name="T7" fmla="*/ 7 h 14"/>
                <a:gd name="T8" fmla="*/ 14 w 25"/>
                <a:gd name="T9" fmla="*/ 0 h 14"/>
                <a:gd name="T10" fmla="*/ 5 w 25"/>
                <a:gd name="T11" fmla="*/ 6 h 14"/>
                <a:gd name="T12" fmla="*/ 0 w 25"/>
                <a:gd name="T13" fmla="*/ 13 h 14"/>
                <a:gd name="T14" fmla="*/ 2 w 25"/>
                <a:gd name="T15" fmla="*/ 14 h 14"/>
                <a:gd name="T16" fmla="*/ 24 w 25"/>
                <a:gd name="T17" fmla="*/ 8 h 14"/>
                <a:gd name="T18" fmla="*/ 14 w 25"/>
                <a:gd name="T19" fmla="*/ 0 h 14"/>
                <a:gd name="T20" fmla="*/ 14 w 2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4">
                  <a:moveTo>
                    <a:pt x="25" y="7"/>
                  </a:moveTo>
                  <a:cubicBezTo>
                    <a:pt x="25" y="7"/>
                    <a:pt x="25" y="7"/>
                    <a:pt x="25" y="7"/>
                  </a:cubicBezTo>
                  <a:cubicBezTo>
                    <a:pt x="25" y="7"/>
                    <a:pt x="25" y="7"/>
                    <a:pt x="25" y="7"/>
                  </a:cubicBezTo>
                  <a:cubicBezTo>
                    <a:pt x="25" y="7"/>
                    <a:pt x="25" y="7"/>
                    <a:pt x="25" y="7"/>
                  </a:cubicBezTo>
                  <a:moveTo>
                    <a:pt x="14" y="0"/>
                  </a:moveTo>
                  <a:cubicBezTo>
                    <a:pt x="11" y="0"/>
                    <a:pt x="7" y="3"/>
                    <a:pt x="5" y="6"/>
                  </a:cubicBezTo>
                  <a:cubicBezTo>
                    <a:pt x="3" y="9"/>
                    <a:pt x="1" y="11"/>
                    <a:pt x="0" y="13"/>
                  </a:cubicBezTo>
                  <a:cubicBezTo>
                    <a:pt x="1" y="13"/>
                    <a:pt x="1" y="13"/>
                    <a:pt x="2" y="14"/>
                  </a:cubicBezTo>
                  <a:cubicBezTo>
                    <a:pt x="24" y="8"/>
                    <a:pt x="24" y="8"/>
                    <a:pt x="24" y="8"/>
                  </a:cubicBezTo>
                  <a:cubicBezTo>
                    <a:pt x="20" y="2"/>
                    <a:pt x="17" y="0"/>
                    <a:pt x="14" y="0"/>
                  </a:cubicBezTo>
                  <a:cubicBezTo>
                    <a:pt x="14" y="0"/>
                    <a:pt x="14" y="0"/>
                    <a:pt x="1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形状 252"/>
            <p:cNvSpPr>
              <a:spLocks/>
            </p:cNvSpPr>
            <p:nvPr/>
          </p:nvSpPr>
          <p:spPr bwMode="auto">
            <a:xfrm>
              <a:off x="10682862" y="2997022"/>
              <a:ext cx="56260" cy="32459"/>
            </a:xfrm>
            <a:custGeom>
              <a:avLst/>
              <a:gdLst>
                <a:gd name="T0" fmla="*/ 14 w 26"/>
                <a:gd name="T1" fmla="*/ 0 h 15"/>
                <a:gd name="T2" fmla="*/ 2 w 26"/>
                <a:gd name="T3" fmla="*/ 8 h 15"/>
                <a:gd name="T4" fmla="*/ 1 w 26"/>
                <a:gd name="T5" fmla="*/ 10 h 15"/>
                <a:gd name="T6" fmla="*/ 0 w 26"/>
                <a:gd name="T7" fmla="*/ 15 h 15"/>
                <a:gd name="T8" fmla="*/ 0 w 26"/>
                <a:gd name="T9" fmla="*/ 15 h 15"/>
                <a:gd name="T10" fmla="*/ 5 w 26"/>
                <a:gd name="T11" fmla="*/ 8 h 15"/>
                <a:gd name="T12" fmla="*/ 14 w 26"/>
                <a:gd name="T13" fmla="*/ 2 h 15"/>
                <a:gd name="T14" fmla="*/ 14 w 26"/>
                <a:gd name="T15" fmla="*/ 2 h 15"/>
                <a:gd name="T16" fmla="*/ 24 w 26"/>
                <a:gd name="T17" fmla="*/ 10 h 15"/>
                <a:gd name="T18" fmla="*/ 24 w 26"/>
                <a:gd name="T19" fmla="*/ 10 h 15"/>
                <a:gd name="T20" fmla="*/ 25 w 26"/>
                <a:gd name="T21" fmla="*/ 9 h 15"/>
                <a:gd name="T22" fmla="*/ 25 w 26"/>
                <a:gd name="T23" fmla="*/ 9 h 15"/>
                <a:gd name="T24" fmla="*/ 26 w 26"/>
                <a:gd name="T25" fmla="*/ 9 h 15"/>
                <a:gd name="T26" fmla="*/ 14 w 26"/>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5">
                  <a:moveTo>
                    <a:pt x="14" y="0"/>
                  </a:moveTo>
                  <a:cubicBezTo>
                    <a:pt x="9" y="0"/>
                    <a:pt x="5" y="4"/>
                    <a:pt x="2" y="8"/>
                  </a:cubicBezTo>
                  <a:cubicBezTo>
                    <a:pt x="2" y="9"/>
                    <a:pt x="1" y="10"/>
                    <a:pt x="1" y="10"/>
                  </a:cubicBezTo>
                  <a:cubicBezTo>
                    <a:pt x="1" y="12"/>
                    <a:pt x="0" y="13"/>
                    <a:pt x="0" y="15"/>
                  </a:cubicBezTo>
                  <a:cubicBezTo>
                    <a:pt x="0" y="15"/>
                    <a:pt x="0" y="15"/>
                    <a:pt x="0" y="15"/>
                  </a:cubicBezTo>
                  <a:cubicBezTo>
                    <a:pt x="1" y="13"/>
                    <a:pt x="3" y="11"/>
                    <a:pt x="5" y="8"/>
                  </a:cubicBezTo>
                  <a:cubicBezTo>
                    <a:pt x="7" y="5"/>
                    <a:pt x="11" y="2"/>
                    <a:pt x="14" y="2"/>
                  </a:cubicBezTo>
                  <a:cubicBezTo>
                    <a:pt x="14" y="2"/>
                    <a:pt x="14" y="2"/>
                    <a:pt x="14" y="2"/>
                  </a:cubicBezTo>
                  <a:cubicBezTo>
                    <a:pt x="17" y="2"/>
                    <a:pt x="20" y="4"/>
                    <a:pt x="24" y="10"/>
                  </a:cubicBezTo>
                  <a:cubicBezTo>
                    <a:pt x="24" y="10"/>
                    <a:pt x="24" y="10"/>
                    <a:pt x="24" y="10"/>
                  </a:cubicBezTo>
                  <a:cubicBezTo>
                    <a:pt x="25" y="9"/>
                    <a:pt x="25" y="9"/>
                    <a:pt x="25" y="9"/>
                  </a:cubicBezTo>
                  <a:cubicBezTo>
                    <a:pt x="25" y="9"/>
                    <a:pt x="25" y="9"/>
                    <a:pt x="25" y="9"/>
                  </a:cubicBezTo>
                  <a:cubicBezTo>
                    <a:pt x="26" y="9"/>
                    <a:pt x="26" y="9"/>
                    <a:pt x="26" y="9"/>
                  </a:cubicBezTo>
                  <a:cubicBezTo>
                    <a:pt x="22" y="3"/>
                    <a:pt x="18" y="0"/>
                    <a:pt x="14"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形状 253"/>
            <p:cNvSpPr>
              <a:spLocks/>
            </p:cNvSpPr>
            <p:nvPr/>
          </p:nvSpPr>
          <p:spPr bwMode="auto">
            <a:xfrm>
              <a:off x="10667714" y="3029478"/>
              <a:ext cx="45441" cy="142814"/>
            </a:xfrm>
            <a:custGeom>
              <a:avLst/>
              <a:gdLst>
                <a:gd name="T0" fmla="*/ 7 w 21"/>
                <a:gd name="T1" fmla="*/ 0 h 66"/>
                <a:gd name="T2" fmla="*/ 3 w 21"/>
                <a:gd name="T3" fmla="*/ 25 h 66"/>
                <a:gd name="T4" fmla="*/ 8 w 21"/>
                <a:gd name="T5" fmla="*/ 31 h 66"/>
                <a:gd name="T6" fmla="*/ 5 w 21"/>
                <a:gd name="T7" fmla="*/ 49 h 66"/>
                <a:gd name="T8" fmla="*/ 4 w 21"/>
                <a:gd name="T9" fmla="*/ 51 h 66"/>
                <a:gd name="T10" fmla="*/ 0 w 21"/>
                <a:gd name="T11" fmla="*/ 63 h 66"/>
                <a:gd name="T12" fmla="*/ 1 w 21"/>
                <a:gd name="T13" fmla="*/ 63 h 66"/>
                <a:gd name="T14" fmla="*/ 3 w 21"/>
                <a:gd name="T15" fmla="*/ 63 h 66"/>
                <a:gd name="T16" fmla="*/ 6 w 21"/>
                <a:gd name="T17" fmla="*/ 66 h 66"/>
                <a:gd name="T18" fmla="*/ 12 w 21"/>
                <a:gd name="T19" fmla="*/ 50 h 66"/>
                <a:gd name="T20" fmla="*/ 13 w 21"/>
                <a:gd name="T21" fmla="*/ 47 h 66"/>
                <a:gd name="T22" fmla="*/ 20 w 21"/>
                <a:gd name="T23" fmla="*/ 17 h 66"/>
                <a:gd name="T24" fmla="*/ 9 w 21"/>
                <a:gd name="T25" fmla="*/ 1 h 66"/>
                <a:gd name="T26" fmla="*/ 7 w 21"/>
                <a:gd name="T27" fmla="*/ 0 h 66"/>
                <a:gd name="T28" fmla="*/ 7 w 21"/>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6">
                  <a:moveTo>
                    <a:pt x="7" y="0"/>
                  </a:moveTo>
                  <a:cubicBezTo>
                    <a:pt x="6" y="8"/>
                    <a:pt x="5" y="17"/>
                    <a:pt x="3" y="25"/>
                  </a:cubicBezTo>
                  <a:cubicBezTo>
                    <a:pt x="5" y="26"/>
                    <a:pt x="7" y="28"/>
                    <a:pt x="8" y="31"/>
                  </a:cubicBezTo>
                  <a:cubicBezTo>
                    <a:pt x="9" y="34"/>
                    <a:pt x="7" y="42"/>
                    <a:pt x="5" y="49"/>
                  </a:cubicBezTo>
                  <a:cubicBezTo>
                    <a:pt x="5" y="49"/>
                    <a:pt x="5" y="50"/>
                    <a:pt x="4" y="51"/>
                  </a:cubicBezTo>
                  <a:cubicBezTo>
                    <a:pt x="2" y="57"/>
                    <a:pt x="0" y="62"/>
                    <a:pt x="0" y="63"/>
                  </a:cubicBezTo>
                  <a:cubicBezTo>
                    <a:pt x="0" y="63"/>
                    <a:pt x="1" y="63"/>
                    <a:pt x="1" y="63"/>
                  </a:cubicBezTo>
                  <a:cubicBezTo>
                    <a:pt x="2" y="63"/>
                    <a:pt x="3" y="63"/>
                    <a:pt x="3" y="63"/>
                  </a:cubicBezTo>
                  <a:cubicBezTo>
                    <a:pt x="5" y="64"/>
                    <a:pt x="6" y="65"/>
                    <a:pt x="6" y="66"/>
                  </a:cubicBezTo>
                  <a:cubicBezTo>
                    <a:pt x="6" y="65"/>
                    <a:pt x="9" y="58"/>
                    <a:pt x="12" y="50"/>
                  </a:cubicBezTo>
                  <a:cubicBezTo>
                    <a:pt x="12" y="49"/>
                    <a:pt x="13" y="48"/>
                    <a:pt x="13" y="47"/>
                  </a:cubicBezTo>
                  <a:cubicBezTo>
                    <a:pt x="17" y="36"/>
                    <a:pt x="21" y="24"/>
                    <a:pt x="20" y="17"/>
                  </a:cubicBezTo>
                  <a:cubicBezTo>
                    <a:pt x="18" y="8"/>
                    <a:pt x="13" y="3"/>
                    <a:pt x="9" y="1"/>
                  </a:cubicBezTo>
                  <a:cubicBezTo>
                    <a:pt x="8" y="0"/>
                    <a:pt x="8" y="0"/>
                    <a:pt x="7" y="0"/>
                  </a:cubicBezTo>
                  <a:cubicBezTo>
                    <a:pt x="7" y="0"/>
                    <a:pt x="7" y="0"/>
                    <a:pt x="7"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形状 254"/>
            <p:cNvSpPr>
              <a:spLocks/>
            </p:cNvSpPr>
            <p:nvPr/>
          </p:nvSpPr>
          <p:spPr bwMode="auto">
            <a:xfrm>
              <a:off x="10667714" y="3165802"/>
              <a:ext cx="12982" cy="8655"/>
            </a:xfrm>
            <a:custGeom>
              <a:avLst/>
              <a:gdLst>
                <a:gd name="T0" fmla="*/ 1 w 6"/>
                <a:gd name="T1" fmla="*/ 0 h 4"/>
                <a:gd name="T2" fmla="*/ 0 w 6"/>
                <a:gd name="T3" fmla="*/ 0 h 4"/>
                <a:gd name="T4" fmla="*/ 0 w 6"/>
                <a:gd name="T5" fmla="*/ 0 h 4"/>
                <a:gd name="T6" fmla="*/ 2 w 6"/>
                <a:gd name="T7" fmla="*/ 3 h 4"/>
                <a:gd name="T8" fmla="*/ 4 w 6"/>
                <a:gd name="T9" fmla="*/ 4 h 4"/>
                <a:gd name="T10" fmla="*/ 6 w 6"/>
                <a:gd name="T11" fmla="*/ 3 h 4"/>
                <a:gd name="T12" fmla="*/ 6 w 6"/>
                <a:gd name="T13" fmla="*/ 3 h 4"/>
                <a:gd name="T14" fmla="*/ 3 w 6"/>
                <a:gd name="T15" fmla="*/ 0 h 4"/>
                <a:gd name="T16" fmla="*/ 1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1" y="0"/>
                  </a:moveTo>
                  <a:cubicBezTo>
                    <a:pt x="1" y="0"/>
                    <a:pt x="0" y="0"/>
                    <a:pt x="0" y="0"/>
                  </a:cubicBezTo>
                  <a:cubicBezTo>
                    <a:pt x="0" y="0"/>
                    <a:pt x="0" y="0"/>
                    <a:pt x="0" y="0"/>
                  </a:cubicBezTo>
                  <a:cubicBezTo>
                    <a:pt x="0" y="1"/>
                    <a:pt x="1" y="2"/>
                    <a:pt x="2" y="3"/>
                  </a:cubicBezTo>
                  <a:cubicBezTo>
                    <a:pt x="3" y="3"/>
                    <a:pt x="4" y="4"/>
                    <a:pt x="4" y="4"/>
                  </a:cubicBezTo>
                  <a:cubicBezTo>
                    <a:pt x="5" y="4"/>
                    <a:pt x="5" y="3"/>
                    <a:pt x="6" y="3"/>
                  </a:cubicBezTo>
                  <a:cubicBezTo>
                    <a:pt x="6" y="3"/>
                    <a:pt x="6" y="3"/>
                    <a:pt x="6" y="3"/>
                  </a:cubicBezTo>
                  <a:cubicBezTo>
                    <a:pt x="6" y="2"/>
                    <a:pt x="5" y="1"/>
                    <a:pt x="3" y="0"/>
                  </a:cubicBezTo>
                  <a:cubicBezTo>
                    <a:pt x="3" y="0"/>
                    <a:pt x="2" y="0"/>
                    <a:pt x="1"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形状 255"/>
            <p:cNvSpPr>
              <a:spLocks/>
            </p:cNvSpPr>
            <p:nvPr/>
          </p:nvSpPr>
          <p:spPr bwMode="auto">
            <a:xfrm>
              <a:off x="10267403" y="3360549"/>
              <a:ext cx="300776" cy="242352"/>
            </a:xfrm>
            <a:custGeom>
              <a:avLst/>
              <a:gdLst>
                <a:gd name="T0" fmla="*/ 22 w 139"/>
                <a:gd name="T1" fmla="*/ 0 h 112"/>
                <a:gd name="T2" fmla="*/ 22 w 139"/>
                <a:gd name="T3" fmla="*/ 32 h 112"/>
                <a:gd name="T4" fmla="*/ 1 w 139"/>
                <a:gd name="T5" fmla="*/ 76 h 112"/>
                <a:gd name="T6" fmla="*/ 0 w 139"/>
                <a:gd name="T7" fmla="*/ 77 h 112"/>
                <a:gd name="T8" fmla="*/ 69 w 139"/>
                <a:gd name="T9" fmla="*/ 112 h 112"/>
                <a:gd name="T10" fmla="*/ 139 w 139"/>
                <a:gd name="T11" fmla="*/ 74 h 112"/>
                <a:gd name="T12" fmla="*/ 121 w 139"/>
                <a:gd name="T13" fmla="*/ 32 h 112"/>
                <a:gd name="T14" fmla="*/ 122 w 139"/>
                <a:gd name="T15" fmla="*/ 32 h 112"/>
                <a:gd name="T16" fmla="*/ 121 w 139"/>
                <a:gd name="T17" fmla="*/ 32 h 112"/>
                <a:gd name="T18" fmla="*/ 121 w 139"/>
                <a:gd name="T19" fmla="*/ 4 h 112"/>
                <a:gd name="T20" fmla="*/ 73 w 139"/>
                <a:gd name="T21" fmla="*/ 19 h 112"/>
                <a:gd name="T22" fmla="*/ 22 w 139"/>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12">
                  <a:moveTo>
                    <a:pt x="22" y="0"/>
                  </a:moveTo>
                  <a:cubicBezTo>
                    <a:pt x="22" y="32"/>
                    <a:pt x="22" y="32"/>
                    <a:pt x="22" y="32"/>
                  </a:cubicBezTo>
                  <a:cubicBezTo>
                    <a:pt x="22" y="51"/>
                    <a:pt x="14" y="68"/>
                    <a:pt x="1" y="76"/>
                  </a:cubicBezTo>
                  <a:cubicBezTo>
                    <a:pt x="0" y="77"/>
                    <a:pt x="0" y="77"/>
                    <a:pt x="0" y="77"/>
                  </a:cubicBezTo>
                  <a:cubicBezTo>
                    <a:pt x="18" y="92"/>
                    <a:pt x="42" y="103"/>
                    <a:pt x="69" y="112"/>
                  </a:cubicBezTo>
                  <a:cubicBezTo>
                    <a:pt x="96" y="103"/>
                    <a:pt x="119" y="90"/>
                    <a:pt x="139" y="74"/>
                  </a:cubicBezTo>
                  <a:cubicBezTo>
                    <a:pt x="128" y="65"/>
                    <a:pt x="121" y="49"/>
                    <a:pt x="121" y="32"/>
                  </a:cubicBezTo>
                  <a:cubicBezTo>
                    <a:pt x="122" y="32"/>
                    <a:pt x="122" y="32"/>
                    <a:pt x="122" y="32"/>
                  </a:cubicBezTo>
                  <a:cubicBezTo>
                    <a:pt x="121" y="32"/>
                    <a:pt x="121" y="32"/>
                    <a:pt x="121" y="32"/>
                  </a:cubicBezTo>
                  <a:cubicBezTo>
                    <a:pt x="121" y="4"/>
                    <a:pt x="121" y="4"/>
                    <a:pt x="121" y="4"/>
                  </a:cubicBezTo>
                  <a:cubicBezTo>
                    <a:pt x="110" y="12"/>
                    <a:pt x="93" y="19"/>
                    <a:pt x="73" y="19"/>
                  </a:cubicBezTo>
                  <a:cubicBezTo>
                    <a:pt x="52" y="19"/>
                    <a:pt x="36" y="13"/>
                    <a:pt x="22"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形状 256"/>
            <p:cNvSpPr>
              <a:spLocks noEditPoints="1"/>
            </p:cNvSpPr>
            <p:nvPr/>
          </p:nvSpPr>
          <p:spPr bwMode="auto">
            <a:xfrm>
              <a:off x="10265237" y="3317271"/>
              <a:ext cx="307267" cy="209894"/>
            </a:xfrm>
            <a:custGeom>
              <a:avLst/>
              <a:gdLst>
                <a:gd name="T0" fmla="*/ 124 w 142"/>
                <a:gd name="T1" fmla="*/ 52 h 97"/>
                <a:gd name="T2" fmla="*/ 124 w 142"/>
                <a:gd name="T3" fmla="*/ 52 h 97"/>
                <a:gd name="T4" fmla="*/ 123 w 142"/>
                <a:gd name="T5" fmla="*/ 52 h 97"/>
                <a:gd name="T6" fmla="*/ 122 w 142"/>
                <a:gd name="T7" fmla="*/ 52 h 97"/>
                <a:gd name="T8" fmla="*/ 140 w 142"/>
                <a:gd name="T9" fmla="*/ 94 h 97"/>
                <a:gd name="T10" fmla="*/ 142 w 142"/>
                <a:gd name="T11" fmla="*/ 93 h 97"/>
                <a:gd name="T12" fmla="*/ 124 w 142"/>
                <a:gd name="T13" fmla="*/ 52 h 97"/>
                <a:gd name="T14" fmla="*/ 21 w 142"/>
                <a:gd name="T15" fmla="*/ 1 h 97"/>
                <a:gd name="T16" fmla="*/ 21 w 142"/>
                <a:gd name="T17" fmla="*/ 52 h 97"/>
                <a:gd name="T18" fmla="*/ 21 w 142"/>
                <a:gd name="T19" fmla="*/ 52 h 97"/>
                <a:gd name="T20" fmla="*/ 1 w 142"/>
                <a:gd name="T21" fmla="*/ 95 h 97"/>
                <a:gd name="T22" fmla="*/ 0 w 142"/>
                <a:gd name="T23" fmla="*/ 96 h 97"/>
                <a:gd name="T24" fmla="*/ 1 w 142"/>
                <a:gd name="T25" fmla="*/ 97 h 97"/>
                <a:gd name="T26" fmla="*/ 2 w 142"/>
                <a:gd name="T27" fmla="*/ 96 h 97"/>
                <a:gd name="T28" fmla="*/ 23 w 142"/>
                <a:gd name="T29" fmla="*/ 52 h 97"/>
                <a:gd name="T30" fmla="*/ 23 w 142"/>
                <a:gd name="T31" fmla="*/ 20 h 97"/>
                <a:gd name="T32" fmla="*/ 22 w 142"/>
                <a:gd name="T33" fmla="*/ 20 h 97"/>
                <a:gd name="T34" fmla="*/ 22 w 142"/>
                <a:gd name="T35" fmla="*/ 1 h 97"/>
                <a:gd name="T36" fmla="*/ 21 w 142"/>
                <a:gd name="T37" fmla="*/ 1 h 97"/>
                <a:gd name="T38" fmla="*/ 124 w 142"/>
                <a:gd name="T39" fmla="*/ 0 h 97"/>
                <a:gd name="T40" fmla="*/ 123 w 142"/>
                <a:gd name="T41" fmla="*/ 0 h 97"/>
                <a:gd name="T42" fmla="*/ 123 w 142"/>
                <a:gd name="T43" fmla="*/ 23 h 97"/>
                <a:gd name="T44" fmla="*/ 122 w 142"/>
                <a:gd name="T45" fmla="*/ 24 h 97"/>
                <a:gd name="T46" fmla="*/ 122 w 142"/>
                <a:gd name="T47" fmla="*/ 52 h 97"/>
                <a:gd name="T48" fmla="*/ 123 w 142"/>
                <a:gd name="T49" fmla="*/ 52 h 97"/>
                <a:gd name="T50" fmla="*/ 124 w 142"/>
                <a:gd name="T51" fmla="*/ 52 h 97"/>
                <a:gd name="T52" fmla="*/ 124 w 142"/>
                <a:gd name="T53" fmla="*/ 52 h 97"/>
                <a:gd name="T54" fmla="*/ 124 w 142"/>
                <a:gd name="T55" fmla="*/ 51 h 97"/>
                <a:gd name="T56" fmla="*/ 124 w 142"/>
                <a:gd name="T5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97">
                  <a:moveTo>
                    <a:pt x="124" y="52"/>
                  </a:moveTo>
                  <a:cubicBezTo>
                    <a:pt x="124" y="52"/>
                    <a:pt x="124" y="52"/>
                    <a:pt x="124" y="52"/>
                  </a:cubicBezTo>
                  <a:cubicBezTo>
                    <a:pt x="123" y="52"/>
                    <a:pt x="123" y="52"/>
                    <a:pt x="123" y="52"/>
                  </a:cubicBezTo>
                  <a:cubicBezTo>
                    <a:pt x="122" y="52"/>
                    <a:pt x="122" y="52"/>
                    <a:pt x="122" y="52"/>
                  </a:cubicBezTo>
                  <a:cubicBezTo>
                    <a:pt x="122" y="69"/>
                    <a:pt x="129" y="85"/>
                    <a:pt x="140" y="94"/>
                  </a:cubicBezTo>
                  <a:cubicBezTo>
                    <a:pt x="141" y="94"/>
                    <a:pt x="142" y="93"/>
                    <a:pt x="142" y="93"/>
                  </a:cubicBezTo>
                  <a:cubicBezTo>
                    <a:pt x="131" y="84"/>
                    <a:pt x="124" y="69"/>
                    <a:pt x="124" y="52"/>
                  </a:cubicBezTo>
                  <a:moveTo>
                    <a:pt x="21" y="1"/>
                  </a:moveTo>
                  <a:cubicBezTo>
                    <a:pt x="21" y="52"/>
                    <a:pt x="21" y="52"/>
                    <a:pt x="21" y="52"/>
                  </a:cubicBezTo>
                  <a:cubicBezTo>
                    <a:pt x="21" y="52"/>
                    <a:pt x="21" y="52"/>
                    <a:pt x="21" y="52"/>
                  </a:cubicBezTo>
                  <a:cubicBezTo>
                    <a:pt x="21" y="70"/>
                    <a:pt x="13" y="87"/>
                    <a:pt x="1" y="95"/>
                  </a:cubicBezTo>
                  <a:cubicBezTo>
                    <a:pt x="0" y="96"/>
                    <a:pt x="0" y="96"/>
                    <a:pt x="0" y="96"/>
                  </a:cubicBezTo>
                  <a:cubicBezTo>
                    <a:pt x="0" y="96"/>
                    <a:pt x="1" y="96"/>
                    <a:pt x="1" y="97"/>
                  </a:cubicBezTo>
                  <a:cubicBezTo>
                    <a:pt x="2" y="96"/>
                    <a:pt x="2" y="96"/>
                    <a:pt x="2" y="96"/>
                  </a:cubicBezTo>
                  <a:cubicBezTo>
                    <a:pt x="15" y="88"/>
                    <a:pt x="23" y="71"/>
                    <a:pt x="23" y="52"/>
                  </a:cubicBezTo>
                  <a:cubicBezTo>
                    <a:pt x="23" y="20"/>
                    <a:pt x="23" y="20"/>
                    <a:pt x="23" y="20"/>
                  </a:cubicBezTo>
                  <a:cubicBezTo>
                    <a:pt x="23" y="20"/>
                    <a:pt x="22" y="20"/>
                    <a:pt x="22" y="20"/>
                  </a:cubicBezTo>
                  <a:cubicBezTo>
                    <a:pt x="22" y="1"/>
                    <a:pt x="22" y="1"/>
                    <a:pt x="22" y="1"/>
                  </a:cubicBezTo>
                  <a:cubicBezTo>
                    <a:pt x="22" y="1"/>
                    <a:pt x="21" y="1"/>
                    <a:pt x="21" y="1"/>
                  </a:cubicBezTo>
                  <a:moveTo>
                    <a:pt x="124" y="0"/>
                  </a:moveTo>
                  <a:cubicBezTo>
                    <a:pt x="124" y="0"/>
                    <a:pt x="124" y="0"/>
                    <a:pt x="123" y="0"/>
                  </a:cubicBezTo>
                  <a:cubicBezTo>
                    <a:pt x="123" y="23"/>
                    <a:pt x="123" y="23"/>
                    <a:pt x="123" y="23"/>
                  </a:cubicBezTo>
                  <a:cubicBezTo>
                    <a:pt x="123" y="23"/>
                    <a:pt x="123" y="24"/>
                    <a:pt x="122" y="24"/>
                  </a:cubicBezTo>
                  <a:cubicBezTo>
                    <a:pt x="122" y="52"/>
                    <a:pt x="122" y="52"/>
                    <a:pt x="122" y="52"/>
                  </a:cubicBezTo>
                  <a:cubicBezTo>
                    <a:pt x="123" y="52"/>
                    <a:pt x="123" y="52"/>
                    <a:pt x="123" y="52"/>
                  </a:cubicBezTo>
                  <a:cubicBezTo>
                    <a:pt x="124" y="52"/>
                    <a:pt x="124" y="52"/>
                    <a:pt x="124" y="52"/>
                  </a:cubicBezTo>
                  <a:cubicBezTo>
                    <a:pt x="124" y="52"/>
                    <a:pt x="124" y="52"/>
                    <a:pt x="124" y="52"/>
                  </a:cubicBezTo>
                  <a:cubicBezTo>
                    <a:pt x="124" y="51"/>
                    <a:pt x="124" y="51"/>
                    <a:pt x="124" y="51"/>
                  </a:cubicBezTo>
                  <a:cubicBezTo>
                    <a:pt x="124" y="0"/>
                    <a:pt x="124" y="0"/>
                    <a:pt x="124"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任意多边形: 形状 257"/>
            <p:cNvSpPr>
              <a:spLocks/>
            </p:cNvSpPr>
            <p:nvPr/>
          </p:nvSpPr>
          <p:spPr bwMode="auto">
            <a:xfrm>
              <a:off x="10315006" y="3319435"/>
              <a:ext cx="214222" cy="82226"/>
            </a:xfrm>
            <a:custGeom>
              <a:avLst/>
              <a:gdLst>
                <a:gd name="T0" fmla="*/ 99 w 99"/>
                <a:gd name="T1" fmla="*/ 0 h 38"/>
                <a:gd name="T2" fmla="*/ 47 w 99"/>
                <a:gd name="T3" fmla="*/ 15 h 38"/>
                <a:gd name="T4" fmla="*/ 0 w 99"/>
                <a:gd name="T5" fmla="*/ 1 h 38"/>
                <a:gd name="T6" fmla="*/ 0 w 99"/>
                <a:gd name="T7" fmla="*/ 19 h 38"/>
                <a:gd name="T8" fmla="*/ 51 w 99"/>
                <a:gd name="T9" fmla="*/ 38 h 38"/>
                <a:gd name="T10" fmla="*/ 99 w 99"/>
                <a:gd name="T11" fmla="*/ 23 h 38"/>
                <a:gd name="T12" fmla="*/ 99 w 99"/>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99" h="38">
                  <a:moveTo>
                    <a:pt x="99" y="0"/>
                  </a:moveTo>
                  <a:cubicBezTo>
                    <a:pt x="84" y="9"/>
                    <a:pt x="66" y="15"/>
                    <a:pt x="47" y="15"/>
                  </a:cubicBezTo>
                  <a:cubicBezTo>
                    <a:pt x="30" y="15"/>
                    <a:pt x="15" y="10"/>
                    <a:pt x="0" y="1"/>
                  </a:cubicBezTo>
                  <a:cubicBezTo>
                    <a:pt x="0" y="19"/>
                    <a:pt x="0" y="19"/>
                    <a:pt x="0" y="19"/>
                  </a:cubicBezTo>
                  <a:cubicBezTo>
                    <a:pt x="14" y="32"/>
                    <a:pt x="30" y="38"/>
                    <a:pt x="51" y="38"/>
                  </a:cubicBezTo>
                  <a:cubicBezTo>
                    <a:pt x="71" y="38"/>
                    <a:pt x="88" y="31"/>
                    <a:pt x="99" y="23"/>
                  </a:cubicBezTo>
                  <a:cubicBezTo>
                    <a:pt x="99" y="0"/>
                    <a:pt x="99" y="0"/>
                    <a:pt x="99"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任意多边形: 形状 258"/>
            <p:cNvSpPr>
              <a:spLocks noEditPoints="1"/>
            </p:cNvSpPr>
            <p:nvPr/>
          </p:nvSpPr>
          <p:spPr bwMode="auto">
            <a:xfrm>
              <a:off x="10312842" y="3317271"/>
              <a:ext cx="218551" cy="51933"/>
            </a:xfrm>
            <a:custGeom>
              <a:avLst/>
              <a:gdLst>
                <a:gd name="T0" fmla="*/ 0 w 101"/>
                <a:gd name="T1" fmla="*/ 1 h 24"/>
                <a:gd name="T2" fmla="*/ 0 w 101"/>
                <a:gd name="T3" fmla="*/ 20 h 24"/>
                <a:gd name="T4" fmla="*/ 1 w 101"/>
                <a:gd name="T5" fmla="*/ 20 h 24"/>
                <a:gd name="T6" fmla="*/ 1 w 101"/>
                <a:gd name="T7" fmla="*/ 2 h 24"/>
                <a:gd name="T8" fmla="*/ 0 w 101"/>
                <a:gd name="T9" fmla="*/ 1 h 24"/>
                <a:gd name="T10" fmla="*/ 101 w 101"/>
                <a:gd name="T11" fmla="*/ 0 h 24"/>
                <a:gd name="T12" fmla="*/ 100 w 101"/>
                <a:gd name="T13" fmla="*/ 1 h 24"/>
                <a:gd name="T14" fmla="*/ 100 w 101"/>
                <a:gd name="T15" fmla="*/ 24 h 24"/>
                <a:gd name="T16" fmla="*/ 101 w 101"/>
                <a:gd name="T17" fmla="*/ 23 h 24"/>
                <a:gd name="T18" fmla="*/ 101 w 101"/>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24">
                  <a:moveTo>
                    <a:pt x="0" y="1"/>
                  </a:moveTo>
                  <a:cubicBezTo>
                    <a:pt x="0" y="20"/>
                    <a:pt x="0" y="20"/>
                    <a:pt x="0" y="20"/>
                  </a:cubicBezTo>
                  <a:cubicBezTo>
                    <a:pt x="0" y="20"/>
                    <a:pt x="1" y="20"/>
                    <a:pt x="1" y="20"/>
                  </a:cubicBezTo>
                  <a:cubicBezTo>
                    <a:pt x="1" y="2"/>
                    <a:pt x="1" y="2"/>
                    <a:pt x="1" y="2"/>
                  </a:cubicBezTo>
                  <a:cubicBezTo>
                    <a:pt x="1" y="2"/>
                    <a:pt x="0" y="1"/>
                    <a:pt x="0" y="1"/>
                  </a:cubicBezTo>
                  <a:moveTo>
                    <a:pt x="101" y="0"/>
                  </a:moveTo>
                  <a:cubicBezTo>
                    <a:pt x="101" y="1"/>
                    <a:pt x="101" y="1"/>
                    <a:pt x="100" y="1"/>
                  </a:cubicBezTo>
                  <a:cubicBezTo>
                    <a:pt x="100" y="24"/>
                    <a:pt x="100" y="24"/>
                    <a:pt x="100" y="24"/>
                  </a:cubicBezTo>
                  <a:cubicBezTo>
                    <a:pt x="101" y="24"/>
                    <a:pt x="101" y="23"/>
                    <a:pt x="101" y="23"/>
                  </a:cubicBezTo>
                  <a:cubicBezTo>
                    <a:pt x="101" y="0"/>
                    <a:pt x="101" y="0"/>
                    <a:pt x="101"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任意多边形: 形状 259"/>
            <p:cNvSpPr>
              <a:spLocks noEditPoints="1"/>
            </p:cNvSpPr>
            <p:nvPr/>
          </p:nvSpPr>
          <p:spPr bwMode="auto">
            <a:xfrm>
              <a:off x="10150553" y="2784964"/>
              <a:ext cx="532309" cy="562601"/>
            </a:xfrm>
            <a:custGeom>
              <a:avLst/>
              <a:gdLst>
                <a:gd name="T0" fmla="*/ 112 w 246"/>
                <a:gd name="T1" fmla="*/ 202 h 260"/>
                <a:gd name="T2" fmla="*/ 132 w 246"/>
                <a:gd name="T3" fmla="*/ 195 h 260"/>
                <a:gd name="T4" fmla="*/ 142 w 246"/>
                <a:gd name="T5" fmla="*/ 198 h 260"/>
                <a:gd name="T6" fmla="*/ 141 w 246"/>
                <a:gd name="T7" fmla="*/ 199 h 260"/>
                <a:gd name="T8" fmla="*/ 132 w 246"/>
                <a:gd name="T9" fmla="*/ 197 h 260"/>
                <a:gd name="T10" fmla="*/ 114 w 246"/>
                <a:gd name="T11" fmla="*/ 203 h 260"/>
                <a:gd name="T12" fmla="*/ 126 w 246"/>
                <a:gd name="T13" fmla="*/ 181 h 260"/>
                <a:gd name="T14" fmla="*/ 168 w 246"/>
                <a:gd name="T15" fmla="*/ 169 h 260"/>
                <a:gd name="T16" fmla="*/ 169 w 246"/>
                <a:gd name="T17" fmla="*/ 169 h 260"/>
                <a:gd name="T18" fmla="*/ 126 w 246"/>
                <a:gd name="T19" fmla="*/ 183 h 260"/>
                <a:gd name="T20" fmla="*/ 83 w 246"/>
                <a:gd name="T21" fmla="*/ 171 h 260"/>
                <a:gd name="T22" fmla="*/ 84 w 246"/>
                <a:gd name="T23" fmla="*/ 171 h 260"/>
                <a:gd name="T24" fmla="*/ 87 w 246"/>
                <a:gd name="T25" fmla="*/ 173 h 260"/>
                <a:gd name="T26" fmla="*/ 126 w 246"/>
                <a:gd name="T27" fmla="*/ 181 h 260"/>
                <a:gd name="T28" fmla="*/ 120 w 246"/>
                <a:gd name="T29" fmla="*/ 145 h 260"/>
                <a:gd name="T30" fmla="*/ 120 w 246"/>
                <a:gd name="T31" fmla="*/ 109 h 260"/>
                <a:gd name="T32" fmla="*/ 122 w 246"/>
                <a:gd name="T33" fmla="*/ 145 h 260"/>
                <a:gd name="T34" fmla="*/ 140 w 246"/>
                <a:gd name="T35" fmla="*/ 149 h 260"/>
                <a:gd name="T36" fmla="*/ 128 w 246"/>
                <a:gd name="T37" fmla="*/ 153 h 260"/>
                <a:gd name="T38" fmla="*/ 73 w 246"/>
                <a:gd name="T39" fmla="*/ 119 h 260"/>
                <a:gd name="T40" fmla="*/ 73 w 246"/>
                <a:gd name="T41" fmla="*/ 92 h 260"/>
                <a:gd name="T42" fmla="*/ 73 w 246"/>
                <a:gd name="T43" fmla="*/ 119 h 260"/>
                <a:gd name="T44" fmla="*/ 160 w 246"/>
                <a:gd name="T45" fmla="*/ 105 h 260"/>
                <a:gd name="T46" fmla="*/ 180 w 246"/>
                <a:gd name="T47" fmla="*/ 105 h 260"/>
                <a:gd name="T48" fmla="*/ 34 w 246"/>
                <a:gd name="T49" fmla="*/ 84 h 260"/>
                <a:gd name="T50" fmla="*/ 71 w 246"/>
                <a:gd name="T51" fmla="*/ 75 h 260"/>
                <a:gd name="T52" fmla="*/ 99 w 246"/>
                <a:gd name="T53" fmla="*/ 90 h 260"/>
                <a:gd name="T54" fmla="*/ 34 w 246"/>
                <a:gd name="T55" fmla="*/ 84 h 260"/>
                <a:gd name="T56" fmla="*/ 145 w 246"/>
                <a:gd name="T57" fmla="*/ 82 h 260"/>
                <a:gd name="T58" fmla="*/ 215 w 246"/>
                <a:gd name="T59" fmla="*/ 83 h 260"/>
                <a:gd name="T60" fmla="*/ 184 w 246"/>
                <a:gd name="T61" fmla="*/ 80 h 260"/>
                <a:gd name="T62" fmla="*/ 164 w 246"/>
                <a:gd name="T63" fmla="*/ 0 h 260"/>
                <a:gd name="T64" fmla="*/ 32 w 246"/>
                <a:gd name="T65" fmla="*/ 28 h 260"/>
                <a:gd name="T66" fmla="*/ 0 w 246"/>
                <a:gd name="T67" fmla="*/ 83 h 260"/>
                <a:gd name="T68" fmla="*/ 123 w 246"/>
                <a:gd name="T69" fmla="*/ 260 h 260"/>
                <a:gd name="T70" fmla="*/ 212 w 246"/>
                <a:gd name="T71" fmla="*/ 208 h 260"/>
                <a:gd name="T72" fmla="*/ 224 w 246"/>
                <a:gd name="T73" fmla="*/ 3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 h="260">
                  <a:moveTo>
                    <a:pt x="113" y="203"/>
                  </a:moveTo>
                  <a:cubicBezTo>
                    <a:pt x="113" y="203"/>
                    <a:pt x="112" y="203"/>
                    <a:pt x="112" y="202"/>
                  </a:cubicBezTo>
                  <a:cubicBezTo>
                    <a:pt x="112" y="202"/>
                    <a:pt x="112" y="201"/>
                    <a:pt x="112" y="201"/>
                  </a:cubicBezTo>
                  <a:cubicBezTo>
                    <a:pt x="113" y="201"/>
                    <a:pt x="122" y="195"/>
                    <a:pt x="132" y="195"/>
                  </a:cubicBezTo>
                  <a:cubicBezTo>
                    <a:pt x="135" y="195"/>
                    <a:pt x="139" y="195"/>
                    <a:pt x="142" y="197"/>
                  </a:cubicBezTo>
                  <a:cubicBezTo>
                    <a:pt x="142" y="197"/>
                    <a:pt x="143" y="198"/>
                    <a:pt x="142" y="198"/>
                  </a:cubicBezTo>
                  <a:cubicBezTo>
                    <a:pt x="142" y="199"/>
                    <a:pt x="142" y="199"/>
                    <a:pt x="141" y="199"/>
                  </a:cubicBezTo>
                  <a:cubicBezTo>
                    <a:pt x="141" y="199"/>
                    <a:pt x="141" y="199"/>
                    <a:pt x="141" y="199"/>
                  </a:cubicBezTo>
                  <a:cubicBezTo>
                    <a:pt x="138" y="197"/>
                    <a:pt x="135" y="197"/>
                    <a:pt x="132" y="197"/>
                  </a:cubicBezTo>
                  <a:cubicBezTo>
                    <a:pt x="132" y="197"/>
                    <a:pt x="132" y="197"/>
                    <a:pt x="132" y="197"/>
                  </a:cubicBezTo>
                  <a:cubicBezTo>
                    <a:pt x="124" y="197"/>
                    <a:pt x="116" y="201"/>
                    <a:pt x="114" y="202"/>
                  </a:cubicBezTo>
                  <a:cubicBezTo>
                    <a:pt x="114" y="203"/>
                    <a:pt x="114" y="203"/>
                    <a:pt x="114" y="203"/>
                  </a:cubicBezTo>
                  <a:cubicBezTo>
                    <a:pt x="113" y="203"/>
                    <a:pt x="113" y="203"/>
                    <a:pt x="113" y="203"/>
                  </a:cubicBezTo>
                  <a:moveTo>
                    <a:pt x="126" y="181"/>
                  </a:moveTo>
                  <a:cubicBezTo>
                    <a:pt x="126" y="181"/>
                    <a:pt x="126" y="181"/>
                    <a:pt x="126" y="181"/>
                  </a:cubicBezTo>
                  <a:cubicBezTo>
                    <a:pt x="139" y="181"/>
                    <a:pt x="154" y="178"/>
                    <a:pt x="168" y="169"/>
                  </a:cubicBezTo>
                  <a:cubicBezTo>
                    <a:pt x="168" y="169"/>
                    <a:pt x="168" y="168"/>
                    <a:pt x="168" y="168"/>
                  </a:cubicBezTo>
                  <a:cubicBezTo>
                    <a:pt x="169" y="168"/>
                    <a:pt x="169" y="169"/>
                    <a:pt x="169" y="169"/>
                  </a:cubicBezTo>
                  <a:cubicBezTo>
                    <a:pt x="169" y="169"/>
                    <a:pt x="169" y="170"/>
                    <a:pt x="169" y="170"/>
                  </a:cubicBezTo>
                  <a:cubicBezTo>
                    <a:pt x="154" y="180"/>
                    <a:pt x="139" y="183"/>
                    <a:pt x="126" y="183"/>
                  </a:cubicBezTo>
                  <a:cubicBezTo>
                    <a:pt x="102" y="183"/>
                    <a:pt x="83" y="173"/>
                    <a:pt x="83" y="173"/>
                  </a:cubicBezTo>
                  <a:cubicBezTo>
                    <a:pt x="83" y="173"/>
                    <a:pt x="83" y="172"/>
                    <a:pt x="83" y="171"/>
                  </a:cubicBezTo>
                  <a:cubicBezTo>
                    <a:pt x="83" y="171"/>
                    <a:pt x="83" y="171"/>
                    <a:pt x="84" y="171"/>
                  </a:cubicBezTo>
                  <a:cubicBezTo>
                    <a:pt x="84" y="171"/>
                    <a:pt x="84" y="171"/>
                    <a:pt x="84" y="171"/>
                  </a:cubicBezTo>
                  <a:cubicBezTo>
                    <a:pt x="84" y="171"/>
                    <a:pt x="84" y="171"/>
                    <a:pt x="85" y="171"/>
                  </a:cubicBezTo>
                  <a:cubicBezTo>
                    <a:pt x="86" y="172"/>
                    <a:pt x="86" y="172"/>
                    <a:pt x="87" y="173"/>
                  </a:cubicBezTo>
                  <a:cubicBezTo>
                    <a:pt x="89" y="174"/>
                    <a:pt x="92" y="175"/>
                    <a:pt x="96" y="176"/>
                  </a:cubicBezTo>
                  <a:cubicBezTo>
                    <a:pt x="104" y="179"/>
                    <a:pt x="114" y="181"/>
                    <a:pt x="126" y="181"/>
                  </a:cubicBezTo>
                  <a:moveTo>
                    <a:pt x="128" y="153"/>
                  </a:moveTo>
                  <a:cubicBezTo>
                    <a:pt x="124" y="153"/>
                    <a:pt x="120" y="149"/>
                    <a:pt x="120" y="145"/>
                  </a:cubicBezTo>
                  <a:cubicBezTo>
                    <a:pt x="120" y="109"/>
                    <a:pt x="120" y="109"/>
                    <a:pt x="120" y="109"/>
                  </a:cubicBezTo>
                  <a:cubicBezTo>
                    <a:pt x="120" y="109"/>
                    <a:pt x="120" y="109"/>
                    <a:pt x="120" y="109"/>
                  </a:cubicBezTo>
                  <a:cubicBezTo>
                    <a:pt x="122" y="109"/>
                    <a:pt x="122" y="109"/>
                    <a:pt x="122" y="109"/>
                  </a:cubicBezTo>
                  <a:cubicBezTo>
                    <a:pt x="122" y="145"/>
                    <a:pt x="122" y="145"/>
                    <a:pt x="122" y="145"/>
                  </a:cubicBezTo>
                  <a:cubicBezTo>
                    <a:pt x="122" y="148"/>
                    <a:pt x="125" y="151"/>
                    <a:pt x="128" y="151"/>
                  </a:cubicBezTo>
                  <a:cubicBezTo>
                    <a:pt x="140" y="149"/>
                    <a:pt x="140" y="149"/>
                    <a:pt x="140" y="149"/>
                  </a:cubicBezTo>
                  <a:cubicBezTo>
                    <a:pt x="140" y="151"/>
                    <a:pt x="140" y="151"/>
                    <a:pt x="140" y="151"/>
                  </a:cubicBezTo>
                  <a:cubicBezTo>
                    <a:pt x="128" y="153"/>
                    <a:pt x="128" y="153"/>
                    <a:pt x="128" y="153"/>
                  </a:cubicBezTo>
                  <a:cubicBezTo>
                    <a:pt x="128" y="153"/>
                    <a:pt x="128" y="153"/>
                    <a:pt x="128" y="153"/>
                  </a:cubicBezTo>
                  <a:moveTo>
                    <a:pt x="73" y="119"/>
                  </a:moveTo>
                  <a:cubicBezTo>
                    <a:pt x="67" y="119"/>
                    <a:pt x="63" y="113"/>
                    <a:pt x="63" y="105"/>
                  </a:cubicBezTo>
                  <a:cubicBezTo>
                    <a:pt x="63" y="98"/>
                    <a:pt x="67" y="92"/>
                    <a:pt x="73" y="92"/>
                  </a:cubicBezTo>
                  <a:cubicBezTo>
                    <a:pt x="79" y="92"/>
                    <a:pt x="83" y="98"/>
                    <a:pt x="83" y="105"/>
                  </a:cubicBezTo>
                  <a:cubicBezTo>
                    <a:pt x="83" y="113"/>
                    <a:pt x="79" y="119"/>
                    <a:pt x="73" y="119"/>
                  </a:cubicBezTo>
                  <a:moveTo>
                    <a:pt x="170" y="119"/>
                  </a:moveTo>
                  <a:cubicBezTo>
                    <a:pt x="164" y="119"/>
                    <a:pt x="160" y="113"/>
                    <a:pt x="160" y="105"/>
                  </a:cubicBezTo>
                  <a:cubicBezTo>
                    <a:pt x="160" y="98"/>
                    <a:pt x="164" y="92"/>
                    <a:pt x="170" y="92"/>
                  </a:cubicBezTo>
                  <a:cubicBezTo>
                    <a:pt x="176" y="92"/>
                    <a:pt x="180" y="98"/>
                    <a:pt x="180" y="105"/>
                  </a:cubicBezTo>
                  <a:cubicBezTo>
                    <a:pt x="180" y="113"/>
                    <a:pt x="176" y="119"/>
                    <a:pt x="170" y="119"/>
                  </a:cubicBezTo>
                  <a:moveTo>
                    <a:pt x="34" y="84"/>
                  </a:moveTo>
                  <a:cubicBezTo>
                    <a:pt x="31" y="83"/>
                    <a:pt x="31" y="83"/>
                    <a:pt x="31" y="83"/>
                  </a:cubicBezTo>
                  <a:cubicBezTo>
                    <a:pt x="47" y="77"/>
                    <a:pt x="61" y="75"/>
                    <a:pt x="71" y="75"/>
                  </a:cubicBezTo>
                  <a:cubicBezTo>
                    <a:pt x="91" y="75"/>
                    <a:pt x="101" y="82"/>
                    <a:pt x="101" y="82"/>
                  </a:cubicBezTo>
                  <a:cubicBezTo>
                    <a:pt x="99" y="90"/>
                    <a:pt x="99" y="90"/>
                    <a:pt x="99" y="90"/>
                  </a:cubicBezTo>
                  <a:cubicBezTo>
                    <a:pt x="99" y="90"/>
                    <a:pt x="87" y="80"/>
                    <a:pt x="62" y="80"/>
                  </a:cubicBezTo>
                  <a:cubicBezTo>
                    <a:pt x="54" y="80"/>
                    <a:pt x="45" y="81"/>
                    <a:pt x="34" y="84"/>
                  </a:cubicBezTo>
                  <a:moveTo>
                    <a:pt x="147" y="90"/>
                  </a:moveTo>
                  <a:cubicBezTo>
                    <a:pt x="145" y="82"/>
                    <a:pt x="145" y="82"/>
                    <a:pt x="145" y="82"/>
                  </a:cubicBezTo>
                  <a:cubicBezTo>
                    <a:pt x="145" y="82"/>
                    <a:pt x="155" y="75"/>
                    <a:pt x="175" y="75"/>
                  </a:cubicBezTo>
                  <a:cubicBezTo>
                    <a:pt x="185" y="75"/>
                    <a:pt x="199" y="77"/>
                    <a:pt x="215" y="83"/>
                  </a:cubicBezTo>
                  <a:cubicBezTo>
                    <a:pt x="212" y="84"/>
                    <a:pt x="212" y="84"/>
                    <a:pt x="212" y="84"/>
                  </a:cubicBezTo>
                  <a:cubicBezTo>
                    <a:pt x="202" y="81"/>
                    <a:pt x="192" y="80"/>
                    <a:pt x="184" y="80"/>
                  </a:cubicBezTo>
                  <a:cubicBezTo>
                    <a:pt x="159" y="80"/>
                    <a:pt x="147" y="90"/>
                    <a:pt x="147" y="90"/>
                  </a:cubicBezTo>
                  <a:moveTo>
                    <a:pt x="164" y="0"/>
                  </a:moveTo>
                  <a:cubicBezTo>
                    <a:pt x="164" y="0"/>
                    <a:pt x="124" y="34"/>
                    <a:pt x="70" y="34"/>
                  </a:cubicBezTo>
                  <a:cubicBezTo>
                    <a:pt x="58" y="34"/>
                    <a:pt x="45" y="32"/>
                    <a:pt x="32" y="28"/>
                  </a:cubicBezTo>
                  <a:cubicBezTo>
                    <a:pt x="32" y="28"/>
                    <a:pt x="21" y="78"/>
                    <a:pt x="0" y="82"/>
                  </a:cubicBezTo>
                  <a:cubicBezTo>
                    <a:pt x="0" y="82"/>
                    <a:pt x="0" y="83"/>
                    <a:pt x="0" y="83"/>
                  </a:cubicBezTo>
                  <a:cubicBezTo>
                    <a:pt x="0" y="132"/>
                    <a:pt x="14" y="176"/>
                    <a:pt x="37" y="208"/>
                  </a:cubicBezTo>
                  <a:cubicBezTo>
                    <a:pt x="59" y="240"/>
                    <a:pt x="90" y="260"/>
                    <a:pt x="123" y="260"/>
                  </a:cubicBezTo>
                  <a:cubicBezTo>
                    <a:pt x="123" y="260"/>
                    <a:pt x="123" y="260"/>
                    <a:pt x="123" y="260"/>
                  </a:cubicBezTo>
                  <a:cubicBezTo>
                    <a:pt x="160" y="260"/>
                    <a:pt x="191" y="240"/>
                    <a:pt x="212" y="208"/>
                  </a:cubicBezTo>
                  <a:cubicBezTo>
                    <a:pt x="233" y="177"/>
                    <a:pt x="245" y="133"/>
                    <a:pt x="246" y="86"/>
                  </a:cubicBezTo>
                  <a:cubicBezTo>
                    <a:pt x="243" y="84"/>
                    <a:pt x="237" y="76"/>
                    <a:pt x="224" y="32"/>
                  </a:cubicBezTo>
                  <a:cubicBezTo>
                    <a:pt x="224" y="32"/>
                    <a:pt x="190" y="30"/>
                    <a:pt x="16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任意多边形: 形状 260"/>
            <p:cNvSpPr>
              <a:spLocks/>
            </p:cNvSpPr>
            <p:nvPr/>
          </p:nvSpPr>
          <p:spPr bwMode="auto">
            <a:xfrm>
              <a:off x="10146228" y="2934269"/>
              <a:ext cx="540964" cy="417625"/>
            </a:xfrm>
            <a:custGeom>
              <a:avLst/>
              <a:gdLst>
                <a:gd name="T0" fmla="*/ 0 w 250"/>
                <a:gd name="T1" fmla="*/ 0 h 193"/>
                <a:gd name="T2" fmla="*/ 0 w 250"/>
                <a:gd name="T3" fmla="*/ 14 h 193"/>
                <a:gd name="T4" fmla="*/ 0 w 250"/>
                <a:gd name="T5" fmla="*/ 14 h 193"/>
                <a:gd name="T6" fmla="*/ 0 w 250"/>
                <a:gd name="T7" fmla="*/ 16 h 193"/>
                <a:gd name="T8" fmla="*/ 1 w 250"/>
                <a:gd name="T9" fmla="*/ 39 h 193"/>
                <a:gd name="T10" fmla="*/ 2 w 250"/>
                <a:gd name="T11" fmla="*/ 44 h 193"/>
                <a:gd name="T12" fmla="*/ 2 w 250"/>
                <a:gd name="T13" fmla="*/ 45 h 193"/>
                <a:gd name="T14" fmla="*/ 13 w 250"/>
                <a:gd name="T15" fmla="*/ 91 h 193"/>
                <a:gd name="T16" fmla="*/ 13 w 250"/>
                <a:gd name="T17" fmla="*/ 93 h 193"/>
                <a:gd name="T18" fmla="*/ 37 w 250"/>
                <a:gd name="T19" fmla="*/ 140 h 193"/>
                <a:gd name="T20" fmla="*/ 76 w 250"/>
                <a:gd name="T21" fmla="*/ 178 h 193"/>
                <a:gd name="T22" fmla="*/ 77 w 250"/>
                <a:gd name="T23" fmla="*/ 178 h 193"/>
                <a:gd name="T24" fmla="*/ 78 w 250"/>
                <a:gd name="T25" fmla="*/ 179 h 193"/>
                <a:gd name="T26" fmla="*/ 125 w 250"/>
                <a:gd name="T27" fmla="*/ 193 h 193"/>
                <a:gd name="T28" fmla="*/ 177 w 250"/>
                <a:gd name="T29" fmla="*/ 178 h 193"/>
                <a:gd name="T30" fmla="*/ 178 w 250"/>
                <a:gd name="T31" fmla="*/ 177 h 193"/>
                <a:gd name="T32" fmla="*/ 179 w 250"/>
                <a:gd name="T33" fmla="*/ 177 h 193"/>
                <a:gd name="T34" fmla="*/ 216 w 250"/>
                <a:gd name="T35" fmla="*/ 140 h 193"/>
                <a:gd name="T36" fmla="*/ 238 w 250"/>
                <a:gd name="T37" fmla="*/ 93 h 193"/>
                <a:gd name="T38" fmla="*/ 239 w 250"/>
                <a:gd name="T39" fmla="*/ 91 h 193"/>
                <a:gd name="T40" fmla="*/ 244 w 250"/>
                <a:gd name="T41" fmla="*/ 69 h 193"/>
                <a:gd name="T42" fmla="*/ 248 w 250"/>
                <a:gd name="T43" fmla="*/ 44 h 193"/>
                <a:gd name="T44" fmla="*/ 249 w 250"/>
                <a:gd name="T45" fmla="*/ 39 h 193"/>
                <a:gd name="T46" fmla="*/ 250 w 250"/>
                <a:gd name="T47" fmla="*/ 17 h 193"/>
                <a:gd name="T48" fmla="*/ 250 w 250"/>
                <a:gd name="T49" fmla="*/ 16 h 193"/>
                <a:gd name="T50" fmla="*/ 249 w 250"/>
                <a:gd name="T51" fmla="*/ 17 h 193"/>
                <a:gd name="T52" fmla="*/ 249 w 250"/>
                <a:gd name="T53" fmla="*/ 17 h 193"/>
                <a:gd name="T54" fmla="*/ 248 w 250"/>
                <a:gd name="T55" fmla="*/ 17 h 193"/>
                <a:gd name="T56" fmla="*/ 214 w 250"/>
                <a:gd name="T57" fmla="*/ 139 h 193"/>
                <a:gd name="T58" fmla="*/ 125 w 250"/>
                <a:gd name="T59" fmla="*/ 191 h 193"/>
                <a:gd name="T60" fmla="*/ 125 w 250"/>
                <a:gd name="T61" fmla="*/ 191 h 193"/>
                <a:gd name="T62" fmla="*/ 39 w 250"/>
                <a:gd name="T63" fmla="*/ 139 h 193"/>
                <a:gd name="T64" fmla="*/ 2 w 250"/>
                <a:gd name="T65" fmla="*/ 14 h 193"/>
                <a:gd name="T66" fmla="*/ 2 w 250"/>
                <a:gd name="T67" fmla="*/ 13 h 193"/>
                <a:gd name="T68" fmla="*/ 1 w 250"/>
                <a:gd name="T69" fmla="*/ 13 h 193"/>
                <a:gd name="T70" fmla="*/ 0 w 250"/>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0" h="193">
                  <a:moveTo>
                    <a:pt x="0" y="0"/>
                  </a:moveTo>
                  <a:cubicBezTo>
                    <a:pt x="0" y="5"/>
                    <a:pt x="0" y="9"/>
                    <a:pt x="0" y="14"/>
                  </a:cubicBezTo>
                  <a:cubicBezTo>
                    <a:pt x="0" y="14"/>
                    <a:pt x="0" y="14"/>
                    <a:pt x="0" y="14"/>
                  </a:cubicBezTo>
                  <a:cubicBezTo>
                    <a:pt x="0" y="14"/>
                    <a:pt x="0" y="15"/>
                    <a:pt x="0" y="16"/>
                  </a:cubicBezTo>
                  <a:cubicBezTo>
                    <a:pt x="0" y="24"/>
                    <a:pt x="1" y="31"/>
                    <a:pt x="1" y="39"/>
                  </a:cubicBezTo>
                  <a:cubicBezTo>
                    <a:pt x="1" y="41"/>
                    <a:pt x="2" y="42"/>
                    <a:pt x="2" y="44"/>
                  </a:cubicBezTo>
                  <a:cubicBezTo>
                    <a:pt x="2" y="44"/>
                    <a:pt x="2" y="45"/>
                    <a:pt x="2" y="45"/>
                  </a:cubicBezTo>
                  <a:cubicBezTo>
                    <a:pt x="4" y="61"/>
                    <a:pt x="8" y="77"/>
                    <a:pt x="13" y="91"/>
                  </a:cubicBezTo>
                  <a:cubicBezTo>
                    <a:pt x="13" y="92"/>
                    <a:pt x="13" y="93"/>
                    <a:pt x="13" y="93"/>
                  </a:cubicBezTo>
                  <a:cubicBezTo>
                    <a:pt x="20" y="111"/>
                    <a:pt x="28" y="126"/>
                    <a:pt x="37" y="140"/>
                  </a:cubicBezTo>
                  <a:cubicBezTo>
                    <a:pt x="48" y="156"/>
                    <a:pt x="61" y="169"/>
                    <a:pt x="76" y="178"/>
                  </a:cubicBezTo>
                  <a:cubicBezTo>
                    <a:pt x="76" y="178"/>
                    <a:pt x="77" y="178"/>
                    <a:pt x="77" y="178"/>
                  </a:cubicBezTo>
                  <a:cubicBezTo>
                    <a:pt x="77" y="178"/>
                    <a:pt x="78" y="179"/>
                    <a:pt x="78" y="179"/>
                  </a:cubicBezTo>
                  <a:cubicBezTo>
                    <a:pt x="93" y="188"/>
                    <a:pt x="108" y="193"/>
                    <a:pt x="125" y="193"/>
                  </a:cubicBezTo>
                  <a:cubicBezTo>
                    <a:pt x="144" y="193"/>
                    <a:pt x="162" y="187"/>
                    <a:pt x="177" y="178"/>
                  </a:cubicBezTo>
                  <a:cubicBezTo>
                    <a:pt x="178" y="178"/>
                    <a:pt x="178" y="178"/>
                    <a:pt x="178" y="177"/>
                  </a:cubicBezTo>
                  <a:cubicBezTo>
                    <a:pt x="179" y="177"/>
                    <a:pt x="179" y="177"/>
                    <a:pt x="179" y="177"/>
                  </a:cubicBezTo>
                  <a:cubicBezTo>
                    <a:pt x="193" y="168"/>
                    <a:pt x="206" y="155"/>
                    <a:pt x="216" y="140"/>
                  </a:cubicBezTo>
                  <a:cubicBezTo>
                    <a:pt x="225" y="126"/>
                    <a:pt x="233" y="110"/>
                    <a:pt x="238" y="93"/>
                  </a:cubicBezTo>
                  <a:cubicBezTo>
                    <a:pt x="238" y="92"/>
                    <a:pt x="239" y="92"/>
                    <a:pt x="239" y="91"/>
                  </a:cubicBezTo>
                  <a:cubicBezTo>
                    <a:pt x="241" y="84"/>
                    <a:pt x="243" y="76"/>
                    <a:pt x="244" y="69"/>
                  </a:cubicBezTo>
                  <a:cubicBezTo>
                    <a:pt x="246" y="61"/>
                    <a:pt x="247" y="52"/>
                    <a:pt x="248" y="44"/>
                  </a:cubicBezTo>
                  <a:cubicBezTo>
                    <a:pt x="248" y="42"/>
                    <a:pt x="249" y="41"/>
                    <a:pt x="249" y="39"/>
                  </a:cubicBezTo>
                  <a:cubicBezTo>
                    <a:pt x="249" y="32"/>
                    <a:pt x="250" y="25"/>
                    <a:pt x="250" y="17"/>
                  </a:cubicBezTo>
                  <a:cubicBezTo>
                    <a:pt x="250" y="17"/>
                    <a:pt x="250" y="16"/>
                    <a:pt x="250" y="16"/>
                  </a:cubicBezTo>
                  <a:cubicBezTo>
                    <a:pt x="249" y="17"/>
                    <a:pt x="249" y="17"/>
                    <a:pt x="249" y="17"/>
                  </a:cubicBezTo>
                  <a:cubicBezTo>
                    <a:pt x="249" y="17"/>
                    <a:pt x="249" y="17"/>
                    <a:pt x="249" y="17"/>
                  </a:cubicBezTo>
                  <a:cubicBezTo>
                    <a:pt x="248" y="17"/>
                    <a:pt x="248" y="17"/>
                    <a:pt x="248" y="17"/>
                  </a:cubicBezTo>
                  <a:cubicBezTo>
                    <a:pt x="247" y="64"/>
                    <a:pt x="235" y="108"/>
                    <a:pt x="214" y="139"/>
                  </a:cubicBezTo>
                  <a:cubicBezTo>
                    <a:pt x="193" y="171"/>
                    <a:pt x="162" y="191"/>
                    <a:pt x="125" y="191"/>
                  </a:cubicBezTo>
                  <a:cubicBezTo>
                    <a:pt x="125" y="191"/>
                    <a:pt x="125" y="191"/>
                    <a:pt x="125" y="191"/>
                  </a:cubicBezTo>
                  <a:cubicBezTo>
                    <a:pt x="92" y="191"/>
                    <a:pt x="61" y="171"/>
                    <a:pt x="39" y="139"/>
                  </a:cubicBezTo>
                  <a:cubicBezTo>
                    <a:pt x="16" y="107"/>
                    <a:pt x="2" y="63"/>
                    <a:pt x="2" y="14"/>
                  </a:cubicBezTo>
                  <a:cubicBezTo>
                    <a:pt x="2" y="14"/>
                    <a:pt x="2" y="13"/>
                    <a:pt x="2" y="13"/>
                  </a:cubicBezTo>
                  <a:cubicBezTo>
                    <a:pt x="2" y="13"/>
                    <a:pt x="1" y="13"/>
                    <a:pt x="1" y="13"/>
                  </a:cubicBezTo>
                  <a:cubicBezTo>
                    <a:pt x="1" y="13"/>
                    <a:pt x="1" y="9"/>
                    <a:pt x="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任意多边形: 形状 261"/>
            <p:cNvSpPr>
              <a:spLocks/>
            </p:cNvSpPr>
            <p:nvPr/>
          </p:nvSpPr>
          <p:spPr bwMode="auto">
            <a:xfrm>
              <a:off x="10330154" y="3148491"/>
              <a:ext cx="186092" cy="32459"/>
            </a:xfrm>
            <a:custGeom>
              <a:avLst/>
              <a:gdLst>
                <a:gd name="T0" fmla="*/ 85 w 86"/>
                <a:gd name="T1" fmla="*/ 0 h 15"/>
                <a:gd name="T2" fmla="*/ 85 w 86"/>
                <a:gd name="T3" fmla="*/ 1 h 15"/>
                <a:gd name="T4" fmla="*/ 43 w 86"/>
                <a:gd name="T5" fmla="*/ 13 h 15"/>
                <a:gd name="T6" fmla="*/ 43 w 86"/>
                <a:gd name="T7" fmla="*/ 13 h 15"/>
                <a:gd name="T8" fmla="*/ 13 w 86"/>
                <a:gd name="T9" fmla="*/ 8 h 15"/>
                <a:gd name="T10" fmla="*/ 4 w 86"/>
                <a:gd name="T11" fmla="*/ 5 h 15"/>
                <a:gd name="T12" fmla="*/ 2 w 86"/>
                <a:gd name="T13" fmla="*/ 3 h 15"/>
                <a:gd name="T14" fmla="*/ 1 w 86"/>
                <a:gd name="T15" fmla="*/ 3 h 15"/>
                <a:gd name="T16" fmla="*/ 1 w 86"/>
                <a:gd name="T17" fmla="*/ 3 h 15"/>
                <a:gd name="T18" fmla="*/ 0 w 86"/>
                <a:gd name="T19" fmla="*/ 3 h 15"/>
                <a:gd name="T20" fmla="*/ 0 w 86"/>
                <a:gd name="T21" fmla="*/ 5 h 15"/>
                <a:gd name="T22" fmla="*/ 43 w 86"/>
                <a:gd name="T23" fmla="*/ 15 h 15"/>
                <a:gd name="T24" fmla="*/ 86 w 86"/>
                <a:gd name="T25" fmla="*/ 2 h 15"/>
                <a:gd name="T26" fmla="*/ 86 w 86"/>
                <a:gd name="T27" fmla="*/ 1 h 15"/>
                <a:gd name="T28" fmla="*/ 85 w 86"/>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15">
                  <a:moveTo>
                    <a:pt x="85" y="0"/>
                  </a:moveTo>
                  <a:cubicBezTo>
                    <a:pt x="85" y="0"/>
                    <a:pt x="85" y="1"/>
                    <a:pt x="85" y="1"/>
                  </a:cubicBezTo>
                  <a:cubicBezTo>
                    <a:pt x="71" y="10"/>
                    <a:pt x="56" y="13"/>
                    <a:pt x="43" y="13"/>
                  </a:cubicBezTo>
                  <a:cubicBezTo>
                    <a:pt x="43" y="13"/>
                    <a:pt x="43" y="13"/>
                    <a:pt x="43" y="13"/>
                  </a:cubicBezTo>
                  <a:cubicBezTo>
                    <a:pt x="31" y="13"/>
                    <a:pt x="21" y="11"/>
                    <a:pt x="13" y="8"/>
                  </a:cubicBezTo>
                  <a:cubicBezTo>
                    <a:pt x="9" y="7"/>
                    <a:pt x="6" y="6"/>
                    <a:pt x="4" y="5"/>
                  </a:cubicBezTo>
                  <a:cubicBezTo>
                    <a:pt x="3" y="4"/>
                    <a:pt x="3" y="4"/>
                    <a:pt x="2" y="3"/>
                  </a:cubicBezTo>
                  <a:cubicBezTo>
                    <a:pt x="1" y="3"/>
                    <a:pt x="1" y="3"/>
                    <a:pt x="1" y="3"/>
                  </a:cubicBezTo>
                  <a:cubicBezTo>
                    <a:pt x="1" y="3"/>
                    <a:pt x="1" y="3"/>
                    <a:pt x="1" y="3"/>
                  </a:cubicBezTo>
                  <a:cubicBezTo>
                    <a:pt x="0" y="3"/>
                    <a:pt x="0" y="3"/>
                    <a:pt x="0" y="3"/>
                  </a:cubicBezTo>
                  <a:cubicBezTo>
                    <a:pt x="0" y="4"/>
                    <a:pt x="0" y="5"/>
                    <a:pt x="0" y="5"/>
                  </a:cubicBezTo>
                  <a:cubicBezTo>
                    <a:pt x="0" y="5"/>
                    <a:pt x="19" y="15"/>
                    <a:pt x="43" y="15"/>
                  </a:cubicBezTo>
                  <a:cubicBezTo>
                    <a:pt x="56" y="15"/>
                    <a:pt x="71" y="12"/>
                    <a:pt x="86" y="2"/>
                  </a:cubicBezTo>
                  <a:cubicBezTo>
                    <a:pt x="86" y="2"/>
                    <a:pt x="86" y="1"/>
                    <a:pt x="86" y="1"/>
                  </a:cubicBezTo>
                  <a:cubicBezTo>
                    <a:pt x="86" y="1"/>
                    <a:pt x="86" y="0"/>
                    <a:pt x="8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任意多边形: 形状 262"/>
            <p:cNvSpPr>
              <a:spLocks/>
            </p:cNvSpPr>
            <p:nvPr/>
          </p:nvSpPr>
          <p:spPr bwMode="auto">
            <a:xfrm>
              <a:off x="10392905" y="3206915"/>
              <a:ext cx="67080" cy="17311"/>
            </a:xfrm>
            <a:custGeom>
              <a:avLst/>
              <a:gdLst>
                <a:gd name="T0" fmla="*/ 20 w 31"/>
                <a:gd name="T1" fmla="*/ 0 h 8"/>
                <a:gd name="T2" fmla="*/ 0 w 31"/>
                <a:gd name="T3" fmla="*/ 6 h 8"/>
                <a:gd name="T4" fmla="*/ 0 w 31"/>
                <a:gd name="T5" fmla="*/ 7 h 8"/>
                <a:gd name="T6" fmla="*/ 1 w 31"/>
                <a:gd name="T7" fmla="*/ 8 h 8"/>
                <a:gd name="T8" fmla="*/ 2 w 31"/>
                <a:gd name="T9" fmla="*/ 8 h 8"/>
                <a:gd name="T10" fmla="*/ 2 w 31"/>
                <a:gd name="T11" fmla="*/ 7 h 8"/>
                <a:gd name="T12" fmla="*/ 20 w 31"/>
                <a:gd name="T13" fmla="*/ 2 h 8"/>
                <a:gd name="T14" fmla="*/ 20 w 31"/>
                <a:gd name="T15" fmla="*/ 2 h 8"/>
                <a:gd name="T16" fmla="*/ 29 w 31"/>
                <a:gd name="T17" fmla="*/ 4 h 8"/>
                <a:gd name="T18" fmla="*/ 29 w 31"/>
                <a:gd name="T19" fmla="*/ 4 h 8"/>
                <a:gd name="T20" fmla="*/ 30 w 31"/>
                <a:gd name="T21" fmla="*/ 3 h 8"/>
                <a:gd name="T22" fmla="*/ 30 w 31"/>
                <a:gd name="T23" fmla="*/ 2 h 8"/>
                <a:gd name="T24" fmla="*/ 20 w 3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8">
                  <a:moveTo>
                    <a:pt x="20" y="0"/>
                  </a:moveTo>
                  <a:cubicBezTo>
                    <a:pt x="10" y="0"/>
                    <a:pt x="1" y="6"/>
                    <a:pt x="0" y="6"/>
                  </a:cubicBezTo>
                  <a:cubicBezTo>
                    <a:pt x="0" y="6"/>
                    <a:pt x="0" y="7"/>
                    <a:pt x="0" y="7"/>
                  </a:cubicBezTo>
                  <a:cubicBezTo>
                    <a:pt x="0" y="8"/>
                    <a:pt x="1" y="8"/>
                    <a:pt x="1" y="8"/>
                  </a:cubicBezTo>
                  <a:cubicBezTo>
                    <a:pt x="1" y="8"/>
                    <a:pt x="1" y="8"/>
                    <a:pt x="2" y="8"/>
                  </a:cubicBezTo>
                  <a:cubicBezTo>
                    <a:pt x="2" y="7"/>
                    <a:pt x="2" y="7"/>
                    <a:pt x="2" y="7"/>
                  </a:cubicBezTo>
                  <a:cubicBezTo>
                    <a:pt x="4" y="6"/>
                    <a:pt x="12" y="2"/>
                    <a:pt x="20" y="2"/>
                  </a:cubicBezTo>
                  <a:cubicBezTo>
                    <a:pt x="20" y="2"/>
                    <a:pt x="20" y="2"/>
                    <a:pt x="20" y="2"/>
                  </a:cubicBezTo>
                  <a:cubicBezTo>
                    <a:pt x="23" y="2"/>
                    <a:pt x="26" y="2"/>
                    <a:pt x="29" y="4"/>
                  </a:cubicBezTo>
                  <a:cubicBezTo>
                    <a:pt x="29" y="4"/>
                    <a:pt x="29" y="4"/>
                    <a:pt x="29" y="4"/>
                  </a:cubicBezTo>
                  <a:cubicBezTo>
                    <a:pt x="30" y="4"/>
                    <a:pt x="30" y="4"/>
                    <a:pt x="30" y="3"/>
                  </a:cubicBezTo>
                  <a:cubicBezTo>
                    <a:pt x="31" y="3"/>
                    <a:pt x="30" y="2"/>
                    <a:pt x="30" y="2"/>
                  </a:cubicBezTo>
                  <a:cubicBezTo>
                    <a:pt x="27" y="0"/>
                    <a:pt x="23" y="0"/>
                    <a:pt x="2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椭圆 263"/>
            <p:cNvSpPr>
              <a:spLocks noChangeArrowheads="1"/>
            </p:cNvSpPr>
            <p:nvPr/>
          </p:nvSpPr>
          <p:spPr bwMode="auto">
            <a:xfrm>
              <a:off x="10286876" y="2984038"/>
              <a:ext cx="43278" cy="58426"/>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椭圆 264"/>
            <p:cNvSpPr>
              <a:spLocks noChangeArrowheads="1"/>
            </p:cNvSpPr>
            <p:nvPr/>
          </p:nvSpPr>
          <p:spPr bwMode="auto">
            <a:xfrm>
              <a:off x="10496770" y="2984038"/>
              <a:ext cx="43278" cy="58426"/>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任意多边形: 形状 265"/>
            <p:cNvSpPr>
              <a:spLocks/>
            </p:cNvSpPr>
            <p:nvPr/>
          </p:nvSpPr>
          <p:spPr bwMode="auto">
            <a:xfrm>
              <a:off x="10217634" y="2947253"/>
              <a:ext cx="151469" cy="32459"/>
            </a:xfrm>
            <a:custGeom>
              <a:avLst/>
              <a:gdLst>
                <a:gd name="T0" fmla="*/ 40 w 70"/>
                <a:gd name="T1" fmla="*/ 0 h 15"/>
                <a:gd name="T2" fmla="*/ 0 w 70"/>
                <a:gd name="T3" fmla="*/ 8 h 15"/>
                <a:gd name="T4" fmla="*/ 3 w 70"/>
                <a:gd name="T5" fmla="*/ 9 h 15"/>
                <a:gd name="T6" fmla="*/ 31 w 70"/>
                <a:gd name="T7" fmla="*/ 5 h 15"/>
                <a:gd name="T8" fmla="*/ 68 w 70"/>
                <a:gd name="T9" fmla="*/ 15 h 15"/>
                <a:gd name="T10" fmla="*/ 70 w 70"/>
                <a:gd name="T11" fmla="*/ 7 h 15"/>
                <a:gd name="T12" fmla="*/ 40 w 7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0" h="15">
                  <a:moveTo>
                    <a:pt x="40" y="0"/>
                  </a:moveTo>
                  <a:cubicBezTo>
                    <a:pt x="30" y="0"/>
                    <a:pt x="16" y="2"/>
                    <a:pt x="0" y="8"/>
                  </a:cubicBezTo>
                  <a:cubicBezTo>
                    <a:pt x="3" y="9"/>
                    <a:pt x="3" y="9"/>
                    <a:pt x="3" y="9"/>
                  </a:cubicBezTo>
                  <a:cubicBezTo>
                    <a:pt x="14" y="6"/>
                    <a:pt x="23" y="5"/>
                    <a:pt x="31" y="5"/>
                  </a:cubicBezTo>
                  <a:cubicBezTo>
                    <a:pt x="56" y="5"/>
                    <a:pt x="68" y="15"/>
                    <a:pt x="68" y="15"/>
                  </a:cubicBezTo>
                  <a:cubicBezTo>
                    <a:pt x="70" y="7"/>
                    <a:pt x="70" y="7"/>
                    <a:pt x="70" y="7"/>
                  </a:cubicBezTo>
                  <a:cubicBezTo>
                    <a:pt x="70" y="7"/>
                    <a:pt x="60" y="0"/>
                    <a:pt x="4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任意多边形: 形状 266"/>
            <p:cNvSpPr>
              <a:spLocks/>
            </p:cNvSpPr>
            <p:nvPr/>
          </p:nvSpPr>
          <p:spPr bwMode="auto">
            <a:xfrm>
              <a:off x="10464311" y="2947253"/>
              <a:ext cx="151469" cy="32459"/>
            </a:xfrm>
            <a:custGeom>
              <a:avLst/>
              <a:gdLst>
                <a:gd name="T0" fmla="*/ 30 w 70"/>
                <a:gd name="T1" fmla="*/ 0 h 15"/>
                <a:gd name="T2" fmla="*/ 0 w 70"/>
                <a:gd name="T3" fmla="*/ 7 h 15"/>
                <a:gd name="T4" fmla="*/ 2 w 70"/>
                <a:gd name="T5" fmla="*/ 15 h 15"/>
                <a:gd name="T6" fmla="*/ 39 w 70"/>
                <a:gd name="T7" fmla="*/ 5 h 15"/>
                <a:gd name="T8" fmla="*/ 67 w 70"/>
                <a:gd name="T9" fmla="*/ 9 h 15"/>
                <a:gd name="T10" fmla="*/ 70 w 70"/>
                <a:gd name="T11" fmla="*/ 8 h 15"/>
                <a:gd name="T12" fmla="*/ 30 w 7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0" h="15">
                  <a:moveTo>
                    <a:pt x="30" y="0"/>
                  </a:moveTo>
                  <a:cubicBezTo>
                    <a:pt x="10" y="0"/>
                    <a:pt x="0" y="7"/>
                    <a:pt x="0" y="7"/>
                  </a:cubicBezTo>
                  <a:cubicBezTo>
                    <a:pt x="2" y="15"/>
                    <a:pt x="2" y="15"/>
                    <a:pt x="2" y="15"/>
                  </a:cubicBezTo>
                  <a:cubicBezTo>
                    <a:pt x="2" y="15"/>
                    <a:pt x="14" y="5"/>
                    <a:pt x="39" y="5"/>
                  </a:cubicBezTo>
                  <a:cubicBezTo>
                    <a:pt x="47" y="5"/>
                    <a:pt x="57" y="6"/>
                    <a:pt x="67" y="9"/>
                  </a:cubicBezTo>
                  <a:cubicBezTo>
                    <a:pt x="70" y="8"/>
                    <a:pt x="70" y="8"/>
                    <a:pt x="70" y="8"/>
                  </a:cubicBezTo>
                  <a:cubicBezTo>
                    <a:pt x="54" y="2"/>
                    <a:pt x="40" y="0"/>
                    <a:pt x="3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任意多边形: 形状 267"/>
            <p:cNvSpPr>
              <a:spLocks/>
            </p:cNvSpPr>
            <p:nvPr/>
          </p:nvSpPr>
          <p:spPr bwMode="auto">
            <a:xfrm>
              <a:off x="10410217" y="3020823"/>
              <a:ext cx="43278" cy="95210"/>
            </a:xfrm>
            <a:custGeom>
              <a:avLst/>
              <a:gdLst>
                <a:gd name="T0" fmla="*/ 2 w 20"/>
                <a:gd name="T1" fmla="*/ 0 h 44"/>
                <a:gd name="T2" fmla="*/ 0 w 20"/>
                <a:gd name="T3" fmla="*/ 0 h 44"/>
                <a:gd name="T4" fmla="*/ 0 w 20"/>
                <a:gd name="T5" fmla="*/ 0 h 44"/>
                <a:gd name="T6" fmla="*/ 0 w 20"/>
                <a:gd name="T7" fmla="*/ 36 h 44"/>
                <a:gd name="T8" fmla="*/ 8 w 20"/>
                <a:gd name="T9" fmla="*/ 44 h 44"/>
                <a:gd name="T10" fmla="*/ 8 w 20"/>
                <a:gd name="T11" fmla="*/ 44 h 44"/>
                <a:gd name="T12" fmla="*/ 20 w 20"/>
                <a:gd name="T13" fmla="*/ 42 h 44"/>
                <a:gd name="T14" fmla="*/ 20 w 20"/>
                <a:gd name="T15" fmla="*/ 40 h 44"/>
                <a:gd name="T16" fmla="*/ 8 w 20"/>
                <a:gd name="T17" fmla="*/ 42 h 44"/>
                <a:gd name="T18" fmla="*/ 2 w 20"/>
                <a:gd name="T19" fmla="*/ 36 h 44"/>
                <a:gd name="T20" fmla="*/ 2 w 20"/>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4">
                  <a:moveTo>
                    <a:pt x="2" y="0"/>
                  </a:moveTo>
                  <a:cubicBezTo>
                    <a:pt x="0" y="0"/>
                    <a:pt x="0" y="0"/>
                    <a:pt x="0" y="0"/>
                  </a:cubicBezTo>
                  <a:cubicBezTo>
                    <a:pt x="0" y="0"/>
                    <a:pt x="0" y="0"/>
                    <a:pt x="0" y="0"/>
                  </a:cubicBezTo>
                  <a:cubicBezTo>
                    <a:pt x="0" y="36"/>
                    <a:pt x="0" y="36"/>
                    <a:pt x="0" y="36"/>
                  </a:cubicBezTo>
                  <a:cubicBezTo>
                    <a:pt x="0" y="40"/>
                    <a:pt x="4" y="44"/>
                    <a:pt x="8" y="44"/>
                  </a:cubicBezTo>
                  <a:cubicBezTo>
                    <a:pt x="8" y="44"/>
                    <a:pt x="8" y="44"/>
                    <a:pt x="8" y="44"/>
                  </a:cubicBezTo>
                  <a:cubicBezTo>
                    <a:pt x="20" y="42"/>
                    <a:pt x="20" y="42"/>
                    <a:pt x="20" y="42"/>
                  </a:cubicBezTo>
                  <a:cubicBezTo>
                    <a:pt x="20" y="40"/>
                    <a:pt x="20" y="40"/>
                    <a:pt x="20" y="40"/>
                  </a:cubicBezTo>
                  <a:cubicBezTo>
                    <a:pt x="8" y="42"/>
                    <a:pt x="8" y="42"/>
                    <a:pt x="8" y="42"/>
                  </a:cubicBezTo>
                  <a:cubicBezTo>
                    <a:pt x="5" y="42"/>
                    <a:pt x="2" y="39"/>
                    <a:pt x="2" y="36"/>
                  </a:cubicBezTo>
                  <a:cubicBezTo>
                    <a:pt x="2" y="0"/>
                    <a:pt x="2" y="0"/>
                    <a:pt x="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任意多边形: 形状 268"/>
            <p:cNvSpPr>
              <a:spLocks/>
            </p:cNvSpPr>
            <p:nvPr/>
          </p:nvSpPr>
          <p:spPr bwMode="auto">
            <a:xfrm>
              <a:off x="10146228" y="2549103"/>
              <a:ext cx="636174" cy="421952"/>
            </a:xfrm>
            <a:custGeom>
              <a:avLst/>
              <a:gdLst>
                <a:gd name="T0" fmla="*/ 117 w 294"/>
                <a:gd name="T1" fmla="*/ 0 h 195"/>
                <a:gd name="T2" fmla="*/ 59 w 294"/>
                <a:gd name="T3" fmla="*/ 20 h 195"/>
                <a:gd name="T4" fmla="*/ 0 w 294"/>
                <a:gd name="T5" fmla="*/ 178 h 195"/>
                <a:gd name="T6" fmla="*/ 1 w 294"/>
                <a:gd name="T7" fmla="*/ 191 h 195"/>
                <a:gd name="T8" fmla="*/ 2 w 294"/>
                <a:gd name="T9" fmla="*/ 191 h 195"/>
                <a:gd name="T10" fmla="*/ 34 w 294"/>
                <a:gd name="T11" fmla="*/ 137 h 195"/>
                <a:gd name="T12" fmla="*/ 72 w 294"/>
                <a:gd name="T13" fmla="*/ 143 h 195"/>
                <a:gd name="T14" fmla="*/ 166 w 294"/>
                <a:gd name="T15" fmla="*/ 109 h 195"/>
                <a:gd name="T16" fmla="*/ 226 w 294"/>
                <a:gd name="T17" fmla="*/ 141 h 195"/>
                <a:gd name="T18" fmla="*/ 248 w 294"/>
                <a:gd name="T19" fmla="*/ 195 h 195"/>
                <a:gd name="T20" fmla="*/ 249 w 294"/>
                <a:gd name="T21" fmla="*/ 195 h 195"/>
                <a:gd name="T22" fmla="*/ 249 w 294"/>
                <a:gd name="T23" fmla="*/ 195 h 195"/>
                <a:gd name="T24" fmla="*/ 250 w 294"/>
                <a:gd name="T25" fmla="*/ 194 h 195"/>
                <a:gd name="T26" fmla="*/ 255 w 294"/>
                <a:gd name="T27" fmla="*/ 191 h 195"/>
                <a:gd name="T28" fmla="*/ 270 w 294"/>
                <a:gd name="T29" fmla="*/ 175 h 195"/>
                <a:gd name="T30" fmla="*/ 275 w 294"/>
                <a:gd name="T31" fmla="*/ 107 h 195"/>
                <a:gd name="T32" fmla="*/ 258 w 294"/>
                <a:gd name="T33" fmla="*/ 57 h 195"/>
                <a:gd name="T34" fmla="*/ 213 w 294"/>
                <a:gd name="T35" fmla="*/ 25 h 195"/>
                <a:gd name="T36" fmla="*/ 211 w 294"/>
                <a:gd name="T37" fmla="*/ 25 h 195"/>
                <a:gd name="T38" fmla="*/ 189 w 294"/>
                <a:gd name="T39" fmla="*/ 29 h 195"/>
                <a:gd name="T40" fmla="*/ 117 w 294"/>
                <a:gd name="T4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4" h="195">
                  <a:moveTo>
                    <a:pt x="117" y="0"/>
                  </a:moveTo>
                  <a:cubicBezTo>
                    <a:pt x="99" y="0"/>
                    <a:pt x="79" y="5"/>
                    <a:pt x="59" y="20"/>
                  </a:cubicBezTo>
                  <a:cubicBezTo>
                    <a:pt x="3" y="60"/>
                    <a:pt x="0" y="146"/>
                    <a:pt x="0" y="178"/>
                  </a:cubicBezTo>
                  <a:cubicBezTo>
                    <a:pt x="1" y="187"/>
                    <a:pt x="1" y="191"/>
                    <a:pt x="1" y="191"/>
                  </a:cubicBezTo>
                  <a:cubicBezTo>
                    <a:pt x="1" y="191"/>
                    <a:pt x="2" y="191"/>
                    <a:pt x="2" y="191"/>
                  </a:cubicBezTo>
                  <a:cubicBezTo>
                    <a:pt x="23" y="187"/>
                    <a:pt x="34" y="137"/>
                    <a:pt x="34" y="137"/>
                  </a:cubicBezTo>
                  <a:cubicBezTo>
                    <a:pt x="47" y="141"/>
                    <a:pt x="60" y="143"/>
                    <a:pt x="72" y="143"/>
                  </a:cubicBezTo>
                  <a:cubicBezTo>
                    <a:pt x="126" y="143"/>
                    <a:pt x="166" y="109"/>
                    <a:pt x="166" y="109"/>
                  </a:cubicBezTo>
                  <a:cubicBezTo>
                    <a:pt x="192" y="139"/>
                    <a:pt x="226" y="141"/>
                    <a:pt x="226" y="141"/>
                  </a:cubicBezTo>
                  <a:cubicBezTo>
                    <a:pt x="239" y="185"/>
                    <a:pt x="245" y="193"/>
                    <a:pt x="248" y="195"/>
                  </a:cubicBezTo>
                  <a:cubicBezTo>
                    <a:pt x="248" y="195"/>
                    <a:pt x="248" y="195"/>
                    <a:pt x="249" y="195"/>
                  </a:cubicBezTo>
                  <a:cubicBezTo>
                    <a:pt x="249" y="195"/>
                    <a:pt x="249" y="195"/>
                    <a:pt x="249" y="195"/>
                  </a:cubicBezTo>
                  <a:cubicBezTo>
                    <a:pt x="249" y="195"/>
                    <a:pt x="249" y="195"/>
                    <a:pt x="250" y="194"/>
                  </a:cubicBezTo>
                  <a:cubicBezTo>
                    <a:pt x="251" y="194"/>
                    <a:pt x="252" y="192"/>
                    <a:pt x="255" y="191"/>
                  </a:cubicBezTo>
                  <a:cubicBezTo>
                    <a:pt x="259" y="187"/>
                    <a:pt x="264" y="182"/>
                    <a:pt x="270" y="175"/>
                  </a:cubicBezTo>
                  <a:cubicBezTo>
                    <a:pt x="283" y="159"/>
                    <a:pt x="294" y="135"/>
                    <a:pt x="275" y="107"/>
                  </a:cubicBezTo>
                  <a:cubicBezTo>
                    <a:pt x="264" y="90"/>
                    <a:pt x="264" y="70"/>
                    <a:pt x="258" y="57"/>
                  </a:cubicBezTo>
                  <a:cubicBezTo>
                    <a:pt x="246" y="31"/>
                    <a:pt x="227" y="25"/>
                    <a:pt x="213" y="25"/>
                  </a:cubicBezTo>
                  <a:cubicBezTo>
                    <a:pt x="212" y="25"/>
                    <a:pt x="211" y="25"/>
                    <a:pt x="211" y="25"/>
                  </a:cubicBezTo>
                  <a:cubicBezTo>
                    <a:pt x="199" y="25"/>
                    <a:pt x="189" y="29"/>
                    <a:pt x="189" y="29"/>
                  </a:cubicBezTo>
                  <a:cubicBezTo>
                    <a:pt x="189" y="29"/>
                    <a:pt x="159" y="0"/>
                    <a:pt x="117"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任意多边形: 形状 269"/>
            <p:cNvSpPr>
              <a:spLocks noEditPoints="1"/>
            </p:cNvSpPr>
            <p:nvPr/>
          </p:nvSpPr>
          <p:spPr bwMode="auto">
            <a:xfrm>
              <a:off x="10691517" y="3784665"/>
              <a:ext cx="58426" cy="214222"/>
            </a:xfrm>
            <a:custGeom>
              <a:avLst/>
              <a:gdLst>
                <a:gd name="T0" fmla="*/ 6 w 27"/>
                <a:gd name="T1" fmla="*/ 78 h 99"/>
                <a:gd name="T2" fmla="*/ 0 w 27"/>
                <a:gd name="T3" fmla="*/ 97 h 99"/>
                <a:gd name="T4" fmla="*/ 7 w 27"/>
                <a:gd name="T5" fmla="*/ 99 h 99"/>
                <a:gd name="T6" fmla="*/ 13 w 27"/>
                <a:gd name="T7" fmla="*/ 80 h 99"/>
                <a:gd name="T8" fmla="*/ 6 w 27"/>
                <a:gd name="T9" fmla="*/ 78 h 99"/>
                <a:gd name="T10" fmla="*/ 14 w 27"/>
                <a:gd name="T11" fmla="*/ 39 h 99"/>
                <a:gd name="T12" fmla="*/ 10 w 27"/>
                <a:gd name="T13" fmla="*/ 59 h 99"/>
                <a:gd name="T14" fmla="*/ 18 w 27"/>
                <a:gd name="T15" fmla="*/ 60 h 99"/>
                <a:gd name="T16" fmla="*/ 22 w 27"/>
                <a:gd name="T17" fmla="*/ 41 h 99"/>
                <a:gd name="T18" fmla="*/ 14 w 27"/>
                <a:gd name="T19" fmla="*/ 39 h 99"/>
                <a:gd name="T20" fmla="*/ 27 w 27"/>
                <a:gd name="T21" fmla="*/ 0 h 99"/>
                <a:gd name="T22" fmla="*/ 19 w 27"/>
                <a:gd name="T23" fmla="*/ 0 h 99"/>
                <a:gd name="T24" fmla="*/ 19 w 27"/>
                <a:gd name="T25" fmla="*/ 0 h 99"/>
                <a:gd name="T26" fmla="*/ 17 w 27"/>
                <a:gd name="T27" fmla="*/ 20 h 99"/>
                <a:gd name="T28" fmla="*/ 25 w 27"/>
                <a:gd name="T29" fmla="*/ 20 h 99"/>
                <a:gd name="T30" fmla="*/ 27 w 27"/>
                <a:gd name="T3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99">
                  <a:moveTo>
                    <a:pt x="6" y="78"/>
                  </a:moveTo>
                  <a:cubicBezTo>
                    <a:pt x="4" y="84"/>
                    <a:pt x="2" y="90"/>
                    <a:pt x="0" y="97"/>
                  </a:cubicBezTo>
                  <a:cubicBezTo>
                    <a:pt x="7" y="99"/>
                    <a:pt x="7" y="99"/>
                    <a:pt x="7" y="99"/>
                  </a:cubicBezTo>
                  <a:cubicBezTo>
                    <a:pt x="10" y="93"/>
                    <a:pt x="12" y="86"/>
                    <a:pt x="13" y="80"/>
                  </a:cubicBezTo>
                  <a:cubicBezTo>
                    <a:pt x="6" y="78"/>
                    <a:pt x="6" y="78"/>
                    <a:pt x="6" y="78"/>
                  </a:cubicBezTo>
                  <a:moveTo>
                    <a:pt x="14" y="39"/>
                  </a:moveTo>
                  <a:cubicBezTo>
                    <a:pt x="13" y="45"/>
                    <a:pt x="12" y="52"/>
                    <a:pt x="10" y="59"/>
                  </a:cubicBezTo>
                  <a:cubicBezTo>
                    <a:pt x="18" y="60"/>
                    <a:pt x="18" y="60"/>
                    <a:pt x="18" y="60"/>
                  </a:cubicBezTo>
                  <a:cubicBezTo>
                    <a:pt x="20" y="53"/>
                    <a:pt x="21" y="47"/>
                    <a:pt x="22" y="41"/>
                  </a:cubicBezTo>
                  <a:cubicBezTo>
                    <a:pt x="14" y="39"/>
                    <a:pt x="14" y="39"/>
                    <a:pt x="14" y="39"/>
                  </a:cubicBezTo>
                  <a:moveTo>
                    <a:pt x="27" y="0"/>
                  </a:moveTo>
                  <a:cubicBezTo>
                    <a:pt x="19" y="0"/>
                    <a:pt x="19" y="0"/>
                    <a:pt x="19" y="0"/>
                  </a:cubicBezTo>
                  <a:cubicBezTo>
                    <a:pt x="19" y="0"/>
                    <a:pt x="19" y="0"/>
                    <a:pt x="19" y="0"/>
                  </a:cubicBezTo>
                  <a:cubicBezTo>
                    <a:pt x="19" y="2"/>
                    <a:pt x="18" y="9"/>
                    <a:pt x="17" y="20"/>
                  </a:cubicBezTo>
                  <a:cubicBezTo>
                    <a:pt x="25" y="20"/>
                    <a:pt x="25" y="20"/>
                    <a:pt x="25" y="20"/>
                  </a:cubicBezTo>
                  <a:cubicBezTo>
                    <a:pt x="27" y="7"/>
                    <a:pt x="27" y="0"/>
                    <a:pt x="27" y="0"/>
                  </a:cubicBezTo>
                </a:path>
              </a:pathLst>
            </a:custGeom>
            <a:solidFill>
              <a:srgbClr val="EB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任意多边形: 形状 270"/>
            <p:cNvSpPr>
              <a:spLocks noEditPoints="1"/>
            </p:cNvSpPr>
            <p:nvPr/>
          </p:nvSpPr>
          <p:spPr bwMode="auto">
            <a:xfrm>
              <a:off x="9923348" y="3544475"/>
              <a:ext cx="1017011" cy="454410"/>
            </a:xfrm>
            <a:custGeom>
              <a:avLst/>
              <a:gdLst>
                <a:gd name="T0" fmla="*/ 362 w 470"/>
                <a:gd name="T1" fmla="*/ 210 h 210"/>
                <a:gd name="T2" fmla="*/ 355 w 470"/>
                <a:gd name="T3" fmla="*/ 208 h 210"/>
                <a:gd name="T4" fmla="*/ 361 w 470"/>
                <a:gd name="T5" fmla="*/ 189 h 210"/>
                <a:gd name="T6" fmla="*/ 368 w 470"/>
                <a:gd name="T7" fmla="*/ 191 h 210"/>
                <a:gd name="T8" fmla="*/ 362 w 470"/>
                <a:gd name="T9" fmla="*/ 210 h 210"/>
                <a:gd name="T10" fmla="*/ 373 w 470"/>
                <a:gd name="T11" fmla="*/ 171 h 210"/>
                <a:gd name="T12" fmla="*/ 365 w 470"/>
                <a:gd name="T13" fmla="*/ 170 h 210"/>
                <a:gd name="T14" fmla="*/ 369 w 470"/>
                <a:gd name="T15" fmla="*/ 150 h 210"/>
                <a:gd name="T16" fmla="*/ 377 w 470"/>
                <a:gd name="T17" fmla="*/ 152 h 210"/>
                <a:gd name="T18" fmla="*/ 373 w 470"/>
                <a:gd name="T19" fmla="*/ 171 h 210"/>
                <a:gd name="T20" fmla="*/ 382 w 470"/>
                <a:gd name="T21" fmla="*/ 111 h 210"/>
                <a:gd name="T22" fmla="*/ 382 w 470"/>
                <a:gd name="T23" fmla="*/ 111 h 210"/>
                <a:gd name="T24" fmla="*/ 380 w 470"/>
                <a:gd name="T25" fmla="*/ 131 h 210"/>
                <a:gd name="T26" fmla="*/ 372 w 470"/>
                <a:gd name="T27" fmla="*/ 131 h 210"/>
                <a:gd name="T28" fmla="*/ 374 w 470"/>
                <a:gd name="T29" fmla="*/ 111 h 210"/>
                <a:gd name="T30" fmla="*/ 374 w 470"/>
                <a:gd name="T31" fmla="*/ 111 h 210"/>
                <a:gd name="T32" fmla="*/ 382 w 470"/>
                <a:gd name="T33" fmla="*/ 111 h 210"/>
                <a:gd name="T34" fmla="*/ 318 w 470"/>
                <a:gd name="T35" fmla="*/ 0 h 210"/>
                <a:gd name="T36" fmla="*/ 321 w 470"/>
                <a:gd name="T37" fmla="*/ 5 h 210"/>
                <a:gd name="T38" fmla="*/ 321 w 470"/>
                <a:gd name="T39" fmla="*/ 5 h 210"/>
                <a:gd name="T40" fmla="*/ 252 w 470"/>
                <a:gd name="T41" fmla="*/ 68 h 210"/>
                <a:gd name="T42" fmla="*/ 251 w 470"/>
                <a:gd name="T43" fmla="*/ 68 h 210"/>
                <a:gd name="T44" fmla="*/ 228 w 470"/>
                <a:gd name="T45" fmla="*/ 29 h 210"/>
                <a:gd name="T46" fmla="*/ 205 w 470"/>
                <a:gd name="T47" fmla="*/ 68 h 210"/>
                <a:gd name="T48" fmla="*/ 204 w 470"/>
                <a:gd name="T49" fmla="*/ 68 h 210"/>
                <a:gd name="T50" fmla="*/ 135 w 470"/>
                <a:gd name="T51" fmla="*/ 7 h 210"/>
                <a:gd name="T52" fmla="*/ 44 w 470"/>
                <a:gd name="T53" fmla="*/ 62 h 210"/>
                <a:gd name="T54" fmla="*/ 0 w 470"/>
                <a:gd name="T55" fmla="*/ 150 h 210"/>
                <a:gd name="T56" fmla="*/ 0 w 470"/>
                <a:gd name="T57" fmla="*/ 210 h 210"/>
                <a:gd name="T58" fmla="*/ 470 w 470"/>
                <a:gd name="T59" fmla="*/ 210 h 210"/>
                <a:gd name="T60" fmla="*/ 469 w 470"/>
                <a:gd name="T61" fmla="*/ 152 h 210"/>
                <a:gd name="T62" fmla="*/ 426 w 470"/>
                <a:gd name="T63" fmla="*/ 66 h 210"/>
                <a:gd name="T64" fmla="*/ 325 w 470"/>
                <a:gd name="T65" fmla="*/ 5 h 210"/>
                <a:gd name="T66" fmla="*/ 318 w 470"/>
                <a:gd name="T6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0" h="210">
                  <a:moveTo>
                    <a:pt x="362" y="210"/>
                  </a:moveTo>
                  <a:cubicBezTo>
                    <a:pt x="355" y="208"/>
                    <a:pt x="355" y="208"/>
                    <a:pt x="355" y="208"/>
                  </a:cubicBezTo>
                  <a:cubicBezTo>
                    <a:pt x="357" y="201"/>
                    <a:pt x="359" y="195"/>
                    <a:pt x="361" y="189"/>
                  </a:cubicBezTo>
                  <a:cubicBezTo>
                    <a:pt x="368" y="191"/>
                    <a:pt x="368" y="191"/>
                    <a:pt x="368" y="191"/>
                  </a:cubicBezTo>
                  <a:cubicBezTo>
                    <a:pt x="367" y="197"/>
                    <a:pt x="365" y="204"/>
                    <a:pt x="362" y="210"/>
                  </a:cubicBezTo>
                  <a:moveTo>
                    <a:pt x="373" y="171"/>
                  </a:moveTo>
                  <a:cubicBezTo>
                    <a:pt x="365" y="170"/>
                    <a:pt x="365" y="170"/>
                    <a:pt x="365" y="170"/>
                  </a:cubicBezTo>
                  <a:cubicBezTo>
                    <a:pt x="367" y="163"/>
                    <a:pt x="368" y="156"/>
                    <a:pt x="369" y="150"/>
                  </a:cubicBezTo>
                  <a:cubicBezTo>
                    <a:pt x="377" y="152"/>
                    <a:pt x="377" y="152"/>
                    <a:pt x="377" y="152"/>
                  </a:cubicBezTo>
                  <a:cubicBezTo>
                    <a:pt x="376" y="158"/>
                    <a:pt x="375" y="164"/>
                    <a:pt x="373" y="171"/>
                  </a:cubicBezTo>
                  <a:moveTo>
                    <a:pt x="382" y="111"/>
                  </a:moveTo>
                  <a:cubicBezTo>
                    <a:pt x="382" y="111"/>
                    <a:pt x="382" y="111"/>
                    <a:pt x="382" y="111"/>
                  </a:cubicBezTo>
                  <a:cubicBezTo>
                    <a:pt x="382" y="111"/>
                    <a:pt x="382" y="118"/>
                    <a:pt x="380" y="131"/>
                  </a:cubicBezTo>
                  <a:cubicBezTo>
                    <a:pt x="372" y="131"/>
                    <a:pt x="372" y="131"/>
                    <a:pt x="372" y="131"/>
                  </a:cubicBezTo>
                  <a:cubicBezTo>
                    <a:pt x="373" y="120"/>
                    <a:pt x="374" y="113"/>
                    <a:pt x="374" y="111"/>
                  </a:cubicBezTo>
                  <a:cubicBezTo>
                    <a:pt x="374" y="111"/>
                    <a:pt x="374" y="111"/>
                    <a:pt x="374" y="111"/>
                  </a:cubicBezTo>
                  <a:cubicBezTo>
                    <a:pt x="382" y="111"/>
                    <a:pt x="382" y="111"/>
                    <a:pt x="382" y="111"/>
                  </a:cubicBezTo>
                  <a:moveTo>
                    <a:pt x="318" y="0"/>
                  </a:moveTo>
                  <a:cubicBezTo>
                    <a:pt x="321" y="5"/>
                    <a:pt x="321" y="5"/>
                    <a:pt x="321" y="5"/>
                  </a:cubicBezTo>
                  <a:cubicBezTo>
                    <a:pt x="321" y="5"/>
                    <a:pt x="321" y="5"/>
                    <a:pt x="321" y="5"/>
                  </a:cubicBezTo>
                  <a:cubicBezTo>
                    <a:pt x="309" y="26"/>
                    <a:pt x="285" y="47"/>
                    <a:pt x="252" y="68"/>
                  </a:cubicBezTo>
                  <a:cubicBezTo>
                    <a:pt x="251" y="68"/>
                    <a:pt x="251" y="68"/>
                    <a:pt x="251" y="68"/>
                  </a:cubicBezTo>
                  <a:cubicBezTo>
                    <a:pt x="228" y="29"/>
                    <a:pt x="228" y="29"/>
                    <a:pt x="228" y="29"/>
                  </a:cubicBezTo>
                  <a:cubicBezTo>
                    <a:pt x="205" y="68"/>
                    <a:pt x="205" y="68"/>
                    <a:pt x="205" y="68"/>
                  </a:cubicBezTo>
                  <a:cubicBezTo>
                    <a:pt x="204" y="68"/>
                    <a:pt x="204" y="68"/>
                    <a:pt x="204" y="68"/>
                  </a:cubicBezTo>
                  <a:cubicBezTo>
                    <a:pt x="176" y="50"/>
                    <a:pt x="152" y="30"/>
                    <a:pt x="135" y="7"/>
                  </a:cubicBezTo>
                  <a:cubicBezTo>
                    <a:pt x="44" y="62"/>
                    <a:pt x="44" y="62"/>
                    <a:pt x="44" y="62"/>
                  </a:cubicBezTo>
                  <a:cubicBezTo>
                    <a:pt x="17" y="78"/>
                    <a:pt x="0" y="112"/>
                    <a:pt x="0" y="150"/>
                  </a:cubicBezTo>
                  <a:cubicBezTo>
                    <a:pt x="0" y="210"/>
                    <a:pt x="0" y="210"/>
                    <a:pt x="0" y="210"/>
                  </a:cubicBezTo>
                  <a:cubicBezTo>
                    <a:pt x="470" y="210"/>
                    <a:pt x="470" y="210"/>
                    <a:pt x="470" y="210"/>
                  </a:cubicBezTo>
                  <a:cubicBezTo>
                    <a:pt x="469" y="152"/>
                    <a:pt x="469" y="152"/>
                    <a:pt x="469" y="152"/>
                  </a:cubicBezTo>
                  <a:cubicBezTo>
                    <a:pt x="469" y="116"/>
                    <a:pt x="452" y="83"/>
                    <a:pt x="426" y="66"/>
                  </a:cubicBezTo>
                  <a:cubicBezTo>
                    <a:pt x="387" y="42"/>
                    <a:pt x="344" y="16"/>
                    <a:pt x="325" y="5"/>
                  </a:cubicBezTo>
                  <a:cubicBezTo>
                    <a:pt x="322" y="3"/>
                    <a:pt x="319" y="1"/>
                    <a:pt x="318" y="0"/>
                  </a:cubicBezTo>
                </a:path>
              </a:pathLst>
            </a:custGeom>
            <a:solidFill>
              <a:srgbClr val="EEC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任意多边形: 形状 271"/>
            <p:cNvSpPr>
              <a:spLocks/>
            </p:cNvSpPr>
            <p:nvPr/>
          </p:nvSpPr>
          <p:spPr bwMode="auto">
            <a:xfrm>
              <a:off x="9919022" y="3537984"/>
              <a:ext cx="1025666" cy="465228"/>
            </a:xfrm>
            <a:custGeom>
              <a:avLst/>
              <a:gdLst>
                <a:gd name="T0" fmla="*/ 318 w 474"/>
                <a:gd name="T1" fmla="*/ 0 h 215"/>
                <a:gd name="T2" fmla="*/ 317 w 474"/>
                <a:gd name="T3" fmla="*/ 0 h 215"/>
                <a:gd name="T4" fmla="*/ 320 w 474"/>
                <a:gd name="T5" fmla="*/ 3 h 215"/>
                <a:gd name="T6" fmla="*/ 327 w 474"/>
                <a:gd name="T7" fmla="*/ 8 h 215"/>
                <a:gd name="T8" fmla="*/ 428 w 474"/>
                <a:gd name="T9" fmla="*/ 69 h 215"/>
                <a:gd name="T10" fmla="*/ 471 w 474"/>
                <a:gd name="T11" fmla="*/ 155 h 215"/>
                <a:gd name="T12" fmla="*/ 472 w 474"/>
                <a:gd name="T13" fmla="*/ 213 h 215"/>
                <a:gd name="T14" fmla="*/ 2 w 474"/>
                <a:gd name="T15" fmla="*/ 213 h 215"/>
                <a:gd name="T16" fmla="*/ 2 w 474"/>
                <a:gd name="T17" fmla="*/ 153 h 215"/>
                <a:gd name="T18" fmla="*/ 46 w 474"/>
                <a:gd name="T19" fmla="*/ 65 h 215"/>
                <a:gd name="T20" fmla="*/ 137 w 474"/>
                <a:gd name="T21" fmla="*/ 10 h 215"/>
                <a:gd name="T22" fmla="*/ 137 w 474"/>
                <a:gd name="T23" fmla="*/ 9 h 215"/>
                <a:gd name="T24" fmla="*/ 136 w 474"/>
                <a:gd name="T25" fmla="*/ 8 h 215"/>
                <a:gd name="T26" fmla="*/ 45 w 474"/>
                <a:gd name="T27" fmla="*/ 63 h 215"/>
                <a:gd name="T28" fmla="*/ 0 w 474"/>
                <a:gd name="T29" fmla="*/ 153 h 215"/>
                <a:gd name="T30" fmla="*/ 0 w 474"/>
                <a:gd name="T31" fmla="*/ 213 h 215"/>
                <a:gd name="T32" fmla="*/ 0 w 474"/>
                <a:gd name="T33" fmla="*/ 215 h 215"/>
                <a:gd name="T34" fmla="*/ 0 w 474"/>
                <a:gd name="T35" fmla="*/ 215 h 215"/>
                <a:gd name="T36" fmla="*/ 474 w 474"/>
                <a:gd name="T37" fmla="*/ 215 h 215"/>
                <a:gd name="T38" fmla="*/ 474 w 474"/>
                <a:gd name="T39" fmla="*/ 215 h 215"/>
                <a:gd name="T40" fmla="*/ 474 w 474"/>
                <a:gd name="T41" fmla="*/ 213 h 215"/>
                <a:gd name="T42" fmla="*/ 473 w 474"/>
                <a:gd name="T43" fmla="*/ 155 h 215"/>
                <a:gd name="T44" fmla="*/ 429 w 474"/>
                <a:gd name="T45" fmla="*/ 68 h 215"/>
                <a:gd name="T46" fmla="*/ 318 w 474"/>
                <a:gd name="T47" fmla="*/ 0 h 215"/>
                <a:gd name="T48" fmla="*/ 318 w 474"/>
                <a:gd name="T4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4" h="215">
                  <a:moveTo>
                    <a:pt x="318" y="0"/>
                  </a:moveTo>
                  <a:cubicBezTo>
                    <a:pt x="317" y="0"/>
                    <a:pt x="317" y="0"/>
                    <a:pt x="317" y="0"/>
                  </a:cubicBezTo>
                  <a:cubicBezTo>
                    <a:pt x="320" y="3"/>
                    <a:pt x="320" y="3"/>
                    <a:pt x="320" y="3"/>
                  </a:cubicBezTo>
                  <a:cubicBezTo>
                    <a:pt x="321" y="4"/>
                    <a:pt x="324" y="6"/>
                    <a:pt x="327" y="8"/>
                  </a:cubicBezTo>
                  <a:cubicBezTo>
                    <a:pt x="346" y="19"/>
                    <a:pt x="389" y="45"/>
                    <a:pt x="428" y="69"/>
                  </a:cubicBezTo>
                  <a:cubicBezTo>
                    <a:pt x="454" y="86"/>
                    <a:pt x="471" y="119"/>
                    <a:pt x="471" y="155"/>
                  </a:cubicBezTo>
                  <a:cubicBezTo>
                    <a:pt x="472" y="213"/>
                    <a:pt x="472" y="213"/>
                    <a:pt x="472" y="213"/>
                  </a:cubicBezTo>
                  <a:cubicBezTo>
                    <a:pt x="2" y="213"/>
                    <a:pt x="2" y="213"/>
                    <a:pt x="2" y="213"/>
                  </a:cubicBezTo>
                  <a:cubicBezTo>
                    <a:pt x="2" y="153"/>
                    <a:pt x="2" y="153"/>
                    <a:pt x="2" y="153"/>
                  </a:cubicBezTo>
                  <a:cubicBezTo>
                    <a:pt x="2" y="115"/>
                    <a:pt x="19" y="81"/>
                    <a:pt x="46" y="65"/>
                  </a:cubicBezTo>
                  <a:cubicBezTo>
                    <a:pt x="137" y="10"/>
                    <a:pt x="137" y="10"/>
                    <a:pt x="137" y="10"/>
                  </a:cubicBezTo>
                  <a:cubicBezTo>
                    <a:pt x="137" y="9"/>
                    <a:pt x="137" y="9"/>
                    <a:pt x="137" y="9"/>
                  </a:cubicBezTo>
                  <a:cubicBezTo>
                    <a:pt x="136" y="8"/>
                    <a:pt x="136" y="8"/>
                    <a:pt x="136" y="8"/>
                  </a:cubicBezTo>
                  <a:cubicBezTo>
                    <a:pt x="45" y="63"/>
                    <a:pt x="45" y="63"/>
                    <a:pt x="45" y="63"/>
                  </a:cubicBezTo>
                  <a:cubicBezTo>
                    <a:pt x="17" y="80"/>
                    <a:pt x="0" y="115"/>
                    <a:pt x="0" y="153"/>
                  </a:cubicBezTo>
                  <a:cubicBezTo>
                    <a:pt x="0" y="213"/>
                    <a:pt x="0" y="213"/>
                    <a:pt x="0" y="213"/>
                  </a:cubicBezTo>
                  <a:cubicBezTo>
                    <a:pt x="0" y="215"/>
                    <a:pt x="0" y="215"/>
                    <a:pt x="0" y="215"/>
                  </a:cubicBezTo>
                  <a:cubicBezTo>
                    <a:pt x="0" y="215"/>
                    <a:pt x="0" y="215"/>
                    <a:pt x="0" y="215"/>
                  </a:cubicBezTo>
                  <a:cubicBezTo>
                    <a:pt x="474" y="215"/>
                    <a:pt x="474" y="215"/>
                    <a:pt x="474" y="215"/>
                  </a:cubicBezTo>
                  <a:cubicBezTo>
                    <a:pt x="474" y="215"/>
                    <a:pt x="474" y="215"/>
                    <a:pt x="474" y="215"/>
                  </a:cubicBezTo>
                  <a:cubicBezTo>
                    <a:pt x="474" y="213"/>
                    <a:pt x="474" y="213"/>
                    <a:pt x="474" y="213"/>
                  </a:cubicBezTo>
                  <a:cubicBezTo>
                    <a:pt x="473" y="155"/>
                    <a:pt x="473" y="155"/>
                    <a:pt x="473" y="155"/>
                  </a:cubicBezTo>
                  <a:cubicBezTo>
                    <a:pt x="473" y="118"/>
                    <a:pt x="456" y="84"/>
                    <a:pt x="429" y="68"/>
                  </a:cubicBezTo>
                  <a:cubicBezTo>
                    <a:pt x="376" y="35"/>
                    <a:pt x="318" y="0"/>
                    <a:pt x="318" y="0"/>
                  </a:cubicBezTo>
                  <a:cubicBezTo>
                    <a:pt x="318" y="0"/>
                    <a:pt x="318" y="0"/>
                    <a:pt x="31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任意多边形: 形状 272"/>
            <p:cNvSpPr>
              <a:spLocks/>
            </p:cNvSpPr>
            <p:nvPr/>
          </p:nvSpPr>
          <p:spPr bwMode="auto">
            <a:xfrm>
              <a:off x="10219797" y="3516347"/>
              <a:ext cx="192585" cy="168780"/>
            </a:xfrm>
            <a:custGeom>
              <a:avLst/>
              <a:gdLst>
                <a:gd name="T0" fmla="*/ 14 w 89"/>
                <a:gd name="T1" fmla="*/ 0 h 78"/>
                <a:gd name="T2" fmla="*/ 0 w 89"/>
                <a:gd name="T3" fmla="*/ 18 h 78"/>
                <a:gd name="T4" fmla="*/ 67 w 89"/>
                <a:gd name="T5" fmla="*/ 78 h 78"/>
                <a:gd name="T6" fmla="*/ 89 w 89"/>
                <a:gd name="T7" fmla="*/ 41 h 78"/>
                <a:gd name="T8" fmla="*/ 14 w 89"/>
                <a:gd name="T9" fmla="*/ 0 h 78"/>
              </a:gdLst>
              <a:ahLst/>
              <a:cxnLst>
                <a:cxn ang="0">
                  <a:pos x="T0" y="T1"/>
                </a:cxn>
                <a:cxn ang="0">
                  <a:pos x="T2" y="T3"/>
                </a:cxn>
                <a:cxn ang="0">
                  <a:pos x="T4" y="T5"/>
                </a:cxn>
                <a:cxn ang="0">
                  <a:pos x="T6" y="T7"/>
                </a:cxn>
                <a:cxn ang="0">
                  <a:pos x="T8" y="T9"/>
                </a:cxn>
              </a:cxnLst>
              <a:rect l="0" t="0" r="r" b="b"/>
              <a:pathLst>
                <a:path w="89" h="78">
                  <a:moveTo>
                    <a:pt x="14" y="0"/>
                  </a:moveTo>
                  <a:cubicBezTo>
                    <a:pt x="0" y="18"/>
                    <a:pt x="0" y="18"/>
                    <a:pt x="0" y="18"/>
                  </a:cubicBezTo>
                  <a:cubicBezTo>
                    <a:pt x="16" y="41"/>
                    <a:pt x="40" y="61"/>
                    <a:pt x="67" y="78"/>
                  </a:cubicBezTo>
                  <a:cubicBezTo>
                    <a:pt x="89" y="41"/>
                    <a:pt x="89" y="41"/>
                    <a:pt x="89" y="41"/>
                  </a:cubicBezTo>
                  <a:cubicBezTo>
                    <a:pt x="59" y="32"/>
                    <a:pt x="33" y="19"/>
                    <a:pt x="1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任意多边形: 形状 273"/>
            <p:cNvSpPr>
              <a:spLocks noEditPoints="1"/>
            </p:cNvSpPr>
            <p:nvPr/>
          </p:nvSpPr>
          <p:spPr bwMode="auto">
            <a:xfrm>
              <a:off x="10213305" y="3509854"/>
              <a:ext cx="203401" cy="181764"/>
            </a:xfrm>
            <a:custGeom>
              <a:avLst/>
              <a:gdLst>
                <a:gd name="T0" fmla="*/ 3 w 94"/>
                <a:gd name="T1" fmla="*/ 21 h 84"/>
                <a:gd name="T2" fmla="*/ 17 w 94"/>
                <a:gd name="T3" fmla="*/ 3 h 84"/>
                <a:gd name="T4" fmla="*/ 92 w 94"/>
                <a:gd name="T5" fmla="*/ 44 h 84"/>
                <a:gd name="T6" fmla="*/ 70 w 94"/>
                <a:gd name="T7" fmla="*/ 81 h 84"/>
                <a:gd name="T8" fmla="*/ 3 w 94"/>
                <a:gd name="T9" fmla="*/ 21 h 84"/>
                <a:gd name="T10" fmla="*/ 17 w 94"/>
                <a:gd name="T11" fmla="*/ 0 h 84"/>
                <a:gd name="T12" fmla="*/ 0 w 94"/>
                <a:gd name="T13" fmla="*/ 21 h 84"/>
                <a:gd name="T14" fmla="*/ 0 w 94"/>
                <a:gd name="T15" fmla="*/ 21 h 84"/>
                <a:gd name="T16" fmla="*/ 1 w 94"/>
                <a:gd name="T17" fmla="*/ 22 h 84"/>
                <a:gd name="T18" fmla="*/ 1 w 94"/>
                <a:gd name="T19" fmla="*/ 23 h 84"/>
                <a:gd name="T20" fmla="*/ 70 w 94"/>
                <a:gd name="T21" fmla="*/ 84 h 84"/>
                <a:gd name="T22" fmla="*/ 71 w 94"/>
                <a:gd name="T23" fmla="*/ 84 h 84"/>
                <a:gd name="T24" fmla="*/ 94 w 94"/>
                <a:gd name="T25" fmla="*/ 45 h 84"/>
                <a:gd name="T26" fmla="*/ 93 w 94"/>
                <a:gd name="T27" fmla="*/ 44 h 84"/>
                <a:gd name="T28" fmla="*/ 94 w 94"/>
                <a:gd name="T29" fmla="*/ 44 h 84"/>
                <a:gd name="T30" fmla="*/ 93 w 94"/>
                <a:gd name="T31" fmla="*/ 44 h 84"/>
                <a:gd name="T32" fmla="*/ 93 w 94"/>
                <a:gd name="T33" fmla="*/ 43 h 84"/>
                <a:gd name="T34" fmla="*/ 94 w 94"/>
                <a:gd name="T35" fmla="*/ 43 h 84"/>
                <a:gd name="T36" fmla="*/ 94 w 94"/>
                <a:gd name="T37" fmla="*/ 43 h 84"/>
                <a:gd name="T38" fmla="*/ 25 w 94"/>
                <a:gd name="T39" fmla="*/ 8 h 84"/>
                <a:gd name="T40" fmla="*/ 24 w 94"/>
                <a:gd name="T41" fmla="*/ 7 h 84"/>
                <a:gd name="T42" fmla="*/ 18 w 94"/>
                <a:gd name="T43" fmla="*/ 1 h 84"/>
                <a:gd name="T44" fmla="*/ 17 w 94"/>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84">
                  <a:moveTo>
                    <a:pt x="3" y="21"/>
                  </a:moveTo>
                  <a:cubicBezTo>
                    <a:pt x="17" y="3"/>
                    <a:pt x="17" y="3"/>
                    <a:pt x="17" y="3"/>
                  </a:cubicBezTo>
                  <a:cubicBezTo>
                    <a:pt x="36" y="22"/>
                    <a:pt x="62" y="35"/>
                    <a:pt x="92" y="44"/>
                  </a:cubicBezTo>
                  <a:cubicBezTo>
                    <a:pt x="70" y="81"/>
                    <a:pt x="70" y="81"/>
                    <a:pt x="70" y="81"/>
                  </a:cubicBezTo>
                  <a:cubicBezTo>
                    <a:pt x="43" y="64"/>
                    <a:pt x="19" y="44"/>
                    <a:pt x="3" y="21"/>
                  </a:cubicBezTo>
                  <a:moveTo>
                    <a:pt x="17" y="0"/>
                  </a:moveTo>
                  <a:cubicBezTo>
                    <a:pt x="0" y="21"/>
                    <a:pt x="0" y="21"/>
                    <a:pt x="0" y="21"/>
                  </a:cubicBezTo>
                  <a:cubicBezTo>
                    <a:pt x="0" y="21"/>
                    <a:pt x="0" y="21"/>
                    <a:pt x="0" y="21"/>
                  </a:cubicBezTo>
                  <a:cubicBezTo>
                    <a:pt x="1" y="22"/>
                    <a:pt x="1" y="22"/>
                    <a:pt x="1" y="22"/>
                  </a:cubicBezTo>
                  <a:cubicBezTo>
                    <a:pt x="1" y="22"/>
                    <a:pt x="1" y="22"/>
                    <a:pt x="1" y="23"/>
                  </a:cubicBezTo>
                  <a:cubicBezTo>
                    <a:pt x="18" y="46"/>
                    <a:pt x="42" y="66"/>
                    <a:pt x="70" y="84"/>
                  </a:cubicBezTo>
                  <a:cubicBezTo>
                    <a:pt x="71" y="84"/>
                    <a:pt x="71" y="84"/>
                    <a:pt x="71" y="84"/>
                  </a:cubicBezTo>
                  <a:cubicBezTo>
                    <a:pt x="94" y="45"/>
                    <a:pt x="94" y="45"/>
                    <a:pt x="94" y="45"/>
                  </a:cubicBezTo>
                  <a:cubicBezTo>
                    <a:pt x="93" y="44"/>
                    <a:pt x="93" y="44"/>
                    <a:pt x="93" y="44"/>
                  </a:cubicBezTo>
                  <a:cubicBezTo>
                    <a:pt x="94" y="44"/>
                    <a:pt x="94" y="44"/>
                    <a:pt x="94" y="44"/>
                  </a:cubicBezTo>
                  <a:cubicBezTo>
                    <a:pt x="93" y="44"/>
                    <a:pt x="93" y="44"/>
                    <a:pt x="93" y="44"/>
                  </a:cubicBezTo>
                  <a:cubicBezTo>
                    <a:pt x="93" y="43"/>
                    <a:pt x="93" y="43"/>
                    <a:pt x="93" y="43"/>
                  </a:cubicBezTo>
                  <a:cubicBezTo>
                    <a:pt x="94" y="43"/>
                    <a:pt x="94" y="43"/>
                    <a:pt x="94" y="43"/>
                  </a:cubicBezTo>
                  <a:cubicBezTo>
                    <a:pt x="94" y="43"/>
                    <a:pt x="94" y="43"/>
                    <a:pt x="94" y="43"/>
                  </a:cubicBezTo>
                  <a:cubicBezTo>
                    <a:pt x="67" y="34"/>
                    <a:pt x="43" y="23"/>
                    <a:pt x="25" y="8"/>
                  </a:cubicBezTo>
                  <a:cubicBezTo>
                    <a:pt x="25" y="7"/>
                    <a:pt x="24" y="7"/>
                    <a:pt x="24" y="7"/>
                  </a:cubicBezTo>
                  <a:cubicBezTo>
                    <a:pt x="22" y="5"/>
                    <a:pt x="20" y="3"/>
                    <a:pt x="18" y="1"/>
                  </a:cubicBezTo>
                  <a:cubicBezTo>
                    <a:pt x="17" y="0"/>
                    <a:pt x="17" y="0"/>
                    <a:pt x="1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任意多边形: 形状 274"/>
            <p:cNvSpPr>
              <a:spLocks/>
            </p:cNvSpPr>
            <p:nvPr/>
          </p:nvSpPr>
          <p:spPr bwMode="auto">
            <a:xfrm>
              <a:off x="10421035" y="3516347"/>
              <a:ext cx="192585" cy="168780"/>
            </a:xfrm>
            <a:custGeom>
              <a:avLst/>
              <a:gdLst>
                <a:gd name="T0" fmla="*/ 74 w 89"/>
                <a:gd name="T1" fmla="*/ 0 h 78"/>
                <a:gd name="T2" fmla="*/ 0 w 89"/>
                <a:gd name="T3" fmla="*/ 41 h 78"/>
                <a:gd name="T4" fmla="*/ 21 w 89"/>
                <a:gd name="T5" fmla="*/ 78 h 78"/>
                <a:gd name="T6" fmla="*/ 89 w 89"/>
                <a:gd name="T7" fmla="*/ 18 h 78"/>
                <a:gd name="T8" fmla="*/ 74 w 89"/>
                <a:gd name="T9" fmla="*/ 0 h 78"/>
              </a:gdLst>
              <a:ahLst/>
              <a:cxnLst>
                <a:cxn ang="0">
                  <a:pos x="T0" y="T1"/>
                </a:cxn>
                <a:cxn ang="0">
                  <a:pos x="T2" y="T3"/>
                </a:cxn>
                <a:cxn ang="0">
                  <a:pos x="T4" y="T5"/>
                </a:cxn>
                <a:cxn ang="0">
                  <a:pos x="T6" y="T7"/>
                </a:cxn>
                <a:cxn ang="0">
                  <a:pos x="T8" y="T9"/>
                </a:cxn>
              </a:cxnLst>
              <a:rect l="0" t="0" r="r" b="b"/>
              <a:pathLst>
                <a:path w="89" h="78">
                  <a:moveTo>
                    <a:pt x="74" y="0"/>
                  </a:moveTo>
                  <a:cubicBezTo>
                    <a:pt x="53" y="18"/>
                    <a:pt x="28" y="32"/>
                    <a:pt x="0" y="41"/>
                  </a:cubicBezTo>
                  <a:cubicBezTo>
                    <a:pt x="21" y="78"/>
                    <a:pt x="21" y="78"/>
                    <a:pt x="21" y="78"/>
                  </a:cubicBezTo>
                  <a:cubicBezTo>
                    <a:pt x="54" y="58"/>
                    <a:pt x="77" y="38"/>
                    <a:pt x="89" y="18"/>
                  </a:cubicBezTo>
                  <a:cubicBezTo>
                    <a:pt x="74" y="0"/>
                    <a:pt x="74" y="0"/>
                    <a:pt x="7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任意多边形: 形状 275"/>
            <p:cNvSpPr>
              <a:spLocks noEditPoints="1"/>
            </p:cNvSpPr>
            <p:nvPr/>
          </p:nvSpPr>
          <p:spPr bwMode="auto">
            <a:xfrm>
              <a:off x="10414544" y="3509854"/>
              <a:ext cx="203401" cy="181764"/>
            </a:xfrm>
            <a:custGeom>
              <a:avLst/>
              <a:gdLst>
                <a:gd name="T0" fmla="*/ 3 w 94"/>
                <a:gd name="T1" fmla="*/ 44 h 84"/>
                <a:gd name="T2" fmla="*/ 77 w 94"/>
                <a:gd name="T3" fmla="*/ 3 h 84"/>
                <a:gd name="T4" fmla="*/ 92 w 94"/>
                <a:gd name="T5" fmla="*/ 21 h 84"/>
                <a:gd name="T6" fmla="*/ 24 w 94"/>
                <a:gd name="T7" fmla="*/ 81 h 84"/>
                <a:gd name="T8" fmla="*/ 3 w 94"/>
                <a:gd name="T9" fmla="*/ 44 h 84"/>
                <a:gd name="T10" fmla="*/ 77 w 94"/>
                <a:gd name="T11" fmla="*/ 0 h 84"/>
                <a:gd name="T12" fmla="*/ 77 w 94"/>
                <a:gd name="T13" fmla="*/ 1 h 84"/>
                <a:gd name="T14" fmla="*/ 73 w 94"/>
                <a:gd name="T15" fmla="*/ 4 h 84"/>
                <a:gd name="T16" fmla="*/ 71 w 94"/>
                <a:gd name="T17" fmla="*/ 5 h 84"/>
                <a:gd name="T18" fmla="*/ 1 w 94"/>
                <a:gd name="T19" fmla="*/ 43 h 84"/>
                <a:gd name="T20" fmla="*/ 1 w 94"/>
                <a:gd name="T21" fmla="*/ 43 h 84"/>
                <a:gd name="T22" fmla="*/ 0 w 94"/>
                <a:gd name="T23" fmla="*/ 43 h 84"/>
                <a:gd name="T24" fmla="*/ 0 w 94"/>
                <a:gd name="T25" fmla="*/ 44 h 84"/>
                <a:gd name="T26" fmla="*/ 1 w 94"/>
                <a:gd name="T27" fmla="*/ 44 h 84"/>
                <a:gd name="T28" fmla="*/ 0 w 94"/>
                <a:gd name="T29" fmla="*/ 44 h 84"/>
                <a:gd name="T30" fmla="*/ 1 w 94"/>
                <a:gd name="T31" fmla="*/ 45 h 84"/>
                <a:gd name="T32" fmla="*/ 24 w 94"/>
                <a:gd name="T33" fmla="*/ 84 h 84"/>
                <a:gd name="T34" fmla="*/ 25 w 94"/>
                <a:gd name="T35" fmla="*/ 84 h 84"/>
                <a:gd name="T36" fmla="*/ 94 w 94"/>
                <a:gd name="T37" fmla="*/ 21 h 84"/>
                <a:gd name="T38" fmla="*/ 94 w 94"/>
                <a:gd name="T39" fmla="*/ 21 h 84"/>
                <a:gd name="T40" fmla="*/ 91 w 94"/>
                <a:gd name="T41" fmla="*/ 16 h 84"/>
                <a:gd name="T42" fmla="*/ 88 w 94"/>
                <a:gd name="T43" fmla="*/ 13 h 84"/>
                <a:gd name="T44" fmla="*/ 77 w 94"/>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84">
                  <a:moveTo>
                    <a:pt x="3" y="44"/>
                  </a:moveTo>
                  <a:cubicBezTo>
                    <a:pt x="31" y="35"/>
                    <a:pt x="56" y="21"/>
                    <a:pt x="77" y="3"/>
                  </a:cubicBezTo>
                  <a:cubicBezTo>
                    <a:pt x="92" y="21"/>
                    <a:pt x="92" y="21"/>
                    <a:pt x="92" y="21"/>
                  </a:cubicBezTo>
                  <a:cubicBezTo>
                    <a:pt x="80" y="41"/>
                    <a:pt x="57" y="61"/>
                    <a:pt x="24" y="81"/>
                  </a:cubicBezTo>
                  <a:cubicBezTo>
                    <a:pt x="3" y="44"/>
                    <a:pt x="3" y="44"/>
                    <a:pt x="3" y="44"/>
                  </a:cubicBezTo>
                  <a:moveTo>
                    <a:pt x="77" y="0"/>
                  </a:moveTo>
                  <a:cubicBezTo>
                    <a:pt x="77" y="1"/>
                    <a:pt x="77" y="1"/>
                    <a:pt x="77" y="1"/>
                  </a:cubicBezTo>
                  <a:cubicBezTo>
                    <a:pt x="75" y="2"/>
                    <a:pt x="74" y="3"/>
                    <a:pt x="73" y="4"/>
                  </a:cubicBezTo>
                  <a:cubicBezTo>
                    <a:pt x="73" y="4"/>
                    <a:pt x="72" y="5"/>
                    <a:pt x="71" y="5"/>
                  </a:cubicBezTo>
                  <a:cubicBezTo>
                    <a:pt x="51" y="21"/>
                    <a:pt x="28" y="34"/>
                    <a:pt x="1" y="43"/>
                  </a:cubicBezTo>
                  <a:cubicBezTo>
                    <a:pt x="1" y="43"/>
                    <a:pt x="1" y="43"/>
                    <a:pt x="1" y="43"/>
                  </a:cubicBezTo>
                  <a:cubicBezTo>
                    <a:pt x="0" y="43"/>
                    <a:pt x="0" y="43"/>
                    <a:pt x="0" y="43"/>
                  </a:cubicBezTo>
                  <a:cubicBezTo>
                    <a:pt x="0" y="44"/>
                    <a:pt x="0" y="44"/>
                    <a:pt x="0" y="44"/>
                  </a:cubicBezTo>
                  <a:cubicBezTo>
                    <a:pt x="1" y="44"/>
                    <a:pt x="1" y="44"/>
                    <a:pt x="1" y="44"/>
                  </a:cubicBezTo>
                  <a:cubicBezTo>
                    <a:pt x="0" y="44"/>
                    <a:pt x="0" y="44"/>
                    <a:pt x="0" y="44"/>
                  </a:cubicBezTo>
                  <a:cubicBezTo>
                    <a:pt x="1" y="45"/>
                    <a:pt x="1" y="45"/>
                    <a:pt x="1" y="45"/>
                  </a:cubicBezTo>
                  <a:cubicBezTo>
                    <a:pt x="24" y="84"/>
                    <a:pt x="24" y="84"/>
                    <a:pt x="24" y="84"/>
                  </a:cubicBezTo>
                  <a:cubicBezTo>
                    <a:pt x="25" y="84"/>
                    <a:pt x="25" y="84"/>
                    <a:pt x="25" y="84"/>
                  </a:cubicBezTo>
                  <a:cubicBezTo>
                    <a:pt x="58" y="63"/>
                    <a:pt x="82" y="42"/>
                    <a:pt x="94" y="21"/>
                  </a:cubicBezTo>
                  <a:cubicBezTo>
                    <a:pt x="94" y="21"/>
                    <a:pt x="94" y="21"/>
                    <a:pt x="94" y="21"/>
                  </a:cubicBezTo>
                  <a:cubicBezTo>
                    <a:pt x="91" y="16"/>
                    <a:pt x="91" y="16"/>
                    <a:pt x="91" y="16"/>
                  </a:cubicBezTo>
                  <a:cubicBezTo>
                    <a:pt x="88" y="13"/>
                    <a:pt x="88" y="13"/>
                    <a:pt x="88" y="13"/>
                  </a:cubicBezTo>
                  <a:cubicBezTo>
                    <a:pt x="77" y="0"/>
                    <a:pt x="77" y="0"/>
                    <a:pt x="7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任意多边形: 形状 276"/>
            <p:cNvSpPr>
              <a:spLocks/>
            </p:cNvSpPr>
            <p:nvPr/>
          </p:nvSpPr>
          <p:spPr bwMode="auto">
            <a:xfrm>
              <a:off x="8358882" y="5166759"/>
              <a:ext cx="1017011" cy="727055"/>
            </a:xfrm>
            <a:custGeom>
              <a:avLst/>
              <a:gdLst>
                <a:gd name="T0" fmla="*/ 81 w 470"/>
                <a:gd name="T1" fmla="*/ 49 h 336"/>
                <a:gd name="T2" fmla="*/ 188 w 470"/>
                <a:gd name="T3" fmla="*/ 283 h 336"/>
                <a:gd name="T4" fmla="*/ 174 w 470"/>
                <a:gd name="T5" fmla="*/ 305 h 336"/>
                <a:gd name="T6" fmla="*/ 16 w 470"/>
                <a:gd name="T7" fmla="*/ 305 h 336"/>
                <a:gd name="T8" fmla="*/ 0 w 470"/>
                <a:gd name="T9" fmla="*/ 321 h 336"/>
                <a:gd name="T10" fmla="*/ 16 w 470"/>
                <a:gd name="T11" fmla="*/ 336 h 336"/>
                <a:gd name="T12" fmla="*/ 451 w 470"/>
                <a:gd name="T13" fmla="*/ 336 h 336"/>
                <a:gd name="T14" fmla="*/ 464 w 470"/>
                <a:gd name="T15" fmla="*/ 313 h 336"/>
                <a:gd name="T16" fmla="*/ 301 w 470"/>
                <a:gd name="T17" fmla="*/ 9 h 336"/>
                <a:gd name="T18" fmla="*/ 285 w 470"/>
                <a:gd name="T19" fmla="*/ 1 h 336"/>
                <a:gd name="T20" fmla="*/ 93 w 470"/>
                <a:gd name="T21" fmla="*/ 28 h 336"/>
                <a:gd name="T22" fmla="*/ 81 w 470"/>
                <a:gd name="T23" fmla="*/ 4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336">
                  <a:moveTo>
                    <a:pt x="81" y="49"/>
                  </a:moveTo>
                  <a:cubicBezTo>
                    <a:pt x="188" y="283"/>
                    <a:pt x="188" y="283"/>
                    <a:pt x="188" y="283"/>
                  </a:cubicBezTo>
                  <a:cubicBezTo>
                    <a:pt x="193" y="294"/>
                    <a:pt x="185" y="305"/>
                    <a:pt x="174" y="305"/>
                  </a:cubicBezTo>
                  <a:cubicBezTo>
                    <a:pt x="16" y="305"/>
                    <a:pt x="16" y="305"/>
                    <a:pt x="16" y="305"/>
                  </a:cubicBezTo>
                  <a:cubicBezTo>
                    <a:pt x="7" y="305"/>
                    <a:pt x="0" y="312"/>
                    <a:pt x="0" y="321"/>
                  </a:cubicBezTo>
                  <a:cubicBezTo>
                    <a:pt x="0" y="329"/>
                    <a:pt x="7" y="336"/>
                    <a:pt x="16" y="336"/>
                  </a:cubicBezTo>
                  <a:cubicBezTo>
                    <a:pt x="451" y="336"/>
                    <a:pt x="451" y="336"/>
                    <a:pt x="451" y="336"/>
                  </a:cubicBezTo>
                  <a:cubicBezTo>
                    <a:pt x="462" y="336"/>
                    <a:pt x="470" y="324"/>
                    <a:pt x="464" y="313"/>
                  </a:cubicBezTo>
                  <a:cubicBezTo>
                    <a:pt x="301" y="9"/>
                    <a:pt x="301" y="9"/>
                    <a:pt x="301" y="9"/>
                  </a:cubicBezTo>
                  <a:cubicBezTo>
                    <a:pt x="298" y="3"/>
                    <a:pt x="291" y="0"/>
                    <a:pt x="285" y="1"/>
                  </a:cubicBezTo>
                  <a:cubicBezTo>
                    <a:pt x="93" y="28"/>
                    <a:pt x="93" y="28"/>
                    <a:pt x="93" y="28"/>
                  </a:cubicBezTo>
                  <a:cubicBezTo>
                    <a:pt x="83" y="29"/>
                    <a:pt x="77" y="40"/>
                    <a:pt x="81" y="49"/>
                  </a:cubicBez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任意多边形: 形状 277"/>
            <p:cNvSpPr>
              <a:spLocks/>
            </p:cNvSpPr>
            <p:nvPr/>
          </p:nvSpPr>
          <p:spPr bwMode="auto">
            <a:xfrm>
              <a:off x="8356718" y="5166759"/>
              <a:ext cx="1012683" cy="729219"/>
            </a:xfrm>
            <a:custGeom>
              <a:avLst/>
              <a:gdLst>
                <a:gd name="T0" fmla="*/ 82 w 468"/>
                <a:gd name="T1" fmla="*/ 49 h 337"/>
                <a:gd name="T2" fmla="*/ 81 w 468"/>
                <a:gd name="T3" fmla="*/ 50 h 337"/>
                <a:gd name="T4" fmla="*/ 188 w 468"/>
                <a:gd name="T5" fmla="*/ 284 h 337"/>
                <a:gd name="T6" fmla="*/ 188 w 468"/>
                <a:gd name="T7" fmla="*/ 284 h 337"/>
                <a:gd name="T8" fmla="*/ 189 w 468"/>
                <a:gd name="T9" fmla="*/ 290 h 337"/>
                <a:gd name="T10" fmla="*/ 185 w 468"/>
                <a:gd name="T11" fmla="*/ 300 h 337"/>
                <a:gd name="T12" fmla="*/ 175 w 468"/>
                <a:gd name="T13" fmla="*/ 304 h 337"/>
                <a:gd name="T14" fmla="*/ 17 w 468"/>
                <a:gd name="T15" fmla="*/ 304 h 337"/>
                <a:gd name="T16" fmla="*/ 0 w 468"/>
                <a:gd name="T17" fmla="*/ 321 h 337"/>
                <a:gd name="T18" fmla="*/ 17 w 468"/>
                <a:gd name="T19" fmla="*/ 337 h 337"/>
                <a:gd name="T20" fmla="*/ 452 w 468"/>
                <a:gd name="T21" fmla="*/ 337 h 337"/>
                <a:gd name="T22" fmla="*/ 463 w 468"/>
                <a:gd name="T23" fmla="*/ 332 h 337"/>
                <a:gd name="T24" fmla="*/ 468 w 468"/>
                <a:gd name="T25" fmla="*/ 321 h 337"/>
                <a:gd name="T26" fmla="*/ 466 w 468"/>
                <a:gd name="T27" fmla="*/ 313 h 337"/>
                <a:gd name="T28" fmla="*/ 466 w 468"/>
                <a:gd name="T29" fmla="*/ 313 h 337"/>
                <a:gd name="T30" fmla="*/ 303 w 468"/>
                <a:gd name="T31" fmla="*/ 8 h 337"/>
                <a:gd name="T32" fmla="*/ 288 w 468"/>
                <a:gd name="T33" fmla="*/ 0 h 337"/>
                <a:gd name="T34" fmla="*/ 286 w 468"/>
                <a:gd name="T35" fmla="*/ 0 h 337"/>
                <a:gd name="T36" fmla="*/ 94 w 468"/>
                <a:gd name="T37" fmla="*/ 27 h 337"/>
                <a:gd name="T38" fmla="*/ 79 w 468"/>
                <a:gd name="T39" fmla="*/ 43 h 337"/>
                <a:gd name="T40" fmla="*/ 81 w 468"/>
                <a:gd name="T41" fmla="*/ 50 h 337"/>
                <a:gd name="T42" fmla="*/ 82 w 468"/>
                <a:gd name="T43" fmla="*/ 49 h 337"/>
                <a:gd name="T44" fmla="*/ 83 w 468"/>
                <a:gd name="T45" fmla="*/ 49 h 337"/>
                <a:gd name="T46" fmla="*/ 81 w 468"/>
                <a:gd name="T47" fmla="*/ 43 h 337"/>
                <a:gd name="T48" fmla="*/ 94 w 468"/>
                <a:gd name="T49" fmla="*/ 29 h 337"/>
                <a:gd name="T50" fmla="*/ 286 w 468"/>
                <a:gd name="T51" fmla="*/ 2 h 337"/>
                <a:gd name="T52" fmla="*/ 288 w 468"/>
                <a:gd name="T53" fmla="*/ 2 h 337"/>
                <a:gd name="T54" fmla="*/ 301 w 468"/>
                <a:gd name="T55" fmla="*/ 9 h 337"/>
                <a:gd name="T56" fmla="*/ 464 w 468"/>
                <a:gd name="T57" fmla="*/ 314 h 337"/>
                <a:gd name="T58" fmla="*/ 464 w 468"/>
                <a:gd name="T59" fmla="*/ 314 h 337"/>
                <a:gd name="T60" fmla="*/ 466 w 468"/>
                <a:gd name="T61" fmla="*/ 321 h 337"/>
                <a:gd name="T62" fmla="*/ 462 w 468"/>
                <a:gd name="T63" fmla="*/ 331 h 337"/>
                <a:gd name="T64" fmla="*/ 452 w 468"/>
                <a:gd name="T65" fmla="*/ 335 h 337"/>
                <a:gd name="T66" fmla="*/ 17 w 468"/>
                <a:gd name="T67" fmla="*/ 335 h 337"/>
                <a:gd name="T68" fmla="*/ 2 w 468"/>
                <a:gd name="T69" fmla="*/ 321 h 337"/>
                <a:gd name="T70" fmla="*/ 17 w 468"/>
                <a:gd name="T71" fmla="*/ 306 h 337"/>
                <a:gd name="T72" fmla="*/ 175 w 468"/>
                <a:gd name="T73" fmla="*/ 306 h 337"/>
                <a:gd name="T74" fmla="*/ 191 w 468"/>
                <a:gd name="T75" fmla="*/ 290 h 337"/>
                <a:gd name="T76" fmla="*/ 190 w 468"/>
                <a:gd name="T77" fmla="*/ 283 h 337"/>
                <a:gd name="T78" fmla="*/ 83 w 468"/>
                <a:gd name="T79" fmla="*/ 49 h 337"/>
                <a:gd name="T80" fmla="*/ 82 w 468"/>
                <a:gd name="T81" fmla="*/ 4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8" h="337">
                  <a:moveTo>
                    <a:pt x="82" y="49"/>
                  </a:moveTo>
                  <a:cubicBezTo>
                    <a:pt x="81" y="50"/>
                    <a:pt x="81" y="50"/>
                    <a:pt x="81" y="50"/>
                  </a:cubicBezTo>
                  <a:cubicBezTo>
                    <a:pt x="188" y="284"/>
                    <a:pt x="188" y="284"/>
                    <a:pt x="188" y="284"/>
                  </a:cubicBezTo>
                  <a:cubicBezTo>
                    <a:pt x="188" y="284"/>
                    <a:pt x="188" y="284"/>
                    <a:pt x="188" y="284"/>
                  </a:cubicBezTo>
                  <a:cubicBezTo>
                    <a:pt x="189" y="286"/>
                    <a:pt x="189" y="288"/>
                    <a:pt x="189" y="290"/>
                  </a:cubicBezTo>
                  <a:cubicBezTo>
                    <a:pt x="189" y="294"/>
                    <a:pt x="188" y="297"/>
                    <a:pt x="185" y="300"/>
                  </a:cubicBezTo>
                  <a:cubicBezTo>
                    <a:pt x="183" y="302"/>
                    <a:pt x="179" y="304"/>
                    <a:pt x="175" y="304"/>
                  </a:cubicBezTo>
                  <a:cubicBezTo>
                    <a:pt x="17" y="304"/>
                    <a:pt x="17" y="304"/>
                    <a:pt x="17" y="304"/>
                  </a:cubicBezTo>
                  <a:cubicBezTo>
                    <a:pt x="8" y="304"/>
                    <a:pt x="0" y="312"/>
                    <a:pt x="0" y="321"/>
                  </a:cubicBezTo>
                  <a:cubicBezTo>
                    <a:pt x="0" y="330"/>
                    <a:pt x="8" y="337"/>
                    <a:pt x="17" y="337"/>
                  </a:cubicBezTo>
                  <a:cubicBezTo>
                    <a:pt x="452" y="337"/>
                    <a:pt x="452" y="337"/>
                    <a:pt x="452" y="337"/>
                  </a:cubicBezTo>
                  <a:cubicBezTo>
                    <a:pt x="456" y="337"/>
                    <a:pt x="460" y="335"/>
                    <a:pt x="463" y="332"/>
                  </a:cubicBezTo>
                  <a:cubicBezTo>
                    <a:pt x="466" y="329"/>
                    <a:pt x="468" y="325"/>
                    <a:pt x="468" y="321"/>
                  </a:cubicBezTo>
                  <a:cubicBezTo>
                    <a:pt x="468" y="318"/>
                    <a:pt x="467" y="315"/>
                    <a:pt x="466" y="313"/>
                  </a:cubicBezTo>
                  <a:cubicBezTo>
                    <a:pt x="466" y="313"/>
                    <a:pt x="466" y="313"/>
                    <a:pt x="466" y="313"/>
                  </a:cubicBezTo>
                  <a:cubicBezTo>
                    <a:pt x="303" y="8"/>
                    <a:pt x="303" y="8"/>
                    <a:pt x="303" y="8"/>
                  </a:cubicBezTo>
                  <a:cubicBezTo>
                    <a:pt x="300" y="3"/>
                    <a:pt x="294" y="0"/>
                    <a:pt x="288" y="0"/>
                  </a:cubicBezTo>
                  <a:cubicBezTo>
                    <a:pt x="287" y="0"/>
                    <a:pt x="287" y="0"/>
                    <a:pt x="286" y="0"/>
                  </a:cubicBezTo>
                  <a:cubicBezTo>
                    <a:pt x="94" y="27"/>
                    <a:pt x="94" y="27"/>
                    <a:pt x="94" y="27"/>
                  </a:cubicBezTo>
                  <a:cubicBezTo>
                    <a:pt x="85" y="28"/>
                    <a:pt x="79" y="35"/>
                    <a:pt x="79" y="43"/>
                  </a:cubicBezTo>
                  <a:cubicBezTo>
                    <a:pt x="79" y="45"/>
                    <a:pt x="80" y="47"/>
                    <a:pt x="81" y="50"/>
                  </a:cubicBezTo>
                  <a:cubicBezTo>
                    <a:pt x="82" y="49"/>
                    <a:pt x="82" y="49"/>
                    <a:pt x="82" y="49"/>
                  </a:cubicBezTo>
                  <a:cubicBezTo>
                    <a:pt x="83" y="49"/>
                    <a:pt x="83" y="49"/>
                    <a:pt x="83" y="49"/>
                  </a:cubicBezTo>
                  <a:cubicBezTo>
                    <a:pt x="82" y="47"/>
                    <a:pt x="81" y="45"/>
                    <a:pt x="81" y="43"/>
                  </a:cubicBezTo>
                  <a:cubicBezTo>
                    <a:pt x="81" y="36"/>
                    <a:pt x="86" y="30"/>
                    <a:pt x="94" y="29"/>
                  </a:cubicBezTo>
                  <a:cubicBezTo>
                    <a:pt x="286" y="2"/>
                    <a:pt x="286" y="2"/>
                    <a:pt x="286" y="2"/>
                  </a:cubicBezTo>
                  <a:cubicBezTo>
                    <a:pt x="287" y="2"/>
                    <a:pt x="287" y="2"/>
                    <a:pt x="288" y="2"/>
                  </a:cubicBezTo>
                  <a:cubicBezTo>
                    <a:pt x="293" y="2"/>
                    <a:pt x="298" y="5"/>
                    <a:pt x="301" y="9"/>
                  </a:cubicBezTo>
                  <a:cubicBezTo>
                    <a:pt x="464" y="314"/>
                    <a:pt x="464" y="314"/>
                    <a:pt x="464" y="314"/>
                  </a:cubicBezTo>
                  <a:cubicBezTo>
                    <a:pt x="464" y="314"/>
                    <a:pt x="464" y="314"/>
                    <a:pt x="464" y="314"/>
                  </a:cubicBezTo>
                  <a:cubicBezTo>
                    <a:pt x="465" y="316"/>
                    <a:pt x="466" y="318"/>
                    <a:pt x="466" y="321"/>
                  </a:cubicBezTo>
                  <a:cubicBezTo>
                    <a:pt x="466" y="324"/>
                    <a:pt x="464" y="328"/>
                    <a:pt x="462" y="331"/>
                  </a:cubicBezTo>
                  <a:cubicBezTo>
                    <a:pt x="459" y="333"/>
                    <a:pt x="456" y="335"/>
                    <a:pt x="452" y="335"/>
                  </a:cubicBezTo>
                  <a:cubicBezTo>
                    <a:pt x="17" y="335"/>
                    <a:pt x="17" y="335"/>
                    <a:pt x="17" y="335"/>
                  </a:cubicBezTo>
                  <a:cubicBezTo>
                    <a:pt x="9" y="335"/>
                    <a:pt x="2" y="329"/>
                    <a:pt x="2" y="321"/>
                  </a:cubicBezTo>
                  <a:cubicBezTo>
                    <a:pt x="2" y="313"/>
                    <a:pt x="9" y="306"/>
                    <a:pt x="17" y="306"/>
                  </a:cubicBezTo>
                  <a:cubicBezTo>
                    <a:pt x="175" y="306"/>
                    <a:pt x="175" y="306"/>
                    <a:pt x="175" y="306"/>
                  </a:cubicBezTo>
                  <a:cubicBezTo>
                    <a:pt x="185" y="306"/>
                    <a:pt x="191" y="298"/>
                    <a:pt x="191" y="290"/>
                  </a:cubicBezTo>
                  <a:cubicBezTo>
                    <a:pt x="191" y="288"/>
                    <a:pt x="191" y="285"/>
                    <a:pt x="190" y="283"/>
                  </a:cubicBezTo>
                  <a:cubicBezTo>
                    <a:pt x="83" y="49"/>
                    <a:pt x="83" y="49"/>
                    <a:pt x="83" y="49"/>
                  </a:cubicBezTo>
                  <a:lnTo>
                    <a:pt x="82"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任意多边形: 形状 278"/>
            <p:cNvSpPr>
              <a:spLocks/>
            </p:cNvSpPr>
            <p:nvPr/>
          </p:nvSpPr>
          <p:spPr bwMode="auto">
            <a:xfrm>
              <a:off x="8389178" y="4679890"/>
              <a:ext cx="21639" cy="17311"/>
            </a:xfrm>
            <a:custGeom>
              <a:avLst/>
              <a:gdLst>
                <a:gd name="T0" fmla="*/ 0 w 10"/>
                <a:gd name="T1" fmla="*/ 0 h 8"/>
                <a:gd name="T2" fmla="*/ 0 w 10"/>
                <a:gd name="T3" fmla="*/ 8 h 8"/>
                <a:gd name="T4" fmla="*/ 0 w 10"/>
                <a:gd name="T5" fmla="*/ 8 h 8"/>
                <a:gd name="T6" fmla="*/ 9 w 10"/>
                <a:gd name="T7" fmla="*/ 8 h 8"/>
                <a:gd name="T8" fmla="*/ 10 w 10"/>
                <a:gd name="T9" fmla="*/ 8 h 8"/>
                <a:gd name="T10" fmla="*/ 10 w 10"/>
                <a:gd name="T11" fmla="*/ 0 h 8"/>
                <a:gd name="T12" fmla="*/ 9 w 10"/>
                <a:gd name="T13" fmla="*/ 0 h 8"/>
                <a:gd name="T14" fmla="*/ 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0" y="0"/>
                  </a:moveTo>
                  <a:cubicBezTo>
                    <a:pt x="0" y="8"/>
                    <a:pt x="0" y="8"/>
                    <a:pt x="0" y="8"/>
                  </a:cubicBezTo>
                  <a:cubicBezTo>
                    <a:pt x="0" y="8"/>
                    <a:pt x="0" y="8"/>
                    <a:pt x="0" y="8"/>
                  </a:cubicBezTo>
                  <a:cubicBezTo>
                    <a:pt x="5" y="8"/>
                    <a:pt x="8" y="8"/>
                    <a:pt x="9" y="8"/>
                  </a:cubicBezTo>
                  <a:cubicBezTo>
                    <a:pt x="10" y="8"/>
                    <a:pt x="10" y="8"/>
                    <a:pt x="10" y="8"/>
                  </a:cubicBezTo>
                  <a:cubicBezTo>
                    <a:pt x="10" y="0"/>
                    <a:pt x="10" y="0"/>
                    <a:pt x="10" y="0"/>
                  </a:cubicBezTo>
                  <a:cubicBezTo>
                    <a:pt x="10" y="0"/>
                    <a:pt x="10" y="0"/>
                    <a:pt x="9" y="0"/>
                  </a:cubicBezTo>
                  <a:cubicBezTo>
                    <a:pt x="8" y="0"/>
                    <a:pt x="5" y="0"/>
                    <a:pt x="0"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任意多边形: 形状 279"/>
            <p:cNvSpPr>
              <a:spLocks/>
            </p:cNvSpPr>
            <p:nvPr/>
          </p:nvSpPr>
          <p:spPr bwMode="auto">
            <a:xfrm>
              <a:off x="7904474" y="4201679"/>
              <a:ext cx="1828458" cy="1183629"/>
            </a:xfrm>
            <a:custGeom>
              <a:avLst/>
              <a:gdLst>
                <a:gd name="T0" fmla="*/ 768 w 846"/>
                <a:gd name="T1" fmla="*/ 547 h 547"/>
                <a:gd name="T2" fmla="*/ 20 w 846"/>
                <a:gd name="T3" fmla="*/ 547 h 547"/>
                <a:gd name="T4" fmla="*/ 2 w 846"/>
                <a:gd name="T5" fmla="*/ 526 h 547"/>
                <a:gd name="T6" fmla="*/ 60 w 846"/>
                <a:gd name="T7" fmla="*/ 16 h 547"/>
                <a:gd name="T8" fmla="*/ 79 w 846"/>
                <a:gd name="T9" fmla="*/ 0 h 547"/>
                <a:gd name="T10" fmla="*/ 826 w 846"/>
                <a:gd name="T11" fmla="*/ 0 h 547"/>
                <a:gd name="T12" fmla="*/ 845 w 846"/>
                <a:gd name="T13" fmla="*/ 21 h 547"/>
                <a:gd name="T14" fmla="*/ 786 w 846"/>
                <a:gd name="T15" fmla="*/ 530 h 547"/>
                <a:gd name="T16" fmla="*/ 768 w 846"/>
                <a:gd name="T17"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6" h="547">
                  <a:moveTo>
                    <a:pt x="768" y="547"/>
                  </a:moveTo>
                  <a:cubicBezTo>
                    <a:pt x="20" y="547"/>
                    <a:pt x="20" y="547"/>
                    <a:pt x="20" y="547"/>
                  </a:cubicBezTo>
                  <a:cubicBezTo>
                    <a:pt x="9" y="547"/>
                    <a:pt x="0" y="537"/>
                    <a:pt x="2" y="526"/>
                  </a:cubicBezTo>
                  <a:cubicBezTo>
                    <a:pt x="60" y="16"/>
                    <a:pt x="60" y="16"/>
                    <a:pt x="60" y="16"/>
                  </a:cubicBezTo>
                  <a:cubicBezTo>
                    <a:pt x="61" y="7"/>
                    <a:pt x="69" y="0"/>
                    <a:pt x="79" y="0"/>
                  </a:cubicBezTo>
                  <a:cubicBezTo>
                    <a:pt x="826" y="0"/>
                    <a:pt x="826" y="0"/>
                    <a:pt x="826" y="0"/>
                  </a:cubicBezTo>
                  <a:cubicBezTo>
                    <a:pt x="837" y="0"/>
                    <a:pt x="846" y="10"/>
                    <a:pt x="845" y="21"/>
                  </a:cubicBezTo>
                  <a:cubicBezTo>
                    <a:pt x="786" y="530"/>
                    <a:pt x="786" y="530"/>
                    <a:pt x="786" y="530"/>
                  </a:cubicBezTo>
                  <a:cubicBezTo>
                    <a:pt x="785" y="540"/>
                    <a:pt x="777" y="547"/>
                    <a:pt x="768" y="5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任意多边形: 形状 280"/>
            <p:cNvSpPr>
              <a:spLocks/>
            </p:cNvSpPr>
            <p:nvPr/>
          </p:nvSpPr>
          <p:spPr bwMode="auto">
            <a:xfrm>
              <a:off x="7906638" y="4199514"/>
              <a:ext cx="1826292" cy="1187956"/>
            </a:xfrm>
            <a:custGeom>
              <a:avLst/>
              <a:gdLst>
                <a:gd name="T0" fmla="*/ 767 w 845"/>
                <a:gd name="T1" fmla="*/ 548 h 549"/>
                <a:gd name="T2" fmla="*/ 767 w 845"/>
                <a:gd name="T3" fmla="*/ 547 h 549"/>
                <a:gd name="T4" fmla="*/ 19 w 845"/>
                <a:gd name="T5" fmla="*/ 547 h 549"/>
                <a:gd name="T6" fmla="*/ 7 w 845"/>
                <a:gd name="T7" fmla="*/ 542 h 549"/>
                <a:gd name="T8" fmla="*/ 2 w 845"/>
                <a:gd name="T9" fmla="*/ 529 h 549"/>
                <a:gd name="T10" fmla="*/ 2 w 845"/>
                <a:gd name="T11" fmla="*/ 527 h 549"/>
                <a:gd name="T12" fmla="*/ 60 w 845"/>
                <a:gd name="T13" fmla="*/ 18 h 549"/>
                <a:gd name="T14" fmla="*/ 78 w 845"/>
                <a:gd name="T15" fmla="*/ 2 h 549"/>
                <a:gd name="T16" fmla="*/ 825 w 845"/>
                <a:gd name="T17" fmla="*/ 2 h 549"/>
                <a:gd name="T18" fmla="*/ 838 w 845"/>
                <a:gd name="T19" fmla="*/ 7 h 549"/>
                <a:gd name="T20" fmla="*/ 843 w 845"/>
                <a:gd name="T21" fmla="*/ 20 h 549"/>
                <a:gd name="T22" fmla="*/ 843 w 845"/>
                <a:gd name="T23" fmla="*/ 22 h 549"/>
                <a:gd name="T24" fmla="*/ 784 w 845"/>
                <a:gd name="T25" fmla="*/ 531 h 549"/>
                <a:gd name="T26" fmla="*/ 767 w 845"/>
                <a:gd name="T27" fmla="*/ 547 h 549"/>
                <a:gd name="T28" fmla="*/ 767 w 845"/>
                <a:gd name="T29" fmla="*/ 548 h 549"/>
                <a:gd name="T30" fmla="*/ 767 w 845"/>
                <a:gd name="T31" fmla="*/ 549 h 549"/>
                <a:gd name="T32" fmla="*/ 786 w 845"/>
                <a:gd name="T33" fmla="*/ 532 h 549"/>
                <a:gd name="T34" fmla="*/ 845 w 845"/>
                <a:gd name="T35" fmla="*/ 22 h 549"/>
                <a:gd name="T36" fmla="*/ 845 w 845"/>
                <a:gd name="T37" fmla="*/ 20 h 549"/>
                <a:gd name="T38" fmla="*/ 825 w 845"/>
                <a:gd name="T39" fmla="*/ 0 h 549"/>
                <a:gd name="T40" fmla="*/ 78 w 845"/>
                <a:gd name="T41" fmla="*/ 0 h 549"/>
                <a:gd name="T42" fmla="*/ 58 w 845"/>
                <a:gd name="T43" fmla="*/ 17 h 549"/>
                <a:gd name="T44" fmla="*/ 0 w 845"/>
                <a:gd name="T45" fmla="*/ 527 h 549"/>
                <a:gd name="T46" fmla="*/ 0 w 845"/>
                <a:gd name="T47" fmla="*/ 527 h 549"/>
                <a:gd name="T48" fmla="*/ 0 w 845"/>
                <a:gd name="T49" fmla="*/ 529 h 549"/>
                <a:gd name="T50" fmla="*/ 19 w 845"/>
                <a:gd name="T51" fmla="*/ 549 h 549"/>
                <a:gd name="T52" fmla="*/ 767 w 845"/>
                <a:gd name="T53" fmla="*/ 549 h 549"/>
                <a:gd name="T54" fmla="*/ 767 w 845"/>
                <a:gd name="T5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45" h="549">
                  <a:moveTo>
                    <a:pt x="767" y="548"/>
                  </a:moveTo>
                  <a:cubicBezTo>
                    <a:pt x="767" y="547"/>
                    <a:pt x="767" y="547"/>
                    <a:pt x="767" y="547"/>
                  </a:cubicBezTo>
                  <a:cubicBezTo>
                    <a:pt x="19" y="547"/>
                    <a:pt x="19" y="547"/>
                    <a:pt x="19" y="547"/>
                  </a:cubicBezTo>
                  <a:cubicBezTo>
                    <a:pt x="14" y="547"/>
                    <a:pt x="10" y="545"/>
                    <a:pt x="7" y="542"/>
                  </a:cubicBezTo>
                  <a:cubicBezTo>
                    <a:pt x="4" y="539"/>
                    <a:pt x="2" y="534"/>
                    <a:pt x="2" y="529"/>
                  </a:cubicBezTo>
                  <a:cubicBezTo>
                    <a:pt x="2" y="529"/>
                    <a:pt x="2" y="528"/>
                    <a:pt x="2" y="527"/>
                  </a:cubicBezTo>
                  <a:cubicBezTo>
                    <a:pt x="60" y="18"/>
                    <a:pt x="60" y="18"/>
                    <a:pt x="60" y="18"/>
                  </a:cubicBezTo>
                  <a:cubicBezTo>
                    <a:pt x="61" y="9"/>
                    <a:pt x="69" y="2"/>
                    <a:pt x="78" y="2"/>
                  </a:cubicBezTo>
                  <a:cubicBezTo>
                    <a:pt x="825" y="2"/>
                    <a:pt x="825" y="2"/>
                    <a:pt x="825" y="2"/>
                  </a:cubicBezTo>
                  <a:cubicBezTo>
                    <a:pt x="830" y="2"/>
                    <a:pt x="834" y="4"/>
                    <a:pt x="838" y="7"/>
                  </a:cubicBezTo>
                  <a:cubicBezTo>
                    <a:pt x="841" y="10"/>
                    <a:pt x="843" y="15"/>
                    <a:pt x="843" y="20"/>
                  </a:cubicBezTo>
                  <a:cubicBezTo>
                    <a:pt x="843" y="20"/>
                    <a:pt x="843" y="21"/>
                    <a:pt x="843" y="22"/>
                  </a:cubicBezTo>
                  <a:cubicBezTo>
                    <a:pt x="784" y="531"/>
                    <a:pt x="784" y="531"/>
                    <a:pt x="784" y="531"/>
                  </a:cubicBezTo>
                  <a:cubicBezTo>
                    <a:pt x="783" y="540"/>
                    <a:pt x="776" y="547"/>
                    <a:pt x="767" y="547"/>
                  </a:cubicBezTo>
                  <a:cubicBezTo>
                    <a:pt x="767" y="548"/>
                    <a:pt x="767" y="548"/>
                    <a:pt x="767" y="548"/>
                  </a:cubicBezTo>
                  <a:cubicBezTo>
                    <a:pt x="767" y="549"/>
                    <a:pt x="767" y="549"/>
                    <a:pt x="767" y="549"/>
                  </a:cubicBezTo>
                  <a:cubicBezTo>
                    <a:pt x="777" y="549"/>
                    <a:pt x="785" y="541"/>
                    <a:pt x="786" y="532"/>
                  </a:cubicBezTo>
                  <a:cubicBezTo>
                    <a:pt x="845" y="22"/>
                    <a:pt x="845" y="22"/>
                    <a:pt x="845" y="22"/>
                  </a:cubicBezTo>
                  <a:cubicBezTo>
                    <a:pt x="845" y="21"/>
                    <a:pt x="845" y="20"/>
                    <a:pt x="845" y="20"/>
                  </a:cubicBezTo>
                  <a:cubicBezTo>
                    <a:pt x="845" y="9"/>
                    <a:pt x="836" y="0"/>
                    <a:pt x="825" y="0"/>
                  </a:cubicBezTo>
                  <a:cubicBezTo>
                    <a:pt x="78" y="0"/>
                    <a:pt x="78" y="0"/>
                    <a:pt x="78" y="0"/>
                  </a:cubicBezTo>
                  <a:cubicBezTo>
                    <a:pt x="68" y="0"/>
                    <a:pt x="59" y="7"/>
                    <a:pt x="58" y="17"/>
                  </a:cubicBezTo>
                  <a:cubicBezTo>
                    <a:pt x="0" y="527"/>
                    <a:pt x="0" y="527"/>
                    <a:pt x="0" y="527"/>
                  </a:cubicBezTo>
                  <a:cubicBezTo>
                    <a:pt x="0" y="527"/>
                    <a:pt x="0" y="527"/>
                    <a:pt x="0" y="527"/>
                  </a:cubicBezTo>
                  <a:cubicBezTo>
                    <a:pt x="0" y="528"/>
                    <a:pt x="0" y="529"/>
                    <a:pt x="0" y="529"/>
                  </a:cubicBezTo>
                  <a:cubicBezTo>
                    <a:pt x="0" y="540"/>
                    <a:pt x="8" y="549"/>
                    <a:pt x="19" y="549"/>
                  </a:cubicBezTo>
                  <a:cubicBezTo>
                    <a:pt x="767" y="549"/>
                    <a:pt x="767" y="549"/>
                    <a:pt x="767" y="549"/>
                  </a:cubicBezTo>
                  <a:lnTo>
                    <a:pt x="767" y="5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任意多边形: 形状 281"/>
            <p:cNvSpPr>
              <a:spLocks/>
            </p:cNvSpPr>
            <p:nvPr/>
          </p:nvSpPr>
          <p:spPr bwMode="auto">
            <a:xfrm>
              <a:off x="7923947" y="4201679"/>
              <a:ext cx="1808983" cy="1008356"/>
            </a:xfrm>
            <a:custGeom>
              <a:avLst/>
              <a:gdLst>
                <a:gd name="T0" fmla="*/ 785 w 837"/>
                <a:gd name="T1" fmla="*/ 466 h 466"/>
                <a:gd name="T2" fmla="*/ 836 w 837"/>
                <a:gd name="T3" fmla="*/ 21 h 466"/>
                <a:gd name="T4" fmla="*/ 817 w 837"/>
                <a:gd name="T5" fmla="*/ 0 h 466"/>
                <a:gd name="T6" fmla="*/ 70 w 837"/>
                <a:gd name="T7" fmla="*/ 0 h 466"/>
                <a:gd name="T8" fmla="*/ 51 w 837"/>
                <a:gd name="T9" fmla="*/ 16 h 466"/>
                <a:gd name="T10" fmla="*/ 0 w 837"/>
                <a:gd name="T11" fmla="*/ 466 h 466"/>
                <a:gd name="T12" fmla="*/ 785 w 837"/>
                <a:gd name="T13" fmla="*/ 466 h 466"/>
              </a:gdLst>
              <a:ahLst/>
              <a:cxnLst>
                <a:cxn ang="0">
                  <a:pos x="T0" y="T1"/>
                </a:cxn>
                <a:cxn ang="0">
                  <a:pos x="T2" y="T3"/>
                </a:cxn>
                <a:cxn ang="0">
                  <a:pos x="T4" y="T5"/>
                </a:cxn>
                <a:cxn ang="0">
                  <a:pos x="T6" y="T7"/>
                </a:cxn>
                <a:cxn ang="0">
                  <a:pos x="T8" y="T9"/>
                </a:cxn>
                <a:cxn ang="0">
                  <a:pos x="T10" y="T11"/>
                </a:cxn>
                <a:cxn ang="0">
                  <a:pos x="T12" y="T13"/>
                </a:cxn>
              </a:cxnLst>
              <a:rect l="0" t="0" r="r" b="b"/>
              <a:pathLst>
                <a:path w="837" h="466">
                  <a:moveTo>
                    <a:pt x="785" y="466"/>
                  </a:moveTo>
                  <a:cubicBezTo>
                    <a:pt x="836" y="21"/>
                    <a:pt x="836" y="21"/>
                    <a:pt x="836" y="21"/>
                  </a:cubicBezTo>
                  <a:cubicBezTo>
                    <a:pt x="837" y="10"/>
                    <a:pt x="828" y="0"/>
                    <a:pt x="817" y="0"/>
                  </a:cubicBezTo>
                  <a:cubicBezTo>
                    <a:pt x="70" y="0"/>
                    <a:pt x="70" y="0"/>
                    <a:pt x="70" y="0"/>
                  </a:cubicBezTo>
                  <a:cubicBezTo>
                    <a:pt x="60" y="0"/>
                    <a:pt x="52" y="7"/>
                    <a:pt x="51" y="16"/>
                  </a:cubicBezTo>
                  <a:cubicBezTo>
                    <a:pt x="0" y="466"/>
                    <a:pt x="0" y="466"/>
                    <a:pt x="0" y="466"/>
                  </a:cubicBezTo>
                  <a:lnTo>
                    <a:pt x="785" y="466"/>
                  </a:lnTo>
                  <a:close/>
                </a:path>
              </a:pathLst>
            </a:custGeom>
            <a:solidFill>
              <a:srgbClr val="94D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任意多边形: 形状 282"/>
            <p:cNvSpPr>
              <a:spLocks/>
            </p:cNvSpPr>
            <p:nvPr/>
          </p:nvSpPr>
          <p:spPr bwMode="auto">
            <a:xfrm>
              <a:off x="7921784" y="4199514"/>
              <a:ext cx="1811146" cy="1012683"/>
            </a:xfrm>
            <a:custGeom>
              <a:avLst/>
              <a:gdLst>
                <a:gd name="T0" fmla="*/ 786 w 838"/>
                <a:gd name="T1" fmla="*/ 467 h 468"/>
                <a:gd name="T2" fmla="*/ 787 w 838"/>
                <a:gd name="T3" fmla="*/ 467 h 468"/>
                <a:gd name="T4" fmla="*/ 838 w 838"/>
                <a:gd name="T5" fmla="*/ 22 h 468"/>
                <a:gd name="T6" fmla="*/ 838 w 838"/>
                <a:gd name="T7" fmla="*/ 20 h 468"/>
                <a:gd name="T8" fmla="*/ 818 w 838"/>
                <a:gd name="T9" fmla="*/ 0 h 468"/>
                <a:gd name="T10" fmla="*/ 71 w 838"/>
                <a:gd name="T11" fmla="*/ 0 h 468"/>
                <a:gd name="T12" fmla="*/ 51 w 838"/>
                <a:gd name="T13" fmla="*/ 17 h 468"/>
                <a:gd name="T14" fmla="*/ 0 w 838"/>
                <a:gd name="T15" fmla="*/ 468 h 468"/>
                <a:gd name="T16" fmla="*/ 787 w 838"/>
                <a:gd name="T17" fmla="*/ 468 h 468"/>
                <a:gd name="T18" fmla="*/ 787 w 838"/>
                <a:gd name="T19" fmla="*/ 467 h 468"/>
                <a:gd name="T20" fmla="*/ 786 w 838"/>
                <a:gd name="T21" fmla="*/ 467 h 468"/>
                <a:gd name="T22" fmla="*/ 786 w 838"/>
                <a:gd name="T23" fmla="*/ 466 h 468"/>
                <a:gd name="T24" fmla="*/ 2 w 838"/>
                <a:gd name="T25" fmla="*/ 466 h 468"/>
                <a:gd name="T26" fmla="*/ 53 w 838"/>
                <a:gd name="T27" fmla="*/ 18 h 468"/>
                <a:gd name="T28" fmla="*/ 71 w 838"/>
                <a:gd name="T29" fmla="*/ 2 h 468"/>
                <a:gd name="T30" fmla="*/ 818 w 838"/>
                <a:gd name="T31" fmla="*/ 2 h 468"/>
                <a:gd name="T32" fmla="*/ 831 w 838"/>
                <a:gd name="T33" fmla="*/ 7 h 468"/>
                <a:gd name="T34" fmla="*/ 836 w 838"/>
                <a:gd name="T35" fmla="*/ 20 h 468"/>
                <a:gd name="T36" fmla="*/ 836 w 838"/>
                <a:gd name="T37" fmla="*/ 22 h 468"/>
                <a:gd name="T38" fmla="*/ 785 w 838"/>
                <a:gd name="T39" fmla="*/ 467 h 468"/>
                <a:gd name="T40" fmla="*/ 786 w 838"/>
                <a:gd name="T41" fmla="*/ 467 h 468"/>
                <a:gd name="T42" fmla="*/ 786 w 838"/>
                <a:gd name="T43" fmla="*/ 466 h 468"/>
                <a:gd name="T44" fmla="*/ 786 w 838"/>
                <a:gd name="T45" fmla="*/ 4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8" h="468">
                  <a:moveTo>
                    <a:pt x="786" y="467"/>
                  </a:moveTo>
                  <a:cubicBezTo>
                    <a:pt x="787" y="467"/>
                    <a:pt x="787" y="467"/>
                    <a:pt x="787" y="467"/>
                  </a:cubicBezTo>
                  <a:cubicBezTo>
                    <a:pt x="838" y="22"/>
                    <a:pt x="838" y="22"/>
                    <a:pt x="838" y="22"/>
                  </a:cubicBezTo>
                  <a:cubicBezTo>
                    <a:pt x="838" y="21"/>
                    <a:pt x="838" y="20"/>
                    <a:pt x="838" y="20"/>
                  </a:cubicBezTo>
                  <a:cubicBezTo>
                    <a:pt x="838" y="9"/>
                    <a:pt x="829" y="0"/>
                    <a:pt x="818" y="0"/>
                  </a:cubicBezTo>
                  <a:cubicBezTo>
                    <a:pt x="71" y="0"/>
                    <a:pt x="71" y="0"/>
                    <a:pt x="71" y="0"/>
                  </a:cubicBezTo>
                  <a:cubicBezTo>
                    <a:pt x="61" y="0"/>
                    <a:pt x="52" y="7"/>
                    <a:pt x="51" y="17"/>
                  </a:cubicBezTo>
                  <a:cubicBezTo>
                    <a:pt x="0" y="468"/>
                    <a:pt x="0" y="468"/>
                    <a:pt x="0" y="468"/>
                  </a:cubicBezTo>
                  <a:cubicBezTo>
                    <a:pt x="787" y="468"/>
                    <a:pt x="787" y="468"/>
                    <a:pt x="787" y="468"/>
                  </a:cubicBezTo>
                  <a:cubicBezTo>
                    <a:pt x="787" y="467"/>
                    <a:pt x="787" y="467"/>
                    <a:pt x="787" y="467"/>
                  </a:cubicBezTo>
                  <a:cubicBezTo>
                    <a:pt x="786" y="467"/>
                    <a:pt x="786" y="467"/>
                    <a:pt x="786" y="467"/>
                  </a:cubicBezTo>
                  <a:cubicBezTo>
                    <a:pt x="786" y="466"/>
                    <a:pt x="786" y="466"/>
                    <a:pt x="786" y="466"/>
                  </a:cubicBezTo>
                  <a:cubicBezTo>
                    <a:pt x="2" y="466"/>
                    <a:pt x="2" y="466"/>
                    <a:pt x="2" y="466"/>
                  </a:cubicBezTo>
                  <a:cubicBezTo>
                    <a:pt x="53" y="18"/>
                    <a:pt x="53" y="18"/>
                    <a:pt x="53" y="18"/>
                  </a:cubicBezTo>
                  <a:cubicBezTo>
                    <a:pt x="54" y="9"/>
                    <a:pt x="62" y="2"/>
                    <a:pt x="71" y="2"/>
                  </a:cubicBezTo>
                  <a:cubicBezTo>
                    <a:pt x="818" y="2"/>
                    <a:pt x="818" y="2"/>
                    <a:pt x="818" y="2"/>
                  </a:cubicBezTo>
                  <a:cubicBezTo>
                    <a:pt x="823" y="2"/>
                    <a:pt x="828" y="4"/>
                    <a:pt x="831" y="7"/>
                  </a:cubicBezTo>
                  <a:cubicBezTo>
                    <a:pt x="834" y="10"/>
                    <a:pt x="836" y="15"/>
                    <a:pt x="836" y="20"/>
                  </a:cubicBezTo>
                  <a:cubicBezTo>
                    <a:pt x="836" y="20"/>
                    <a:pt x="836" y="21"/>
                    <a:pt x="836" y="22"/>
                  </a:cubicBezTo>
                  <a:cubicBezTo>
                    <a:pt x="785" y="467"/>
                    <a:pt x="785" y="467"/>
                    <a:pt x="785" y="467"/>
                  </a:cubicBezTo>
                  <a:cubicBezTo>
                    <a:pt x="786" y="467"/>
                    <a:pt x="786" y="467"/>
                    <a:pt x="786" y="467"/>
                  </a:cubicBezTo>
                  <a:cubicBezTo>
                    <a:pt x="786" y="466"/>
                    <a:pt x="786" y="466"/>
                    <a:pt x="786" y="466"/>
                  </a:cubicBezTo>
                  <a:lnTo>
                    <a:pt x="786" y="4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任意多边形: 形状 283"/>
            <p:cNvSpPr>
              <a:spLocks/>
            </p:cNvSpPr>
            <p:nvPr/>
          </p:nvSpPr>
          <p:spPr bwMode="auto">
            <a:xfrm>
              <a:off x="8177118" y="4376952"/>
              <a:ext cx="421952" cy="597224"/>
            </a:xfrm>
            <a:custGeom>
              <a:avLst/>
              <a:gdLst>
                <a:gd name="T0" fmla="*/ 155 w 195"/>
                <a:gd name="T1" fmla="*/ 276 h 276"/>
                <a:gd name="T2" fmla="*/ 13 w 195"/>
                <a:gd name="T3" fmla="*/ 276 h 276"/>
                <a:gd name="T4" fmla="*/ 1 w 195"/>
                <a:gd name="T5" fmla="*/ 262 h 276"/>
                <a:gd name="T6" fmla="*/ 28 w 195"/>
                <a:gd name="T7" fmla="*/ 11 h 276"/>
                <a:gd name="T8" fmla="*/ 40 w 195"/>
                <a:gd name="T9" fmla="*/ 0 h 276"/>
                <a:gd name="T10" fmla="*/ 182 w 195"/>
                <a:gd name="T11" fmla="*/ 0 h 276"/>
                <a:gd name="T12" fmla="*/ 194 w 195"/>
                <a:gd name="T13" fmla="*/ 13 h 276"/>
                <a:gd name="T14" fmla="*/ 167 w 195"/>
                <a:gd name="T15" fmla="*/ 265 h 276"/>
                <a:gd name="T16" fmla="*/ 155 w 19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276">
                  <a:moveTo>
                    <a:pt x="155" y="276"/>
                  </a:moveTo>
                  <a:cubicBezTo>
                    <a:pt x="13" y="276"/>
                    <a:pt x="13" y="276"/>
                    <a:pt x="13" y="276"/>
                  </a:cubicBezTo>
                  <a:cubicBezTo>
                    <a:pt x="5" y="276"/>
                    <a:pt x="0" y="269"/>
                    <a:pt x="1" y="262"/>
                  </a:cubicBezTo>
                  <a:cubicBezTo>
                    <a:pt x="28" y="11"/>
                    <a:pt x="28" y="11"/>
                    <a:pt x="28" y="11"/>
                  </a:cubicBezTo>
                  <a:cubicBezTo>
                    <a:pt x="28" y="5"/>
                    <a:pt x="33" y="0"/>
                    <a:pt x="40" y="0"/>
                  </a:cubicBezTo>
                  <a:cubicBezTo>
                    <a:pt x="182" y="0"/>
                    <a:pt x="182" y="0"/>
                    <a:pt x="182" y="0"/>
                  </a:cubicBezTo>
                  <a:cubicBezTo>
                    <a:pt x="190" y="0"/>
                    <a:pt x="195" y="6"/>
                    <a:pt x="194" y="13"/>
                  </a:cubicBezTo>
                  <a:cubicBezTo>
                    <a:pt x="167" y="265"/>
                    <a:pt x="167" y="265"/>
                    <a:pt x="167" y="265"/>
                  </a:cubicBezTo>
                  <a:cubicBezTo>
                    <a:pt x="167" y="271"/>
                    <a:pt x="162" y="276"/>
                    <a:pt x="155" y="276"/>
                  </a:cubicBezTo>
                  <a:close/>
                </a:path>
              </a:pathLst>
            </a:custGeom>
            <a:solidFill>
              <a:srgbClr val="DC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任意多边形: 形状 284"/>
            <p:cNvSpPr>
              <a:spLocks/>
            </p:cNvSpPr>
            <p:nvPr/>
          </p:nvSpPr>
          <p:spPr bwMode="auto">
            <a:xfrm>
              <a:off x="8177118" y="4376952"/>
              <a:ext cx="421952" cy="597224"/>
            </a:xfrm>
            <a:custGeom>
              <a:avLst/>
              <a:gdLst>
                <a:gd name="T0" fmla="*/ 155 w 195"/>
                <a:gd name="T1" fmla="*/ 276 h 276"/>
                <a:gd name="T2" fmla="*/ 155 w 195"/>
                <a:gd name="T3" fmla="*/ 275 h 276"/>
                <a:gd name="T4" fmla="*/ 13 w 195"/>
                <a:gd name="T5" fmla="*/ 275 h 276"/>
                <a:gd name="T6" fmla="*/ 1 w 195"/>
                <a:gd name="T7" fmla="*/ 264 h 276"/>
                <a:gd name="T8" fmla="*/ 1 w 195"/>
                <a:gd name="T9" fmla="*/ 262 h 276"/>
                <a:gd name="T10" fmla="*/ 1 w 195"/>
                <a:gd name="T11" fmla="*/ 262 h 276"/>
                <a:gd name="T12" fmla="*/ 28 w 195"/>
                <a:gd name="T13" fmla="*/ 11 h 276"/>
                <a:gd name="T14" fmla="*/ 40 w 195"/>
                <a:gd name="T15" fmla="*/ 1 h 276"/>
                <a:gd name="T16" fmla="*/ 182 w 195"/>
                <a:gd name="T17" fmla="*/ 1 h 276"/>
                <a:gd name="T18" fmla="*/ 194 w 195"/>
                <a:gd name="T19" fmla="*/ 12 h 276"/>
                <a:gd name="T20" fmla="*/ 194 w 195"/>
                <a:gd name="T21" fmla="*/ 13 h 276"/>
                <a:gd name="T22" fmla="*/ 167 w 195"/>
                <a:gd name="T23" fmla="*/ 265 h 276"/>
                <a:gd name="T24" fmla="*/ 155 w 195"/>
                <a:gd name="T25" fmla="*/ 275 h 276"/>
                <a:gd name="T26" fmla="*/ 155 w 195"/>
                <a:gd name="T27" fmla="*/ 276 h 276"/>
                <a:gd name="T28" fmla="*/ 155 w 195"/>
                <a:gd name="T29" fmla="*/ 276 h 276"/>
                <a:gd name="T30" fmla="*/ 168 w 195"/>
                <a:gd name="T31" fmla="*/ 265 h 276"/>
                <a:gd name="T32" fmla="*/ 195 w 195"/>
                <a:gd name="T33" fmla="*/ 13 h 276"/>
                <a:gd name="T34" fmla="*/ 195 w 195"/>
                <a:gd name="T35" fmla="*/ 12 h 276"/>
                <a:gd name="T36" fmla="*/ 182 w 195"/>
                <a:gd name="T37" fmla="*/ 0 h 276"/>
                <a:gd name="T38" fmla="*/ 40 w 195"/>
                <a:gd name="T39" fmla="*/ 0 h 276"/>
                <a:gd name="T40" fmla="*/ 27 w 195"/>
                <a:gd name="T41" fmla="*/ 11 h 276"/>
                <a:gd name="T42" fmla="*/ 0 w 195"/>
                <a:gd name="T43" fmla="*/ 262 h 276"/>
                <a:gd name="T44" fmla="*/ 0 w 195"/>
                <a:gd name="T45" fmla="*/ 262 h 276"/>
                <a:gd name="T46" fmla="*/ 0 w 195"/>
                <a:gd name="T47" fmla="*/ 264 h 276"/>
                <a:gd name="T48" fmla="*/ 13 w 195"/>
                <a:gd name="T49" fmla="*/ 276 h 276"/>
                <a:gd name="T50" fmla="*/ 155 w 195"/>
                <a:gd name="T5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5" h="276">
                  <a:moveTo>
                    <a:pt x="155" y="276"/>
                  </a:moveTo>
                  <a:cubicBezTo>
                    <a:pt x="155" y="275"/>
                    <a:pt x="155" y="275"/>
                    <a:pt x="155" y="275"/>
                  </a:cubicBezTo>
                  <a:cubicBezTo>
                    <a:pt x="13" y="275"/>
                    <a:pt x="13" y="275"/>
                    <a:pt x="13" y="275"/>
                  </a:cubicBezTo>
                  <a:cubicBezTo>
                    <a:pt x="6" y="275"/>
                    <a:pt x="1" y="270"/>
                    <a:pt x="1" y="264"/>
                  </a:cubicBezTo>
                  <a:cubicBezTo>
                    <a:pt x="1" y="263"/>
                    <a:pt x="1" y="263"/>
                    <a:pt x="1" y="262"/>
                  </a:cubicBezTo>
                  <a:cubicBezTo>
                    <a:pt x="1" y="262"/>
                    <a:pt x="1" y="262"/>
                    <a:pt x="1" y="262"/>
                  </a:cubicBezTo>
                  <a:cubicBezTo>
                    <a:pt x="28" y="11"/>
                    <a:pt x="28" y="11"/>
                    <a:pt x="28" y="11"/>
                  </a:cubicBezTo>
                  <a:cubicBezTo>
                    <a:pt x="29" y="5"/>
                    <a:pt x="34" y="1"/>
                    <a:pt x="40" y="1"/>
                  </a:cubicBezTo>
                  <a:cubicBezTo>
                    <a:pt x="182" y="1"/>
                    <a:pt x="182" y="1"/>
                    <a:pt x="182" y="1"/>
                  </a:cubicBezTo>
                  <a:cubicBezTo>
                    <a:pt x="189" y="1"/>
                    <a:pt x="194" y="6"/>
                    <a:pt x="194" y="12"/>
                  </a:cubicBezTo>
                  <a:cubicBezTo>
                    <a:pt x="194" y="12"/>
                    <a:pt x="194" y="13"/>
                    <a:pt x="194" y="13"/>
                  </a:cubicBezTo>
                  <a:cubicBezTo>
                    <a:pt x="167" y="265"/>
                    <a:pt x="167" y="265"/>
                    <a:pt x="167" y="265"/>
                  </a:cubicBezTo>
                  <a:cubicBezTo>
                    <a:pt x="166" y="271"/>
                    <a:pt x="161" y="275"/>
                    <a:pt x="155" y="275"/>
                  </a:cubicBezTo>
                  <a:cubicBezTo>
                    <a:pt x="155" y="276"/>
                    <a:pt x="155" y="276"/>
                    <a:pt x="155" y="276"/>
                  </a:cubicBezTo>
                  <a:cubicBezTo>
                    <a:pt x="155" y="276"/>
                    <a:pt x="155" y="276"/>
                    <a:pt x="155" y="276"/>
                  </a:cubicBezTo>
                  <a:cubicBezTo>
                    <a:pt x="162" y="276"/>
                    <a:pt x="167" y="271"/>
                    <a:pt x="168" y="265"/>
                  </a:cubicBezTo>
                  <a:cubicBezTo>
                    <a:pt x="195" y="13"/>
                    <a:pt x="195" y="13"/>
                    <a:pt x="195" y="13"/>
                  </a:cubicBezTo>
                  <a:cubicBezTo>
                    <a:pt x="195" y="13"/>
                    <a:pt x="195" y="13"/>
                    <a:pt x="195" y="12"/>
                  </a:cubicBezTo>
                  <a:cubicBezTo>
                    <a:pt x="195" y="5"/>
                    <a:pt x="189" y="0"/>
                    <a:pt x="182" y="0"/>
                  </a:cubicBezTo>
                  <a:cubicBezTo>
                    <a:pt x="40" y="0"/>
                    <a:pt x="40" y="0"/>
                    <a:pt x="40" y="0"/>
                  </a:cubicBezTo>
                  <a:cubicBezTo>
                    <a:pt x="33" y="0"/>
                    <a:pt x="28" y="4"/>
                    <a:pt x="27" y="11"/>
                  </a:cubicBezTo>
                  <a:cubicBezTo>
                    <a:pt x="0" y="262"/>
                    <a:pt x="0" y="262"/>
                    <a:pt x="0" y="262"/>
                  </a:cubicBezTo>
                  <a:cubicBezTo>
                    <a:pt x="0" y="262"/>
                    <a:pt x="0" y="262"/>
                    <a:pt x="0" y="262"/>
                  </a:cubicBezTo>
                  <a:cubicBezTo>
                    <a:pt x="0" y="263"/>
                    <a:pt x="0" y="263"/>
                    <a:pt x="0" y="264"/>
                  </a:cubicBezTo>
                  <a:cubicBezTo>
                    <a:pt x="0" y="270"/>
                    <a:pt x="6" y="276"/>
                    <a:pt x="13" y="276"/>
                  </a:cubicBezTo>
                  <a:cubicBezTo>
                    <a:pt x="155" y="276"/>
                    <a:pt x="155" y="276"/>
                    <a:pt x="155" y="2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任意多边形: 形状 285"/>
            <p:cNvSpPr>
              <a:spLocks/>
            </p:cNvSpPr>
            <p:nvPr/>
          </p:nvSpPr>
          <p:spPr bwMode="auto">
            <a:xfrm>
              <a:off x="8676969" y="4543569"/>
              <a:ext cx="746530" cy="484704"/>
            </a:xfrm>
            <a:custGeom>
              <a:avLst/>
              <a:gdLst>
                <a:gd name="T0" fmla="*/ 307 w 345"/>
                <a:gd name="T1" fmla="*/ 224 h 224"/>
                <a:gd name="T2" fmla="*/ 13 w 345"/>
                <a:gd name="T3" fmla="*/ 224 h 224"/>
                <a:gd name="T4" fmla="*/ 1 w 345"/>
                <a:gd name="T5" fmla="*/ 211 h 224"/>
                <a:gd name="T6" fmla="*/ 26 w 345"/>
                <a:gd name="T7" fmla="*/ 11 h 224"/>
                <a:gd name="T8" fmla="*/ 38 w 345"/>
                <a:gd name="T9" fmla="*/ 0 h 224"/>
                <a:gd name="T10" fmla="*/ 332 w 345"/>
                <a:gd name="T11" fmla="*/ 0 h 224"/>
                <a:gd name="T12" fmla="*/ 344 w 345"/>
                <a:gd name="T13" fmla="*/ 14 h 224"/>
                <a:gd name="T14" fmla="*/ 319 w 345"/>
                <a:gd name="T15" fmla="*/ 214 h 224"/>
                <a:gd name="T16" fmla="*/ 307 w 345"/>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224">
                  <a:moveTo>
                    <a:pt x="307" y="224"/>
                  </a:moveTo>
                  <a:cubicBezTo>
                    <a:pt x="13" y="224"/>
                    <a:pt x="13" y="224"/>
                    <a:pt x="13" y="224"/>
                  </a:cubicBezTo>
                  <a:cubicBezTo>
                    <a:pt x="6" y="224"/>
                    <a:pt x="0" y="218"/>
                    <a:pt x="1" y="211"/>
                  </a:cubicBezTo>
                  <a:cubicBezTo>
                    <a:pt x="26" y="11"/>
                    <a:pt x="26" y="11"/>
                    <a:pt x="26" y="11"/>
                  </a:cubicBezTo>
                  <a:cubicBezTo>
                    <a:pt x="26" y="5"/>
                    <a:pt x="32" y="0"/>
                    <a:pt x="38" y="0"/>
                  </a:cubicBezTo>
                  <a:cubicBezTo>
                    <a:pt x="332" y="0"/>
                    <a:pt x="332" y="0"/>
                    <a:pt x="332" y="0"/>
                  </a:cubicBezTo>
                  <a:cubicBezTo>
                    <a:pt x="339" y="0"/>
                    <a:pt x="345" y="7"/>
                    <a:pt x="344" y="14"/>
                  </a:cubicBezTo>
                  <a:cubicBezTo>
                    <a:pt x="319" y="214"/>
                    <a:pt x="319" y="214"/>
                    <a:pt x="319" y="214"/>
                  </a:cubicBezTo>
                  <a:cubicBezTo>
                    <a:pt x="318" y="220"/>
                    <a:pt x="313" y="224"/>
                    <a:pt x="307" y="224"/>
                  </a:cubicBezTo>
                  <a:close/>
                </a:path>
              </a:pathLst>
            </a:custGeom>
            <a:solidFill>
              <a:srgbClr val="DC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任意多边形: 形状 286"/>
            <p:cNvSpPr>
              <a:spLocks/>
            </p:cNvSpPr>
            <p:nvPr/>
          </p:nvSpPr>
          <p:spPr bwMode="auto">
            <a:xfrm>
              <a:off x="8676969" y="4543569"/>
              <a:ext cx="744365" cy="486869"/>
            </a:xfrm>
            <a:custGeom>
              <a:avLst/>
              <a:gdLst>
                <a:gd name="T0" fmla="*/ 307 w 344"/>
                <a:gd name="T1" fmla="*/ 224 h 225"/>
                <a:gd name="T2" fmla="*/ 307 w 344"/>
                <a:gd name="T3" fmla="*/ 224 h 225"/>
                <a:gd name="T4" fmla="*/ 13 w 344"/>
                <a:gd name="T5" fmla="*/ 224 h 225"/>
                <a:gd name="T6" fmla="*/ 1 w 344"/>
                <a:gd name="T7" fmla="*/ 212 h 225"/>
                <a:gd name="T8" fmla="*/ 2 w 344"/>
                <a:gd name="T9" fmla="*/ 211 h 225"/>
                <a:gd name="T10" fmla="*/ 26 w 344"/>
                <a:gd name="T11" fmla="*/ 11 h 225"/>
                <a:gd name="T12" fmla="*/ 38 w 344"/>
                <a:gd name="T13" fmla="*/ 1 h 225"/>
                <a:gd name="T14" fmla="*/ 332 w 344"/>
                <a:gd name="T15" fmla="*/ 1 h 225"/>
                <a:gd name="T16" fmla="*/ 343 w 344"/>
                <a:gd name="T17" fmla="*/ 12 h 225"/>
                <a:gd name="T18" fmla="*/ 343 w 344"/>
                <a:gd name="T19" fmla="*/ 14 h 225"/>
                <a:gd name="T20" fmla="*/ 318 w 344"/>
                <a:gd name="T21" fmla="*/ 214 h 225"/>
                <a:gd name="T22" fmla="*/ 307 w 344"/>
                <a:gd name="T23" fmla="*/ 224 h 225"/>
                <a:gd name="T24" fmla="*/ 307 w 344"/>
                <a:gd name="T25" fmla="*/ 224 h 225"/>
                <a:gd name="T26" fmla="*/ 307 w 344"/>
                <a:gd name="T27" fmla="*/ 225 h 225"/>
                <a:gd name="T28" fmla="*/ 319 w 344"/>
                <a:gd name="T29" fmla="*/ 214 h 225"/>
                <a:gd name="T30" fmla="*/ 344 w 344"/>
                <a:gd name="T31" fmla="*/ 14 h 225"/>
                <a:gd name="T32" fmla="*/ 344 w 344"/>
                <a:gd name="T33" fmla="*/ 12 h 225"/>
                <a:gd name="T34" fmla="*/ 332 w 344"/>
                <a:gd name="T35" fmla="*/ 0 h 225"/>
                <a:gd name="T36" fmla="*/ 38 w 344"/>
                <a:gd name="T37" fmla="*/ 0 h 225"/>
                <a:gd name="T38" fmla="*/ 25 w 344"/>
                <a:gd name="T39" fmla="*/ 11 h 225"/>
                <a:gd name="T40" fmla="*/ 1 w 344"/>
                <a:gd name="T41" fmla="*/ 211 h 225"/>
                <a:gd name="T42" fmla="*/ 0 w 344"/>
                <a:gd name="T43" fmla="*/ 212 h 225"/>
                <a:gd name="T44" fmla="*/ 13 w 344"/>
                <a:gd name="T45" fmla="*/ 225 h 225"/>
                <a:gd name="T46" fmla="*/ 307 w 344"/>
                <a:gd name="T47" fmla="*/ 225 h 225"/>
                <a:gd name="T48" fmla="*/ 307 w 344"/>
                <a:gd name="T49" fmla="*/ 22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225">
                  <a:moveTo>
                    <a:pt x="307" y="224"/>
                  </a:moveTo>
                  <a:cubicBezTo>
                    <a:pt x="307" y="224"/>
                    <a:pt x="307" y="224"/>
                    <a:pt x="307" y="224"/>
                  </a:cubicBezTo>
                  <a:cubicBezTo>
                    <a:pt x="13" y="224"/>
                    <a:pt x="13" y="224"/>
                    <a:pt x="13" y="224"/>
                  </a:cubicBezTo>
                  <a:cubicBezTo>
                    <a:pt x="7" y="224"/>
                    <a:pt x="1" y="218"/>
                    <a:pt x="1" y="212"/>
                  </a:cubicBezTo>
                  <a:cubicBezTo>
                    <a:pt x="1" y="212"/>
                    <a:pt x="1" y="211"/>
                    <a:pt x="2" y="211"/>
                  </a:cubicBezTo>
                  <a:cubicBezTo>
                    <a:pt x="26" y="11"/>
                    <a:pt x="26" y="11"/>
                    <a:pt x="26" y="11"/>
                  </a:cubicBezTo>
                  <a:cubicBezTo>
                    <a:pt x="27" y="5"/>
                    <a:pt x="32" y="1"/>
                    <a:pt x="38" y="1"/>
                  </a:cubicBezTo>
                  <a:cubicBezTo>
                    <a:pt x="332" y="1"/>
                    <a:pt x="332" y="1"/>
                    <a:pt x="332" y="1"/>
                  </a:cubicBezTo>
                  <a:cubicBezTo>
                    <a:pt x="338" y="1"/>
                    <a:pt x="343" y="6"/>
                    <a:pt x="343" y="12"/>
                  </a:cubicBezTo>
                  <a:cubicBezTo>
                    <a:pt x="343" y="13"/>
                    <a:pt x="343" y="13"/>
                    <a:pt x="343" y="14"/>
                  </a:cubicBezTo>
                  <a:cubicBezTo>
                    <a:pt x="318" y="214"/>
                    <a:pt x="318" y="214"/>
                    <a:pt x="318" y="214"/>
                  </a:cubicBezTo>
                  <a:cubicBezTo>
                    <a:pt x="318" y="219"/>
                    <a:pt x="313" y="224"/>
                    <a:pt x="307" y="224"/>
                  </a:cubicBezTo>
                  <a:cubicBezTo>
                    <a:pt x="307" y="224"/>
                    <a:pt x="307" y="224"/>
                    <a:pt x="307" y="224"/>
                  </a:cubicBezTo>
                  <a:cubicBezTo>
                    <a:pt x="307" y="225"/>
                    <a:pt x="307" y="225"/>
                    <a:pt x="307" y="225"/>
                  </a:cubicBezTo>
                  <a:cubicBezTo>
                    <a:pt x="313" y="225"/>
                    <a:pt x="319" y="220"/>
                    <a:pt x="319" y="214"/>
                  </a:cubicBezTo>
                  <a:cubicBezTo>
                    <a:pt x="344" y="14"/>
                    <a:pt x="344" y="14"/>
                    <a:pt x="344" y="14"/>
                  </a:cubicBezTo>
                  <a:cubicBezTo>
                    <a:pt x="344" y="13"/>
                    <a:pt x="344" y="13"/>
                    <a:pt x="344" y="12"/>
                  </a:cubicBezTo>
                  <a:cubicBezTo>
                    <a:pt x="344" y="5"/>
                    <a:pt x="339" y="0"/>
                    <a:pt x="332" y="0"/>
                  </a:cubicBezTo>
                  <a:cubicBezTo>
                    <a:pt x="38" y="0"/>
                    <a:pt x="38" y="0"/>
                    <a:pt x="38" y="0"/>
                  </a:cubicBezTo>
                  <a:cubicBezTo>
                    <a:pt x="31" y="0"/>
                    <a:pt x="26" y="5"/>
                    <a:pt x="25" y="11"/>
                  </a:cubicBezTo>
                  <a:cubicBezTo>
                    <a:pt x="1" y="211"/>
                    <a:pt x="1" y="211"/>
                    <a:pt x="1" y="211"/>
                  </a:cubicBezTo>
                  <a:cubicBezTo>
                    <a:pt x="0" y="211"/>
                    <a:pt x="0" y="212"/>
                    <a:pt x="0" y="212"/>
                  </a:cubicBezTo>
                  <a:cubicBezTo>
                    <a:pt x="0" y="219"/>
                    <a:pt x="6" y="225"/>
                    <a:pt x="13" y="225"/>
                  </a:cubicBezTo>
                  <a:cubicBezTo>
                    <a:pt x="307" y="225"/>
                    <a:pt x="307" y="225"/>
                    <a:pt x="307" y="225"/>
                  </a:cubicBezTo>
                  <a:lnTo>
                    <a:pt x="307"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任意多边形: 形状 287"/>
            <p:cNvSpPr>
              <a:spLocks/>
            </p:cNvSpPr>
            <p:nvPr/>
          </p:nvSpPr>
          <p:spPr bwMode="auto">
            <a:xfrm>
              <a:off x="10758597" y="1352492"/>
              <a:ext cx="222877" cy="424116"/>
            </a:xfrm>
            <a:custGeom>
              <a:avLst/>
              <a:gdLst>
                <a:gd name="T0" fmla="*/ 98 w 103"/>
                <a:gd name="T1" fmla="*/ 0 h 196"/>
                <a:gd name="T2" fmla="*/ 0 w 103"/>
                <a:gd name="T3" fmla="*/ 98 h 196"/>
                <a:gd name="T4" fmla="*/ 98 w 103"/>
                <a:gd name="T5" fmla="*/ 196 h 196"/>
                <a:gd name="T6" fmla="*/ 103 w 103"/>
                <a:gd name="T7" fmla="*/ 191 h 196"/>
                <a:gd name="T8" fmla="*/ 103 w 103"/>
                <a:gd name="T9" fmla="*/ 191 h 196"/>
                <a:gd name="T10" fmla="*/ 11 w 103"/>
                <a:gd name="T11" fmla="*/ 98 h 196"/>
                <a:gd name="T12" fmla="*/ 103 w 103"/>
                <a:gd name="T13" fmla="*/ 6 h 196"/>
                <a:gd name="T14" fmla="*/ 98 w 103"/>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96">
                  <a:moveTo>
                    <a:pt x="98" y="0"/>
                  </a:moveTo>
                  <a:lnTo>
                    <a:pt x="0" y="98"/>
                  </a:lnTo>
                  <a:lnTo>
                    <a:pt x="98" y="196"/>
                  </a:lnTo>
                  <a:lnTo>
                    <a:pt x="103" y="191"/>
                  </a:lnTo>
                  <a:lnTo>
                    <a:pt x="103" y="191"/>
                  </a:lnTo>
                  <a:lnTo>
                    <a:pt x="11" y="98"/>
                  </a:lnTo>
                  <a:lnTo>
                    <a:pt x="103" y="6"/>
                  </a:lnTo>
                  <a:lnTo>
                    <a:pt x="98" y="0"/>
                  </a:lnTo>
                  <a:close/>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任意多边形: 形状 288"/>
            <p:cNvSpPr>
              <a:spLocks/>
            </p:cNvSpPr>
            <p:nvPr/>
          </p:nvSpPr>
          <p:spPr bwMode="auto">
            <a:xfrm>
              <a:off x="10758597" y="1352492"/>
              <a:ext cx="222877" cy="424116"/>
            </a:xfrm>
            <a:custGeom>
              <a:avLst/>
              <a:gdLst>
                <a:gd name="T0" fmla="*/ 98 w 103"/>
                <a:gd name="T1" fmla="*/ 0 h 196"/>
                <a:gd name="T2" fmla="*/ 0 w 103"/>
                <a:gd name="T3" fmla="*/ 98 h 196"/>
                <a:gd name="T4" fmla="*/ 98 w 103"/>
                <a:gd name="T5" fmla="*/ 196 h 196"/>
                <a:gd name="T6" fmla="*/ 103 w 103"/>
                <a:gd name="T7" fmla="*/ 191 h 196"/>
                <a:gd name="T8" fmla="*/ 103 w 103"/>
                <a:gd name="T9" fmla="*/ 191 h 196"/>
                <a:gd name="T10" fmla="*/ 11 w 103"/>
                <a:gd name="T11" fmla="*/ 98 h 196"/>
                <a:gd name="T12" fmla="*/ 103 w 103"/>
                <a:gd name="T13" fmla="*/ 6 h 196"/>
                <a:gd name="T14" fmla="*/ 98 w 103"/>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96">
                  <a:moveTo>
                    <a:pt x="98" y="0"/>
                  </a:moveTo>
                  <a:lnTo>
                    <a:pt x="0" y="98"/>
                  </a:lnTo>
                  <a:lnTo>
                    <a:pt x="98" y="196"/>
                  </a:lnTo>
                  <a:lnTo>
                    <a:pt x="103" y="191"/>
                  </a:lnTo>
                  <a:lnTo>
                    <a:pt x="103" y="191"/>
                  </a:lnTo>
                  <a:lnTo>
                    <a:pt x="11" y="98"/>
                  </a:lnTo>
                  <a:lnTo>
                    <a:pt x="103"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任意多边形: 形状 289"/>
            <p:cNvSpPr>
              <a:spLocks/>
            </p:cNvSpPr>
            <p:nvPr/>
          </p:nvSpPr>
          <p:spPr bwMode="auto">
            <a:xfrm>
              <a:off x="11057208" y="1209678"/>
              <a:ext cx="222877" cy="424116"/>
            </a:xfrm>
            <a:custGeom>
              <a:avLst/>
              <a:gdLst>
                <a:gd name="T0" fmla="*/ 5 w 103"/>
                <a:gd name="T1" fmla="*/ 0 h 196"/>
                <a:gd name="T2" fmla="*/ 0 w 103"/>
                <a:gd name="T3" fmla="*/ 6 h 196"/>
                <a:gd name="T4" fmla="*/ 92 w 103"/>
                <a:gd name="T5" fmla="*/ 98 h 196"/>
                <a:gd name="T6" fmla="*/ 0 w 103"/>
                <a:gd name="T7" fmla="*/ 191 h 196"/>
                <a:gd name="T8" fmla="*/ 5 w 103"/>
                <a:gd name="T9" fmla="*/ 196 h 196"/>
                <a:gd name="T10" fmla="*/ 103 w 103"/>
                <a:gd name="T11" fmla="*/ 98 h 196"/>
                <a:gd name="T12" fmla="*/ 5 w 103"/>
                <a:gd name="T13" fmla="*/ 0 h 196"/>
              </a:gdLst>
              <a:ahLst/>
              <a:cxnLst>
                <a:cxn ang="0">
                  <a:pos x="T0" y="T1"/>
                </a:cxn>
                <a:cxn ang="0">
                  <a:pos x="T2" y="T3"/>
                </a:cxn>
                <a:cxn ang="0">
                  <a:pos x="T4" y="T5"/>
                </a:cxn>
                <a:cxn ang="0">
                  <a:pos x="T6" y="T7"/>
                </a:cxn>
                <a:cxn ang="0">
                  <a:pos x="T8" y="T9"/>
                </a:cxn>
                <a:cxn ang="0">
                  <a:pos x="T10" y="T11"/>
                </a:cxn>
                <a:cxn ang="0">
                  <a:pos x="T12" y="T13"/>
                </a:cxn>
              </a:cxnLst>
              <a:rect l="0" t="0" r="r" b="b"/>
              <a:pathLst>
                <a:path w="103" h="196">
                  <a:moveTo>
                    <a:pt x="5" y="0"/>
                  </a:moveTo>
                  <a:lnTo>
                    <a:pt x="0" y="6"/>
                  </a:lnTo>
                  <a:lnTo>
                    <a:pt x="92" y="98"/>
                  </a:lnTo>
                  <a:lnTo>
                    <a:pt x="0" y="191"/>
                  </a:lnTo>
                  <a:lnTo>
                    <a:pt x="5" y="196"/>
                  </a:lnTo>
                  <a:lnTo>
                    <a:pt x="103" y="98"/>
                  </a:lnTo>
                  <a:lnTo>
                    <a:pt x="5" y="0"/>
                  </a:lnTo>
                  <a:close/>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任意多边形: 形状 290"/>
            <p:cNvSpPr>
              <a:spLocks/>
            </p:cNvSpPr>
            <p:nvPr/>
          </p:nvSpPr>
          <p:spPr bwMode="auto">
            <a:xfrm>
              <a:off x="11057208" y="1209678"/>
              <a:ext cx="222877" cy="424116"/>
            </a:xfrm>
            <a:custGeom>
              <a:avLst/>
              <a:gdLst>
                <a:gd name="T0" fmla="*/ 5 w 103"/>
                <a:gd name="T1" fmla="*/ 0 h 196"/>
                <a:gd name="T2" fmla="*/ 0 w 103"/>
                <a:gd name="T3" fmla="*/ 6 h 196"/>
                <a:gd name="T4" fmla="*/ 92 w 103"/>
                <a:gd name="T5" fmla="*/ 98 h 196"/>
                <a:gd name="T6" fmla="*/ 0 w 103"/>
                <a:gd name="T7" fmla="*/ 191 h 196"/>
                <a:gd name="T8" fmla="*/ 5 w 103"/>
                <a:gd name="T9" fmla="*/ 196 h 196"/>
                <a:gd name="T10" fmla="*/ 103 w 103"/>
                <a:gd name="T11" fmla="*/ 98 h 196"/>
                <a:gd name="T12" fmla="*/ 5 w 103"/>
                <a:gd name="T13" fmla="*/ 0 h 196"/>
              </a:gdLst>
              <a:ahLst/>
              <a:cxnLst>
                <a:cxn ang="0">
                  <a:pos x="T0" y="T1"/>
                </a:cxn>
                <a:cxn ang="0">
                  <a:pos x="T2" y="T3"/>
                </a:cxn>
                <a:cxn ang="0">
                  <a:pos x="T4" y="T5"/>
                </a:cxn>
                <a:cxn ang="0">
                  <a:pos x="T6" y="T7"/>
                </a:cxn>
                <a:cxn ang="0">
                  <a:pos x="T8" y="T9"/>
                </a:cxn>
                <a:cxn ang="0">
                  <a:pos x="T10" y="T11"/>
                </a:cxn>
                <a:cxn ang="0">
                  <a:pos x="T12" y="T13"/>
                </a:cxn>
              </a:cxnLst>
              <a:rect l="0" t="0" r="r" b="b"/>
              <a:pathLst>
                <a:path w="103" h="196">
                  <a:moveTo>
                    <a:pt x="5" y="0"/>
                  </a:moveTo>
                  <a:lnTo>
                    <a:pt x="0" y="6"/>
                  </a:lnTo>
                  <a:lnTo>
                    <a:pt x="92" y="98"/>
                  </a:lnTo>
                  <a:lnTo>
                    <a:pt x="0" y="191"/>
                  </a:lnTo>
                  <a:lnTo>
                    <a:pt x="5" y="196"/>
                  </a:lnTo>
                  <a:lnTo>
                    <a:pt x="103" y="98"/>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lvl="0"/>
            <a:r>
              <a:rPr lang="en-US"/>
              <a:t>Click to add title</a:t>
            </a:r>
          </a:p>
        </p:txBody>
      </p:sp>
      <p:sp>
        <p:nvSpPr>
          <p:cNvPr id="3" name="日期占位符 2"/>
          <p:cNvSpPr>
            <a:spLocks noGrp="1"/>
          </p:cNvSpPr>
          <p:nvPr>
            <p:ph type="dt" sz="half" idx="10"/>
          </p:nvPr>
        </p:nvSpPr>
        <p:spPr/>
        <p:txBody>
          <a:bodyPr/>
          <a:lstStyle/>
          <a:p>
            <a:fld id="{43A25592-9C3F-48AB-9A3F-F2A64B129A6F}" type="datetimeFigureOut">
              <a:rPr lang="en-US" smtClean="0"/>
              <a:t>9/12/2023</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25592-9C3F-48AB-9A3F-F2A64B129A6F}" type="datetimeFigureOut">
              <a:rPr lang="en-US" smtClean="0"/>
              <a:t>9/12/2023</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0399" y="3038152"/>
            <a:ext cx="7070299" cy="781696"/>
          </a:xfrm>
        </p:spPr>
        <p:txBody>
          <a:bodyPr anchor="ctr">
            <a:normAutofit/>
          </a:bodyPr>
          <a:lstStyle>
            <a:lvl1pPr>
              <a:defRPr sz="5400"/>
            </a:lvl1pPr>
          </a:lstStyle>
          <a:p>
            <a:pPr lvl="0"/>
            <a:r>
              <a:rPr lang="en-US"/>
              <a:t>Click to add title</a:t>
            </a:r>
          </a:p>
        </p:txBody>
      </p:sp>
      <p:sp>
        <p:nvSpPr>
          <p:cNvPr id="4" name="文本占位符 3"/>
          <p:cNvSpPr>
            <a:spLocks noGrp="1"/>
          </p:cNvSpPr>
          <p:nvPr>
            <p:ph type="body" sz="quarter" idx="13" hasCustomPrompt="1"/>
          </p:nvPr>
        </p:nvSpPr>
        <p:spPr>
          <a:xfrm>
            <a:off x="7001013" y="5859780"/>
            <a:ext cx="4517887" cy="274320"/>
          </a:xfrm>
        </p:spPr>
        <p:txBody>
          <a:bodyPr anchor="ctr">
            <a:noAutofit/>
          </a:bodyPr>
          <a:lstStyle>
            <a:lvl1pPr marL="0" indent="0" algn="r">
              <a:lnSpc>
                <a:spcPct val="100000"/>
              </a:lnSpc>
              <a:spcBef>
                <a:spcPts val="0"/>
              </a:spcBef>
              <a:buNone/>
              <a:defRPr lang="en-US" sz="1200" dirty="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5844540"/>
            <a:ext cx="4517887" cy="274320"/>
          </a:xfrm>
        </p:spPr>
        <p:txBody>
          <a:bodyPr anchor="ctr">
            <a:noAutofit/>
          </a:bodyPr>
          <a:lstStyle>
            <a:lvl1pPr marL="0" indent="0" algn="l">
              <a:lnSpc>
                <a:spcPct val="100000"/>
              </a:lnSpc>
              <a:spcBef>
                <a:spcPts val="0"/>
              </a:spcBef>
              <a:buNone/>
              <a:defRPr lang="en-US" sz="1200" dirty="0">
                <a:solidFill>
                  <a:schemeClr val="tx1"/>
                </a:solidFill>
              </a:defRPr>
            </a:lvl1pPr>
          </a:lstStyle>
          <a:p>
            <a:pPr lvl="0"/>
            <a:r>
              <a:rPr lang="en-US"/>
              <a:t>www.officeplus.cn</a:t>
            </a:r>
          </a:p>
        </p:txBody>
      </p:sp>
      <p:grpSp>
        <p:nvGrpSpPr>
          <p:cNvPr id="3" name="组合 2"/>
          <p:cNvGrpSpPr/>
          <p:nvPr/>
        </p:nvGrpSpPr>
        <p:grpSpPr>
          <a:xfrm>
            <a:off x="6194405" y="658019"/>
            <a:ext cx="5996008" cy="5373185"/>
            <a:chOff x="6194405" y="658019"/>
            <a:chExt cx="5996008" cy="5373185"/>
          </a:xfrm>
        </p:grpSpPr>
        <p:sp>
          <p:nvSpPr>
            <p:cNvPr id="6" name="矩形 5"/>
            <p:cNvSpPr>
              <a:spLocks noChangeArrowheads="1"/>
            </p:cNvSpPr>
            <p:nvPr/>
          </p:nvSpPr>
          <p:spPr bwMode="auto">
            <a:xfrm>
              <a:off x="7075583" y="3762901"/>
              <a:ext cx="5114829" cy="445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a:spLocks noChangeArrowheads="1"/>
            </p:cNvSpPr>
            <p:nvPr/>
          </p:nvSpPr>
          <p:spPr bwMode="auto">
            <a:xfrm>
              <a:off x="7075583" y="3762901"/>
              <a:ext cx="5114829" cy="44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形状 8"/>
            <p:cNvSpPr>
              <a:spLocks/>
            </p:cNvSpPr>
            <p:nvPr/>
          </p:nvSpPr>
          <p:spPr bwMode="auto">
            <a:xfrm>
              <a:off x="12190412" y="3787507"/>
              <a:ext cx="0" cy="462888"/>
            </a:xfrm>
            <a:custGeom>
              <a:avLst/>
              <a:gdLst>
                <a:gd name="T0" fmla="*/ 0 h 301"/>
                <a:gd name="T1" fmla="*/ 0 h 301"/>
                <a:gd name="T2" fmla="*/ 13 h 301"/>
                <a:gd name="T3" fmla="*/ 13 h 301"/>
                <a:gd name="T4" fmla="*/ 301 h 301"/>
                <a:gd name="T5" fmla="*/ 301 h 301"/>
                <a:gd name="T6" fmla="*/ 0 h 301"/>
              </a:gdLst>
              <a:ahLst/>
              <a:cxnLst>
                <a:cxn ang="0">
                  <a:pos x="0" y="T0"/>
                </a:cxn>
                <a:cxn ang="0">
                  <a:pos x="0" y="T1"/>
                </a:cxn>
                <a:cxn ang="0">
                  <a:pos x="0" y="T2"/>
                </a:cxn>
                <a:cxn ang="0">
                  <a:pos x="0" y="T3"/>
                </a:cxn>
                <a:cxn ang="0">
                  <a:pos x="0" y="T4"/>
                </a:cxn>
                <a:cxn ang="0">
                  <a:pos x="0" y="T5"/>
                </a:cxn>
                <a:cxn ang="0">
                  <a:pos x="0" y="T6"/>
                </a:cxn>
              </a:cxnLst>
              <a:rect l="0" t="0" r="r" b="b"/>
              <a:pathLst>
                <a:path h="301">
                  <a:moveTo>
                    <a:pt x="0" y="0"/>
                  </a:moveTo>
                  <a:lnTo>
                    <a:pt x="0" y="0"/>
                  </a:lnTo>
                  <a:lnTo>
                    <a:pt x="0" y="13"/>
                  </a:lnTo>
                  <a:lnTo>
                    <a:pt x="0" y="13"/>
                  </a:lnTo>
                  <a:lnTo>
                    <a:pt x="0" y="301"/>
                  </a:lnTo>
                  <a:lnTo>
                    <a:pt x="0" y="301"/>
                  </a:lnTo>
                  <a:lnTo>
                    <a:pt x="0" y="0"/>
                  </a:lnTo>
                  <a:close/>
                </a:path>
              </a:pathLst>
            </a:custGeom>
            <a:solidFill>
              <a:srgbClr val="CDD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形状 9"/>
            <p:cNvSpPr>
              <a:spLocks/>
            </p:cNvSpPr>
            <p:nvPr/>
          </p:nvSpPr>
          <p:spPr bwMode="auto">
            <a:xfrm>
              <a:off x="12190412" y="3787507"/>
              <a:ext cx="0" cy="462888"/>
            </a:xfrm>
            <a:custGeom>
              <a:avLst/>
              <a:gdLst>
                <a:gd name="T0" fmla="*/ 0 h 301"/>
                <a:gd name="T1" fmla="*/ 0 h 301"/>
                <a:gd name="T2" fmla="*/ 13 h 301"/>
                <a:gd name="T3" fmla="*/ 13 h 301"/>
                <a:gd name="T4" fmla="*/ 301 h 301"/>
                <a:gd name="T5" fmla="*/ 301 h 301"/>
                <a:gd name="T6" fmla="*/ 0 h 301"/>
              </a:gdLst>
              <a:ahLst/>
              <a:cxnLst>
                <a:cxn ang="0">
                  <a:pos x="0" y="T0"/>
                </a:cxn>
                <a:cxn ang="0">
                  <a:pos x="0" y="T1"/>
                </a:cxn>
                <a:cxn ang="0">
                  <a:pos x="0" y="T2"/>
                </a:cxn>
                <a:cxn ang="0">
                  <a:pos x="0" y="T3"/>
                </a:cxn>
                <a:cxn ang="0">
                  <a:pos x="0" y="T4"/>
                </a:cxn>
                <a:cxn ang="0">
                  <a:pos x="0" y="T5"/>
                </a:cxn>
                <a:cxn ang="0">
                  <a:pos x="0" y="T6"/>
                </a:cxn>
              </a:cxnLst>
              <a:rect l="0" t="0" r="r" b="b"/>
              <a:pathLst>
                <a:path h="301">
                  <a:moveTo>
                    <a:pt x="0" y="0"/>
                  </a:moveTo>
                  <a:lnTo>
                    <a:pt x="0" y="0"/>
                  </a:lnTo>
                  <a:lnTo>
                    <a:pt x="0" y="13"/>
                  </a:lnTo>
                  <a:lnTo>
                    <a:pt x="0" y="13"/>
                  </a:lnTo>
                  <a:lnTo>
                    <a:pt x="0" y="301"/>
                  </a:lnTo>
                  <a:lnTo>
                    <a:pt x="0" y="30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形状 10"/>
            <p:cNvSpPr>
              <a:spLocks/>
            </p:cNvSpPr>
            <p:nvPr/>
          </p:nvSpPr>
          <p:spPr bwMode="auto">
            <a:xfrm>
              <a:off x="7089424" y="3807499"/>
              <a:ext cx="5100989" cy="442896"/>
            </a:xfrm>
            <a:custGeom>
              <a:avLst/>
              <a:gdLst>
                <a:gd name="T0" fmla="*/ 3317 w 3317"/>
                <a:gd name="T1" fmla="*/ 0 h 288"/>
                <a:gd name="T2" fmla="*/ 0 w 3317"/>
                <a:gd name="T3" fmla="*/ 0 h 288"/>
                <a:gd name="T4" fmla="*/ 232 w 3317"/>
                <a:gd name="T5" fmla="*/ 288 h 288"/>
                <a:gd name="T6" fmla="*/ 3317 w 3317"/>
                <a:gd name="T7" fmla="*/ 288 h 288"/>
                <a:gd name="T8" fmla="*/ 3317 w 3317"/>
                <a:gd name="T9" fmla="*/ 0 h 288"/>
              </a:gdLst>
              <a:ahLst/>
              <a:cxnLst>
                <a:cxn ang="0">
                  <a:pos x="T0" y="T1"/>
                </a:cxn>
                <a:cxn ang="0">
                  <a:pos x="T2" y="T3"/>
                </a:cxn>
                <a:cxn ang="0">
                  <a:pos x="T4" y="T5"/>
                </a:cxn>
                <a:cxn ang="0">
                  <a:pos x="T6" y="T7"/>
                </a:cxn>
                <a:cxn ang="0">
                  <a:pos x="T8" y="T9"/>
                </a:cxn>
              </a:cxnLst>
              <a:rect l="0" t="0" r="r" b="b"/>
              <a:pathLst>
                <a:path w="3317" h="288">
                  <a:moveTo>
                    <a:pt x="3317" y="0"/>
                  </a:moveTo>
                  <a:lnTo>
                    <a:pt x="0" y="0"/>
                  </a:lnTo>
                  <a:lnTo>
                    <a:pt x="232" y="288"/>
                  </a:lnTo>
                  <a:lnTo>
                    <a:pt x="3317" y="288"/>
                  </a:lnTo>
                  <a:lnTo>
                    <a:pt x="3317" y="0"/>
                  </a:lnTo>
                  <a:close/>
                </a:path>
              </a:pathLst>
            </a:custGeom>
            <a:solidFill>
              <a:srgbClr val="68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形状 11"/>
            <p:cNvSpPr>
              <a:spLocks/>
            </p:cNvSpPr>
            <p:nvPr/>
          </p:nvSpPr>
          <p:spPr bwMode="auto">
            <a:xfrm>
              <a:off x="7089424" y="3807499"/>
              <a:ext cx="5100989" cy="442896"/>
            </a:xfrm>
            <a:custGeom>
              <a:avLst/>
              <a:gdLst>
                <a:gd name="T0" fmla="*/ 3317 w 3317"/>
                <a:gd name="T1" fmla="*/ 0 h 288"/>
                <a:gd name="T2" fmla="*/ 0 w 3317"/>
                <a:gd name="T3" fmla="*/ 0 h 288"/>
                <a:gd name="T4" fmla="*/ 232 w 3317"/>
                <a:gd name="T5" fmla="*/ 288 h 288"/>
                <a:gd name="T6" fmla="*/ 3317 w 3317"/>
                <a:gd name="T7" fmla="*/ 288 h 288"/>
                <a:gd name="T8" fmla="*/ 3317 w 3317"/>
                <a:gd name="T9" fmla="*/ 0 h 288"/>
              </a:gdLst>
              <a:ahLst/>
              <a:cxnLst>
                <a:cxn ang="0">
                  <a:pos x="T0" y="T1"/>
                </a:cxn>
                <a:cxn ang="0">
                  <a:pos x="T2" y="T3"/>
                </a:cxn>
                <a:cxn ang="0">
                  <a:pos x="T4" y="T5"/>
                </a:cxn>
                <a:cxn ang="0">
                  <a:pos x="T6" y="T7"/>
                </a:cxn>
                <a:cxn ang="0">
                  <a:pos x="T8" y="T9"/>
                </a:cxn>
              </a:cxnLst>
              <a:rect l="0" t="0" r="r" b="b"/>
              <a:pathLst>
                <a:path w="3317" h="288">
                  <a:moveTo>
                    <a:pt x="3317" y="0"/>
                  </a:moveTo>
                  <a:lnTo>
                    <a:pt x="0" y="0"/>
                  </a:lnTo>
                  <a:lnTo>
                    <a:pt x="232" y="288"/>
                  </a:lnTo>
                  <a:lnTo>
                    <a:pt x="3317" y="288"/>
                  </a:lnTo>
                  <a:lnTo>
                    <a:pt x="33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2"/>
            <p:cNvSpPr>
              <a:spLocks/>
            </p:cNvSpPr>
            <p:nvPr/>
          </p:nvSpPr>
          <p:spPr bwMode="auto">
            <a:xfrm>
              <a:off x="7075583" y="3787507"/>
              <a:ext cx="5114829" cy="19992"/>
            </a:xfrm>
            <a:custGeom>
              <a:avLst/>
              <a:gdLst>
                <a:gd name="T0" fmla="*/ 3326 w 3326"/>
                <a:gd name="T1" fmla="*/ 0 h 13"/>
                <a:gd name="T2" fmla="*/ 0 w 3326"/>
                <a:gd name="T3" fmla="*/ 0 h 13"/>
                <a:gd name="T4" fmla="*/ 9 w 3326"/>
                <a:gd name="T5" fmla="*/ 13 h 13"/>
                <a:gd name="T6" fmla="*/ 3326 w 3326"/>
                <a:gd name="T7" fmla="*/ 13 h 13"/>
                <a:gd name="T8" fmla="*/ 3326 w 3326"/>
                <a:gd name="T9" fmla="*/ 13 h 13"/>
                <a:gd name="T10" fmla="*/ 3326 w 3326"/>
                <a:gd name="T11" fmla="*/ 0 h 13"/>
              </a:gdLst>
              <a:ahLst/>
              <a:cxnLst>
                <a:cxn ang="0">
                  <a:pos x="T0" y="T1"/>
                </a:cxn>
                <a:cxn ang="0">
                  <a:pos x="T2" y="T3"/>
                </a:cxn>
                <a:cxn ang="0">
                  <a:pos x="T4" y="T5"/>
                </a:cxn>
                <a:cxn ang="0">
                  <a:pos x="T6" y="T7"/>
                </a:cxn>
                <a:cxn ang="0">
                  <a:pos x="T8" y="T9"/>
                </a:cxn>
                <a:cxn ang="0">
                  <a:pos x="T10" y="T11"/>
                </a:cxn>
              </a:cxnLst>
              <a:rect l="0" t="0" r="r" b="b"/>
              <a:pathLst>
                <a:path w="3326" h="13">
                  <a:moveTo>
                    <a:pt x="3326" y="0"/>
                  </a:moveTo>
                  <a:lnTo>
                    <a:pt x="0" y="0"/>
                  </a:lnTo>
                  <a:lnTo>
                    <a:pt x="9" y="13"/>
                  </a:lnTo>
                  <a:lnTo>
                    <a:pt x="3326" y="13"/>
                  </a:lnTo>
                  <a:lnTo>
                    <a:pt x="3326" y="13"/>
                  </a:lnTo>
                  <a:lnTo>
                    <a:pt x="33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p:cNvSpPr>
              <a:spLocks/>
            </p:cNvSpPr>
            <p:nvPr/>
          </p:nvSpPr>
          <p:spPr bwMode="auto">
            <a:xfrm>
              <a:off x="7075583" y="3787507"/>
              <a:ext cx="5114829" cy="19992"/>
            </a:xfrm>
            <a:custGeom>
              <a:avLst/>
              <a:gdLst>
                <a:gd name="T0" fmla="*/ 3326 w 3326"/>
                <a:gd name="T1" fmla="*/ 0 h 13"/>
                <a:gd name="T2" fmla="*/ 0 w 3326"/>
                <a:gd name="T3" fmla="*/ 0 h 13"/>
                <a:gd name="T4" fmla="*/ 9 w 3326"/>
                <a:gd name="T5" fmla="*/ 13 h 13"/>
                <a:gd name="T6" fmla="*/ 3326 w 3326"/>
                <a:gd name="T7" fmla="*/ 13 h 13"/>
                <a:gd name="T8" fmla="*/ 3326 w 3326"/>
                <a:gd name="T9" fmla="*/ 13 h 13"/>
                <a:gd name="T10" fmla="*/ 3326 w 3326"/>
                <a:gd name="T11" fmla="*/ 0 h 13"/>
              </a:gdLst>
              <a:ahLst/>
              <a:cxnLst>
                <a:cxn ang="0">
                  <a:pos x="T0" y="T1"/>
                </a:cxn>
                <a:cxn ang="0">
                  <a:pos x="T2" y="T3"/>
                </a:cxn>
                <a:cxn ang="0">
                  <a:pos x="T4" y="T5"/>
                </a:cxn>
                <a:cxn ang="0">
                  <a:pos x="T6" y="T7"/>
                </a:cxn>
                <a:cxn ang="0">
                  <a:pos x="T8" y="T9"/>
                </a:cxn>
                <a:cxn ang="0">
                  <a:pos x="T10" y="T11"/>
                </a:cxn>
              </a:cxnLst>
              <a:rect l="0" t="0" r="r" b="b"/>
              <a:pathLst>
                <a:path w="3326" h="13">
                  <a:moveTo>
                    <a:pt x="3326" y="0"/>
                  </a:moveTo>
                  <a:lnTo>
                    <a:pt x="0" y="0"/>
                  </a:lnTo>
                  <a:lnTo>
                    <a:pt x="9" y="13"/>
                  </a:lnTo>
                  <a:lnTo>
                    <a:pt x="3326" y="13"/>
                  </a:lnTo>
                  <a:lnTo>
                    <a:pt x="3326" y="13"/>
                  </a:lnTo>
                  <a:lnTo>
                    <a:pt x="33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形状 14"/>
            <p:cNvSpPr>
              <a:spLocks/>
            </p:cNvSpPr>
            <p:nvPr/>
          </p:nvSpPr>
          <p:spPr bwMode="auto">
            <a:xfrm>
              <a:off x="7218602" y="5728251"/>
              <a:ext cx="2772712" cy="302953"/>
            </a:xfrm>
            <a:custGeom>
              <a:avLst/>
              <a:gdLst>
                <a:gd name="T0" fmla="*/ 902 w 1804"/>
                <a:gd name="T1" fmla="*/ 0 h 197"/>
                <a:gd name="T2" fmla="*/ 0 w 1804"/>
                <a:gd name="T3" fmla="*/ 98 h 197"/>
                <a:gd name="T4" fmla="*/ 902 w 1804"/>
                <a:gd name="T5" fmla="*/ 197 h 197"/>
                <a:gd name="T6" fmla="*/ 1804 w 1804"/>
                <a:gd name="T7" fmla="*/ 98 h 197"/>
                <a:gd name="T8" fmla="*/ 1432 w 1804"/>
                <a:gd name="T9" fmla="*/ 18 h 197"/>
                <a:gd name="T10" fmla="*/ 1435 w 1804"/>
                <a:gd name="T11" fmla="*/ 49 h 197"/>
                <a:gd name="T12" fmla="*/ 1353 w 1804"/>
                <a:gd name="T13" fmla="*/ 49 h 197"/>
                <a:gd name="T14" fmla="*/ 1345 w 1804"/>
                <a:gd name="T15" fmla="*/ 12 h 197"/>
                <a:gd name="T16" fmla="*/ 902 w 1804"/>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4" h="197">
                  <a:moveTo>
                    <a:pt x="902" y="0"/>
                  </a:moveTo>
                  <a:cubicBezTo>
                    <a:pt x="404" y="0"/>
                    <a:pt x="0" y="44"/>
                    <a:pt x="0" y="98"/>
                  </a:cubicBezTo>
                  <a:cubicBezTo>
                    <a:pt x="0" y="153"/>
                    <a:pt x="404" y="197"/>
                    <a:pt x="902" y="197"/>
                  </a:cubicBezTo>
                  <a:cubicBezTo>
                    <a:pt x="1400" y="197"/>
                    <a:pt x="1804" y="153"/>
                    <a:pt x="1804" y="98"/>
                  </a:cubicBezTo>
                  <a:cubicBezTo>
                    <a:pt x="1804" y="65"/>
                    <a:pt x="1657" y="36"/>
                    <a:pt x="1432" y="18"/>
                  </a:cubicBezTo>
                  <a:cubicBezTo>
                    <a:pt x="1435" y="49"/>
                    <a:pt x="1435" y="49"/>
                    <a:pt x="1435" y="49"/>
                  </a:cubicBezTo>
                  <a:cubicBezTo>
                    <a:pt x="1353" y="49"/>
                    <a:pt x="1353" y="49"/>
                    <a:pt x="1353" y="49"/>
                  </a:cubicBezTo>
                  <a:cubicBezTo>
                    <a:pt x="1345" y="12"/>
                    <a:pt x="1345" y="12"/>
                    <a:pt x="1345" y="12"/>
                  </a:cubicBezTo>
                  <a:cubicBezTo>
                    <a:pt x="1214" y="4"/>
                    <a:pt x="1063" y="0"/>
                    <a:pt x="902" y="0"/>
                  </a:cubicBezTo>
                </a:path>
              </a:pathLst>
            </a:custGeom>
            <a:solidFill>
              <a:srgbClr val="425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p:cNvSpPr>
              <a:spLocks/>
            </p:cNvSpPr>
            <p:nvPr/>
          </p:nvSpPr>
          <p:spPr bwMode="auto">
            <a:xfrm>
              <a:off x="10257358" y="5785151"/>
              <a:ext cx="1482470" cy="196842"/>
            </a:xfrm>
            <a:custGeom>
              <a:avLst/>
              <a:gdLst>
                <a:gd name="T0" fmla="*/ 482 w 964"/>
                <a:gd name="T1" fmla="*/ 0 h 128"/>
                <a:gd name="T2" fmla="*/ 0 w 964"/>
                <a:gd name="T3" fmla="*/ 64 h 128"/>
                <a:gd name="T4" fmla="*/ 482 w 964"/>
                <a:gd name="T5" fmla="*/ 128 h 128"/>
                <a:gd name="T6" fmla="*/ 964 w 964"/>
                <a:gd name="T7" fmla="*/ 64 h 128"/>
                <a:gd name="T8" fmla="*/ 845 w 964"/>
                <a:gd name="T9" fmla="*/ 22 h 128"/>
                <a:gd name="T10" fmla="*/ 851 w 964"/>
                <a:gd name="T11" fmla="*/ 66 h 128"/>
                <a:gd name="T12" fmla="*/ 794 w 964"/>
                <a:gd name="T13" fmla="*/ 66 h 128"/>
                <a:gd name="T14" fmla="*/ 786 w 964"/>
                <a:gd name="T15" fmla="*/ 14 h 128"/>
                <a:gd name="T16" fmla="*/ 482 w 964"/>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4" h="128">
                  <a:moveTo>
                    <a:pt x="482" y="0"/>
                  </a:moveTo>
                  <a:cubicBezTo>
                    <a:pt x="216" y="0"/>
                    <a:pt x="0" y="29"/>
                    <a:pt x="0" y="64"/>
                  </a:cubicBezTo>
                  <a:cubicBezTo>
                    <a:pt x="0" y="99"/>
                    <a:pt x="216" y="128"/>
                    <a:pt x="482" y="128"/>
                  </a:cubicBezTo>
                  <a:cubicBezTo>
                    <a:pt x="748" y="128"/>
                    <a:pt x="964" y="99"/>
                    <a:pt x="964" y="64"/>
                  </a:cubicBezTo>
                  <a:cubicBezTo>
                    <a:pt x="964" y="48"/>
                    <a:pt x="919" y="33"/>
                    <a:pt x="845" y="22"/>
                  </a:cubicBezTo>
                  <a:cubicBezTo>
                    <a:pt x="851" y="66"/>
                    <a:pt x="851" y="66"/>
                    <a:pt x="851" y="66"/>
                  </a:cubicBezTo>
                  <a:cubicBezTo>
                    <a:pt x="794" y="66"/>
                    <a:pt x="794" y="66"/>
                    <a:pt x="794" y="66"/>
                  </a:cubicBezTo>
                  <a:cubicBezTo>
                    <a:pt x="786" y="14"/>
                    <a:pt x="786" y="14"/>
                    <a:pt x="786" y="14"/>
                  </a:cubicBezTo>
                  <a:cubicBezTo>
                    <a:pt x="703" y="6"/>
                    <a:pt x="597" y="0"/>
                    <a:pt x="482" y="0"/>
                  </a:cubicBezTo>
                </a:path>
              </a:pathLst>
            </a:custGeom>
            <a:solidFill>
              <a:srgbClr val="425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形状 16"/>
            <p:cNvSpPr>
              <a:spLocks/>
            </p:cNvSpPr>
            <p:nvPr/>
          </p:nvSpPr>
          <p:spPr bwMode="auto">
            <a:xfrm>
              <a:off x="8439640" y="5586770"/>
              <a:ext cx="242977" cy="107648"/>
            </a:xfrm>
            <a:custGeom>
              <a:avLst/>
              <a:gdLst>
                <a:gd name="T0" fmla="*/ 4 w 158"/>
                <a:gd name="T1" fmla="*/ 4 h 70"/>
                <a:gd name="T2" fmla="*/ 4 w 158"/>
                <a:gd name="T3" fmla="*/ 8 h 70"/>
                <a:gd name="T4" fmla="*/ 128 w 158"/>
                <a:gd name="T5" fmla="*/ 16 h 70"/>
                <a:gd name="T6" fmla="*/ 150 w 158"/>
                <a:gd name="T7" fmla="*/ 39 h 70"/>
                <a:gd name="T8" fmla="*/ 150 w 158"/>
                <a:gd name="T9" fmla="*/ 42 h 70"/>
                <a:gd name="T10" fmla="*/ 142 w 158"/>
                <a:gd name="T11" fmla="*/ 57 h 70"/>
                <a:gd name="T12" fmla="*/ 127 w 158"/>
                <a:gd name="T13" fmla="*/ 62 h 70"/>
                <a:gd name="T14" fmla="*/ 116 w 158"/>
                <a:gd name="T15" fmla="*/ 60 h 70"/>
                <a:gd name="T16" fmla="*/ 6 w 158"/>
                <a:gd name="T17" fmla="*/ 1 h 70"/>
                <a:gd name="T18" fmla="*/ 4 w 158"/>
                <a:gd name="T19" fmla="*/ 4 h 70"/>
                <a:gd name="T20" fmla="*/ 4 w 158"/>
                <a:gd name="T21" fmla="*/ 8 h 70"/>
                <a:gd name="T22" fmla="*/ 4 w 158"/>
                <a:gd name="T23" fmla="*/ 4 h 70"/>
                <a:gd name="T24" fmla="*/ 2 w 158"/>
                <a:gd name="T25" fmla="*/ 8 h 70"/>
                <a:gd name="T26" fmla="*/ 112 w 158"/>
                <a:gd name="T27" fmla="*/ 67 h 70"/>
                <a:gd name="T28" fmla="*/ 127 w 158"/>
                <a:gd name="T29" fmla="*/ 70 h 70"/>
                <a:gd name="T30" fmla="*/ 147 w 158"/>
                <a:gd name="T31" fmla="*/ 63 h 70"/>
                <a:gd name="T32" fmla="*/ 158 w 158"/>
                <a:gd name="T33" fmla="*/ 43 h 70"/>
                <a:gd name="T34" fmla="*/ 158 w 158"/>
                <a:gd name="T35" fmla="*/ 39 h 70"/>
                <a:gd name="T36" fmla="*/ 129 w 158"/>
                <a:gd name="T37" fmla="*/ 8 h 70"/>
                <a:gd name="T38" fmla="*/ 5 w 158"/>
                <a:gd name="T39" fmla="*/ 0 h 70"/>
                <a:gd name="T40" fmla="*/ 0 w 158"/>
                <a:gd name="T41" fmla="*/ 3 h 70"/>
                <a:gd name="T42" fmla="*/ 2 w 158"/>
                <a:gd name="T43" fmla="*/ 8 h 70"/>
                <a:gd name="T44" fmla="*/ 4 w 158"/>
                <a:gd name="T4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8" h="70">
                  <a:moveTo>
                    <a:pt x="4" y="4"/>
                  </a:moveTo>
                  <a:cubicBezTo>
                    <a:pt x="4" y="8"/>
                    <a:pt x="4" y="8"/>
                    <a:pt x="4" y="8"/>
                  </a:cubicBezTo>
                  <a:cubicBezTo>
                    <a:pt x="128" y="16"/>
                    <a:pt x="128" y="16"/>
                    <a:pt x="128" y="16"/>
                  </a:cubicBezTo>
                  <a:cubicBezTo>
                    <a:pt x="141" y="17"/>
                    <a:pt x="150" y="27"/>
                    <a:pt x="150" y="39"/>
                  </a:cubicBezTo>
                  <a:cubicBezTo>
                    <a:pt x="150" y="40"/>
                    <a:pt x="150" y="41"/>
                    <a:pt x="150" y="42"/>
                  </a:cubicBezTo>
                  <a:cubicBezTo>
                    <a:pt x="149" y="48"/>
                    <a:pt x="146" y="53"/>
                    <a:pt x="142" y="57"/>
                  </a:cubicBezTo>
                  <a:cubicBezTo>
                    <a:pt x="138" y="60"/>
                    <a:pt x="133" y="62"/>
                    <a:pt x="127" y="62"/>
                  </a:cubicBezTo>
                  <a:cubicBezTo>
                    <a:pt x="123" y="62"/>
                    <a:pt x="120" y="62"/>
                    <a:pt x="116" y="60"/>
                  </a:cubicBezTo>
                  <a:cubicBezTo>
                    <a:pt x="6" y="1"/>
                    <a:pt x="6" y="1"/>
                    <a:pt x="6" y="1"/>
                  </a:cubicBezTo>
                  <a:cubicBezTo>
                    <a:pt x="4" y="4"/>
                    <a:pt x="4" y="4"/>
                    <a:pt x="4" y="4"/>
                  </a:cubicBezTo>
                  <a:cubicBezTo>
                    <a:pt x="4" y="8"/>
                    <a:pt x="4" y="8"/>
                    <a:pt x="4" y="8"/>
                  </a:cubicBezTo>
                  <a:cubicBezTo>
                    <a:pt x="4" y="4"/>
                    <a:pt x="4" y="4"/>
                    <a:pt x="4" y="4"/>
                  </a:cubicBezTo>
                  <a:cubicBezTo>
                    <a:pt x="2" y="8"/>
                    <a:pt x="2" y="8"/>
                    <a:pt x="2" y="8"/>
                  </a:cubicBezTo>
                  <a:cubicBezTo>
                    <a:pt x="112" y="67"/>
                    <a:pt x="112" y="67"/>
                    <a:pt x="112" y="67"/>
                  </a:cubicBezTo>
                  <a:cubicBezTo>
                    <a:pt x="117" y="69"/>
                    <a:pt x="122" y="70"/>
                    <a:pt x="127" y="70"/>
                  </a:cubicBezTo>
                  <a:cubicBezTo>
                    <a:pt x="135" y="70"/>
                    <a:pt x="142" y="68"/>
                    <a:pt x="147" y="63"/>
                  </a:cubicBezTo>
                  <a:cubicBezTo>
                    <a:pt x="153" y="58"/>
                    <a:pt x="157" y="51"/>
                    <a:pt x="158" y="43"/>
                  </a:cubicBezTo>
                  <a:cubicBezTo>
                    <a:pt x="158" y="42"/>
                    <a:pt x="158" y="40"/>
                    <a:pt x="158" y="39"/>
                  </a:cubicBezTo>
                  <a:cubicBezTo>
                    <a:pt x="158" y="23"/>
                    <a:pt x="146" y="9"/>
                    <a:pt x="129" y="8"/>
                  </a:cubicBezTo>
                  <a:cubicBezTo>
                    <a:pt x="5" y="0"/>
                    <a:pt x="5" y="0"/>
                    <a:pt x="5" y="0"/>
                  </a:cubicBezTo>
                  <a:cubicBezTo>
                    <a:pt x="3" y="0"/>
                    <a:pt x="1" y="1"/>
                    <a:pt x="0" y="3"/>
                  </a:cubicBezTo>
                  <a:cubicBezTo>
                    <a:pt x="0" y="5"/>
                    <a:pt x="1" y="7"/>
                    <a:pt x="2" y="8"/>
                  </a:cubicBezTo>
                  <a:lnTo>
                    <a:pt x="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7"/>
            <p:cNvSpPr>
              <a:spLocks/>
            </p:cNvSpPr>
            <p:nvPr/>
          </p:nvSpPr>
          <p:spPr bwMode="auto">
            <a:xfrm>
              <a:off x="8152065" y="5586770"/>
              <a:ext cx="244516" cy="107648"/>
            </a:xfrm>
            <a:custGeom>
              <a:avLst/>
              <a:gdLst>
                <a:gd name="T0" fmla="*/ 154 w 159"/>
                <a:gd name="T1" fmla="*/ 4 h 70"/>
                <a:gd name="T2" fmla="*/ 154 w 159"/>
                <a:gd name="T3" fmla="*/ 0 h 70"/>
                <a:gd name="T4" fmla="*/ 30 w 159"/>
                <a:gd name="T5" fmla="*/ 8 h 70"/>
                <a:gd name="T6" fmla="*/ 0 w 159"/>
                <a:gd name="T7" fmla="*/ 39 h 70"/>
                <a:gd name="T8" fmla="*/ 1 w 159"/>
                <a:gd name="T9" fmla="*/ 43 h 70"/>
                <a:gd name="T10" fmla="*/ 11 w 159"/>
                <a:gd name="T11" fmla="*/ 63 h 70"/>
                <a:gd name="T12" fmla="*/ 32 w 159"/>
                <a:gd name="T13" fmla="*/ 70 h 70"/>
                <a:gd name="T14" fmla="*/ 46 w 159"/>
                <a:gd name="T15" fmla="*/ 67 h 70"/>
                <a:gd name="T16" fmla="*/ 156 w 159"/>
                <a:gd name="T17" fmla="*/ 8 h 70"/>
                <a:gd name="T18" fmla="*/ 158 w 159"/>
                <a:gd name="T19" fmla="*/ 3 h 70"/>
                <a:gd name="T20" fmla="*/ 154 w 159"/>
                <a:gd name="T21" fmla="*/ 0 h 70"/>
                <a:gd name="T22" fmla="*/ 154 w 159"/>
                <a:gd name="T23" fmla="*/ 4 h 70"/>
                <a:gd name="T24" fmla="*/ 152 w 159"/>
                <a:gd name="T25" fmla="*/ 1 h 70"/>
                <a:gd name="T26" fmla="*/ 43 w 159"/>
                <a:gd name="T27" fmla="*/ 60 h 70"/>
                <a:gd name="T28" fmla="*/ 32 w 159"/>
                <a:gd name="T29" fmla="*/ 62 h 70"/>
                <a:gd name="T30" fmla="*/ 16 w 159"/>
                <a:gd name="T31" fmla="*/ 57 h 70"/>
                <a:gd name="T32" fmla="*/ 8 w 159"/>
                <a:gd name="T33" fmla="*/ 42 h 70"/>
                <a:gd name="T34" fmla="*/ 8 w 159"/>
                <a:gd name="T35" fmla="*/ 39 h 70"/>
                <a:gd name="T36" fmla="*/ 30 w 159"/>
                <a:gd name="T37" fmla="*/ 16 h 70"/>
                <a:gd name="T38" fmla="*/ 155 w 159"/>
                <a:gd name="T39" fmla="*/ 8 h 70"/>
                <a:gd name="T40" fmla="*/ 154 w 159"/>
                <a:gd name="T41" fmla="*/ 4 h 70"/>
                <a:gd name="T42" fmla="*/ 152 w 159"/>
                <a:gd name="T43" fmla="*/ 1 h 70"/>
                <a:gd name="T44" fmla="*/ 154 w 159"/>
                <a:gd name="T4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 h="70">
                  <a:moveTo>
                    <a:pt x="154" y="4"/>
                  </a:moveTo>
                  <a:cubicBezTo>
                    <a:pt x="154" y="0"/>
                    <a:pt x="154" y="0"/>
                    <a:pt x="154" y="0"/>
                  </a:cubicBezTo>
                  <a:cubicBezTo>
                    <a:pt x="30" y="8"/>
                    <a:pt x="30" y="8"/>
                    <a:pt x="30" y="8"/>
                  </a:cubicBezTo>
                  <a:cubicBezTo>
                    <a:pt x="13" y="9"/>
                    <a:pt x="0" y="23"/>
                    <a:pt x="0" y="39"/>
                  </a:cubicBezTo>
                  <a:cubicBezTo>
                    <a:pt x="0" y="40"/>
                    <a:pt x="0" y="42"/>
                    <a:pt x="1" y="43"/>
                  </a:cubicBezTo>
                  <a:cubicBezTo>
                    <a:pt x="2" y="51"/>
                    <a:pt x="6" y="58"/>
                    <a:pt x="11" y="63"/>
                  </a:cubicBezTo>
                  <a:cubicBezTo>
                    <a:pt x="17" y="68"/>
                    <a:pt x="24" y="70"/>
                    <a:pt x="32" y="70"/>
                  </a:cubicBezTo>
                  <a:cubicBezTo>
                    <a:pt x="37" y="70"/>
                    <a:pt x="42" y="69"/>
                    <a:pt x="46" y="67"/>
                  </a:cubicBezTo>
                  <a:cubicBezTo>
                    <a:pt x="156" y="8"/>
                    <a:pt x="156" y="8"/>
                    <a:pt x="156" y="8"/>
                  </a:cubicBezTo>
                  <a:cubicBezTo>
                    <a:pt x="158" y="7"/>
                    <a:pt x="159" y="5"/>
                    <a:pt x="158" y="3"/>
                  </a:cubicBezTo>
                  <a:cubicBezTo>
                    <a:pt x="158" y="1"/>
                    <a:pt x="156" y="0"/>
                    <a:pt x="154" y="0"/>
                  </a:cubicBezTo>
                  <a:cubicBezTo>
                    <a:pt x="154" y="4"/>
                    <a:pt x="154" y="4"/>
                    <a:pt x="154" y="4"/>
                  </a:cubicBezTo>
                  <a:cubicBezTo>
                    <a:pt x="152" y="1"/>
                    <a:pt x="152" y="1"/>
                    <a:pt x="152" y="1"/>
                  </a:cubicBezTo>
                  <a:cubicBezTo>
                    <a:pt x="43" y="60"/>
                    <a:pt x="43" y="60"/>
                    <a:pt x="43" y="60"/>
                  </a:cubicBezTo>
                  <a:cubicBezTo>
                    <a:pt x="39" y="62"/>
                    <a:pt x="35" y="62"/>
                    <a:pt x="32" y="62"/>
                  </a:cubicBezTo>
                  <a:cubicBezTo>
                    <a:pt x="26" y="62"/>
                    <a:pt x="21" y="60"/>
                    <a:pt x="16" y="57"/>
                  </a:cubicBezTo>
                  <a:cubicBezTo>
                    <a:pt x="12" y="53"/>
                    <a:pt x="9" y="48"/>
                    <a:pt x="8" y="42"/>
                  </a:cubicBezTo>
                  <a:cubicBezTo>
                    <a:pt x="8" y="41"/>
                    <a:pt x="8" y="40"/>
                    <a:pt x="8" y="39"/>
                  </a:cubicBezTo>
                  <a:cubicBezTo>
                    <a:pt x="8" y="27"/>
                    <a:pt x="18" y="17"/>
                    <a:pt x="30" y="16"/>
                  </a:cubicBezTo>
                  <a:cubicBezTo>
                    <a:pt x="155" y="8"/>
                    <a:pt x="155" y="8"/>
                    <a:pt x="155" y="8"/>
                  </a:cubicBezTo>
                  <a:cubicBezTo>
                    <a:pt x="154" y="4"/>
                    <a:pt x="154" y="4"/>
                    <a:pt x="154" y="4"/>
                  </a:cubicBezTo>
                  <a:cubicBezTo>
                    <a:pt x="152" y="1"/>
                    <a:pt x="152" y="1"/>
                    <a:pt x="152" y="1"/>
                  </a:cubicBezTo>
                  <a:lnTo>
                    <a:pt x="15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形状 18"/>
            <p:cNvSpPr>
              <a:spLocks/>
            </p:cNvSpPr>
            <p:nvPr/>
          </p:nvSpPr>
          <p:spPr bwMode="auto">
            <a:xfrm>
              <a:off x="8315075" y="5286893"/>
              <a:ext cx="166086" cy="304491"/>
            </a:xfrm>
            <a:custGeom>
              <a:avLst/>
              <a:gdLst>
                <a:gd name="T0" fmla="*/ 0 w 108"/>
                <a:gd name="T1" fmla="*/ 10 h 198"/>
                <a:gd name="T2" fmla="*/ 26 w 108"/>
                <a:gd name="T3" fmla="*/ 198 h 198"/>
                <a:gd name="T4" fmla="*/ 108 w 108"/>
                <a:gd name="T5" fmla="*/ 198 h 198"/>
                <a:gd name="T6" fmla="*/ 100 w 108"/>
                <a:gd name="T7" fmla="*/ 0 h 198"/>
                <a:gd name="T8" fmla="*/ 0 w 108"/>
                <a:gd name="T9" fmla="*/ 10 h 198"/>
              </a:gdLst>
              <a:ahLst/>
              <a:cxnLst>
                <a:cxn ang="0">
                  <a:pos x="T0" y="T1"/>
                </a:cxn>
                <a:cxn ang="0">
                  <a:pos x="T2" y="T3"/>
                </a:cxn>
                <a:cxn ang="0">
                  <a:pos x="T4" y="T5"/>
                </a:cxn>
                <a:cxn ang="0">
                  <a:pos x="T6" y="T7"/>
                </a:cxn>
                <a:cxn ang="0">
                  <a:pos x="T8" y="T9"/>
                </a:cxn>
              </a:cxnLst>
              <a:rect l="0" t="0" r="r" b="b"/>
              <a:pathLst>
                <a:path w="108" h="198">
                  <a:moveTo>
                    <a:pt x="0" y="10"/>
                  </a:moveTo>
                  <a:lnTo>
                    <a:pt x="26" y="198"/>
                  </a:lnTo>
                  <a:lnTo>
                    <a:pt x="108" y="198"/>
                  </a:lnTo>
                  <a:lnTo>
                    <a:pt x="100" y="0"/>
                  </a:lnTo>
                  <a:lnTo>
                    <a:pt x="0" y="10"/>
                  </a:lnTo>
                  <a:close/>
                </a:path>
              </a:pathLst>
            </a:custGeom>
            <a:solidFill>
              <a:srgbClr val="FAE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形状 19"/>
            <p:cNvSpPr>
              <a:spLocks/>
            </p:cNvSpPr>
            <p:nvPr/>
          </p:nvSpPr>
          <p:spPr bwMode="auto">
            <a:xfrm>
              <a:off x="8315075" y="5286893"/>
              <a:ext cx="166086" cy="304491"/>
            </a:xfrm>
            <a:custGeom>
              <a:avLst/>
              <a:gdLst>
                <a:gd name="T0" fmla="*/ 0 w 108"/>
                <a:gd name="T1" fmla="*/ 10 h 198"/>
                <a:gd name="T2" fmla="*/ 26 w 108"/>
                <a:gd name="T3" fmla="*/ 198 h 198"/>
                <a:gd name="T4" fmla="*/ 108 w 108"/>
                <a:gd name="T5" fmla="*/ 198 h 198"/>
                <a:gd name="T6" fmla="*/ 100 w 108"/>
                <a:gd name="T7" fmla="*/ 0 h 198"/>
                <a:gd name="T8" fmla="*/ 0 w 108"/>
                <a:gd name="T9" fmla="*/ 10 h 198"/>
              </a:gdLst>
              <a:ahLst/>
              <a:cxnLst>
                <a:cxn ang="0">
                  <a:pos x="T0" y="T1"/>
                </a:cxn>
                <a:cxn ang="0">
                  <a:pos x="T2" y="T3"/>
                </a:cxn>
                <a:cxn ang="0">
                  <a:pos x="T4" y="T5"/>
                </a:cxn>
                <a:cxn ang="0">
                  <a:pos x="T6" y="T7"/>
                </a:cxn>
                <a:cxn ang="0">
                  <a:pos x="T8" y="T9"/>
                </a:cxn>
              </a:cxnLst>
              <a:rect l="0" t="0" r="r" b="b"/>
              <a:pathLst>
                <a:path w="108" h="198">
                  <a:moveTo>
                    <a:pt x="0" y="10"/>
                  </a:moveTo>
                  <a:lnTo>
                    <a:pt x="26" y="198"/>
                  </a:lnTo>
                  <a:lnTo>
                    <a:pt x="108" y="198"/>
                  </a:lnTo>
                  <a:lnTo>
                    <a:pt x="100" y="0"/>
                  </a:lnTo>
                  <a:lnTo>
                    <a:pt x="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20"/>
            <p:cNvSpPr>
              <a:spLocks/>
            </p:cNvSpPr>
            <p:nvPr/>
          </p:nvSpPr>
          <p:spPr bwMode="auto">
            <a:xfrm>
              <a:off x="8301235" y="5563703"/>
              <a:ext cx="219910" cy="202994"/>
            </a:xfrm>
            <a:custGeom>
              <a:avLst/>
              <a:gdLst>
                <a:gd name="T0" fmla="*/ 28 w 143"/>
                <a:gd name="T1" fmla="*/ 1 h 132"/>
                <a:gd name="T2" fmla="*/ 114 w 143"/>
                <a:gd name="T3" fmla="*/ 1 h 132"/>
                <a:gd name="T4" fmla="*/ 131 w 143"/>
                <a:gd name="T5" fmla="*/ 13 h 132"/>
                <a:gd name="T6" fmla="*/ 141 w 143"/>
                <a:gd name="T7" fmla="*/ 98 h 132"/>
                <a:gd name="T8" fmla="*/ 111 w 143"/>
                <a:gd name="T9" fmla="*/ 132 h 132"/>
                <a:gd name="T10" fmla="*/ 32 w 143"/>
                <a:gd name="T11" fmla="*/ 132 h 132"/>
                <a:gd name="T12" fmla="*/ 2 w 143"/>
                <a:gd name="T13" fmla="*/ 99 h 132"/>
                <a:gd name="T14" fmla="*/ 12 w 143"/>
                <a:gd name="T15" fmla="*/ 13 h 132"/>
                <a:gd name="T16" fmla="*/ 28 w 143"/>
                <a:gd name="T17"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32">
                  <a:moveTo>
                    <a:pt x="28" y="1"/>
                  </a:moveTo>
                  <a:cubicBezTo>
                    <a:pt x="59" y="8"/>
                    <a:pt x="88" y="7"/>
                    <a:pt x="114" y="1"/>
                  </a:cubicBezTo>
                  <a:cubicBezTo>
                    <a:pt x="122" y="0"/>
                    <a:pt x="130" y="5"/>
                    <a:pt x="131" y="13"/>
                  </a:cubicBezTo>
                  <a:cubicBezTo>
                    <a:pt x="141" y="98"/>
                    <a:pt x="141" y="98"/>
                    <a:pt x="141" y="98"/>
                  </a:cubicBezTo>
                  <a:cubicBezTo>
                    <a:pt x="143" y="116"/>
                    <a:pt x="129" y="132"/>
                    <a:pt x="111" y="132"/>
                  </a:cubicBezTo>
                  <a:cubicBezTo>
                    <a:pt x="32" y="132"/>
                    <a:pt x="32" y="132"/>
                    <a:pt x="32" y="132"/>
                  </a:cubicBezTo>
                  <a:cubicBezTo>
                    <a:pt x="14" y="132"/>
                    <a:pt x="0" y="116"/>
                    <a:pt x="2" y="99"/>
                  </a:cubicBezTo>
                  <a:cubicBezTo>
                    <a:pt x="12" y="13"/>
                    <a:pt x="12" y="13"/>
                    <a:pt x="12" y="13"/>
                  </a:cubicBezTo>
                  <a:cubicBezTo>
                    <a:pt x="13" y="6"/>
                    <a:pt x="20" y="0"/>
                    <a:pt x="28" y="1"/>
                  </a:cubicBezTo>
                  <a:close/>
                </a:path>
              </a:pathLst>
            </a:custGeom>
            <a:solidFill>
              <a:srgbClr val="12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形状 21"/>
            <p:cNvSpPr>
              <a:spLocks/>
            </p:cNvSpPr>
            <p:nvPr/>
          </p:nvSpPr>
          <p:spPr bwMode="auto">
            <a:xfrm>
              <a:off x="8302773" y="5563703"/>
              <a:ext cx="216835" cy="204532"/>
            </a:xfrm>
            <a:custGeom>
              <a:avLst/>
              <a:gdLst>
                <a:gd name="T0" fmla="*/ 27 w 141"/>
                <a:gd name="T1" fmla="*/ 1 h 133"/>
                <a:gd name="T2" fmla="*/ 27 w 141"/>
                <a:gd name="T3" fmla="*/ 2 h 133"/>
                <a:gd name="T4" fmla="*/ 69 w 141"/>
                <a:gd name="T5" fmla="*/ 7 h 133"/>
                <a:gd name="T6" fmla="*/ 114 w 141"/>
                <a:gd name="T7" fmla="*/ 2 h 133"/>
                <a:gd name="T8" fmla="*/ 116 w 141"/>
                <a:gd name="T9" fmla="*/ 2 h 133"/>
                <a:gd name="T10" fmla="*/ 129 w 141"/>
                <a:gd name="T11" fmla="*/ 13 h 133"/>
                <a:gd name="T12" fmla="*/ 139 w 141"/>
                <a:gd name="T13" fmla="*/ 98 h 133"/>
                <a:gd name="T14" fmla="*/ 139 w 141"/>
                <a:gd name="T15" fmla="*/ 102 h 133"/>
                <a:gd name="T16" fmla="*/ 131 w 141"/>
                <a:gd name="T17" fmla="*/ 122 h 133"/>
                <a:gd name="T18" fmla="*/ 110 w 141"/>
                <a:gd name="T19" fmla="*/ 131 h 133"/>
                <a:gd name="T20" fmla="*/ 31 w 141"/>
                <a:gd name="T21" fmla="*/ 131 h 133"/>
                <a:gd name="T22" fmla="*/ 11 w 141"/>
                <a:gd name="T23" fmla="*/ 122 h 133"/>
                <a:gd name="T24" fmla="*/ 2 w 141"/>
                <a:gd name="T25" fmla="*/ 102 h 133"/>
                <a:gd name="T26" fmla="*/ 2 w 141"/>
                <a:gd name="T27" fmla="*/ 99 h 133"/>
                <a:gd name="T28" fmla="*/ 12 w 141"/>
                <a:gd name="T29" fmla="*/ 14 h 133"/>
                <a:gd name="T30" fmla="*/ 24 w 141"/>
                <a:gd name="T31" fmla="*/ 2 h 133"/>
                <a:gd name="T32" fmla="*/ 27 w 141"/>
                <a:gd name="T33" fmla="*/ 2 h 133"/>
                <a:gd name="T34" fmla="*/ 27 w 141"/>
                <a:gd name="T35" fmla="*/ 1 h 133"/>
                <a:gd name="T36" fmla="*/ 27 w 141"/>
                <a:gd name="T37" fmla="*/ 1 h 133"/>
                <a:gd name="T38" fmla="*/ 24 w 141"/>
                <a:gd name="T39" fmla="*/ 0 h 133"/>
                <a:gd name="T40" fmla="*/ 10 w 141"/>
                <a:gd name="T41" fmla="*/ 13 h 133"/>
                <a:gd name="T42" fmla="*/ 0 w 141"/>
                <a:gd name="T43" fmla="*/ 98 h 133"/>
                <a:gd name="T44" fmla="*/ 0 w 141"/>
                <a:gd name="T45" fmla="*/ 102 h 133"/>
                <a:gd name="T46" fmla="*/ 31 w 141"/>
                <a:gd name="T47" fmla="*/ 133 h 133"/>
                <a:gd name="T48" fmla="*/ 110 w 141"/>
                <a:gd name="T49" fmla="*/ 133 h 133"/>
                <a:gd name="T50" fmla="*/ 141 w 141"/>
                <a:gd name="T51" fmla="*/ 102 h 133"/>
                <a:gd name="T52" fmla="*/ 141 w 141"/>
                <a:gd name="T53" fmla="*/ 98 h 133"/>
                <a:gd name="T54" fmla="*/ 131 w 141"/>
                <a:gd name="T55" fmla="*/ 13 h 133"/>
                <a:gd name="T56" fmla="*/ 116 w 141"/>
                <a:gd name="T57" fmla="*/ 0 h 133"/>
                <a:gd name="T58" fmla="*/ 113 w 141"/>
                <a:gd name="T59" fmla="*/ 0 h 133"/>
                <a:gd name="T60" fmla="*/ 69 w 141"/>
                <a:gd name="T61" fmla="*/ 5 h 133"/>
                <a:gd name="T62" fmla="*/ 27 w 141"/>
                <a:gd name="T63" fmla="*/ 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133">
                  <a:moveTo>
                    <a:pt x="27" y="1"/>
                  </a:moveTo>
                  <a:cubicBezTo>
                    <a:pt x="27" y="2"/>
                    <a:pt x="27" y="2"/>
                    <a:pt x="27" y="2"/>
                  </a:cubicBezTo>
                  <a:cubicBezTo>
                    <a:pt x="41" y="5"/>
                    <a:pt x="55" y="7"/>
                    <a:pt x="69" y="7"/>
                  </a:cubicBezTo>
                  <a:cubicBezTo>
                    <a:pt x="84" y="7"/>
                    <a:pt x="99" y="5"/>
                    <a:pt x="114" y="2"/>
                  </a:cubicBezTo>
                  <a:cubicBezTo>
                    <a:pt x="114" y="2"/>
                    <a:pt x="115" y="2"/>
                    <a:pt x="116" y="2"/>
                  </a:cubicBezTo>
                  <a:cubicBezTo>
                    <a:pt x="122" y="2"/>
                    <a:pt x="128" y="7"/>
                    <a:pt x="129" y="13"/>
                  </a:cubicBezTo>
                  <a:cubicBezTo>
                    <a:pt x="139" y="98"/>
                    <a:pt x="139" y="98"/>
                    <a:pt x="139" y="98"/>
                  </a:cubicBezTo>
                  <a:cubicBezTo>
                    <a:pt x="139" y="100"/>
                    <a:pt x="139" y="101"/>
                    <a:pt x="139" y="102"/>
                  </a:cubicBezTo>
                  <a:cubicBezTo>
                    <a:pt x="139" y="110"/>
                    <a:pt x="136" y="117"/>
                    <a:pt x="131" y="122"/>
                  </a:cubicBezTo>
                  <a:cubicBezTo>
                    <a:pt x="125" y="127"/>
                    <a:pt x="118" y="131"/>
                    <a:pt x="110" y="131"/>
                  </a:cubicBezTo>
                  <a:cubicBezTo>
                    <a:pt x="31" y="131"/>
                    <a:pt x="31" y="131"/>
                    <a:pt x="31" y="131"/>
                  </a:cubicBezTo>
                  <a:cubicBezTo>
                    <a:pt x="23" y="131"/>
                    <a:pt x="16" y="127"/>
                    <a:pt x="11" y="122"/>
                  </a:cubicBezTo>
                  <a:cubicBezTo>
                    <a:pt x="5" y="117"/>
                    <a:pt x="2" y="110"/>
                    <a:pt x="2" y="102"/>
                  </a:cubicBezTo>
                  <a:cubicBezTo>
                    <a:pt x="2" y="101"/>
                    <a:pt x="2" y="100"/>
                    <a:pt x="2" y="99"/>
                  </a:cubicBezTo>
                  <a:cubicBezTo>
                    <a:pt x="12" y="14"/>
                    <a:pt x="12" y="14"/>
                    <a:pt x="12" y="14"/>
                  </a:cubicBezTo>
                  <a:cubicBezTo>
                    <a:pt x="12" y="7"/>
                    <a:pt x="18" y="2"/>
                    <a:pt x="24" y="2"/>
                  </a:cubicBezTo>
                  <a:cubicBezTo>
                    <a:pt x="25" y="2"/>
                    <a:pt x="26" y="2"/>
                    <a:pt x="27" y="2"/>
                  </a:cubicBezTo>
                  <a:cubicBezTo>
                    <a:pt x="27" y="1"/>
                    <a:pt x="27" y="1"/>
                    <a:pt x="27" y="1"/>
                  </a:cubicBezTo>
                  <a:cubicBezTo>
                    <a:pt x="27" y="1"/>
                    <a:pt x="27" y="1"/>
                    <a:pt x="27" y="1"/>
                  </a:cubicBezTo>
                  <a:cubicBezTo>
                    <a:pt x="26" y="0"/>
                    <a:pt x="25" y="0"/>
                    <a:pt x="24" y="0"/>
                  </a:cubicBezTo>
                  <a:cubicBezTo>
                    <a:pt x="17" y="0"/>
                    <a:pt x="10" y="6"/>
                    <a:pt x="10" y="13"/>
                  </a:cubicBezTo>
                  <a:cubicBezTo>
                    <a:pt x="0" y="98"/>
                    <a:pt x="0" y="98"/>
                    <a:pt x="0" y="98"/>
                  </a:cubicBezTo>
                  <a:cubicBezTo>
                    <a:pt x="0" y="100"/>
                    <a:pt x="0" y="101"/>
                    <a:pt x="0" y="102"/>
                  </a:cubicBezTo>
                  <a:cubicBezTo>
                    <a:pt x="0" y="119"/>
                    <a:pt x="14" y="133"/>
                    <a:pt x="31" y="133"/>
                  </a:cubicBezTo>
                  <a:cubicBezTo>
                    <a:pt x="110" y="133"/>
                    <a:pt x="110" y="133"/>
                    <a:pt x="110" y="133"/>
                  </a:cubicBezTo>
                  <a:cubicBezTo>
                    <a:pt x="127" y="133"/>
                    <a:pt x="141" y="119"/>
                    <a:pt x="141" y="102"/>
                  </a:cubicBezTo>
                  <a:cubicBezTo>
                    <a:pt x="141" y="101"/>
                    <a:pt x="141" y="99"/>
                    <a:pt x="141" y="98"/>
                  </a:cubicBezTo>
                  <a:cubicBezTo>
                    <a:pt x="131" y="13"/>
                    <a:pt x="131" y="13"/>
                    <a:pt x="131" y="13"/>
                  </a:cubicBezTo>
                  <a:cubicBezTo>
                    <a:pt x="130" y="5"/>
                    <a:pt x="123" y="0"/>
                    <a:pt x="116" y="0"/>
                  </a:cubicBezTo>
                  <a:cubicBezTo>
                    <a:pt x="115" y="0"/>
                    <a:pt x="114" y="0"/>
                    <a:pt x="113" y="0"/>
                  </a:cubicBezTo>
                  <a:cubicBezTo>
                    <a:pt x="99" y="3"/>
                    <a:pt x="84" y="5"/>
                    <a:pt x="69" y="5"/>
                  </a:cubicBezTo>
                  <a:cubicBezTo>
                    <a:pt x="56" y="5"/>
                    <a:pt x="42" y="3"/>
                    <a:pt x="27"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形状 22"/>
            <p:cNvSpPr>
              <a:spLocks/>
            </p:cNvSpPr>
            <p:nvPr/>
          </p:nvSpPr>
          <p:spPr bwMode="auto">
            <a:xfrm>
              <a:off x="8476548" y="5480660"/>
              <a:ext cx="1538" cy="33832"/>
            </a:xfrm>
            <a:custGeom>
              <a:avLst/>
              <a:gdLst>
                <a:gd name="T0" fmla="*/ 0 w 1"/>
                <a:gd name="T1" fmla="*/ 0 h 22"/>
                <a:gd name="T2" fmla="*/ 1 w 1"/>
                <a:gd name="T3" fmla="*/ 22 h 22"/>
                <a:gd name="T4" fmla="*/ 1 w 1"/>
                <a:gd name="T5" fmla="*/ 22 h 22"/>
                <a:gd name="T6" fmla="*/ 0 w 1"/>
                <a:gd name="T7" fmla="*/ 0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22"/>
                    <a:pt x="1" y="22"/>
                    <a:pt x="1" y="22"/>
                  </a:cubicBezTo>
                  <a:cubicBezTo>
                    <a:pt x="1" y="22"/>
                    <a:pt x="1" y="22"/>
                    <a:pt x="1" y="22"/>
                  </a:cubicBezTo>
                  <a:cubicBezTo>
                    <a:pt x="0" y="0"/>
                    <a:pt x="0" y="0"/>
                    <a:pt x="0" y="0"/>
                  </a:cubicBezTo>
                  <a:cubicBezTo>
                    <a:pt x="0" y="0"/>
                    <a:pt x="0" y="0"/>
                    <a:pt x="0" y="0"/>
                  </a:cubicBezTo>
                </a:path>
              </a:pathLst>
            </a:custGeom>
            <a:solidFill>
              <a:srgbClr val="7F7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形状 23"/>
            <p:cNvSpPr>
              <a:spLocks/>
            </p:cNvSpPr>
            <p:nvPr/>
          </p:nvSpPr>
          <p:spPr bwMode="auto">
            <a:xfrm>
              <a:off x="8321227" y="5337641"/>
              <a:ext cx="156859" cy="186078"/>
            </a:xfrm>
            <a:custGeom>
              <a:avLst/>
              <a:gdLst>
                <a:gd name="T0" fmla="*/ 91 w 102"/>
                <a:gd name="T1" fmla="*/ 0 h 121"/>
                <a:gd name="T2" fmla="*/ 0 w 102"/>
                <a:gd name="T3" fmla="*/ 9 h 121"/>
                <a:gd name="T4" fmla="*/ 15 w 102"/>
                <a:gd name="T5" fmla="*/ 114 h 121"/>
                <a:gd name="T6" fmla="*/ 63 w 102"/>
                <a:gd name="T7" fmla="*/ 121 h 121"/>
                <a:gd name="T8" fmla="*/ 102 w 102"/>
                <a:gd name="T9" fmla="*/ 115 h 121"/>
                <a:gd name="T10" fmla="*/ 101 w 102"/>
                <a:gd name="T11" fmla="*/ 93 h 121"/>
                <a:gd name="T12" fmla="*/ 91 w 102"/>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02" h="121">
                  <a:moveTo>
                    <a:pt x="91" y="0"/>
                  </a:moveTo>
                  <a:cubicBezTo>
                    <a:pt x="0" y="9"/>
                    <a:pt x="0" y="9"/>
                    <a:pt x="0" y="9"/>
                  </a:cubicBezTo>
                  <a:cubicBezTo>
                    <a:pt x="15" y="114"/>
                    <a:pt x="15" y="114"/>
                    <a:pt x="15" y="114"/>
                  </a:cubicBezTo>
                  <a:cubicBezTo>
                    <a:pt x="31" y="118"/>
                    <a:pt x="47" y="121"/>
                    <a:pt x="63" y="121"/>
                  </a:cubicBezTo>
                  <a:cubicBezTo>
                    <a:pt x="76" y="121"/>
                    <a:pt x="89" y="119"/>
                    <a:pt x="102" y="115"/>
                  </a:cubicBezTo>
                  <a:cubicBezTo>
                    <a:pt x="101" y="93"/>
                    <a:pt x="101" y="93"/>
                    <a:pt x="101" y="93"/>
                  </a:cubicBezTo>
                  <a:cubicBezTo>
                    <a:pt x="91" y="0"/>
                    <a:pt x="91" y="0"/>
                    <a:pt x="91" y="0"/>
                  </a:cubicBezTo>
                </a:path>
              </a:pathLst>
            </a:custGeom>
            <a:solidFill>
              <a:srgbClr val="F4B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形状 24"/>
            <p:cNvSpPr>
              <a:spLocks/>
            </p:cNvSpPr>
            <p:nvPr/>
          </p:nvSpPr>
          <p:spPr bwMode="auto">
            <a:xfrm>
              <a:off x="9180875" y="1073234"/>
              <a:ext cx="1139534" cy="1141071"/>
            </a:xfrm>
            <a:custGeom>
              <a:avLst/>
              <a:gdLst>
                <a:gd name="T0" fmla="*/ 722 w 742"/>
                <a:gd name="T1" fmla="*/ 0 h 742"/>
                <a:gd name="T2" fmla="*/ 686 w 742"/>
                <a:gd name="T3" fmla="*/ 0 h 742"/>
                <a:gd name="T4" fmla="*/ 686 w 742"/>
                <a:gd name="T5" fmla="*/ 656 h 742"/>
                <a:gd name="T6" fmla="*/ 665 w 742"/>
                <a:gd name="T7" fmla="*/ 677 h 742"/>
                <a:gd name="T8" fmla="*/ 665 w 742"/>
                <a:gd name="T9" fmla="*/ 677 h 742"/>
                <a:gd name="T10" fmla="*/ 0 w 742"/>
                <a:gd name="T11" fmla="*/ 677 h 742"/>
                <a:gd name="T12" fmla="*/ 0 w 742"/>
                <a:gd name="T13" fmla="*/ 722 h 742"/>
                <a:gd name="T14" fmla="*/ 20 w 742"/>
                <a:gd name="T15" fmla="*/ 742 h 742"/>
                <a:gd name="T16" fmla="*/ 722 w 742"/>
                <a:gd name="T17" fmla="*/ 742 h 742"/>
                <a:gd name="T18" fmla="*/ 742 w 742"/>
                <a:gd name="T19" fmla="*/ 722 h 742"/>
                <a:gd name="T20" fmla="*/ 742 w 742"/>
                <a:gd name="T21" fmla="*/ 20 h 742"/>
                <a:gd name="T22" fmla="*/ 722 w 742"/>
                <a:gd name="T23"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 h="742">
                  <a:moveTo>
                    <a:pt x="722" y="0"/>
                  </a:moveTo>
                  <a:cubicBezTo>
                    <a:pt x="686" y="0"/>
                    <a:pt x="686" y="0"/>
                    <a:pt x="686" y="0"/>
                  </a:cubicBezTo>
                  <a:cubicBezTo>
                    <a:pt x="686" y="656"/>
                    <a:pt x="686" y="656"/>
                    <a:pt x="686" y="656"/>
                  </a:cubicBezTo>
                  <a:cubicBezTo>
                    <a:pt x="686" y="668"/>
                    <a:pt x="677" y="677"/>
                    <a:pt x="665" y="677"/>
                  </a:cubicBezTo>
                  <a:cubicBezTo>
                    <a:pt x="665" y="677"/>
                    <a:pt x="665" y="677"/>
                    <a:pt x="665" y="677"/>
                  </a:cubicBezTo>
                  <a:cubicBezTo>
                    <a:pt x="0" y="677"/>
                    <a:pt x="0" y="677"/>
                    <a:pt x="0" y="677"/>
                  </a:cubicBezTo>
                  <a:cubicBezTo>
                    <a:pt x="0" y="722"/>
                    <a:pt x="0" y="722"/>
                    <a:pt x="0" y="722"/>
                  </a:cubicBezTo>
                  <a:cubicBezTo>
                    <a:pt x="0" y="733"/>
                    <a:pt x="9" y="742"/>
                    <a:pt x="20" y="742"/>
                  </a:cubicBezTo>
                  <a:cubicBezTo>
                    <a:pt x="722" y="742"/>
                    <a:pt x="722" y="742"/>
                    <a:pt x="722" y="742"/>
                  </a:cubicBezTo>
                  <a:cubicBezTo>
                    <a:pt x="733" y="742"/>
                    <a:pt x="742" y="733"/>
                    <a:pt x="742" y="722"/>
                  </a:cubicBezTo>
                  <a:cubicBezTo>
                    <a:pt x="742" y="20"/>
                    <a:pt x="742" y="20"/>
                    <a:pt x="742" y="20"/>
                  </a:cubicBezTo>
                  <a:cubicBezTo>
                    <a:pt x="742" y="9"/>
                    <a:pt x="733" y="0"/>
                    <a:pt x="722" y="0"/>
                  </a:cubicBezTo>
                </a:path>
              </a:pathLst>
            </a:custGeom>
            <a:solidFill>
              <a:srgbClr val="68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形状 25"/>
            <p:cNvSpPr>
              <a:spLocks noEditPoints="1"/>
            </p:cNvSpPr>
            <p:nvPr/>
          </p:nvSpPr>
          <p:spPr bwMode="auto">
            <a:xfrm>
              <a:off x="10474191" y="1583794"/>
              <a:ext cx="1141071" cy="1141071"/>
            </a:xfrm>
            <a:custGeom>
              <a:avLst/>
              <a:gdLst>
                <a:gd name="T0" fmla="*/ 426 w 742"/>
                <a:gd name="T1" fmla="*/ 725 h 742"/>
                <a:gd name="T2" fmla="*/ 418 w 742"/>
                <a:gd name="T3" fmla="*/ 722 h 742"/>
                <a:gd name="T4" fmla="*/ 426 w 742"/>
                <a:gd name="T5" fmla="*/ 703 h 742"/>
                <a:gd name="T6" fmla="*/ 426 w 742"/>
                <a:gd name="T7" fmla="*/ 703 h 742"/>
                <a:gd name="T8" fmla="*/ 433 w 742"/>
                <a:gd name="T9" fmla="*/ 706 h 742"/>
                <a:gd name="T10" fmla="*/ 426 w 742"/>
                <a:gd name="T11" fmla="*/ 725 h 742"/>
                <a:gd name="T12" fmla="*/ 722 w 742"/>
                <a:gd name="T13" fmla="*/ 0 h 742"/>
                <a:gd name="T14" fmla="*/ 676 w 742"/>
                <a:gd name="T15" fmla="*/ 0 h 742"/>
                <a:gd name="T16" fmla="*/ 676 w 742"/>
                <a:gd name="T17" fmla="*/ 668 h 742"/>
                <a:gd name="T18" fmla="*/ 655 w 742"/>
                <a:gd name="T19" fmla="*/ 689 h 742"/>
                <a:gd name="T20" fmla="*/ 655 w 742"/>
                <a:gd name="T21" fmla="*/ 689 h 742"/>
                <a:gd name="T22" fmla="*/ 550 w 742"/>
                <a:gd name="T23" fmla="*/ 689 h 742"/>
                <a:gd name="T24" fmla="*/ 550 w 742"/>
                <a:gd name="T25" fmla="*/ 689 h 742"/>
                <a:gd name="T26" fmla="*/ 76 w 742"/>
                <a:gd name="T27" fmla="*/ 689 h 742"/>
                <a:gd name="T28" fmla="*/ 76 w 742"/>
                <a:gd name="T29" fmla="*/ 689 h 742"/>
                <a:gd name="T30" fmla="*/ 0 w 742"/>
                <a:gd name="T31" fmla="*/ 689 h 742"/>
                <a:gd name="T32" fmla="*/ 0 w 742"/>
                <a:gd name="T33" fmla="*/ 722 h 742"/>
                <a:gd name="T34" fmla="*/ 20 w 742"/>
                <a:gd name="T35" fmla="*/ 742 h 742"/>
                <a:gd name="T36" fmla="*/ 409 w 742"/>
                <a:gd name="T37" fmla="*/ 742 h 742"/>
                <a:gd name="T38" fmla="*/ 410 w 742"/>
                <a:gd name="T39" fmla="*/ 740 h 742"/>
                <a:gd name="T40" fmla="*/ 414 w 742"/>
                <a:gd name="T41" fmla="*/ 742 h 742"/>
                <a:gd name="T42" fmla="*/ 722 w 742"/>
                <a:gd name="T43" fmla="*/ 742 h 742"/>
                <a:gd name="T44" fmla="*/ 742 w 742"/>
                <a:gd name="T45" fmla="*/ 722 h 742"/>
                <a:gd name="T46" fmla="*/ 742 w 742"/>
                <a:gd name="T47" fmla="*/ 20 h 742"/>
                <a:gd name="T48" fmla="*/ 722 w 742"/>
                <a:gd name="T4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2" h="742">
                  <a:moveTo>
                    <a:pt x="426" y="725"/>
                  </a:moveTo>
                  <a:cubicBezTo>
                    <a:pt x="418" y="722"/>
                    <a:pt x="418" y="722"/>
                    <a:pt x="418" y="722"/>
                  </a:cubicBezTo>
                  <a:cubicBezTo>
                    <a:pt x="421" y="716"/>
                    <a:pt x="424" y="709"/>
                    <a:pt x="426" y="703"/>
                  </a:cubicBezTo>
                  <a:cubicBezTo>
                    <a:pt x="426" y="703"/>
                    <a:pt x="426" y="703"/>
                    <a:pt x="426" y="703"/>
                  </a:cubicBezTo>
                  <a:cubicBezTo>
                    <a:pt x="433" y="706"/>
                    <a:pt x="433" y="706"/>
                    <a:pt x="433" y="706"/>
                  </a:cubicBezTo>
                  <a:cubicBezTo>
                    <a:pt x="431" y="712"/>
                    <a:pt x="429" y="719"/>
                    <a:pt x="426" y="725"/>
                  </a:cubicBezTo>
                  <a:moveTo>
                    <a:pt x="722" y="0"/>
                  </a:moveTo>
                  <a:cubicBezTo>
                    <a:pt x="676" y="0"/>
                    <a:pt x="676" y="0"/>
                    <a:pt x="676" y="0"/>
                  </a:cubicBezTo>
                  <a:cubicBezTo>
                    <a:pt x="676" y="668"/>
                    <a:pt x="676" y="668"/>
                    <a:pt x="676" y="668"/>
                  </a:cubicBezTo>
                  <a:cubicBezTo>
                    <a:pt x="676" y="679"/>
                    <a:pt x="666" y="689"/>
                    <a:pt x="655" y="689"/>
                  </a:cubicBezTo>
                  <a:cubicBezTo>
                    <a:pt x="655" y="689"/>
                    <a:pt x="655" y="689"/>
                    <a:pt x="655" y="689"/>
                  </a:cubicBezTo>
                  <a:cubicBezTo>
                    <a:pt x="550" y="689"/>
                    <a:pt x="550" y="689"/>
                    <a:pt x="550" y="689"/>
                  </a:cubicBezTo>
                  <a:cubicBezTo>
                    <a:pt x="550" y="689"/>
                    <a:pt x="550" y="689"/>
                    <a:pt x="550" y="689"/>
                  </a:cubicBezTo>
                  <a:cubicBezTo>
                    <a:pt x="76" y="689"/>
                    <a:pt x="76" y="689"/>
                    <a:pt x="76" y="689"/>
                  </a:cubicBezTo>
                  <a:cubicBezTo>
                    <a:pt x="76" y="689"/>
                    <a:pt x="76" y="689"/>
                    <a:pt x="76" y="689"/>
                  </a:cubicBezTo>
                  <a:cubicBezTo>
                    <a:pt x="0" y="689"/>
                    <a:pt x="0" y="689"/>
                    <a:pt x="0" y="689"/>
                  </a:cubicBezTo>
                  <a:cubicBezTo>
                    <a:pt x="0" y="722"/>
                    <a:pt x="0" y="722"/>
                    <a:pt x="0" y="722"/>
                  </a:cubicBezTo>
                  <a:cubicBezTo>
                    <a:pt x="0" y="733"/>
                    <a:pt x="9" y="742"/>
                    <a:pt x="20" y="742"/>
                  </a:cubicBezTo>
                  <a:cubicBezTo>
                    <a:pt x="409" y="742"/>
                    <a:pt x="409" y="742"/>
                    <a:pt x="409" y="742"/>
                  </a:cubicBezTo>
                  <a:cubicBezTo>
                    <a:pt x="409" y="741"/>
                    <a:pt x="410" y="740"/>
                    <a:pt x="410" y="740"/>
                  </a:cubicBezTo>
                  <a:cubicBezTo>
                    <a:pt x="414" y="742"/>
                    <a:pt x="414" y="742"/>
                    <a:pt x="414" y="742"/>
                  </a:cubicBezTo>
                  <a:cubicBezTo>
                    <a:pt x="722" y="742"/>
                    <a:pt x="722" y="742"/>
                    <a:pt x="722" y="742"/>
                  </a:cubicBezTo>
                  <a:cubicBezTo>
                    <a:pt x="733" y="742"/>
                    <a:pt x="742" y="733"/>
                    <a:pt x="742" y="722"/>
                  </a:cubicBezTo>
                  <a:cubicBezTo>
                    <a:pt x="742" y="20"/>
                    <a:pt x="742" y="20"/>
                    <a:pt x="742" y="20"/>
                  </a:cubicBezTo>
                  <a:cubicBezTo>
                    <a:pt x="742" y="9"/>
                    <a:pt x="733" y="0"/>
                    <a:pt x="722" y="0"/>
                  </a:cubicBezTo>
                </a:path>
              </a:pathLst>
            </a:custGeom>
            <a:solidFill>
              <a:srgbClr val="68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形状 26"/>
            <p:cNvSpPr>
              <a:spLocks/>
            </p:cNvSpPr>
            <p:nvPr/>
          </p:nvSpPr>
          <p:spPr bwMode="auto">
            <a:xfrm>
              <a:off x="9239313" y="5500651"/>
              <a:ext cx="184540" cy="302953"/>
            </a:xfrm>
            <a:custGeom>
              <a:avLst/>
              <a:gdLst>
                <a:gd name="T0" fmla="*/ 0 w 120"/>
                <a:gd name="T1" fmla="*/ 10 h 197"/>
                <a:gd name="T2" fmla="*/ 38 w 120"/>
                <a:gd name="T3" fmla="*/ 197 h 197"/>
                <a:gd name="T4" fmla="*/ 120 w 120"/>
                <a:gd name="T5" fmla="*/ 197 h 197"/>
                <a:gd name="T6" fmla="*/ 99 w 120"/>
                <a:gd name="T7" fmla="*/ 0 h 197"/>
                <a:gd name="T8" fmla="*/ 0 w 120"/>
                <a:gd name="T9" fmla="*/ 10 h 197"/>
              </a:gdLst>
              <a:ahLst/>
              <a:cxnLst>
                <a:cxn ang="0">
                  <a:pos x="T0" y="T1"/>
                </a:cxn>
                <a:cxn ang="0">
                  <a:pos x="T2" y="T3"/>
                </a:cxn>
                <a:cxn ang="0">
                  <a:pos x="T4" y="T5"/>
                </a:cxn>
                <a:cxn ang="0">
                  <a:pos x="T6" y="T7"/>
                </a:cxn>
                <a:cxn ang="0">
                  <a:pos x="T8" y="T9"/>
                </a:cxn>
              </a:cxnLst>
              <a:rect l="0" t="0" r="r" b="b"/>
              <a:pathLst>
                <a:path w="120" h="197">
                  <a:moveTo>
                    <a:pt x="0" y="10"/>
                  </a:moveTo>
                  <a:lnTo>
                    <a:pt x="38" y="197"/>
                  </a:lnTo>
                  <a:lnTo>
                    <a:pt x="120" y="197"/>
                  </a:lnTo>
                  <a:lnTo>
                    <a:pt x="99" y="0"/>
                  </a:lnTo>
                  <a:lnTo>
                    <a:pt x="0" y="10"/>
                  </a:lnTo>
                  <a:close/>
                </a:path>
              </a:pathLst>
            </a:custGeom>
            <a:solidFill>
              <a:srgbClr val="FAE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形状 27"/>
            <p:cNvSpPr>
              <a:spLocks/>
            </p:cNvSpPr>
            <p:nvPr/>
          </p:nvSpPr>
          <p:spPr bwMode="auto">
            <a:xfrm>
              <a:off x="9239313" y="5500651"/>
              <a:ext cx="184540" cy="302953"/>
            </a:xfrm>
            <a:custGeom>
              <a:avLst/>
              <a:gdLst>
                <a:gd name="T0" fmla="*/ 0 w 120"/>
                <a:gd name="T1" fmla="*/ 10 h 197"/>
                <a:gd name="T2" fmla="*/ 38 w 120"/>
                <a:gd name="T3" fmla="*/ 197 h 197"/>
                <a:gd name="T4" fmla="*/ 120 w 120"/>
                <a:gd name="T5" fmla="*/ 197 h 197"/>
                <a:gd name="T6" fmla="*/ 99 w 120"/>
                <a:gd name="T7" fmla="*/ 0 h 197"/>
                <a:gd name="T8" fmla="*/ 0 w 120"/>
                <a:gd name="T9" fmla="*/ 10 h 197"/>
              </a:gdLst>
              <a:ahLst/>
              <a:cxnLst>
                <a:cxn ang="0">
                  <a:pos x="T0" y="T1"/>
                </a:cxn>
                <a:cxn ang="0">
                  <a:pos x="T2" y="T3"/>
                </a:cxn>
                <a:cxn ang="0">
                  <a:pos x="T4" y="T5"/>
                </a:cxn>
                <a:cxn ang="0">
                  <a:pos x="T6" y="T7"/>
                </a:cxn>
                <a:cxn ang="0">
                  <a:pos x="T8" y="T9"/>
                </a:cxn>
              </a:cxnLst>
              <a:rect l="0" t="0" r="r" b="b"/>
              <a:pathLst>
                <a:path w="120" h="197">
                  <a:moveTo>
                    <a:pt x="0" y="10"/>
                  </a:moveTo>
                  <a:lnTo>
                    <a:pt x="38" y="197"/>
                  </a:lnTo>
                  <a:lnTo>
                    <a:pt x="120" y="197"/>
                  </a:lnTo>
                  <a:lnTo>
                    <a:pt x="99" y="0"/>
                  </a:lnTo>
                  <a:lnTo>
                    <a:pt x="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形状 28"/>
            <p:cNvSpPr>
              <a:spLocks/>
            </p:cNvSpPr>
            <p:nvPr/>
          </p:nvSpPr>
          <p:spPr bwMode="auto">
            <a:xfrm>
              <a:off x="9239313" y="5500651"/>
              <a:ext cx="170700" cy="179927"/>
            </a:xfrm>
            <a:custGeom>
              <a:avLst/>
              <a:gdLst>
                <a:gd name="T0" fmla="*/ 100 w 112"/>
                <a:gd name="T1" fmla="*/ 0 h 117"/>
                <a:gd name="T2" fmla="*/ 0 w 112"/>
                <a:gd name="T3" fmla="*/ 10 h 117"/>
                <a:gd name="T4" fmla="*/ 21 w 112"/>
                <a:gd name="T5" fmla="*/ 113 h 117"/>
                <a:gd name="T6" fmla="*/ 74 w 112"/>
                <a:gd name="T7" fmla="*/ 117 h 117"/>
                <a:gd name="T8" fmla="*/ 112 w 112"/>
                <a:gd name="T9" fmla="*/ 114 h 117"/>
                <a:gd name="T10" fmla="*/ 100 w 112"/>
                <a:gd name="T11" fmla="*/ 0 h 117"/>
              </a:gdLst>
              <a:ahLst/>
              <a:cxnLst>
                <a:cxn ang="0">
                  <a:pos x="T0" y="T1"/>
                </a:cxn>
                <a:cxn ang="0">
                  <a:pos x="T2" y="T3"/>
                </a:cxn>
                <a:cxn ang="0">
                  <a:pos x="T4" y="T5"/>
                </a:cxn>
                <a:cxn ang="0">
                  <a:pos x="T6" y="T7"/>
                </a:cxn>
                <a:cxn ang="0">
                  <a:pos x="T8" y="T9"/>
                </a:cxn>
                <a:cxn ang="0">
                  <a:pos x="T10" y="T11"/>
                </a:cxn>
              </a:cxnLst>
              <a:rect l="0" t="0" r="r" b="b"/>
              <a:pathLst>
                <a:path w="112" h="117">
                  <a:moveTo>
                    <a:pt x="100" y="0"/>
                  </a:moveTo>
                  <a:cubicBezTo>
                    <a:pt x="0" y="10"/>
                    <a:pt x="0" y="10"/>
                    <a:pt x="0" y="10"/>
                  </a:cubicBezTo>
                  <a:cubicBezTo>
                    <a:pt x="21" y="113"/>
                    <a:pt x="21" y="113"/>
                    <a:pt x="21" y="113"/>
                  </a:cubicBezTo>
                  <a:cubicBezTo>
                    <a:pt x="39" y="116"/>
                    <a:pt x="57" y="117"/>
                    <a:pt x="74" y="117"/>
                  </a:cubicBezTo>
                  <a:cubicBezTo>
                    <a:pt x="87" y="117"/>
                    <a:pt x="100" y="116"/>
                    <a:pt x="112" y="114"/>
                  </a:cubicBezTo>
                  <a:cubicBezTo>
                    <a:pt x="100" y="0"/>
                    <a:pt x="100" y="0"/>
                    <a:pt x="100" y="0"/>
                  </a:cubicBezTo>
                </a:path>
              </a:pathLst>
            </a:custGeom>
            <a:solidFill>
              <a:srgbClr val="F4B5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形状 29"/>
            <p:cNvSpPr>
              <a:spLocks/>
            </p:cNvSpPr>
            <p:nvPr/>
          </p:nvSpPr>
          <p:spPr bwMode="auto">
            <a:xfrm>
              <a:off x="9482290" y="3241577"/>
              <a:ext cx="722781" cy="516712"/>
            </a:xfrm>
            <a:custGeom>
              <a:avLst/>
              <a:gdLst>
                <a:gd name="T0" fmla="*/ 81 w 470"/>
                <a:gd name="T1" fmla="*/ 49 h 336"/>
                <a:gd name="T2" fmla="*/ 188 w 470"/>
                <a:gd name="T3" fmla="*/ 283 h 336"/>
                <a:gd name="T4" fmla="*/ 174 w 470"/>
                <a:gd name="T5" fmla="*/ 305 h 336"/>
                <a:gd name="T6" fmla="*/ 16 w 470"/>
                <a:gd name="T7" fmla="*/ 305 h 336"/>
                <a:gd name="T8" fmla="*/ 0 w 470"/>
                <a:gd name="T9" fmla="*/ 321 h 336"/>
                <a:gd name="T10" fmla="*/ 16 w 470"/>
                <a:gd name="T11" fmla="*/ 336 h 336"/>
                <a:gd name="T12" fmla="*/ 451 w 470"/>
                <a:gd name="T13" fmla="*/ 336 h 336"/>
                <a:gd name="T14" fmla="*/ 464 w 470"/>
                <a:gd name="T15" fmla="*/ 313 h 336"/>
                <a:gd name="T16" fmla="*/ 301 w 470"/>
                <a:gd name="T17" fmla="*/ 9 h 336"/>
                <a:gd name="T18" fmla="*/ 285 w 470"/>
                <a:gd name="T19" fmla="*/ 1 h 336"/>
                <a:gd name="T20" fmla="*/ 93 w 470"/>
                <a:gd name="T21" fmla="*/ 28 h 336"/>
                <a:gd name="T22" fmla="*/ 81 w 470"/>
                <a:gd name="T23" fmla="*/ 4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336">
                  <a:moveTo>
                    <a:pt x="81" y="49"/>
                  </a:moveTo>
                  <a:cubicBezTo>
                    <a:pt x="188" y="283"/>
                    <a:pt x="188" y="283"/>
                    <a:pt x="188" y="283"/>
                  </a:cubicBezTo>
                  <a:cubicBezTo>
                    <a:pt x="193" y="294"/>
                    <a:pt x="185" y="305"/>
                    <a:pt x="174" y="305"/>
                  </a:cubicBezTo>
                  <a:cubicBezTo>
                    <a:pt x="16" y="305"/>
                    <a:pt x="16" y="305"/>
                    <a:pt x="16" y="305"/>
                  </a:cubicBezTo>
                  <a:cubicBezTo>
                    <a:pt x="7" y="305"/>
                    <a:pt x="0" y="312"/>
                    <a:pt x="0" y="321"/>
                  </a:cubicBezTo>
                  <a:cubicBezTo>
                    <a:pt x="0" y="329"/>
                    <a:pt x="7" y="336"/>
                    <a:pt x="16" y="336"/>
                  </a:cubicBezTo>
                  <a:cubicBezTo>
                    <a:pt x="451" y="336"/>
                    <a:pt x="451" y="336"/>
                    <a:pt x="451" y="336"/>
                  </a:cubicBezTo>
                  <a:cubicBezTo>
                    <a:pt x="462" y="336"/>
                    <a:pt x="470" y="324"/>
                    <a:pt x="464" y="313"/>
                  </a:cubicBezTo>
                  <a:cubicBezTo>
                    <a:pt x="301" y="9"/>
                    <a:pt x="301" y="9"/>
                    <a:pt x="301" y="9"/>
                  </a:cubicBezTo>
                  <a:cubicBezTo>
                    <a:pt x="298" y="3"/>
                    <a:pt x="291" y="0"/>
                    <a:pt x="285" y="1"/>
                  </a:cubicBezTo>
                  <a:cubicBezTo>
                    <a:pt x="93" y="28"/>
                    <a:pt x="93" y="28"/>
                    <a:pt x="93" y="28"/>
                  </a:cubicBezTo>
                  <a:cubicBezTo>
                    <a:pt x="83" y="29"/>
                    <a:pt x="77" y="40"/>
                    <a:pt x="81" y="49"/>
                  </a:cubicBez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形状 30"/>
            <p:cNvSpPr>
              <a:spLocks/>
            </p:cNvSpPr>
            <p:nvPr/>
          </p:nvSpPr>
          <p:spPr bwMode="auto">
            <a:xfrm>
              <a:off x="9480752" y="3241577"/>
              <a:ext cx="719705" cy="518250"/>
            </a:xfrm>
            <a:custGeom>
              <a:avLst/>
              <a:gdLst>
                <a:gd name="T0" fmla="*/ 82 w 468"/>
                <a:gd name="T1" fmla="*/ 49 h 337"/>
                <a:gd name="T2" fmla="*/ 81 w 468"/>
                <a:gd name="T3" fmla="*/ 50 h 337"/>
                <a:gd name="T4" fmla="*/ 188 w 468"/>
                <a:gd name="T5" fmla="*/ 284 h 337"/>
                <a:gd name="T6" fmla="*/ 188 w 468"/>
                <a:gd name="T7" fmla="*/ 284 h 337"/>
                <a:gd name="T8" fmla="*/ 189 w 468"/>
                <a:gd name="T9" fmla="*/ 290 h 337"/>
                <a:gd name="T10" fmla="*/ 185 w 468"/>
                <a:gd name="T11" fmla="*/ 300 h 337"/>
                <a:gd name="T12" fmla="*/ 175 w 468"/>
                <a:gd name="T13" fmla="*/ 304 h 337"/>
                <a:gd name="T14" fmla="*/ 17 w 468"/>
                <a:gd name="T15" fmla="*/ 304 h 337"/>
                <a:gd name="T16" fmla="*/ 0 w 468"/>
                <a:gd name="T17" fmla="*/ 321 h 337"/>
                <a:gd name="T18" fmla="*/ 17 w 468"/>
                <a:gd name="T19" fmla="*/ 337 h 337"/>
                <a:gd name="T20" fmla="*/ 452 w 468"/>
                <a:gd name="T21" fmla="*/ 337 h 337"/>
                <a:gd name="T22" fmla="*/ 463 w 468"/>
                <a:gd name="T23" fmla="*/ 332 h 337"/>
                <a:gd name="T24" fmla="*/ 468 w 468"/>
                <a:gd name="T25" fmla="*/ 321 h 337"/>
                <a:gd name="T26" fmla="*/ 466 w 468"/>
                <a:gd name="T27" fmla="*/ 313 h 337"/>
                <a:gd name="T28" fmla="*/ 466 w 468"/>
                <a:gd name="T29" fmla="*/ 313 h 337"/>
                <a:gd name="T30" fmla="*/ 303 w 468"/>
                <a:gd name="T31" fmla="*/ 8 h 337"/>
                <a:gd name="T32" fmla="*/ 288 w 468"/>
                <a:gd name="T33" fmla="*/ 0 h 337"/>
                <a:gd name="T34" fmla="*/ 286 w 468"/>
                <a:gd name="T35" fmla="*/ 0 h 337"/>
                <a:gd name="T36" fmla="*/ 94 w 468"/>
                <a:gd name="T37" fmla="*/ 27 h 337"/>
                <a:gd name="T38" fmla="*/ 79 w 468"/>
                <a:gd name="T39" fmla="*/ 43 h 337"/>
                <a:gd name="T40" fmla="*/ 81 w 468"/>
                <a:gd name="T41" fmla="*/ 50 h 337"/>
                <a:gd name="T42" fmla="*/ 82 w 468"/>
                <a:gd name="T43" fmla="*/ 49 h 337"/>
                <a:gd name="T44" fmla="*/ 83 w 468"/>
                <a:gd name="T45" fmla="*/ 49 h 337"/>
                <a:gd name="T46" fmla="*/ 81 w 468"/>
                <a:gd name="T47" fmla="*/ 43 h 337"/>
                <a:gd name="T48" fmla="*/ 94 w 468"/>
                <a:gd name="T49" fmla="*/ 29 h 337"/>
                <a:gd name="T50" fmla="*/ 286 w 468"/>
                <a:gd name="T51" fmla="*/ 2 h 337"/>
                <a:gd name="T52" fmla="*/ 288 w 468"/>
                <a:gd name="T53" fmla="*/ 2 h 337"/>
                <a:gd name="T54" fmla="*/ 301 w 468"/>
                <a:gd name="T55" fmla="*/ 9 h 337"/>
                <a:gd name="T56" fmla="*/ 464 w 468"/>
                <a:gd name="T57" fmla="*/ 314 h 337"/>
                <a:gd name="T58" fmla="*/ 464 w 468"/>
                <a:gd name="T59" fmla="*/ 314 h 337"/>
                <a:gd name="T60" fmla="*/ 466 w 468"/>
                <a:gd name="T61" fmla="*/ 321 h 337"/>
                <a:gd name="T62" fmla="*/ 462 w 468"/>
                <a:gd name="T63" fmla="*/ 331 h 337"/>
                <a:gd name="T64" fmla="*/ 452 w 468"/>
                <a:gd name="T65" fmla="*/ 335 h 337"/>
                <a:gd name="T66" fmla="*/ 17 w 468"/>
                <a:gd name="T67" fmla="*/ 335 h 337"/>
                <a:gd name="T68" fmla="*/ 2 w 468"/>
                <a:gd name="T69" fmla="*/ 321 h 337"/>
                <a:gd name="T70" fmla="*/ 17 w 468"/>
                <a:gd name="T71" fmla="*/ 306 h 337"/>
                <a:gd name="T72" fmla="*/ 175 w 468"/>
                <a:gd name="T73" fmla="*/ 306 h 337"/>
                <a:gd name="T74" fmla="*/ 191 w 468"/>
                <a:gd name="T75" fmla="*/ 290 h 337"/>
                <a:gd name="T76" fmla="*/ 190 w 468"/>
                <a:gd name="T77" fmla="*/ 283 h 337"/>
                <a:gd name="T78" fmla="*/ 83 w 468"/>
                <a:gd name="T79" fmla="*/ 49 h 337"/>
                <a:gd name="T80" fmla="*/ 82 w 468"/>
                <a:gd name="T81" fmla="*/ 4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8" h="337">
                  <a:moveTo>
                    <a:pt x="82" y="49"/>
                  </a:moveTo>
                  <a:cubicBezTo>
                    <a:pt x="81" y="50"/>
                    <a:pt x="81" y="50"/>
                    <a:pt x="81" y="50"/>
                  </a:cubicBezTo>
                  <a:cubicBezTo>
                    <a:pt x="188" y="284"/>
                    <a:pt x="188" y="284"/>
                    <a:pt x="188" y="284"/>
                  </a:cubicBezTo>
                  <a:cubicBezTo>
                    <a:pt x="188" y="284"/>
                    <a:pt x="188" y="284"/>
                    <a:pt x="188" y="284"/>
                  </a:cubicBezTo>
                  <a:cubicBezTo>
                    <a:pt x="189" y="286"/>
                    <a:pt x="189" y="288"/>
                    <a:pt x="189" y="290"/>
                  </a:cubicBezTo>
                  <a:cubicBezTo>
                    <a:pt x="189" y="294"/>
                    <a:pt x="188" y="297"/>
                    <a:pt x="185" y="300"/>
                  </a:cubicBezTo>
                  <a:cubicBezTo>
                    <a:pt x="183" y="302"/>
                    <a:pt x="179" y="304"/>
                    <a:pt x="175" y="304"/>
                  </a:cubicBezTo>
                  <a:cubicBezTo>
                    <a:pt x="17" y="304"/>
                    <a:pt x="17" y="304"/>
                    <a:pt x="17" y="304"/>
                  </a:cubicBezTo>
                  <a:cubicBezTo>
                    <a:pt x="8" y="304"/>
                    <a:pt x="0" y="312"/>
                    <a:pt x="0" y="321"/>
                  </a:cubicBezTo>
                  <a:cubicBezTo>
                    <a:pt x="0" y="330"/>
                    <a:pt x="8" y="337"/>
                    <a:pt x="17" y="337"/>
                  </a:cubicBezTo>
                  <a:cubicBezTo>
                    <a:pt x="452" y="337"/>
                    <a:pt x="452" y="337"/>
                    <a:pt x="452" y="337"/>
                  </a:cubicBezTo>
                  <a:cubicBezTo>
                    <a:pt x="456" y="337"/>
                    <a:pt x="460" y="335"/>
                    <a:pt x="463" y="332"/>
                  </a:cubicBezTo>
                  <a:cubicBezTo>
                    <a:pt x="466" y="329"/>
                    <a:pt x="468" y="325"/>
                    <a:pt x="468" y="321"/>
                  </a:cubicBezTo>
                  <a:cubicBezTo>
                    <a:pt x="468" y="318"/>
                    <a:pt x="467" y="315"/>
                    <a:pt x="466" y="313"/>
                  </a:cubicBezTo>
                  <a:cubicBezTo>
                    <a:pt x="466" y="313"/>
                    <a:pt x="466" y="313"/>
                    <a:pt x="466" y="313"/>
                  </a:cubicBezTo>
                  <a:cubicBezTo>
                    <a:pt x="303" y="8"/>
                    <a:pt x="303" y="8"/>
                    <a:pt x="303" y="8"/>
                  </a:cubicBezTo>
                  <a:cubicBezTo>
                    <a:pt x="300" y="3"/>
                    <a:pt x="294" y="0"/>
                    <a:pt x="288" y="0"/>
                  </a:cubicBezTo>
                  <a:cubicBezTo>
                    <a:pt x="287" y="0"/>
                    <a:pt x="287" y="0"/>
                    <a:pt x="286" y="0"/>
                  </a:cubicBezTo>
                  <a:cubicBezTo>
                    <a:pt x="94" y="27"/>
                    <a:pt x="94" y="27"/>
                    <a:pt x="94" y="27"/>
                  </a:cubicBezTo>
                  <a:cubicBezTo>
                    <a:pt x="85" y="28"/>
                    <a:pt x="79" y="35"/>
                    <a:pt x="79" y="43"/>
                  </a:cubicBezTo>
                  <a:cubicBezTo>
                    <a:pt x="79" y="45"/>
                    <a:pt x="80" y="47"/>
                    <a:pt x="81" y="50"/>
                  </a:cubicBezTo>
                  <a:cubicBezTo>
                    <a:pt x="82" y="49"/>
                    <a:pt x="82" y="49"/>
                    <a:pt x="82" y="49"/>
                  </a:cubicBezTo>
                  <a:cubicBezTo>
                    <a:pt x="83" y="49"/>
                    <a:pt x="83" y="49"/>
                    <a:pt x="83" y="49"/>
                  </a:cubicBezTo>
                  <a:cubicBezTo>
                    <a:pt x="82" y="47"/>
                    <a:pt x="81" y="45"/>
                    <a:pt x="81" y="43"/>
                  </a:cubicBezTo>
                  <a:cubicBezTo>
                    <a:pt x="81" y="36"/>
                    <a:pt x="86" y="30"/>
                    <a:pt x="94" y="29"/>
                  </a:cubicBezTo>
                  <a:cubicBezTo>
                    <a:pt x="286" y="2"/>
                    <a:pt x="286" y="2"/>
                    <a:pt x="286" y="2"/>
                  </a:cubicBezTo>
                  <a:cubicBezTo>
                    <a:pt x="287" y="2"/>
                    <a:pt x="287" y="2"/>
                    <a:pt x="288" y="2"/>
                  </a:cubicBezTo>
                  <a:cubicBezTo>
                    <a:pt x="293" y="2"/>
                    <a:pt x="298" y="5"/>
                    <a:pt x="301" y="9"/>
                  </a:cubicBezTo>
                  <a:cubicBezTo>
                    <a:pt x="464" y="314"/>
                    <a:pt x="464" y="314"/>
                    <a:pt x="464" y="314"/>
                  </a:cubicBezTo>
                  <a:cubicBezTo>
                    <a:pt x="464" y="314"/>
                    <a:pt x="464" y="314"/>
                    <a:pt x="464" y="314"/>
                  </a:cubicBezTo>
                  <a:cubicBezTo>
                    <a:pt x="465" y="316"/>
                    <a:pt x="466" y="318"/>
                    <a:pt x="466" y="321"/>
                  </a:cubicBezTo>
                  <a:cubicBezTo>
                    <a:pt x="466" y="324"/>
                    <a:pt x="464" y="328"/>
                    <a:pt x="462" y="331"/>
                  </a:cubicBezTo>
                  <a:cubicBezTo>
                    <a:pt x="459" y="333"/>
                    <a:pt x="456" y="335"/>
                    <a:pt x="452" y="335"/>
                  </a:cubicBezTo>
                  <a:cubicBezTo>
                    <a:pt x="17" y="335"/>
                    <a:pt x="17" y="335"/>
                    <a:pt x="17" y="335"/>
                  </a:cubicBezTo>
                  <a:cubicBezTo>
                    <a:pt x="9" y="335"/>
                    <a:pt x="2" y="329"/>
                    <a:pt x="2" y="321"/>
                  </a:cubicBezTo>
                  <a:cubicBezTo>
                    <a:pt x="2" y="313"/>
                    <a:pt x="9" y="306"/>
                    <a:pt x="17" y="306"/>
                  </a:cubicBezTo>
                  <a:cubicBezTo>
                    <a:pt x="175" y="306"/>
                    <a:pt x="175" y="306"/>
                    <a:pt x="175" y="306"/>
                  </a:cubicBezTo>
                  <a:cubicBezTo>
                    <a:pt x="185" y="306"/>
                    <a:pt x="191" y="298"/>
                    <a:pt x="191" y="290"/>
                  </a:cubicBezTo>
                  <a:cubicBezTo>
                    <a:pt x="191" y="288"/>
                    <a:pt x="191" y="285"/>
                    <a:pt x="190" y="283"/>
                  </a:cubicBezTo>
                  <a:cubicBezTo>
                    <a:pt x="83" y="49"/>
                    <a:pt x="83" y="49"/>
                    <a:pt x="83" y="49"/>
                  </a:cubicBezTo>
                  <a:lnTo>
                    <a:pt x="82"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形状 31"/>
            <p:cNvSpPr>
              <a:spLocks/>
            </p:cNvSpPr>
            <p:nvPr/>
          </p:nvSpPr>
          <p:spPr bwMode="auto">
            <a:xfrm>
              <a:off x="8184360" y="2471122"/>
              <a:ext cx="556695" cy="618208"/>
            </a:xfrm>
            <a:custGeom>
              <a:avLst/>
              <a:gdLst>
                <a:gd name="T0" fmla="*/ 324 w 362"/>
                <a:gd name="T1" fmla="*/ 97 h 402"/>
                <a:gd name="T2" fmla="*/ 267 w 362"/>
                <a:gd name="T3" fmla="*/ 0 h 402"/>
                <a:gd name="T4" fmla="*/ 22 w 362"/>
                <a:gd name="T5" fmla="*/ 115 h 402"/>
                <a:gd name="T6" fmla="*/ 104 w 362"/>
                <a:gd name="T7" fmla="*/ 245 h 402"/>
                <a:gd name="T8" fmla="*/ 0 w 362"/>
                <a:gd name="T9" fmla="*/ 358 h 402"/>
                <a:gd name="T10" fmla="*/ 168 w 362"/>
                <a:gd name="T11" fmla="*/ 402 h 402"/>
                <a:gd name="T12" fmla="*/ 195 w 362"/>
                <a:gd name="T13" fmla="*/ 314 h 402"/>
                <a:gd name="T14" fmla="*/ 253 w 362"/>
                <a:gd name="T15" fmla="*/ 260 h 402"/>
                <a:gd name="T16" fmla="*/ 324 w 362"/>
                <a:gd name="T17" fmla="*/ 97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402">
                  <a:moveTo>
                    <a:pt x="324" y="97"/>
                  </a:moveTo>
                  <a:cubicBezTo>
                    <a:pt x="267" y="0"/>
                    <a:pt x="267" y="0"/>
                    <a:pt x="267" y="0"/>
                  </a:cubicBezTo>
                  <a:cubicBezTo>
                    <a:pt x="22" y="115"/>
                    <a:pt x="22" y="115"/>
                    <a:pt x="22" y="115"/>
                  </a:cubicBezTo>
                  <a:cubicBezTo>
                    <a:pt x="104" y="245"/>
                    <a:pt x="104" y="245"/>
                    <a:pt x="104" y="245"/>
                  </a:cubicBezTo>
                  <a:cubicBezTo>
                    <a:pt x="0" y="358"/>
                    <a:pt x="0" y="358"/>
                    <a:pt x="0" y="358"/>
                  </a:cubicBezTo>
                  <a:cubicBezTo>
                    <a:pt x="168" y="402"/>
                    <a:pt x="168" y="402"/>
                    <a:pt x="168" y="402"/>
                  </a:cubicBezTo>
                  <a:cubicBezTo>
                    <a:pt x="195" y="314"/>
                    <a:pt x="195" y="314"/>
                    <a:pt x="195" y="314"/>
                  </a:cubicBezTo>
                  <a:cubicBezTo>
                    <a:pt x="204" y="287"/>
                    <a:pt x="226" y="267"/>
                    <a:pt x="253" y="260"/>
                  </a:cubicBezTo>
                  <a:cubicBezTo>
                    <a:pt x="326" y="244"/>
                    <a:pt x="362" y="161"/>
                    <a:pt x="324" y="97"/>
                  </a:cubicBezTo>
                  <a:close/>
                </a:path>
              </a:pathLst>
            </a:custGeom>
            <a:solidFill>
              <a:srgbClr val="FAE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形状 32"/>
            <p:cNvSpPr>
              <a:spLocks/>
            </p:cNvSpPr>
            <p:nvPr/>
          </p:nvSpPr>
          <p:spPr bwMode="auto">
            <a:xfrm>
              <a:off x="8181284" y="2469585"/>
              <a:ext cx="527477" cy="621284"/>
            </a:xfrm>
            <a:custGeom>
              <a:avLst/>
              <a:gdLst>
                <a:gd name="T0" fmla="*/ 326 w 343"/>
                <a:gd name="T1" fmla="*/ 98 h 404"/>
                <a:gd name="T2" fmla="*/ 327 w 343"/>
                <a:gd name="T3" fmla="*/ 97 h 404"/>
                <a:gd name="T4" fmla="*/ 269 w 343"/>
                <a:gd name="T5" fmla="*/ 0 h 404"/>
                <a:gd name="T6" fmla="*/ 23 w 343"/>
                <a:gd name="T7" fmla="*/ 116 h 404"/>
                <a:gd name="T8" fmla="*/ 105 w 343"/>
                <a:gd name="T9" fmla="*/ 246 h 404"/>
                <a:gd name="T10" fmla="*/ 0 w 343"/>
                <a:gd name="T11" fmla="*/ 360 h 404"/>
                <a:gd name="T12" fmla="*/ 170 w 343"/>
                <a:gd name="T13" fmla="*/ 404 h 404"/>
                <a:gd name="T14" fmla="*/ 198 w 343"/>
                <a:gd name="T15" fmla="*/ 315 h 404"/>
                <a:gd name="T16" fmla="*/ 256 w 343"/>
                <a:gd name="T17" fmla="*/ 262 h 404"/>
                <a:gd name="T18" fmla="*/ 343 w 343"/>
                <a:gd name="T19" fmla="*/ 154 h 404"/>
                <a:gd name="T20" fmla="*/ 327 w 343"/>
                <a:gd name="T21" fmla="*/ 97 h 404"/>
                <a:gd name="T22" fmla="*/ 326 w 343"/>
                <a:gd name="T23" fmla="*/ 98 h 404"/>
                <a:gd name="T24" fmla="*/ 325 w 343"/>
                <a:gd name="T25" fmla="*/ 98 h 404"/>
                <a:gd name="T26" fmla="*/ 341 w 343"/>
                <a:gd name="T27" fmla="*/ 154 h 404"/>
                <a:gd name="T28" fmla="*/ 255 w 343"/>
                <a:gd name="T29" fmla="*/ 261 h 404"/>
                <a:gd name="T30" fmla="*/ 196 w 343"/>
                <a:gd name="T31" fmla="*/ 315 h 404"/>
                <a:gd name="T32" fmla="*/ 169 w 343"/>
                <a:gd name="T33" fmla="*/ 402 h 404"/>
                <a:gd name="T34" fmla="*/ 4 w 343"/>
                <a:gd name="T35" fmla="*/ 359 h 404"/>
                <a:gd name="T36" fmla="*/ 107 w 343"/>
                <a:gd name="T37" fmla="*/ 246 h 404"/>
                <a:gd name="T38" fmla="*/ 26 w 343"/>
                <a:gd name="T39" fmla="*/ 117 h 404"/>
                <a:gd name="T40" fmla="*/ 268 w 343"/>
                <a:gd name="T41" fmla="*/ 2 h 404"/>
                <a:gd name="T42" fmla="*/ 325 w 343"/>
                <a:gd name="T43" fmla="*/ 98 h 404"/>
                <a:gd name="T44" fmla="*/ 326 w 343"/>
                <a:gd name="T45" fmla="*/ 9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3" h="404">
                  <a:moveTo>
                    <a:pt x="326" y="98"/>
                  </a:moveTo>
                  <a:cubicBezTo>
                    <a:pt x="327" y="97"/>
                    <a:pt x="327" y="97"/>
                    <a:pt x="327" y="97"/>
                  </a:cubicBezTo>
                  <a:cubicBezTo>
                    <a:pt x="269" y="0"/>
                    <a:pt x="269" y="0"/>
                    <a:pt x="269" y="0"/>
                  </a:cubicBezTo>
                  <a:cubicBezTo>
                    <a:pt x="23" y="116"/>
                    <a:pt x="23" y="116"/>
                    <a:pt x="23" y="116"/>
                  </a:cubicBezTo>
                  <a:cubicBezTo>
                    <a:pt x="105" y="246"/>
                    <a:pt x="105" y="246"/>
                    <a:pt x="105" y="246"/>
                  </a:cubicBezTo>
                  <a:cubicBezTo>
                    <a:pt x="0" y="360"/>
                    <a:pt x="0" y="360"/>
                    <a:pt x="0" y="360"/>
                  </a:cubicBezTo>
                  <a:cubicBezTo>
                    <a:pt x="170" y="404"/>
                    <a:pt x="170" y="404"/>
                    <a:pt x="170" y="404"/>
                  </a:cubicBezTo>
                  <a:cubicBezTo>
                    <a:pt x="198" y="315"/>
                    <a:pt x="198" y="315"/>
                    <a:pt x="198" y="315"/>
                  </a:cubicBezTo>
                  <a:cubicBezTo>
                    <a:pt x="206" y="289"/>
                    <a:pt x="228" y="269"/>
                    <a:pt x="256" y="262"/>
                  </a:cubicBezTo>
                  <a:cubicBezTo>
                    <a:pt x="309" y="251"/>
                    <a:pt x="343" y="204"/>
                    <a:pt x="343" y="154"/>
                  </a:cubicBezTo>
                  <a:cubicBezTo>
                    <a:pt x="343" y="135"/>
                    <a:pt x="338" y="115"/>
                    <a:pt x="327" y="97"/>
                  </a:cubicBezTo>
                  <a:cubicBezTo>
                    <a:pt x="326" y="98"/>
                    <a:pt x="326" y="98"/>
                    <a:pt x="326" y="98"/>
                  </a:cubicBezTo>
                  <a:cubicBezTo>
                    <a:pt x="325" y="98"/>
                    <a:pt x="325" y="98"/>
                    <a:pt x="325" y="98"/>
                  </a:cubicBezTo>
                  <a:cubicBezTo>
                    <a:pt x="336" y="116"/>
                    <a:pt x="341" y="135"/>
                    <a:pt x="341" y="154"/>
                  </a:cubicBezTo>
                  <a:cubicBezTo>
                    <a:pt x="341" y="203"/>
                    <a:pt x="308" y="249"/>
                    <a:pt x="255" y="261"/>
                  </a:cubicBezTo>
                  <a:cubicBezTo>
                    <a:pt x="227" y="267"/>
                    <a:pt x="205" y="287"/>
                    <a:pt x="196" y="315"/>
                  </a:cubicBezTo>
                  <a:cubicBezTo>
                    <a:pt x="169" y="402"/>
                    <a:pt x="169" y="402"/>
                    <a:pt x="169" y="402"/>
                  </a:cubicBezTo>
                  <a:cubicBezTo>
                    <a:pt x="4" y="359"/>
                    <a:pt x="4" y="359"/>
                    <a:pt x="4" y="359"/>
                  </a:cubicBezTo>
                  <a:cubicBezTo>
                    <a:pt x="107" y="246"/>
                    <a:pt x="107" y="246"/>
                    <a:pt x="107" y="246"/>
                  </a:cubicBezTo>
                  <a:cubicBezTo>
                    <a:pt x="26" y="117"/>
                    <a:pt x="26" y="117"/>
                    <a:pt x="26" y="117"/>
                  </a:cubicBezTo>
                  <a:cubicBezTo>
                    <a:pt x="268" y="2"/>
                    <a:pt x="268" y="2"/>
                    <a:pt x="268" y="2"/>
                  </a:cubicBezTo>
                  <a:cubicBezTo>
                    <a:pt x="325" y="98"/>
                    <a:pt x="325" y="98"/>
                    <a:pt x="325" y="98"/>
                  </a:cubicBezTo>
                  <a:lnTo>
                    <a:pt x="32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形状 33"/>
            <p:cNvSpPr>
              <a:spLocks/>
            </p:cNvSpPr>
            <p:nvPr/>
          </p:nvSpPr>
          <p:spPr bwMode="auto">
            <a:xfrm>
              <a:off x="8105930" y="2311188"/>
              <a:ext cx="596679" cy="642814"/>
            </a:xfrm>
            <a:custGeom>
              <a:avLst/>
              <a:gdLst>
                <a:gd name="T0" fmla="*/ 343 w 388"/>
                <a:gd name="T1" fmla="*/ 66 h 418"/>
                <a:gd name="T2" fmla="*/ 280 w 388"/>
                <a:gd name="T3" fmla="*/ 218 h 418"/>
                <a:gd name="T4" fmla="*/ 274 w 388"/>
                <a:gd name="T5" fmla="*/ 311 h 418"/>
                <a:gd name="T6" fmla="*/ 107 w 388"/>
                <a:gd name="T7" fmla="*/ 346 h 418"/>
                <a:gd name="T8" fmla="*/ 161 w 388"/>
                <a:gd name="T9" fmla="*/ 54 h 418"/>
                <a:gd name="T10" fmla="*/ 343 w 388"/>
                <a:gd name="T11" fmla="*/ 66 h 418"/>
              </a:gdLst>
              <a:ahLst/>
              <a:cxnLst>
                <a:cxn ang="0">
                  <a:pos x="T0" y="T1"/>
                </a:cxn>
                <a:cxn ang="0">
                  <a:pos x="T2" y="T3"/>
                </a:cxn>
                <a:cxn ang="0">
                  <a:pos x="T4" y="T5"/>
                </a:cxn>
                <a:cxn ang="0">
                  <a:pos x="T6" y="T7"/>
                </a:cxn>
                <a:cxn ang="0">
                  <a:pos x="T8" y="T9"/>
                </a:cxn>
                <a:cxn ang="0">
                  <a:pos x="T10" y="T11"/>
                </a:cxn>
              </a:cxnLst>
              <a:rect l="0" t="0" r="r" b="b"/>
              <a:pathLst>
                <a:path w="388" h="418">
                  <a:moveTo>
                    <a:pt x="343" y="66"/>
                  </a:moveTo>
                  <a:cubicBezTo>
                    <a:pt x="343" y="66"/>
                    <a:pt x="388" y="188"/>
                    <a:pt x="280" y="218"/>
                  </a:cubicBezTo>
                  <a:cubicBezTo>
                    <a:pt x="280" y="218"/>
                    <a:pt x="245" y="260"/>
                    <a:pt x="274" y="311"/>
                  </a:cubicBezTo>
                  <a:cubicBezTo>
                    <a:pt x="304" y="361"/>
                    <a:pt x="167" y="418"/>
                    <a:pt x="107" y="346"/>
                  </a:cubicBezTo>
                  <a:cubicBezTo>
                    <a:pt x="48" y="275"/>
                    <a:pt x="0" y="108"/>
                    <a:pt x="161" y="54"/>
                  </a:cubicBezTo>
                  <a:cubicBezTo>
                    <a:pt x="322" y="0"/>
                    <a:pt x="343" y="66"/>
                    <a:pt x="343" y="6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形状 34"/>
            <p:cNvSpPr>
              <a:spLocks/>
            </p:cNvSpPr>
            <p:nvPr/>
          </p:nvSpPr>
          <p:spPr bwMode="auto">
            <a:xfrm>
              <a:off x="7410830" y="4136595"/>
              <a:ext cx="2119133" cy="1522454"/>
            </a:xfrm>
            <a:custGeom>
              <a:avLst/>
              <a:gdLst>
                <a:gd name="T0" fmla="*/ 1331 w 1379"/>
                <a:gd name="T1" fmla="*/ 381 h 990"/>
                <a:gd name="T2" fmla="*/ 1225 w 1379"/>
                <a:gd name="T3" fmla="*/ 235 h 990"/>
                <a:gd name="T4" fmla="*/ 824 w 1379"/>
                <a:gd name="T5" fmla="*/ 70 h 990"/>
                <a:gd name="T6" fmla="*/ 819 w 1379"/>
                <a:gd name="T7" fmla="*/ 47 h 990"/>
                <a:gd name="T8" fmla="*/ 761 w 1379"/>
                <a:gd name="T9" fmla="*/ 44 h 990"/>
                <a:gd name="T10" fmla="*/ 653 w 1379"/>
                <a:gd name="T11" fmla="*/ 0 h 990"/>
                <a:gd name="T12" fmla="*/ 632 w 1379"/>
                <a:gd name="T13" fmla="*/ 38 h 990"/>
                <a:gd name="T14" fmla="*/ 108 w 1379"/>
                <a:gd name="T15" fmla="*/ 12 h 990"/>
                <a:gd name="T16" fmla="*/ 412 w 1379"/>
                <a:gd name="T17" fmla="*/ 347 h 990"/>
                <a:gd name="T18" fmla="*/ 505 w 1379"/>
                <a:gd name="T19" fmla="*/ 349 h 990"/>
                <a:gd name="T20" fmla="*/ 564 w 1379"/>
                <a:gd name="T21" fmla="*/ 860 h 990"/>
                <a:gd name="T22" fmla="*/ 740 w 1379"/>
                <a:gd name="T23" fmla="*/ 871 h 990"/>
                <a:gd name="T24" fmla="*/ 761 w 1379"/>
                <a:gd name="T25" fmla="*/ 329 h 990"/>
                <a:gd name="T26" fmla="*/ 993 w 1379"/>
                <a:gd name="T27" fmla="*/ 416 h 990"/>
                <a:gd name="T28" fmla="*/ 1037 w 1379"/>
                <a:gd name="T29" fmla="*/ 468 h 990"/>
                <a:gd name="T30" fmla="*/ 1127 w 1379"/>
                <a:gd name="T31" fmla="*/ 959 h 990"/>
                <a:gd name="T32" fmla="*/ 1379 w 1379"/>
                <a:gd name="T33" fmla="*/ 959 h 990"/>
                <a:gd name="T34" fmla="*/ 1331 w 1379"/>
                <a:gd name="T35" fmla="*/ 381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9" h="990">
                  <a:moveTo>
                    <a:pt x="1331" y="381"/>
                  </a:moveTo>
                  <a:cubicBezTo>
                    <a:pt x="1326" y="316"/>
                    <a:pt x="1285" y="260"/>
                    <a:pt x="1225" y="235"/>
                  </a:cubicBezTo>
                  <a:cubicBezTo>
                    <a:pt x="824" y="70"/>
                    <a:pt x="824" y="70"/>
                    <a:pt x="824" y="70"/>
                  </a:cubicBezTo>
                  <a:cubicBezTo>
                    <a:pt x="822" y="62"/>
                    <a:pt x="821" y="55"/>
                    <a:pt x="819" y="47"/>
                  </a:cubicBezTo>
                  <a:cubicBezTo>
                    <a:pt x="761" y="44"/>
                    <a:pt x="761" y="44"/>
                    <a:pt x="761" y="44"/>
                  </a:cubicBezTo>
                  <a:cubicBezTo>
                    <a:pt x="653" y="0"/>
                    <a:pt x="653" y="0"/>
                    <a:pt x="653" y="0"/>
                  </a:cubicBezTo>
                  <a:cubicBezTo>
                    <a:pt x="632" y="38"/>
                    <a:pt x="632" y="38"/>
                    <a:pt x="632" y="38"/>
                  </a:cubicBezTo>
                  <a:cubicBezTo>
                    <a:pt x="108" y="12"/>
                    <a:pt x="108" y="12"/>
                    <a:pt x="108" y="12"/>
                  </a:cubicBezTo>
                  <a:cubicBezTo>
                    <a:pt x="108" y="12"/>
                    <a:pt x="0" y="329"/>
                    <a:pt x="412" y="347"/>
                  </a:cubicBezTo>
                  <a:cubicBezTo>
                    <a:pt x="445" y="349"/>
                    <a:pt x="476" y="349"/>
                    <a:pt x="505" y="349"/>
                  </a:cubicBezTo>
                  <a:cubicBezTo>
                    <a:pt x="564" y="860"/>
                    <a:pt x="564" y="860"/>
                    <a:pt x="564" y="860"/>
                  </a:cubicBezTo>
                  <a:cubicBezTo>
                    <a:pt x="615" y="889"/>
                    <a:pt x="674" y="891"/>
                    <a:pt x="740" y="871"/>
                  </a:cubicBezTo>
                  <a:cubicBezTo>
                    <a:pt x="761" y="329"/>
                    <a:pt x="761" y="329"/>
                    <a:pt x="761" y="329"/>
                  </a:cubicBezTo>
                  <a:cubicBezTo>
                    <a:pt x="993" y="416"/>
                    <a:pt x="993" y="416"/>
                    <a:pt x="993" y="416"/>
                  </a:cubicBezTo>
                  <a:cubicBezTo>
                    <a:pt x="1016" y="424"/>
                    <a:pt x="1032" y="444"/>
                    <a:pt x="1037" y="468"/>
                  </a:cubicBezTo>
                  <a:cubicBezTo>
                    <a:pt x="1127" y="959"/>
                    <a:pt x="1127" y="959"/>
                    <a:pt x="1127" y="959"/>
                  </a:cubicBezTo>
                  <a:cubicBezTo>
                    <a:pt x="1207" y="988"/>
                    <a:pt x="1290" y="990"/>
                    <a:pt x="1379" y="959"/>
                  </a:cubicBezTo>
                  <a:lnTo>
                    <a:pt x="1331" y="381"/>
                  </a:lnTo>
                  <a:close/>
                </a:path>
              </a:pathLst>
            </a:custGeom>
            <a:solidFill>
              <a:srgbClr val="FD6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形状 35"/>
            <p:cNvSpPr>
              <a:spLocks/>
            </p:cNvSpPr>
            <p:nvPr/>
          </p:nvSpPr>
          <p:spPr bwMode="auto">
            <a:xfrm>
              <a:off x="7555386" y="4133519"/>
              <a:ext cx="1976115" cy="1513227"/>
            </a:xfrm>
            <a:custGeom>
              <a:avLst/>
              <a:gdLst>
                <a:gd name="T0" fmla="*/ 1238 w 1286"/>
                <a:gd name="T1" fmla="*/ 382 h 984"/>
                <a:gd name="T2" fmla="*/ 730 w 1286"/>
                <a:gd name="T3" fmla="*/ 71 h 984"/>
                <a:gd name="T4" fmla="*/ 731 w 1286"/>
                <a:gd name="T5" fmla="*/ 72 h 984"/>
                <a:gd name="T6" fmla="*/ 726 w 1286"/>
                <a:gd name="T7" fmla="*/ 48 h 984"/>
                <a:gd name="T8" fmla="*/ 559 w 1286"/>
                <a:gd name="T9" fmla="*/ 0 h 984"/>
                <a:gd name="T10" fmla="*/ 13 w 1286"/>
                <a:gd name="T11" fmla="*/ 13 h 984"/>
                <a:gd name="T12" fmla="*/ 0 w 1286"/>
                <a:gd name="T13" fmla="*/ 101 h 984"/>
                <a:gd name="T14" fmla="*/ 318 w 1286"/>
                <a:gd name="T15" fmla="*/ 350 h 984"/>
                <a:gd name="T16" fmla="*/ 411 w 1286"/>
                <a:gd name="T17" fmla="*/ 352 h 984"/>
                <a:gd name="T18" fmla="*/ 410 w 1286"/>
                <a:gd name="T19" fmla="*/ 351 h 984"/>
                <a:gd name="T20" fmla="*/ 469 w 1286"/>
                <a:gd name="T21" fmla="*/ 863 h 984"/>
                <a:gd name="T22" fmla="*/ 646 w 1286"/>
                <a:gd name="T23" fmla="*/ 874 h 984"/>
                <a:gd name="T24" fmla="*/ 668 w 1286"/>
                <a:gd name="T25" fmla="*/ 332 h 984"/>
                <a:gd name="T26" fmla="*/ 942 w 1286"/>
                <a:gd name="T27" fmla="*/ 470 h 984"/>
                <a:gd name="T28" fmla="*/ 1033 w 1286"/>
                <a:gd name="T29" fmla="*/ 962 h 984"/>
                <a:gd name="T30" fmla="*/ 1285 w 1286"/>
                <a:gd name="T31" fmla="*/ 962 h 984"/>
                <a:gd name="T32" fmla="*/ 1238 w 1286"/>
                <a:gd name="T33" fmla="*/ 382 h 984"/>
                <a:gd name="T34" fmla="*/ 1236 w 1286"/>
                <a:gd name="T35" fmla="*/ 383 h 984"/>
                <a:gd name="T36" fmla="*/ 1285 w 1286"/>
                <a:gd name="T37" fmla="*/ 961 h 984"/>
                <a:gd name="T38" fmla="*/ 1158 w 1286"/>
                <a:gd name="T39" fmla="*/ 982 h 984"/>
                <a:gd name="T40" fmla="*/ 1033 w 1286"/>
                <a:gd name="T41" fmla="*/ 961 h 984"/>
                <a:gd name="T42" fmla="*/ 944 w 1286"/>
                <a:gd name="T43" fmla="*/ 470 h 984"/>
                <a:gd name="T44" fmla="*/ 666 w 1286"/>
                <a:gd name="T45" fmla="*/ 330 h 984"/>
                <a:gd name="T46" fmla="*/ 646 w 1286"/>
                <a:gd name="T47" fmla="*/ 873 h 984"/>
                <a:gd name="T48" fmla="*/ 564 w 1286"/>
                <a:gd name="T49" fmla="*/ 885 h 984"/>
                <a:gd name="T50" fmla="*/ 470 w 1286"/>
                <a:gd name="T51" fmla="*/ 862 h 984"/>
                <a:gd name="T52" fmla="*/ 412 w 1286"/>
                <a:gd name="T53" fmla="*/ 350 h 984"/>
                <a:gd name="T54" fmla="*/ 383 w 1286"/>
                <a:gd name="T55" fmla="*/ 350 h 984"/>
                <a:gd name="T56" fmla="*/ 59 w 1286"/>
                <a:gd name="T57" fmla="*/ 256 h 984"/>
                <a:gd name="T58" fmla="*/ 8 w 1286"/>
                <a:gd name="T59" fmla="*/ 39 h 984"/>
                <a:gd name="T60" fmla="*/ 14 w 1286"/>
                <a:gd name="T61" fmla="*/ 16 h 984"/>
                <a:gd name="T62" fmla="*/ 14 w 1286"/>
                <a:gd name="T63" fmla="*/ 14 h 984"/>
                <a:gd name="T64" fmla="*/ 539 w 1286"/>
                <a:gd name="T65" fmla="*/ 41 h 984"/>
                <a:gd name="T66" fmla="*/ 666 w 1286"/>
                <a:gd name="T67" fmla="*/ 47 h 984"/>
                <a:gd name="T68" fmla="*/ 725 w 1286"/>
                <a:gd name="T69" fmla="*/ 49 h 984"/>
                <a:gd name="T70" fmla="*/ 729 w 1286"/>
                <a:gd name="T71" fmla="*/ 72 h 984"/>
                <a:gd name="T72" fmla="*/ 1131 w 1286"/>
                <a:gd name="T73" fmla="*/ 238 h 984"/>
                <a:gd name="T74" fmla="*/ 1237 w 1286"/>
                <a:gd name="T75" fmla="*/ 38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6" h="984">
                  <a:moveTo>
                    <a:pt x="1237" y="383"/>
                  </a:moveTo>
                  <a:cubicBezTo>
                    <a:pt x="1238" y="382"/>
                    <a:pt x="1238" y="382"/>
                    <a:pt x="1238" y="382"/>
                  </a:cubicBezTo>
                  <a:cubicBezTo>
                    <a:pt x="1233" y="318"/>
                    <a:pt x="1192" y="261"/>
                    <a:pt x="1131" y="236"/>
                  </a:cubicBezTo>
                  <a:cubicBezTo>
                    <a:pt x="730" y="71"/>
                    <a:pt x="730" y="71"/>
                    <a:pt x="730" y="71"/>
                  </a:cubicBezTo>
                  <a:cubicBezTo>
                    <a:pt x="730" y="72"/>
                    <a:pt x="730" y="72"/>
                    <a:pt x="730" y="72"/>
                  </a:cubicBezTo>
                  <a:cubicBezTo>
                    <a:pt x="731" y="72"/>
                    <a:pt x="731" y="72"/>
                    <a:pt x="731" y="72"/>
                  </a:cubicBezTo>
                  <a:cubicBezTo>
                    <a:pt x="729" y="64"/>
                    <a:pt x="728" y="56"/>
                    <a:pt x="726" y="49"/>
                  </a:cubicBezTo>
                  <a:cubicBezTo>
                    <a:pt x="726" y="48"/>
                    <a:pt x="726" y="48"/>
                    <a:pt x="726" y="48"/>
                  </a:cubicBezTo>
                  <a:cubicBezTo>
                    <a:pt x="667" y="45"/>
                    <a:pt x="667" y="45"/>
                    <a:pt x="667" y="45"/>
                  </a:cubicBezTo>
                  <a:cubicBezTo>
                    <a:pt x="559" y="0"/>
                    <a:pt x="559" y="0"/>
                    <a:pt x="559" y="0"/>
                  </a:cubicBezTo>
                  <a:cubicBezTo>
                    <a:pt x="538" y="39"/>
                    <a:pt x="538" y="39"/>
                    <a:pt x="538" y="39"/>
                  </a:cubicBezTo>
                  <a:cubicBezTo>
                    <a:pt x="13" y="13"/>
                    <a:pt x="13" y="13"/>
                    <a:pt x="13" y="13"/>
                  </a:cubicBezTo>
                  <a:cubicBezTo>
                    <a:pt x="13" y="14"/>
                    <a:pt x="13" y="14"/>
                    <a:pt x="13" y="14"/>
                  </a:cubicBezTo>
                  <a:cubicBezTo>
                    <a:pt x="13" y="14"/>
                    <a:pt x="0" y="51"/>
                    <a:pt x="0" y="101"/>
                  </a:cubicBezTo>
                  <a:cubicBezTo>
                    <a:pt x="0" y="149"/>
                    <a:pt x="12" y="208"/>
                    <a:pt x="57" y="257"/>
                  </a:cubicBezTo>
                  <a:cubicBezTo>
                    <a:pt x="103" y="306"/>
                    <a:pt x="183" y="344"/>
                    <a:pt x="318" y="350"/>
                  </a:cubicBezTo>
                  <a:cubicBezTo>
                    <a:pt x="340" y="351"/>
                    <a:pt x="362" y="352"/>
                    <a:pt x="383" y="352"/>
                  </a:cubicBezTo>
                  <a:cubicBezTo>
                    <a:pt x="393" y="352"/>
                    <a:pt x="402" y="352"/>
                    <a:pt x="411" y="352"/>
                  </a:cubicBezTo>
                  <a:cubicBezTo>
                    <a:pt x="411" y="351"/>
                    <a:pt x="411" y="351"/>
                    <a:pt x="411" y="351"/>
                  </a:cubicBezTo>
                  <a:cubicBezTo>
                    <a:pt x="410" y="351"/>
                    <a:pt x="410" y="351"/>
                    <a:pt x="410" y="351"/>
                  </a:cubicBezTo>
                  <a:cubicBezTo>
                    <a:pt x="469" y="862"/>
                    <a:pt x="469" y="862"/>
                    <a:pt x="469" y="862"/>
                  </a:cubicBezTo>
                  <a:cubicBezTo>
                    <a:pt x="469" y="863"/>
                    <a:pt x="469" y="863"/>
                    <a:pt x="469" y="863"/>
                  </a:cubicBezTo>
                  <a:cubicBezTo>
                    <a:pt x="498" y="879"/>
                    <a:pt x="530" y="887"/>
                    <a:pt x="564" y="887"/>
                  </a:cubicBezTo>
                  <a:cubicBezTo>
                    <a:pt x="590" y="887"/>
                    <a:pt x="617" y="883"/>
                    <a:pt x="646" y="874"/>
                  </a:cubicBezTo>
                  <a:cubicBezTo>
                    <a:pt x="647" y="874"/>
                    <a:pt x="647" y="874"/>
                    <a:pt x="647" y="874"/>
                  </a:cubicBezTo>
                  <a:cubicBezTo>
                    <a:pt x="668" y="332"/>
                    <a:pt x="668" y="332"/>
                    <a:pt x="668" y="332"/>
                  </a:cubicBezTo>
                  <a:cubicBezTo>
                    <a:pt x="899" y="419"/>
                    <a:pt x="899" y="419"/>
                    <a:pt x="899" y="419"/>
                  </a:cubicBezTo>
                  <a:cubicBezTo>
                    <a:pt x="921" y="427"/>
                    <a:pt x="938" y="447"/>
                    <a:pt x="942" y="470"/>
                  </a:cubicBezTo>
                  <a:cubicBezTo>
                    <a:pt x="1033" y="961"/>
                    <a:pt x="1033" y="961"/>
                    <a:pt x="1033" y="961"/>
                  </a:cubicBezTo>
                  <a:cubicBezTo>
                    <a:pt x="1033" y="962"/>
                    <a:pt x="1033" y="962"/>
                    <a:pt x="1033" y="962"/>
                  </a:cubicBezTo>
                  <a:cubicBezTo>
                    <a:pt x="1074" y="976"/>
                    <a:pt x="1115" y="984"/>
                    <a:pt x="1158" y="984"/>
                  </a:cubicBezTo>
                  <a:cubicBezTo>
                    <a:pt x="1200" y="984"/>
                    <a:pt x="1242" y="977"/>
                    <a:pt x="1285" y="962"/>
                  </a:cubicBezTo>
                  <a:cubicBezTo>
                    <a:pt x="1286" y="961"/>
                    <a:pt x="1286" y="961"/>
                    <a:pt x="1286" y="961"/>
                  </a:cubicBezTo>
                  <a:cubicBezTo>
                    <a:pt x="1238" y="382"/>
                    <a:pt x="1238" y="382"/>
                    <a:pt x="1238" y="382"/>
                  </a:cubicBezTo>
                  <a:cubicBezTo>
                    <a:pt x="1237" y="383"/>
                    <a:pt x="1237" y="383"/>
                    <a:pt x="1237" y="383"/>
                  </a:cubicBezTo>
                  <a:cubicBezTo>
                    <a:pt x="1236" y="383"/>
                    <a:pt x="1236" y="383"/>
                    <a:pt x="1236" y="383"/>
                  </a:cubicBezTo>
                  <a:cubicBezTo>
                    <a:pt x="1284" y="961"/>
                    <a:pt x="1284" y="961"/>
                    <a:pt x="1284" y="961"/>
                  </a:cubicBezTo>
                  <a:cubicBezTo>
                    <a:pt x="1285" y="961"/>
                    <a:pt x="1285" y="961"/>
                    <a:pt x="1285" y="961"/>
                  </a:cubicBezTo>
                  <a:cubicBezTo>
                    <a:pt x="1285" y="960"/>
                    <a:pt x="1285" y="960"/>
                    <a:pt x="1285" y="960"/>
                  </a:cubicBezTo>
                  <a:cubicBezTo>
                    <a:pt x="1241" y="975"/>
                    <a:pt x="1199" y="982"/>
                    <a:pt x="1158" y="982"/>
                  </a:cubicBezTo>
                  <a:cubicBezTo>
                    <a:pt x="1116" y="982"/>
                    <a:pt x="1074" y="975"/>
                    <a:pt x="1034" y="960"/>
                  </a:cubicBezTo>
                  <a:cubicBezTo>
                    <a:pt x="1033" y="961"/>
                    <a:pt x="1033" y="961"/>
                    <a:pt x="1033" y="961"/>
                  </a:cubicBezTo>
                  <a:cubicBezTo>
                    <a:pt x="1034" y="960"/>
                    <a:pt x="1034" y="960"/>
                    <a:pt x="1034" y="960"/>
                  </a:cubicBezTo>
                  <a:cubicBezTo>
                    <a:pt x="944" y="470"/>
                    <a:pt x="944" y="470"/>
                    <a:pt x="944" y="470"/>
                  </a:cubicBezTo>
                  <a:cubicBezTo>
                    <a:pt x="939" y="446"/>
                    <a:pt x="923" y="426"/>
                    <a:pt x="900" y="417"/>
                  </a:cubicBezTo>
                  <a:cubicBezTo>
                    <a:pt x="666" y="330"/>
                    <a:pt x="666" y="330"/>
                    <a:pt x="666" y="330"/>
                  </a:cubicBezTo>
                  <a:cubicBezTo>
                    <a:pt x="645" y="873"/>
                    <a:pt x="645" y="873"/>
                    <a:pt x="645" y="873"/>
                  </a:cubicBezTo>
                  <a:cubicBezTo>
                    <a:pt x="646" y="873"/>
                    <a:pt x="646" y="873"/>
                    <a:pt x="646" y="873"/>
                  </a:cubicBezTo>
                  <a:cubicBezTo>
                    <a:pt x="645" y="872"/>
                    <a:pt x="645" y="872"/>
                    <a:pt x="645" y="872"/>
                  </a:cubicBezTo>
                  <a:cubicBezTo>
                    <a:pt x="617" y="881"/>
                    <a:pt x="590" y="885"/>
                    <a:pt x="564" y="885"/>
                  </a:cubicBezTo>
                  <a:cubicBezTo>
                    <a:pt x="530" y="885"/>
                    <a:pt x="499" y="878"/>
                    <a:pt x="470" y="861"/>
                  </a:cubicBezTo>
                  <a:cubicBezTo>
                    <a:pt x="470" y="862"/>
                    <a:pt x="470" y="862"/>
                    <a:pt x="470" y="862"/>
                  </a:cubicBezTo>
                  <a:cubicBezTo>
                    <a:pt x="471" y="862"/>
                    <a:pt x="471" y="862"/>
                    <a:pt x="471" y="862"/>
                  </a:cubicBezTo>
                  <a:cubicBezTo>
                    <a:pt x="412" y="350"/>
                    <a:pt x="412" y="350"/>
                    <a:pt x="412" y="350"/>
                  </a:cubicBezTo>
                  <a:cubicBezTo>
                    <a:pt x="411" y="350"/>
                    <a:pt x="411" y="350"/>
                    <a:pt x="411" y="350"/>
                  </a:cubicBezTo>
                  <a:cubicBezTo>
                    <a:pt x="402" y="350"/>
                    <a:pt x="393" y="350"/>
                    <a:pt x="383" y="350"/>
                  </a:cubicBezTo>
                  <a:cubicBezTo>
                    <a:pt x="362" y="350"/>
                    <a:pt x="341" y="349"/>
                    <a:pt x="318" y="348"/>
                  </a:cubicBezTo>
                  <a:cubicBezTo>
                    <a:pt x="183" y="342"/>
                    <a:pt x="104" y="304"/>
                    <a:pt x="59" y="256"/>
                  </a:cubicBezTo>
                  <a:cubicBezTo>
                    <a:pt x="14" y="207"/>
                    <a:pt x="2" y="148"/>
                    <a:pt x="2" y="101"/>
                  </a:cubicBezTo>
                  <a:cubicBezTo>
                    <a:pt x="2" y="76"/>
                    <a:pt x="5" y="55"/>
                    <a:pt x="8" y="39"/>
                  </a:cubicBezTo>
                  <a:cubicBezTo>
                    <a:pt x="10" y="31"/>
                    <a:pt x="12" y="25"/>
                    <a:pt x="13" y="21"/>
                  </a:cubicBezTo>
                  <a:cubicBezTo>
                    <a:pt x="13" y="19"/>
                    <a:pt x="14" y="17"/>
                    <a:pt x="14" y="16"/>
                  </a:cubicBezTo>
                  <a:cubicBezTo>
                    <a:pt x="14" y="15"/>
                    <a:pt x="15" y="14"/>
                    <a:pt x="15" y="14"/>
                  </a:cubicBezTo>
                  <a:cubicBezTo>
                    <a:pt x="14" y="14"/>
                    <a:pt x="14" y="14"/>
                    <a:pt x="14" y="14"/>
                  </a:cubicBezTo>
                  <a:cubicBezTo>
                    <a:pt x="14" y="15"/>
                    <a:pt x="14" y="15"/>
                    <a:pt x="14" y="15"/>
                  </a:cubicBezTo>
                  <a:cubicBezTo>
                    <a:pt x="539" y="41"/>
                    <a:pt x="539" y="41"/>
                    <a:pt x="539" y="41"/>
                  </a:cubicBezTo>
                  <a:cubicBezTo>
                    <a:pt x="560" y="3"/>
                    <a:pt x="560" y="3"/>
                    <a:pt x="560" y="3"/>
                  </a:cubicBezTo>
                  <a:cubicBezTo>
                    <a:pt x="666" y="47"/>
                    <a:pt x="666" y="47"/>
                    <a:pt x="666" y="47"/>
                  </a:cubicBezTo>
                  <a:cubicBezTo>
                    <a:pt x="725" y="50"/>
                    <a:pt x="725" y="50"/>
                    <a:pt x="725" y="50"/>
                  </a:cubicBezTo>
                  <a:cubicBezTo>
                    <a:pt x="725" y="49"/>
                    <a:pt x="725" y="49"/>
                    <a:pt x="725" y="49"/>
                  </a:cubicBezTo>
                  <a:cubicBezTo>
                    <a:pt x="724" y="49"/>
                    <a:pt x="724" y="49"/>
                    <a:pt x="724" y="49"/>
                  </a:cubicBezTo>
                  <a:cubicBezTo>
                    <a:pt x="726" y="57"/>
                    <a:pt x="727" y="65"/>
                    <a:pt x="729" y="72"/>
                  </a:cubicBezTo>
                  <a:cubicBezTo>
                    <a:pt x="729" y="73"/>
                    <a:pt x="729" y="73"/>
                    <a:pt x="729" y="73"/>
                  </a:cubicBezTo>
                  <a:cubicBezTo>
                    <a:pt x="1131" y="238"/>
                    <a:pt x="1131" y="238"/>
                    <a:pt x="1131" y="238"/>
                  </a:cubicBezTo>
                  <a:cubicBezTo>
                    <a:pt x="1190" y="263"/>
                    <a:pt x="1231" y="318"/>
                    <a:pt x="1236" y="383"/>
                  </a:cubicBezTo>
                  <a:lnTo>
                    <a:pt x="1237" y="3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a:spLocks noChangeArrowheads="1"/>
            </p:cNvSpPr>
            <p:nvPr/>
          </p:nvSpPr>
          <p:spPr bwMode="auto">
            <a:xfrm>
              <a:off x="7535395" y="4622550"/>
              <a:ext cx="1154912" cy="599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形状 37"/>
            <p:cNvSpPr>
              <a:spLocks/>
            </p:cNvSpPr>
            <p:nvPr/>
          </p:nvSpPr>
          <p:spPr bwMode="auto">
            <a:xfrm>
              <a:off x="7567689" y="4654844"/>
              <a:ext cx="284499" cy="1231804"/>
            </a:xfrm>
            <a:custGeom>
              <a:avLst/>
              <a:gdLst>
                <a:gd name="T0" fmla="*/ 108 w 185"/>
                <a:gd name="T1" fmla="*/ 5 h 801"/>
                <a:gd name="T2" fmla="*/ 0 w 185"/>
                <a:gd name="T3" fmla="*/ 801 h 801"/>
                <a:gd name="T4" fmla="*/ 56 w 185"/>
                <a:gd name="T5" fmla="*/ 801 h 801"/>
                <a:gd name="T6" fmla="*/ 185 w 185"/>
                <a:gd name="T7" fmla="*/ 5 h 801"/>
                <a:gd name="T8" fmla="*/ 108 w 185"/>
                <a:gd name="T9" fmla="*/ 5 h 801"/>
              </a:gdLst>
              <a:ahLst/>
              <a:cxnLst>
                <a:cxn ang="0">
                  <a:pos x="T0" y="T1"/>
                </a:cxn>
                <a:cxn ang="0">
                  <a:pos x="T2" y="T3"/>
                </a:cxn>
                <a:cxn ang="0">
                  <a:pos x="T4" y="T5"/>
                </a:cxn>
                <a:cxn ang="0">
                  <a:pos x="T6" y="T7"/>
                </a:cxn>
                <a:cxn ang="0">
                  <a:pos x="T8" y="T9"/>
                </a:cxn>
              </a:cxnLst>
              <a:rect l="0" t="0" r="r" b="b"/>
              <a:pathLst>
                <a:path w="185" h="801">
                  <a:moveTo>
                    <a:pt x="108" y="5"/>
                  </a:moveTo>
                  <a:cubicBezTo>
                    <a:pt x="0" y="801"/>
                    <a:pt x="0" y="801"/>
                    <a:pt x="0" y="801"/>
                  </a:cubicBezTo>
                  <a:cubicBezTo>
                    <a:pt x="56" y="801"/>
                    <a:pt x="56" y="801"/>
                    <a:pt x="56" y="801"/>
                  </a:cubicBezTo>
                  <a:cubicBezTo>
                    <a:pt x="185" y="5"/>
                    <a:pt x="185" y="5"/>
                    <a:pt x="185" y="5"/>
                  </a:cubicBezTo>
                  <a:cubicBezTo>
                    <a:pt x="185" y="5"/>
                    <a:pt x="102" y="0"/>
                    <a:pt x="108"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形状 38"/>
            <p:cNvSpPr>
              <a:spLocks/>
            </p:cNvSpPr>
            <p:nvPr/>
          </p:nvSpPr>
          <p:spPr bwMode="auto">
            <a:xfrm>
              <a:off x="9553031" y="3592202"/>
              <a:ext cx="356777" cy="167624"/>
            </a:xfrm>
            <a:custGeom>
              <a:avLst/>
              <a:gdLst>
                <a:gd name="T0" fmla="*/ 0 w 232"/>
                <a:gd name="T1" fmla="*/ 0 h 109"/>
                <a:gd name="T2" fmla="*/ 130 w 232"/>
                <a:gd name="T3" fmla="*/ 29 h 109"/>
                <a:gd name="T4" fmla="*/ 222 w 232"/>
                <a:gd name="T5" fmla="*/ 86 h 109"/>
                <a:gd name="T6" fmla="*/ 229 w 232"/>
                <a:gd name="T7" fmla="*/ 106 h 109"/>
                <a:gd name="T8" fmla="*/ 11 w 232"/>
                <a:gd name="T9" fmla="*/ 106 h 109"/>
                <a:gd name="T10" fmla="*/ 0 w 232"/>
                <a:gd name="T11" fmla="*/ 0 h 109"/>
              </a:gdLst>
              <a:ahLst/>
              <a:cxnLst>
                <a:cxn ang="0">
                  <a:pos x="T0" y="T1"/>
                </a:cxn>
                <a:cxn ang="0">
                  <a:pos x="T2" y="T3"/>
                </a:cxn>
                <a:cxn ang="0">
                  <a:pos x="T4" y="T5"/>
                </a:cxn>
                <a:cxn ang="0">
                  <a:pos x="T6" y="T7"/>
                </a:cxn>
                <a:cxn ang="0">
                  <a:pos x="T8" y="T9"/>
                </a:cxn>
                <a:cxn ang="0">
                  <a:pos x="T10" y="T11"/>
                </a:cxn>
              </a:cxnLst>
              <a:rect l="0" t="0" r="r" b="b"/>
              <a:pathLst>
                <a:path w="232" h="109">
                  <a:moveTo>
                    <a:pt x="0" y="0"/>
                  </a:moveTo>
                  <a:cubicBezTo>
                    <a:pt x="130" y="29"/>
                    <a:pt x="130" y="29"/>
                    <a:pt x="130" y="29"/>
                  </a:cubicBezTo>
                  <a:cubicBezTo>
                    <a:pt x="130" y="29"/>
                    <a:pt x="213" y="63"/>
                    <a:pt x="222" y="86"/>
                  </a:cubicBezTo>
                  <a:cubicBezTo>
                    <a:pt x="232" y="109"/>
                    <a:pt x="229" y="106"/>
                    <a:pt x="229" y="106"/>
                  </a:cubicBezTo>
                  <a:cubicBezTo>
                    <a:pt x="11" y="106"/>
                    <a:pt x="11" y="106"/>
                    <a:pt x="11" y="106"/>
                  </a:cubicBezTo>
                  <a:lnTo>
                    <a:pt x="0" y="0"/>
                  </a:lnTo>
                  <a:close/>
                </a:path>
              </a:pathLst>
            </a:custGeom>
            <a:solidFill>
              <a:srgbClr val="FAE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形状 39"/>
            <p:cNvSpPr>
              <a:spLocks/>
            </p:cNvSpPr>
            <p:nvPr/>
          </p:nvSpPr>
          <p:spPr bwMode="auto">
            <a:xfrm>
              <a:off x="9551492" y="3590664"/>
              <a:ext cx="355240" cy="166086"/>
            </a:xfrm>
            <a:custGeom>
              <a:avLst/>
              <a:gdLst>
                <a:gd name="T0" fmla="*/ 1 w 231"/>
                <a:gd name="T1" fmla="*/ 1 h 108"/>
                <a:gd name="T2" fmla="*/ 0 w 231"/>
                <a:gd name="T3" fmla="*/ 2 h 108"/>
                <a:gd name="T4" fmla="*/ 131 w 231"/>
                <a:gd name="T5" fmla="*/ 31 h 108"/>
                <a:gd name="T6" fmla="*/ 131 w 231"/>
                <a:gd name="T7" fmla="*/ 30 h 108"/>
                <a:gd name="T8" fmla="*/ 130 w 231"/>
                <a:gd name="T9" fmla="*/ 31 h 108"/>
                <a:gd name="T10" fmla="*/ 134 w 231"/>
                <a:gd name="T11" fmla="*/ 33 h 108"/>
                <a:gd name="T12" fmla="*/ 181 w 231"/>
                <a:gd name="T13" fmla="*/ 55 h 108"/>
                <a:gd name="T14" fmla="*/ 208 w 231"/>
                <a:gd name="T15" fmla="*/ 71 h 108"/>
                <a:gd name="T16" fmla="*/ 222 w 231"/>
                <a:gd name="T17" fmla="*/ 87 h 108"/>
                <a:gd name="T18" fmla="*/ 228 w 231"/>
                <a:gd name="T19" fmla="*/ 102 h 108"/>
                <a:gd name="T20" fmla="*/ 229 w 231"/>
                <a:gd name="T21" fmla="*/ 107 h 108"/>
                <a:gd name="T22" fmla="*/ 229 w 231"/>
                <a:gd name="T23" fmla="*/ 107 h 108"/>
                <a:gd name="T24" fmla="*/ 230 w 231"/>
                <a:gd name="T25" fmla="*/ 107 h 108"/>
                <a:gd name="T26" fmla="*/ 230 w 231"/>
                <a:gd name="T27" fmla="*/ 107 h 108"/>
                <a:gd name="T28" fmla="*/ 229 w 231"/>
                <a:gd name="T29" fmla="*/ 107 h 108"/>
                <a:gd name="T30" fmla="*/ 230 w 231"/>
                <a:gd name="T31" fmla="*/ 107 h 108"/>
                <a:gd name="T32" fmla="*/ 230 w 231"/>
                <a:gd name="T33" fmla="*/ 107 h 108"/>
                <a:gd name="T34" fmla="*/ 230 w 231"/>
                <a:gd name="T35" fmla="*/ 107 h 108"/>
                <a:gd name="T36" fmla="*/ 230 w 231"/>
                <a:gd name="T37" fmla="*/ 106 h 108"/>
                <a:gd name="T38" fmla="*/ 230 w 231"/>
                <a:gd name="T39" fmla="*/ 107 h 108"/>
                <a:gd name="T40" fmla="*/ 230 w 231"/>
                <a:gd name="T41" fmla="*/ 107 h 108"/>
                <a:gd name="T42" fmla="*/ 230 w 231"/>
                <a:gd name="T43" fmla="*/ 106 h 108"/>
                <a:gd name="T44" fmla="*/ 230 w 231"/>
                <a:gd name="T45" fmla="*/ 107 h 108"/>
                <a:gd name="T46" fmla="*/ 231 w 231"/>
                <a:gd name="T47" fmla="*/ 107 h 108"/>
                <a:gd name="T48" fmla="*/ 230 w 231"/>
                <a:gd name="T49" fmla="*/ 106 h 108"/>
                <a:gd name="T50" fmla="*/ 230 w 231"/>
                <a:gd name="T51" fmla="*/ 107 h 108"/>
                <a:gd name="T52" fmla="*/ 231 w 231"/>
                <a:gd name="T53" fmla="*/ 107 h 108"/>
                <a:gd name="T54" fmla="*/ 230 w 231"/>
                <a:gd name="T55" fmla="*/ 107 h 108"/>
                <a:gd name="T56" fmla="*/ 231 w 231"/>
                <a:gd name="T57" fmla="*/ 107 h 108"/>
                <a:gd name="T58" fmla="*/ 231 w 231"/>
                <a:gd name="T59" fmla="*/ 107 h 108"/>
                <a:gd name="T60" fmla="*/ 230 w 231"/>
                <a:gd name="T61" fmla="*/ 107 h 108"/>
                <a:gd name="T62" fmla="*/ 231 w 231"/>
                <a:gd name="T63" fmla="*/ 107 h 108"/>
                <a:gd name="T64" fmla="*/ 231 w 231"/>
                <a:gd name="T65" fmla="*/ 106 h 108"/>
                <a:gd name="T66" fmla="*/ 13 w 231"/>
                <a:gd name="T67" fmla="*/ 106 h 108"/>
                <a:gd name="T68" fmla="*/ 2 w 231"/>
                <a:gd name="T69" fmla="*/ 1 h 108"/>
                <a:gd name="T70" fmla="*/ 1 w 231"/>
                <a:gd name="T71" fmla="*/ 1 h 108"/>
                <a:gd name="T72" fmla="*/ 0 w 231"/>
                <a:gd name="T73" fmla="*/ 2 h 108"/>
                <a:gd name="T74" fmla="*/ 1 w 231"/>
                <a:gd name="T75" fmla="*/ 1 h 108"/>
                <a:gd name="T76" fmla="*/ 0 w 231"/>
                <a:gd name="T77" fmla="*/ 1 h 108"/>
                <a:gd name="T78" fmla="*/ 11 w 231"/>
                <a:gd name="T79" fmla="*/ 108 h 108"/>
                <a:gd name="T80" fmla="*/ 230 w 231"/>
                <a:gd name="T81" fmla="*/ 108 h 108"/>
                <a:gd name="T82" fmla="*/ 230 w 231"/>
                <a:gd name="T83" fmla="*/ 107 h 108"/>
                <a:gd name="T84" fmla="*/ 229 w 231"/>
                <a:gd name="T85" fmla="*/ 108 h 108"/>
                <a:gd name="T86" fmla="*/ 230 w 231"/>
                <a:gd name="T87" fmla="*/ 108 h 108"/>
                <a:gd name="T88" fmla="*/ 230 w 231"/>
                <a:gd name="T89" fmla="*/ 108 h 108"/>
                <a:gd name="T90" fmla="*/ 231 w 231"/>
                <a:gd name="T91" fmla="*/ 108 h 108"/>
                <a:gd name="T92" fmla="*/ 231 w 231"/>
                <a:gd name="T93" fmla="*/ 107 h 108"/>
                <a:gd name="T94" fmla="*/ 230 w 231"/>
                <a:gd name="T95" fmla="*/ 102 h 108"/>
                <a:gd name="T96" fmla="*/ 224 w 231"/>
                <a:gd name="T97" fmla="*/ 86 h 108"/>
                <a:gd name="T98" fmla="*/ 205 w 231"/>
                <a:gd name="T99" fmla="*/ 67 h 108"/>
                <a:gd name="T100" fmla="*/ 131 w 231"/>
                <a:gd name="T101" fmla="*/ 29 h 108"/>
                <a:gd name="T102" fmla="*/ 131 w 231"/>
                <a:gd name="T103" fmla="*/ 29 h 108"/>
                <a:gd name="T104" fmla="*/ 0 w 231"/>
                <a:gd name="T105" fmla="*/ 0 h 108"/>
                <a:gd name="T106" fmla="*/ 0 w 231"/>
                <a:gd name="T107" fmla="*/ 1 h 108"/>
                <a:gd name="T108" fmla="*/ 1 w 231"/>
                <a:gd name="T109"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1" h="108">
                  <a:moveTo>
                    <a:pt x="1" y="1"/>
                  </a:moveTo>
                  <a:cubicBezTo>
                    <a:pt x="0" y="2"/>
                    <a:pt x="0" y="2"/>
                    <a:pt x="0" y="2"/>
                  </a:cubicBezTo>
                  <a:cubicBezTo>
                    <a:pt x="131" y="31"/>
                    <a:pt x="131" y="31"/>
                    <a:pt x="131" y="31"/>
                  </a:cubicBezTo>
                  <a:cubicBezTo>
                    <a:pt x="131" y="30"/>
                    <a:pt x="131" y="30"/>
                    <a:pt x="131" y="30"/>
                  </a:cubicBezTo>
                  <a:cubicBezTo>
                    <a:pt x="130" y="31"/>
                    <a:pt x="130" y="31"/>
                    <a:pt x="130" y="31"/>
                  </a:cubicBezTo>
                  <a:cubicBezTo>
                    <a:pt x="130" y="31"/>
                    <a:pt x="132" y="32"/>
                    <a:pt x="134" y="33"/>
                  </a:cubicBezTo>
                  <a:cubicBezTo>
                    <a:pt x="142" y="36"/>
                    <a:pt x="162" y="45"/>
                    <a:pt x="181" y="55"/>
                  </a:cubicBezTo>
                  <a:cubicBezTo>
                    <a:pt x="191" y="60"/>
                    <a:pt x="200" y="66"/>
                    <a:pt x="208" y="71"/>
                  </a:cubicBezTo>
                  <a:cubicBezTo>
                    <a:pt x="215" y="77"/>
                    <a:pt x="220" y="82"/>
                    <a:pt x="222" y="87"/>
                  </a:cubicBezTo>
                  <a:cubicBezTo>
                    <a:pt x="225" y="95"/>
                    <a:pt x="227" y="99"/>
                    <a:pt x="228" y="102"/>
                  </a:cubicBezTo>
                  <a:cubicBezTo>
                    <a:pt x="229" y="105"/>
                    <a:pt x="229" y="107"/>
                    <a:pt x="229" y="107"/>
                  </a:cubicBezTo>
                  <a:cubicBezTo>
                    <a:pt x="229" y="107"/>
                    <a:pt x="229" y="107"/>
                    <a:pt x="229" y="107"/>
                  </a:cubicBezTo>
                  <a:cubicBezTo>
                    <a:pt x="230" y="107"/>
                    <a:pt x="230" y="107"/>
                    <a:pt x="230" y="107"/>
                  </a:cubicBezTo>
                  <a:cubicBezTo>
                    <a:pt x="230" y="107"/>
                    <a:pt x="230" y="107"/>
                    <a:pt x="230" y="107"/>
                  </a:cubicBezTo>
                  <a:cubicBezTo>
                    <a:pt x="229" y="107"/>
                    <a:pt x="229" y="107"/>
                    <a:pt x="229" y="107"/>
                  </a:cubicBezTo>
                  <a:cubicBezTo>
                    <a:pt x="230" y="107"/>
                    <a:pt x="230" y="107"/>
                    <a:pt x="230" y="107"/>
                  </a:cubicBezTo>
                  <a:cubicBezTo>
                    <a:pt x="230" y="107"/>
                    <a:pt x="230" y="107"/>
                    <a:pt x="230" y="107"/>
                  </a:cubicBezTo>
                  <a:cubicBezTo>
                    <a:pt x="230" y="107"/>
                    <a:pt x="230" y="107"/>
                    <a:pt x="230" y="107"/>
                  </a:cubicBezTo>
                  <a:cubicBezTo>
                    <a:pt x="230" y="106"/>
                    <a:pt x="230" y="106"/>
                    <a:pt x="230" y="106"/>
                  </a:cubicBezTo>
                  <a:cubicBezTo>
                    <a:pt x="230" y="107"/>
                    <a:pt x="230" y="107"/>
                    <a:pt x="230" y="107"/>
                  </a:cubicBezTo>
                  <a:cubicBezTo>
                    <a:pt x="230" y="107"/>
                    <a:pt x="230" y="107"/>
                    <a:pt x="230" y="107"/>
                  </a:cubicBezTo>
                  <a:cubicBezTo>
                    <a:pt x="230" y="106"/>
                    <a:pt x="230" y="106"/>
                    <a:pt x="230" y="106"/>
                  </a:cubicBezTo>
                  <a:cubicBezTo>
                    <a:pt x="230" y="107"/>
                    <a:pt x="230" y="107"/>
                    <a:pt x="230" y="107"/>
                  </a:cubicBezTo>
                  <a:cubicBezTo>
                    <a:pt x="231" y="107"/>
                    <a:pt x="231" y="107"/>
                    <a:pt x="231" y="107"/>
                  </a:cubicBezTo>
                  <a:cubicBezTo>
                    <a:pt x="230" y="106"/>
                    <a:pt x="230" y="106"/>
                    <a:pt x="230" y="106"/>
                  </a:cubicBezTo>
                  <a:cubicBezTo>
                    <a:pt x="230" y="107"/>
                    <a:pt x="230" y="107"/>
                    <a:pt x="230" y="107"/>
                  </a:cubicBezTo>
                  <a:cubicBezTo>
                    <a:pt x="231" y="107"/>
                    <a:pt x="231" y="107"/>
                    <a:pt x="231" y="107"/>
                  </a:cubicBezTo>
                  <a:cubicBezTo>
                    <a:pt x="230" y="107"/>
                    <a:pt x="230" y="107"/>
                    <a:pt x="230" y="107"/>
                  </a:cubicBezTo>
                  <a:cubicBezTo>
                    <a:pt x="231" y="107"/>
                    <a:pt x="231" y="107"/>
                    <a:pt x="231" y="107"/>
                  </a:cubicBezTo>
                  <a:cubicBezTo>
                    <a:pt x="231" y="107"/>
                    <a:pt x="231" y="107"/>
                    <a:pt x="231" y="107"/>
                  </a:cubicBezTo>
                  <a:cubicBezTo>
                    <a:pt x="230" y="107"/>
                    <a:pt x="230" y="107"/>
                    <a:pt x="230" y="107"/>
                  </a:cubicBezTo>
                  <a:cubicBezTo>
                    <a:pt x="231" y="107"/>
                    <a:pt x="231" y="107"/>
                    <a:pt x="231" y="107"/>
                  </a:cubicBezTo>
                  <a:cubicBezTo>
                    <a:pt x="231" y="106"/>
                    <a:pt x="231" y="106"/>
                    <a:pt x="231" y="106"/>
                  </a:cubicBezTo>
                  <a:cubicBezTo>
                    <a:pt x="13" y="106"/>
                    <a:pt x="13" y="106"/>
                    <a:pt x="13" y="106"/>
                  </a:cubicBezTo>
                  <a:cubicBezTo>
                    <a:pt x="2" y="1"/>
                    <a:pt x="2" y="1"/>
                    <a:pt x="2" y="1"/>
                  </a:cubicBezTo>
                  <a:cubicBezTo>
                    <a:pt x="1" y="1"/>
                    <a:pt x="1" y="1"/>
                    <a:pt x="1" y="1"/>
                  </a:cubicBezTo>
                  <a:cubicBezTo>
                    <a:pt x="0" y="2"/>
                    <a:pt x="0" y="2"/>
                    <a:pt x="0" y="2"/>
                  </a:cubicBezTo>
                  <a:cubicBezTo>
                    <a:pt x="1" y="1"/>
                    <a:pt x="1" y="1"/>
                    <a:pt x="1" y="1"/>
                  </a:cubicBezTo>
                  <a:cubicBezTo>
                    <a:pt x="0" y="1"/>
                    <a:pt x="0" y="1"/>
                    <a:pt x="0" y="1"/>
                  </a:cubicBezTo>
                  <a:cubicBezTo>
                    <a:pt x="11" y="108"/>
                    <a:pt x="11" y="108"/>
                    <a:pt x="11" y="108"/>
                  </a:cubicBezTo>
                  <a:cubicBezTo>
                    <a:pt x="230" y="108"/>
                    <a:pt x="230" y="108"/>
                    <a:pt x="230" y="108"/>
                  </a:cubicBezTo>
                  <a:cubicBezTo>
                    <a:pt x="230" y="107"/>
                    <a:pt x="230" y="107"/>
                    <a:pt x="230" y="107"/>
                  </a:cubicBezTo>
                  <a:cubicBezTo>
                    <a:pt x="229" y="108"/>
                    <a:pt x="229" y="108"/>
                    <a:pt x="229" y="108"/>
                  </a:cubicBezTo>
                  <a:cubicBezTo>
                    <a:pt x="230" y="108"/>
                    <a:pt x="230" y="108"/>
                    <a:pt x="230" y="108"/>
                  </a:cubicBezTo>
                  <a:cubicBezTo>
                    <a:pt x="230" y="108"/>
                    <a:pt x="230" y="108"/>
                    <a:pt x="230" y="108"/>
                  </a:cubicBezTo>
                  <a:cubicBezTo>
                    <a:pt x="231" y="108"/>
                    <a:pt x="231" y="108"/>
                    <a:pt x="231" y="108"/>
                  </a:cubicBezTo>
                  <a:cubicBezTo>
                    <a:pt x="231" y="107"/>
                    <a:pt x="231" y="107"/>
                    <a:pt x="231" y="107"/>
                  </a:cubicBezTo>
                  <a:cubicBezTo>
                    <a:pt x="231" y="106"/>
                    <a:pt x="231" y="105"/>
                    <a:pt x="230" y="102"/>
                  </a:cubicBezTo>
                  <a:cubicBezTo>
                    <a:pt x="229" y="99"/>
                    <a:pt x="227" y="94"/>
                    <a:pt x="224" y="86"/>
                  </a:cubicBezTo>
                  <a:cubicBezTo>
                    <a:pt x="222" y="80"/>
                    <a:pt x="215" y="74"/>
                    <a:pt x="205" y="67"/>
                  </a:cubicBezTo>
                  <a:cubicBezTo>
                    <a:pt x="178" y="48"/>
                    <a:pt x="131" y="29"/>
                    <a:pt x="131" y="29"/>
                  </a:cubicBezTo>
                  <a:cubicBezTo>
                    <a:pt x="131" y="29"/>
                    <a:pt x="131" y="29"/>
                    <a:pt x="131" y="29"/>
                  </a:cubicBezTo>
                  <a:cubicBezTo>
                    <a:pt x="0" y="0"/>
                    <a:pt x="0" y="0"/>
                    <a:pt x="0" y="0"/>
                  </a:cubicBezTo>
                  <a:cubicBezTo>
                    <a:pt x="0" y="1"/>
                    <a:pt x="0" y="1"/>
                    <a:pt x="0" y="1"/>
                  </a:cubicBez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40"/>
            <p:cNvSpPr>
              <a:spLocks/>
            </p:cNvSpPr>
            <p:nvPr/>
          </p:nvSpPr>
          <p:spPr bwMode="auto">
            <a:xfrm>
              <a:off x="9250077" y="5728251"/>
              <a:ext cx="601293" cy="227599"/>
            </a:xfrm>
            <a:custGeom>
              <a:avLst/>
              <a:gdLst>
                <a:gd name="T0" fmla="*/ 9 w 391"/>
                <a:gd name="T1" fmla="*/ 0 h 148"/>
                <a:gd name="T2" fmla="*/ 117 w 391"/>
                <a:gd name="T3" fmla="*/ 0 h 148"/>
                <a:gd name="T4" fmla="*/ 377 w 391"/>
                <a:gd name="T5" fmla="*/ 93 h 148"/>
                <a:gd name="T6" fmla="*/ 391 w 391"/>
                <a:gd name="T7" fmla="*/ 112 h 148"/>
                <a:gd name="T8" fmla="*/ 391 w 391"/>
                <a:gd name="T9" fmla="*/ 128 h 148"/>
                <a:gd name="T10" fmla="*/ 370 w 391"/>
                <a:gd name="T11" fmla="*/ 148 h 148"/>
                <a:gd name="T12" fmla="*/ 33 w 391"/>
                <a:gd name="T13" fmla="*/ 148 h 148"/>
                <a:gd name="T14" fmla="*/ 1 w 391"/>
                <a:gd name="T15" fmla="*/ 114 h 148"/>
                <a:gd name="T16" fmla="*/ 9 w 39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48">
                  <a:moveTo>
                    <a:pt x="9" y="0"/>
                  </a:moveTo>
                  <a:cubicBezTo>
                    <a:pt x="46" y="8"/>
                    <a:pt x="83" y="9"/>
                    <a:pt x="117" y="0"/>
                  </a:cubicBezTo>
                  <a:cubicBezTo>
                    <a:pt x="377" y="93"/>
                    <a:pt x="377" y="93"/>
                    <a:pt x="377" y="93"/>
                  </a:cubicBezTo>
                  <a:cubicBezTo>
                    <a:pt x="385" y="96"/>
                    <a:pt x="391" y="103"/>
                    <a:pt x="391" y="112"/>
                  </a:cubicBezTo>
                  <a:cubicBezTo>
                    <a:pt x="391" y="128"/>
                    <a:pt x="391" y="128"/>
                    <a:pt x="391" y="128"/>
                  </a:cubicBezTo>
                  <a:cubicBezTo>
                    <a:pt x="391" y="139"/>
                    <a:pt x="382" y="148"/>
                    <a:pt x="370" y="148"/>
                  </a:cubicBezTo>
                  <a:cubicBezTo>
                    <a:pt x="33" y="148"/>
                    <a:pt x="33" y="148"/>
                    <a:pt x="33" y="148"/>
                  </a:cubicBezTo>
                  <a:cubicBezTo>
                    <a:pt x="15" y="148"/>
                    <a:pt x="0" y="133"/>
                    <a:pt x="1" y="114"/>
                  </a:cubicBezTo>
                  <a:lnTo>
                    <a:pt x="9" y="0"/>
                  </a:lnTo>
                  <a:close/>
                </a:path>
              </a:pathLst>
            </a:custGeom>
            <a:solidFill>
              <a:srgbClr val="12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形状 41"/>
            <p:cNvSpPr>
              <a:spLocks/>
            </p:cNvSpPr>
            <p:nvPr/>
          </p:nvSpPr>
          <p:spPr bwMode="auto">
            <a:xfrm>
              <a:off x="9250077" y="5726713"/>
              <a:ext cx="602830" cy="230675"/>
            </a:xfrm>
            <a:custGeom>
              <a:avLst/>
              <a:gdLst>
                <a:gd name="T0" fmla="*/ 9 w 392"/>
                <a:gd name="T1" fmla="*/ 1 h 150"/>
                <a:gd name="T2" fmla="*/ 9 w 392"/>
                <a:gd name="T3" fmla="*/ 2 h 150"/>
                <a:gd name="T4" fmla="*/ 66 w 392"/>
                <a:gd name="T5" fmla="*/ 8 h 150"/>
                <a:gd name="T6" fmla="*/ 117 w 392"/>
                <a:gd name="T7" fmla="*/ 2 h 150"/>
                <a:gd name="T8" fmla="*/ 117 w 392"/>
                <a:gd name="T9" fmla="*/ 1 h 150"/>
                <a:gd name="T10" fmla="*/ 117 w 392"/>
                <a:gd name="T11" fmla="*/ 2 h 150"/>
                <a:gd name="T12" fmla="*/ 377 w 392"/>
                <a:gd name="T13" fmla="*/ 95 h 150"/>
                <a:gd name="T14" fmla="*/ 390 w 392"/>
                <a:gd name="T15" fmla="*/ 113 h 150"/>
                <a:gd name="T16" fmla="*/ 390 w 392"/>
                <a:gd name="T17" fmla="*/ 129 h 150"/>
                <a:gd name="T18" fmla="*/ 384 w 392"/>
                <a:gd name="T19" fmla="*/ 143 h 150"/>
                <a:gd name="T20" fmla="*/ 370 w 392"/>
                <a:gd name="T21" fmla="*/ 148 h 150"/>
                <a:gd name="T22" fmla="*/ 33 w 392"/>
                <a:gd name="T23" fmla="*/ 148 h 150"/>
                <a:gd name="T24" fmla="*/ 11 w 392"/>
                <a:gd name="T25" fmla="*/ 139 h 150"/>
                <a:gd name="T26" fmla="*/ 2 w 392"/>
                <a:gd name="T27" fmla="*/ 117 h 150"/>
                <a:gd name="T28" fmla="*/ 2 w 392"/>
                <a:gd name="T29" fmla="*/ 115 h 150"/>
                <a:gd name="T30" fmla="*/ 10 w 392"/>
                <a:gd name="T31" fmla="*/ 1 h 150"/>
                <a:gd name="T32" fmla="*/ 9 w 392"/>
                <a:gd name="T33" fmla="*/ 1 h 150"/>
                <a:gd name="T34" fmla="*/ 9 w 392"/>
                <a:gd name="T35" fmla="*/ 2 h 150"/>
                <a:gd name="T36" fmla="*/ 9 w 392"/>
                <a:gd name="T37" fmla="*/ 1 h 150"/>
                <a:gd name="T38" fmla="*/ 8 w 392"/>
                <a:gd name="T39" fmla="*/ 1 h 150"/>
                <a:gd name="T40" fmla="*/ 0 w 392"/>
                <a:gd name="T41" fmla="*/ 115 h 150"/>
                <a:gd name="T42" fmla="*/ 0 w 392"/>
                <a:gd name="T43" fmla="*/ 117 h 150"/>
                <a:gd name="T44" fmla="*/ 33 w 392"/>
                <a:gd name="T45" fmla="*/ 150 h 150"/>
                <a:gd name="T46" fmla="*/ 370 w 392"/>
                <a:gd name="T47" fmla="*/ 150 h 150"/>
                <a:gd name="T48" fmla="*/ 392 w 392"/>
                <a:gd name="T49" fmla="*/ 129 h 150"/>
                <a:gd name="T50" fmla="*/ 392 w 392"/>
                <a:gd name="T51" fmla="*/ 113 h 150"/>
                <a:gd name="T52" fmla="*/ 378 w 392"/>
                <a:gd name="T53" fmla="*/ 93 h 150"/>
                <a:gd name="T54" fmla="*/ 117 w 392"/>
                <a:gd name="T55" fmla="*/ 0 h 150"/>
                <a:gd name="T56" fmla="*/ 117 w 392"/>
                <a:gd name="T57" fmla="*/ 0 h 150"/>
                <a:gd name="T58" fmla="*/ 66 w 392"/>
                <a:gd name="T59" fmla="*/ 6 h 150"/>
                <a:gd name="T60" fmla="*/ 9 w 392"/>
                <a:gd name="T61" fmla="*/ 0 h 150"/>
                <a:gd name="T62" fmla="*/ 8 w 392"/>
                <a:gd name="T63" fmla="*/ 0 h 150"/>
                <a:gd name="T64" fmla="*/ 8 w 392"/>
                <a:gd name="T65" fmla="*/ 1 h 150"/>
                <a:gd name="T66" fmla="*/ 9 w 392"/>
                <a:gd name="T67"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2" h="150">
                  <a:moveTo>
                    <a:pt x="9" y="1"/>
                  </a:moveTo>
                  <a:cubicBezTo>
                    <a:pt x="9" y="2"/>
                    <a:pt x="9" y="2"/>
                    <a:pt x="9" y="2"/>
                  </a:cubicBezTo>
                  <a:cubicBezTo>
                    <a:pt x="28" y="6"/>
                    <a:pt x="47" y="8"/>
                    <a:pt x="66" y="8"/>
                  </a:cubicBezTo>
                  <a:cubicBezTo>
                    <a:pt x="84" y="8"/>
                    <a:pt x="101" y="7"/>
                    <a:pt x="117" y="2"/>
                  </a:cubicBezTo>
                  <a:cubicBezTo>
                    <a:pt x="117" y="1"/>
                    <a:pt x="117" y="1"/>
                    <a:pt x="117" y="1"/>
                  </a:cubicBezTo>
                  <a:cubicBezTo>
                    <a:pt x="117" y="2"/>
                    <a:pt x="117" y="2"/>
                    <a:pt x="117" y="2"/>
                  </a:cubicBezTo>
                  <a:cubicBezTo>
                    <a:pt x="377" y="95"/>
                    <a:pt x="377" y="95"/>
                    <a:pt x="377" y="95"/>
                  </a:cubicBezTo>
                  <a:cubicBezTo>
                    <a:pt x="385" y="97"/>
                    <a:pt x="390" y="105"/>
                    <a:pt x="390" y="113"/>
                  </a:cubicBezTo>
                  <a:cubicBezTo>
                    <a:pt x="390" y="129"/>
                    <a:pt x="390" y="129"/>
                    <a:pt x="390" y="129"/>
                  </a:cubicBezTo>
                  <a:cubicBezTo>
                    <a:pt x="390" y="134"/>
                    <a:pt x="388" y="139"/>
                    <a:pt x="384" y="143"/>
                  </a:cubicBezTo>
                  <a:cubicBezTo>
                    <a:pt x="381" y="146"/>
                    <a:pt x="376" y="148"/>
                    <a:pt x="370" y="148"/>
                  </a:cubicBezTo>
                  <a:cubicBezTo>
                    <a:pt x="33" y="148"/>
                    <a:pt x="33" y="148"/>
                    <a:pt x="33" y="148"/>
                  </a:cubicBezTo>
                  <a:cubicBezTo>
                    <a:pt x="25" y="148"/>
                    <a:pt x="17" y="145"/>
                    <a:pt x="11" y="139"/>
                  </a:cubicBezTo>
                  <a:cubicBezTo>
                    <a:pt x="6" y="134"/>
                    <a:pt x="2" y="126"/>
                    <a:pt x="2" y="117"/>
                  </a:cubicBezTo>
                  <a:cubicBezTo>
                    <a:pt x="2" y="117"/>
                    <a:pt x="2" y="116"/>
                    <a:pt x="2" y="115"/>
                  </a:cubicBezTo>
                  <a:cubicBezTo>
                    <a:pt x="10" y="1"/>
                    <a:pt x="10" y="1"/>
                    <a:pt x="10" y="1"/>
                  </a:cubicBezTo>
                  <a:cubicBezTo>
                    <a:pt x="9" y="1"/>
                    <a:pt x="9" y="1"/>
                    <a:pt x="9" y="1"/>
                  </a:cubicBezTo>
                  <a:cubicBezTo>
                    <a:pt x="9" y="2"/>
                    <a:pt x="9" y="2"/>
                    <a:pt x="9" y="2"/>
                  </a:cubicBezTo>
                  <a:cubicBezTo>
                    <a:pt x="9" y="1"/>
                    <a:pt x="9" y="1"/>
                    <a:pt x="9" y="1"/>
                  </a:cubicBezTo>
                  <a:cubicBezTo>
                    <a:pt x="8" y="1"/>
                    <a:pt x="8" y="1"/>
                    <a:pt x="8" y="1"/>
                  </a:cubicBezTo>
                  <a:cubicBezTo>
                    <a:pt x="0" y="115"/>
                    <a:pt x="0" y="115"/>
                    <a:pt x="0" y="115"/>
                  </a:cubicBezTo>
                  <a:cubicBezTo>
                    <a:pt x="0" y="116"/>
                    <a:pt x="0" y="117"/>
                    <a:pt x="0" y="117"/>
                  </a:cubicBezTo>
                  <a:cubicBezTo>
                    <a:pt x="0" y="135"/>
                    <a:pt x="15" y="150"/>
                    <a:pt x="33" y="150"/>
                  </a:cubicBezTo>
                  <a:cubicBezTo>
                    <a:pt x="370" y="150"/>
                    <a:pt x="370" y="150"/>
                    <a:pt x="370" y="150"/>
                  </a:cubicBezTo>
                  <a:cubicBezTo>
                    <a:pt x="382" y="150"/>
                    <a:pt x="392" y="141"/>
                    <a:pt x="392" y="129"/>
                  </a:cubicBezTo>
                  <a:cubicBezTo>
                    <a:pt x="392" y="113"/>
                    <a:pt x="392" y="113"/>
                    <a:pt x="392" y="113"/>
                  </a:cubicBezTo>
                  <a:cubicBezTo>
                    <a:pt x="392" y="104"/>
                    <a:pt x="386" y="96"/>
                    <a:pt x="378" y="93"/>
                  </a:cubicBezTo>
                  <a:cubicBezTo>
                    <a:pt x="117" y="0"/>
                    <a:pt x="117" y="0"/>
                    <a:pt x="117" y="0"/>
                  </a:cubicBezTo>
                  <a:cubicBezTo>
                    <a:pt x="117" y="0"/>
                    <a:pt x="117" y="0"/>
                    <a:pt x="117" y="0"/>
                  </a:cubicBezTo>
                  <a:cubicBezTo>
                    <a:pt x="100" y="5"/>
                    <a:pt x="83" y="6"/>
                    <a:pt x="66" y="6"/>
                  </a:cubicBezTo>
                  <a:cubicBezTo>
                    <a:pt x="48" y="6"/>
                    <a:pt x="29" y="4"/>
                    <a:pt x="9" y="0"/>
                  </a:cubicBezTo>
                  <a:cubicBezTo>
                    <a:pt x="8" y="0"/>
                    <a:pt x="8" y="0"/>
                    <a:pt x="8" y="0"/>
                  </a:cubicBezTo>
                  <a:cubicBezTo>
                    <a:pt x="8" y="1"/>
                    <a:pt x="8" y="1"/>
                    <a:pt x="8" y="1"/>
                  </a:cubicBez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形状 42"/>
            <p:cNvSpPr>
              <a:spLocks/>
            </p:cNvSpPr>
            <p:nvPr/>
          </p:nvSpPr>
          <p:spPr bwMode="auto">
            <a:xfrm>
              <a:off x="8401194" y="4654844"/>
              <a:ext cx="284499" cy="1231804"/>
            </a:xfrm>
            <a:custGeom>
              <a:avLst/>
              <a:gdLst>
                <a:gd name="T0" fmla="*/ 78 w 185"/>
                <a:gd name="T1" fmla="*/ 5 h 801"/>
                <a:gd name="T2" fmla="*/ 185 w 185"/>
                <a:gd name="T3" fmla="*/ 801 h 801"/>
                <a:gd name="T4" fmla="*/ 129 w 185"/>
                <a:gd name="T5" fmla="*/ 801 h 801"/>
                <a:gd name="T6" fmla="*/ 0 w 185"/>
                <a:gd name="T7" fmla="*/ 5 h 801"/>
                <a:gd name="T8" fmla="*/ 78 w 185"/>
                <a:gd name="T9" fmla="*/ 5 h 801"/>
              </a:gdLst>
              <a:ahLst/>
              <a:cxnLst>
                <a:cxn ang="0">
                  <a:pos x="T0" y="T1"/>
                </a:cxn>
                <a:cxn ang="0">
                  <a:pos x="T2" y="T3"/>
                </a:cxn>
                <a:cxn ang="0">
                  <a:pos x="T4" y="T5"/>
                </a:cxn>
                <a:cxn ang="0">
                  <a:pos x="T6" y="T7"/>
                </a:cxn>
                <a:cxn ang="0">
                  <a:pos x="T8" y="T9"/>
                </a:cxn>
              </a:cxnLst>
              <a:rect l="0" t="0" r="r" b="b"/>
              <a:pathLst>
                <a:path w="185" h="801">
                  <a:moveTo>
                    <a:pt x="78" y="5"/>
                  </a:moveTo>
                  <a:cubicBezTo>
                    <a:pt x="185" y="801"/>
                    <a:pt x="185" y="801"/>
                    <a:pt x="185" y="801"/>
                  </a:cubicBezTo>
                  <a:cubicBezTo>
                    <a:pt x="129" y="801"/>
                    <a:pt x="129" y="801"/>
                    <a:pt x="129" y="801"/>
                  </a:cubicBezTo>
                  <a:cubicBezTo>
                    <a:pt x="0" y="5"/>
                    <a:pt x="0" y="5"/>
                    <a:pt x="0" y="5"/>
                  </a:cubicBezTo>
                  <a:cubicBezTo>
                    <a:pt x="0" y="5"/>
                    <a:pt x="83" y="0"/>
                    <a:pt x="78"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p:cNvSpPr>
              <a:spLocks noChangeArrowheads="1"/>
            </p:cNvSpPr>
            <p:nvPr/>
          </p:nvSpPr>
          <p:spPr bwMode="auto">
            <a:xfrm>
              <a:off x="10415754" y="4622550"/>
              <a:ext cx="1154912" cy="599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p:cNvSpPr>
              <a:spLocks noChangeArrowheads="1"/>
            </p:cNvSpPr>
            <p:nvPr/>
          </p:nvSpPr>
          <p:spPr bwMode="auto">
            <a:xfrm>
              <a:off x="10415754" y="4622550"/>
              <a:ext cx="1154912" cy="5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形状 45"/>
            <p:cNvSpPr>
              <a:spLocks/>
            </p:cNvSpPr>
            <p:nvPr/>
          </p:nvSpPr>
          <p:spPr bwMode="auto">
            <a:xfrm>
              <a:off x="10446511" y="4654844"/>
              <a:ext cx="284499" cy="1231804"/>
            </a:xfrm>
            <a:custGeom>
              <a:avLst/>
              <a:gdLst>
                <a:gd name="T0" fmla="*/ 108 w 185"/>
                <a:gd name="T1" fmla="*/ 5 h 801"/>
                <a:gd name="T2" fmla="*/ 0 w 185"/>
                <a:gd name="T3" fmla="*/ 801 h 801"/>
                <a:gd name="T4" fmla="*/ 57 w 185"/>
                <a:gd name="T5" fmla="*/ 801 h 801"/>
                <a:gd name="T6" fmla="*/ 185 w 185"/>
                <a:gd name="T7" fmla="*/ 5 h 801"/>
                <a:gd name="T8" fmla="*/ 108 w 185"/>
                <a:gd name="T9" fmla="*/ 5 h 801"/>
              </a:gdLst>
              <a:ahLst/>
              <a:cxnLst>
                <a:cxn ang="0">
                  <a:pos x="T0" y="T1"/>
                </a:cxn>
                <a:cxn ang="0">
                  <a:pos x="T2" y="T3"/>
                </a:cxn>
                <a:cxn ang="0">
                  <a:pos x="T4" y="T5"/>
                </a:cxn>
                <a:cxn ang="0">
                  <a:pos x="T6" y="T7"/>
                </a:cxn>
                <a:cxn ang="0">
                  <a:pos x="T8" y="T9"/>
                </a:cxn>
              </a:cxnLst>
              <a:rect l="0" t="0" r="r" b="b"/>
              <a:pathLst>
                <a:path w="185" h="801">
                  <a:moveTo>
                    <a:pt x="108" y="5"/>
                  </a:moveTo>
                  <a:cubicBezTo>
                    <a:pt x="0" y="801"/>
                    <a:pt x="0" y="801"/>
                    <a:pt x="0" y="801"/>
                  </a:cubicBezTo>
                  <a:cubicBezTo>
                    <a:pt x="57" y="801"/>
                    <a:pt x="57" y="801"/>
                    <a:pt x="57" y="801"/>
                  </a:cubicBezTo>
                  <a:cubicBezTo>
                    <a:pt x="185" y="5"/>
                    <a:pt x="185" y="5"/>
                    <a:pt x="185" y="5"/>
                  </a:cubicBezTo>
                  <a:cubicBezTo>
                    <a:pt x="185" y="5"/>
                    <a:pt x="103" y="0"/>
                    <a:pt x="108"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形状 46"/>
            <p:cNvSpPr>
              <a:spLocks/>
            </p:cNvSpPr>
            <p:nvPr/>
          </p:nvSpPr>
          <p:spPr bwMode="auto">
            <a:xfrm>
              <a:off x="11281554" y="4654844"/>
              <a:ext cx="284499" cy="1231804"/>
            </a:xfrm>
            <a:custGeom>
              <a:avLst/>
              <a:gdLst>
                <a:gd name="T0" fmla="*/ 77 w 185"/>
                <a:gd name="T1" fmla="*/ 5 h 801"/>
                <a:gd name="T2" fmla="*/ 185 w 185"/>
                <a:gd name="T3" fmla="*/ 801 h 801"/>
                <a:gd name="T4" fmla="*/ 128 w 185"/>
                <a:gd name="T5" fmla="*/ 801 h 801"/>
                <a:gd name="T6" fmla="*/ 0 w 185"/>
                <a:gd name="T7" fmla="*/ 5 h 801"/>
                <a:gd name="T8" fmla="*/ 77 w 185"/>
                <a:gd name="T9" fmla="*/ 5 h 801"/>
              </a:gdLst>
              <a:ahLst/>
              <a:cxnLst>
                <a:cxn ang="0">
                  <a:pos x="T0" y="T1"/>
                </a:cxn>
                <a:cxn ang="0">
                  <a:pos x="T2" y="T3"/>
                </a:cxn>
                <a:cxn ang="0">
                  <a:pos x="T4" y="T5"/>
                </a:cxn>
                <a:cxn ang="0">
                  <a:pos x="T6" y="T7"/>
                </a:cxn>
                <a:cxn ang="0">
                  <a:pos x="T8" y="T9"/>
                </a:cxn>
              </a:cxnLst>
              <a:rect l="0" t="0" r="r" b="b"/>
              <a:pathLst>
                <a:path w="185" h="801">
                  <a:moveTo>
                    <a:pt x="77" y="5"/>
                  </a:moveTo>
                  <a:cubicBezTo>
                    <a:pt x="185" y="801"/>
                    <a:pt x="185" y="801"/>
                    <a:pt x="185" y="801"/>
                  </a:cubicBezTo>
                  <a:cubicBezTo>
                    <a:pt x="128" y="801"/>
                    <a:pt x="128" y="801"/>
                    <a:pt x="128" y="801"/>
                  </a:cubicBezTo>
                  <a:cubicBezTo>
                    <a:pt x="0" y="5"/>
                    <a:pt x="0" y="5"/>
                    <a:pt x="0" y="5"/>
                  </a:cubicBezTo>
                  <a:cubicBezTo>
                    <a:pt x="0" y="5"/>
                    <a:pt x="82" y="0"/>
                    <a:pt x="77" y="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形状 47"/>
            <p:cNvSpPr>
              <a:spLocks noEditPoints="1"/>
            </p:cNvSpPr>
            <p:nvPr/>
          </p:nvSpPr>
          <p:spPr bwMode="auto">
            <a:xfrm>
              <a:off x="9096294" y="973274"/>
              <a:ext cx="1134920" cy="1137996"/>
            </a:xfrm>
            <a:custGeom>
              <a:avLst/>
              <a:gdLst>
                <a:gd name="T0" fmla="*/ 8 w 739"/>
                <a:gd name="T1" fmla="*/ 318 h 740"/>
                <a:gd name="T2" fmla="*/ 7 w 739"/>
                <a:gd name="T3" fmla="*/ 310 h 740"/>
                <a:gd name="T4" fmla="*/ 17 w 739"/>
                <a:gd name="T5" fmla="*/ 309 h 740"/>
                <a:gd name="T6" fmla="*/ 18 w 739"/>
                <a:gd name="T7" fmla="*/ 317 h 740"/>
                <a:gd name="T8" fmla="*/ 17 w 739"/>
                <a:gd name="T9" fmla="*/ 317 h 740"/>
                <a:gd name="T10" fmla="*/ 15 w 739"/>
                <a:gd name="T11" fmla="*/ 317 h 740"/>
                <a:gd name="T12" fmla="*/ 8 w 739"/>
                <a:gd name="T13" fmla="*/ 318 h 740"/>
                <a:gd name="T14" fmla="*/ 720 w 739"/>
                <a:gd name="T15" fmla="*/ 0 h 740"/>
                <a:gd name="T16" fmla="*/ 245 w 739"/>
                <a:gd name="T17" fmla="*/ 0 h 740"/>
                <a:gd name="T18" fmla="*/ 245 w 739"/>
                <a:gd name="T19" fmla="*/ 3 h 740"/>
                <a:gd name="T20" fmla="*/ 245 w 739"/>
                <a:gd name="T21" fmla="*/ 3 h 740"/>
                <a:gd name="T22" fmla="*/ 245 w 739"/>
                <a:gd name="T23" fmla="*/ 3 h 740"/>
                <a:gd name="T24" fmla="*/ 214 w 739"/>
                <a:gd name="T25" fmla="*/ 34 h 740"/>
                <a:gd name="T26" fmla="*/ 183 w 739"/>
                <a:gd name="T27" fmla="*/ 3 h 740"/>
                <a:gd name="T28" fmla="*/ 184 w 739"/>
                <a:gd name="T29" fmla="*/ 0 h 740"/>
                <a:gd name="T30" fmla="*/ 172 w 739"/>
                <a:gd name="T31" fmla="*/ 0 h 740"/>
                <a:gd name="T32" fmla="*/ 172 w 739"/>
                <a:gd name="T33" fmla="*/ 3 h 740"/>
                <a:gd name="T34" fmla="*/ 172 w 739"/>
                <a:gd name="T35" fmla="*/ 3 h 740"/>
                <a:gd name="T36" fmla="*/ 172 w 739"/>
                <a:gd name="T37" fmla="*/ 3 h 740"/>
                <a:gd name="T38" fmla="*/ 141 w 739"/>
                <a:gd name="T39" fmla="*/ 34 h 740"/>
                <a:gd name="T40" fmla="*/ 110 w 739"/>
                <a:gd name="T41" fmla="*/ 3 h 740"/>
                <a:gd name="T42" fmla="*/ 111 w 739"/>
                <a:gd name="T43" fmla="*/ 0 h 740"/>
                <a:gd name="T44" fmla="*/ 99 w 739"/>
                <a:gd name="T45" fmla="*/ 0 h 740"/>
                <a:gd name="T46" fmla="*/ 99 w 739"/>
                <a:gd name="T47" fmla="*/ 3 h 740"/>
                <a:gd name="T48" fmla="*/ 99 w 739"/>
                <a:gd name="T49" fmla="*/ 3 h 740"/>
                <a:gd name="T50" fmla="*/ 99 w 739"/>
                <a:gd name="T51" fmla="*/ 3 h 740"/>
                <a:gd name="T52" fmla="*/ 68 w 739"/>
                <a:gd name="T53" fmla="*/ 34 h 740"/>
                <a:gd name="T54" fmla="*/ 37 w 739"/>
                <a:gd name="T55" fmla="*/ 3 h 740"/>
                <a:gd name="T56" fmla="*/ 38 w 739"/>
                <a:gd name="T57" fmla="*/ 0 h 740"/>
                <a:gd name="T58" fmla="*/ 19 w 739"/>
                <a:gd name="T59" fmla="*/ 0 h 740"/>
                <a:gd name="T60" fmla="*/ 5 w 739"/>
                <a:gd name="T61" fmla="*/ 6 h 740"/>
                <a:gd name="T62" fmla="*/ 0 w 739"/>
                <a:gd name="T63" fmla="*/ 19 h 740"/>
                <a:gd name="T64" fmla="*/ 0 w 739"/>
                <a:gd name="T65" fmla="*/ 721 h 740"/>
                <a:gd name="T66" fmla="*/ 5 w 739"/>
                <a:gd name="T67" fmla="*/ 735 h 740"/>
                <a:gd name="T68" fmla="*/ 19 w 739"/>
                <a:gd name="T69" fmla="*/ 740 h 740"/>
                <a:gd name="T70" fmla="*/ 55 w 739"/>
                <a:gd name="T71" fmla="*/ 740 h 740"/>
                <a:gd name="T72" fmla="*/ 55 w 739"/>
                <a:gd name="T73" fmla="*/ 85 h 740"/>
                <a:gd name="T74" fmla="*/ 75 w 739"/>
                <a:gd name="T75" fmla="*/ 65 h 740"/>
                <a:gd name="T76" fmla="*/ 739 w 739"/>
                <a:gd name="T77" fmla="*/ 65 h 740"/>
                <a:gd name="T78" fmla="*/ 739 w 739"/>
                <a:gd name="T79" fmla="*/ 19 h 740"/>
                <a:gd name="T80" fmla="*/ 734 w 739"/>
                <a:gd name="T81" fmla="*/ 6 h 740"/>
                <a:gd name="T82" fmla="*/ 720 w 739"/>
                <a:gd name="T83"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9" h="740">
                  <a:moveTo>
                    <a:pt x="8" y="318"/>
                  </a:moveTo>
                  <a:cubicBezTo>
                    <a:pt x="7" y="310"/>
                    <a:pt x="7" y="310"/>
                    <a:pt x="7" y="310"/>
                  </a:cubicBezTo>
                  <a:cubicBezTo>
                    <a:pt x="14" y="309"/>
                    <a:pt x="17" y="309"/>
                    <a:pt x="17" y="309"/>
                  </a:cubicBezTo>
                  <a:cubicBezTo>
                    <a:pt x="18" y="317"/>
                    <a:pt x="18" y="317"/>
                    <a:pt x="18" y="317"/>
                  </a:cubicBezTo>
                  <a:cubicBezTo>
                    <a:pt x="18" y="317"/>
                    <a:pt x="17" y="317"/>
                    <a:pt x="17" y="317"/>
                  </a:cubicBezTo>
                  <a:cubicBezTo>
                    <a:pt x="17" y="317"/>
                    <a:pt x="16" y="317"/>
                    <a:pt x="15" y="317"/>
                  </a:cubicBezTo>
                  <a:cubicBezTo>
                    <a:pt x="13" y="318"/>
                    <a:pt x="11" y="318"/>
                    <a:pt x="8" y="318"/>
                  </a:cubicBezTo>
                  <a:moveTo>
                    <a:pt x="720" y="0"/>
                  </a:moveTo>
                  <a:cubicBezTo>
                    <a:pt x="245" y="0"/>
                    <a:pt x="245" y="0"/>
                    <a:pt x="245" y="0"/>
                  </a:cubicBezTo>
                  <a:cubicBezTo>
                    <a:pt x="245" y="1"/>
                    <a:pt x="245" y="2"/>
                    <a:pt x="245" y="3"/>
                  </a:cubicBezTo>
                  <a:cubicBezTo>
                    <a:pt x="245" y="3"/>
                    <a:pt x="245" y="3"/>
                    <a:pt x="245" y="3"/>
                  </a:cubicBezTo>
                  <a:cubicBezTo>
                    <a:pt x="245" y="3"/>
                    <a:pt x="245" y="3"/>
                    <a:pt x="245" y="3"/>
                  </a:cubicBezTo>
                  <a:cubicBezTo>
                    <a:pt x="245" y="20"/>
                    <a:pt x="231" y="34"/>
                    <a:pt x="214" y="34"/>
                  </a:cubicBezTo>
                  <a:cubicBezTo>
                    <a:pt x="197" y="34"/>
                    <a:pt x="183" y="20"/>
                    <a:pt x="183" y="3"/>
                  </a:cubicBezTo>
                  <a:cubicBezTo>
                    <a:pt x="183" y="2"/>
                    <a:pt x="183" y="1"/>
                    <a:pt x="184" y="0"/>
                  </a:cubicBezTo>
                  <a:cubicBezTo>
                    <a:pt x="172" y="0"/>
                    <a:pt x="172" y="0"/>
                    <a:pt x="172" y="0"/>
                  </a:cubicBezTo>
                  <a:cubicBezTo>
                    <a:pt x="172" y="1"/>
                    <a:pt x="172" y="2"/>
                    <a:pt x="172" y="3"/>
                  </a:cubicBezTo>
                  <a:cubicBezTo>
                    <a:pt x="172" y="3"/>
                    <a:pt x="172" y="3"/>
                    <a:pt x="172" y="3"/>
                  </a:cubicBezTo>
                  <a:cubicBezTo>
                    <a:pt x="172" y="3"/>
                    <a:pt x="172" y="3"/>
                    <a:pt x="172" y="3"/>
                  </a:cubicBezTo>
                  <a:cubicBezTo>
                    <a:pt x="172" y="20"/>
                    <a:pt x="158" y="34"/>
                    <a:pt x="141" y="34"/>
                  </a:cubicBezTo>
                  <a:cubicBezTo>
                    <a:pt x="124" y="34"/>
                    <a:pt x="110" y="20"/>
                    <a:pt x="110" y="3"/>
                  </a:cubicBezTo>
                  <a:cubicBezTo>
                    <a:pt x="110" y="2"/>
                    <a:pt x="110" y="1"/>
                    <a:pt x="111" y="0"/>
                  </a:cubicBezTo>
                  <a:cubicBezTo>
                    <a:pt x="99" y="0"/>
                    <a:pt x="99" y="0"/>
                    <a:pt x="99" y="0"/>
                  </a:cubicBezTo>
                  <a:cubicBezTo>
                    <a:pt x="99" y="1"/>
                    <a:pt x="99" y="2"/>
                    <a:pt x="99" y="3"/>
                  </a:cubicBezTo>
                  <a:cubicBezTo>
                    <a:pt x="99" y="3"/>
                    <a:pt x="99" y="3"/>
                    <a:pt x="99" y="3"/>
                  </a:cubicBezTo>
                  <a:cubicBezTo>
                    <a:pt x="99" y="3"/>
                    <a:pt x="99" y="3"/>
                    <a:pt x="99" y="3"/>
                  </a:cubicBezTo>
                  <a:cubicBezTo>
                    <a:pt x="99" y="20"/>
                    <a:pt x="85" y="34"/>
                    <a:pt x="68" y="34"/>
                  </a:cubicBezTo>
                  <a:cubicBezTo>
                    <a:pt x="51" y="34"/>
                    <a:pt x="37" y="20"/>
                    <a:pt x="37" y="3"/>
                  </a:cubicBezTo>
                  <a:cubicBezTo>
                    <a:pt x="37" y="2"/>
                    <a:pt x="37" y="1"/>
                    <a:pt x="38" y="0"/>
                  </a:cubicBezTo>
                  <a:cubicBezTo>
                    <a:pt x="19" y="0"/>
                    <a:pt x="19" y="0"/>
                    <a:pt x="19" y="0"/>
                  </a:cubicBezTo>
                  <a:cubicBezTo>
                    <a:pt x="13" y="0"/>
                    <a:pt x="9" y="3"/>
                    <a:pt x="5" y="6"/>
                  </a:cubicBezTo>
                  <a:cubicBezTo>
                    <a:pt x="2" y="9"/>
                    <a:pt x="0" y="14"/>
                    <a:pt x="0" y="19"/>
                  </a:cubicBezTo>
                  <a:cubicBezTo>
                    <a:pt x="0" y="721"/>
                    <a:pt x="0" y="721"/>
                    <a:pt x="0" y="721"/>
                  </a:cubicBezTo>
                  <a:cubicBezTo>
                    <a:pt x="0" y="726"/>
                    <a:pt x="2" y="731"/>
                    <a:pt x="5" y="735"/>
                  </a:cubicBezTo>
                  <a:cubicBezTo>
                    <a:pt x="9" y="738"/>
                    <a:pt x="13" y="740"/>
                    <a:pt x="19" y="740"/>
                  </a:cubicBezTo>
                  <a:cubicBezTo>
                    <a:pt x="55" y="740"/>
                    <a:pt x="55" y="740"/>
                    <a:pt x="55" y="740"/>
                  </a:cubicBezTo>
                  <a:cubicBezTo>
                    <a:pt x="55" y="85"/>
                    <a:pt x="55" y="85"/>
                    <a:pt x="55" y="85"/>
                  </a:cubicBezTo>
                  <a:cubicBezTo>
                    <a:pt x="55" y="74"/>
                    <a:pt x="64" y="65"/>
                    <a:pt x="75" y="65"/>
                  </a:cubicBezTo>
                  <a:cubicBezTo>
                    <a:pt x="739" y="65"/>
                    <a:pt x="739" y="65"/>
                    <a:pt x="739" y="65"/>
                  </a:cubicBezTo>
                  <a:cubicBezTo>
                    <a:pt x="739" y="19"/>
                    <a:pt x="739" y="19"/>
                    <a:pt x="739" y="19"/>
                  </a:cubicBezTo>
                  <a:cubicBezTo>
                    <a:pt x="739" y="14"/>
                    <a:pt x="737" y="9"/>
                    <a:pt x="734" y="6"/>
                  </a:cubicBezTo>
                  <a:cubicBezTo>
                    <a:pt x="730" y="3"/>
                    <a:pt x="726" y="0"/>
                    <a:pt x="720" y="0"/>
                  </a:cubicBezTo>
                </a:path>
              </a:pathLst>
            </a:custGeom>
            <a:solidFill>
              <a:srgbClr val="8EA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形状 48"/>
            <p:cNvSpPr>
              <a:spLocks/>
            </p:cNvSpPr>
            <p:nvPr/>
          </p:nvSpPr>
          <p:spPr bwMode="auto">
            <a:xfrm>
              <a:off x="9180875" y="1073234"/>
              <a:ext cx="1050340" cy="1038037"/>
            </a:xfrm>
            <a:custGeom>
              <a:avLst/>
              <a:gdLst>
                <a:gd name="T0" fmla="*/ 20 w 684"/>
                <a:gd name="T1" fmla="*/ 0 h 675"/>
                <a:gd name="T2" fmla="*/ 0 w 684"/>
                <a:gd name="T3" fmla="*/ 675 h 675"/>
                <a:gd name="T4" fmla="*/ 39 w 684"/>
                <a:gd name="T5" fmla="*/ 620 h 675"/>
                <a:gd name="T6" fmla="*/ 214 w 684"/>
                <a:gd name="T7" fmla="*/ 482 h 675"/>
                <a:gd name="T8" fmla="*/ 215 w 684"/>
                <a:gd name="T9" fmla="*/ 482 h 675"/>
                <a:gd name="T10" fmla="*/ 219 w 684"/>
                <a:gd name="T11" fmla="*/ 485 h 675"/>
                <a:gd name="T12" fmla="*/ 251 w 684"/>
                <a:gd name="T13" fmla="*/ 432 h 675"/>
                <a:gd name="T14" fmla="*/ 226 w 684"/>
                <a:gd name="T15" fmla="*/ 360 h 675"/>
                <a:gd name="T16" fmla="*/ 201 w 684"/>
                <a:gd name="T17" fmla="*/ 317 h 675"/>
                <a:gd name="T18" fmla="*/ 203 w 684"/>
                <a:gd name="T19" fmla="*/ 335 h 675"/>
                <a:gd name="T20" fmla="*/ 201 w 684"/>
                <a:gd name="T21" fmla="*/ 337 h 675"/>
                <a:gd name="T22" fmla="*/ 198 w 684"/>
                <a:gd name="T23" fmla="*/ 337 h 675"/>
                <a:gd name="T24" fmla="*/ 192 w 684"/>
                <a:gd name="T25" fmla="*/ 319 h 675"/>
                <a:gd name="T26" fmla="*/ 157 w 684"/>
                <a:gd name="T27" fmla="*/ 295 h 675"/>
                <a:gd name="T28" fmla="*/ 158 w 684"/>
                <a:gd name="T29" fmla="*/ 294 h 675"/>
                <a:gd name="T30" fmla="*/ 152 w 684"/>
                <a:gd name="T31" fmla="*/ 272 h 675"/>
                <a:gd name="T32" fmla="*/ 175 w 684"/>
                <a:gd name="T33" fmla="*/ 244 h 675"/>
                <a:gd name="T34" fmla="*/ 177 w 684"/>
                <a:gd name="T35" fmla="*/ 158 h 675"/>
                <a:gd name="T36" fmla="*/ 158 w 684"/>
                <a:gd name="T37" fmla="*/ 114 h 675"/>
                <a:gd name="T38" fmla="*/ 276 w 684"/>
                <a:gd name="T39" fmla="*/ 46 h 675"/>
                <a:gd name="T40" fmla="*/ 377 w 684"/>
                <a:gd name="T41" fmla="*/ 77 h 675"/>
                <a:gd name="T42" fmla="*/ 357 w 684"/>
                <a:gd name="T43" fmla="*/ 53 h 675"/>
                <a:gd name="T44" fmla="*/ 358 w 684"/>
                <a:gd name="T45" fmla="*/ 51 h 675"/>
                <a:gd name="T46" fmla="*/ 403 w 684"/>
                <a:gd name="T47" fmla="*/ 94 h 675"/>
                <a:gd name="T48" fmla="*/ 444 w 684"/>
                <a:gd name="T49" fmla="*/ 156 h 675"/>
                <a:gd name="T50" fmla="*/ 433 w 684"/>
                <a:gd name="T51" fmla="*/ 216 h 675"/>
                <a:gd name="T52" fmla="*/ 446 w 684"/>
                <a:gd name="T53" fmla="*/ 244 h 675"/>
                <a:gd name="T54" fmla="*/ 469 w 684"/>
                <a:gd name="T55" fmla="*/ 272 h 675"/>
                <a:gd name="T56" fmla="*/ 463 w 684"/>
                <a:gd name="T57" fmla="*/ 295 h 675"/>
                <a:gd name="T58" fmla="*/ 429 w 684"/>
                <a:gd name="T59" fmla="*/ 319 h 675"/>
                <a:gd name="T60" fmla="*/ 424 w 684"/>
                <a:gd name="T61" fmla="*/ 337 h 675"/>
                <a:gd name="T62" fmla="*/ 420 w 684"/>
                <a:gd name="T63" fmla="*/ 337 h 675"/>
                <a:gd name="T64" fmla="*/ 418 w 684"/>
                <a:gd name="T65" fmla="*/ 335 h 675"/>
                <a:gd name="T66" fmla="*/ 420 w 684"/>
                <a:gd name="T67" fmla="*/ 317 h 675"/>
                <a:gd name="T68" fmla="*/ 395 w 684"/>
                <a:gd name="T69" fmla="*/ 360 h 675"/>
                <a:gd name="T70" fmla="*/ 366 w 684"/>
                <a:gd name="T71" fmla="*/ 431 h 675"/>
                <a:gd name="T72" fmla="*/ 366 w 684"/>
                <a:gd name="T73" fmla="*/ 431 h 675"/>
                <a:gd name="T74" fmla="*/ 403 w 684"/>
                <a:gd name="T75" fmla="*/ 487 h 675"/>
                <a:gd name="T76" fmla="*/ 410 w 684"/>
                <a:gd name="T77" fmla="*/ 482 h 675"/>
                <a:gd name="T78" fmla="*/ 540 w 684"/>
                <a:gd name="T79" fmla="*/ 543 h 675"/>
                <a:gd name="T80" fmla="*/ 592 w 684"/>
                <a:gd name="T81" fmla="*/ 675 h 675"/>
                <a:gd name="T82" fmla="*/ 679 w 684"/>
                <a:gd name="T83" fmla="*/ 670 h 675"/>
                <a:gd name="T84" fmla="*/ 684 w 684"/>
                <a:gd name="T85"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4" h="675">
                  <a:moveTo>
                    <a:pt x="684" y="0"/>
                  </a:moveTo>
                  <a:cubicBezTo>
                    <a:pt x="20" y="0"/>
                    <a:pt x="20" y="0"/>
                    <a:pt x="20" y="0"/>
                  </a:cubicBezTo>
                  <a:cubicBezTo>
                    <a:pt x="9" y="0"/>
                    <a:pt x="0" y="9"/>
                    <a:pt x="0" y="20"/>
                  </a:cubicBezTo>
                  <a:cubicBezTo>
                    <a:pt x="0" y="675"/>
                    <a:pt x="0" y="675"/>
                    <a:pt x="0" y="675"/>
                  </a:cubicBezTo>
                  <a:cubicBezTo>
                    <a:pt x="39" y="675"/>
                    <a:pt x="39" y="675"/>
                    <a:pt x="39" y="675"/>
                  </a:cubicBezTo>
                  <a:cubicBezTo>
                    <a:pt x="39" y="620"/>
                    <a:pt x="39" y="620"/>
                    <a:pt x="39" y="620"/>
                  </a:cubicBezTo>
                  <a:cubicBezTo>
                    <a:pt x="39" y="586"/>
                    <a:pt x="60" y="554"/>
                    <a:pt x="92" y="539"/>
                  </a:cubicBezTo>
                  <a:cubicBezTo>
                    <a:pt x="214" y="482"/>
                    <a:pt x="214" y="482"/>
                    <a:pt x="214" y="482"/>
                  </a:cubicBezTo>
                  <a:cubicBezTo>
                    <a:pt x="215" y="482"/>
                    <a:pt x="215" y="482"/>
                    <a:pt x="215" y="482"/>
                  </a:cubicBezTo>
                  <a:cubicBezTo>
                    <a:pt x="215" y="482"/>
                    <a:pt x="215" y="482"/>
                    <a:pt x="215" y="482"/>
                  </a:cubicBezTo>
                  <a:cubicBezTo>
                    <a:pt x="215" y="482"/>
                    <a:pt x="216" y="483"/>
                    <a:pt x="217" y="484"/>
                  </a:cubicBezTo>
                  <a:cubicBezTo>
                    <a:pt x="218" y="484"/>
                    <a:pt x="218" y="484"/>
                    <a:pt x="219" y="485"/>
                  </a:cubicBezTo>
                  <a:cubicBezTo>
                    <a:pt x="222" y="483"/>
                    <a:pt x="222" y="483"/>
                    <a:pt x="222" y="483"/>
                  </a:cubicBezTo>
                  <a:cubicBezTo>
                    <a:pt x="240" y="473"/>
                    <a:pt x="251" y="453"/>
                    <a:pt x="251" y="432"/>
                  </a:cubicBezTo>
                  <a:cubicBezTo>
                    <a:pt x="251" y="388"/>
                    <a:pt x="251" y="388"/>
                    <a:pt x="251" y="388"/>
                  </a:cubicBezTo>
                  <a:cubicBezTo>
                    <a:pt x="242" y="381"/>
                    <a:pt x="233" y="371"/>
                    <a:pt x="226" y="360"/>
                  </a:cubicBezTo>
                  <a:cubicBezTo>
                    <a:pt x="217" y="347"/>
                    <a:pt x="211" y="331"/>
                    <a:pt x="206" y="314"/>
                  </a:cubicBezTo>
                  <a:cubicBezTo>
                    <a:pt x="204" y="315"/>
                    <a:pt x="203" y="316"/>
                    <a:pt x="201" y="317"/>
                  </a:cubicBezTo>
                  <a:cubicBezTo>
                    <a:pt x="200" y="317"/>
                    <a:pt x="199" y="318"/>
                    <a:pt x="199" y="318"/>
                  </a:cubicBezTo>
                  <a:cubicBezTo>
                    <a:pt x="200" y="326"/>
                    <a:pt x="203" y="334"/>
                    <a:pt x="203" y="335"/>
                  </a:cubicBezTo>
                  <a:cubicBezTo>
                    <a:pt x="203" y="335"/>
                    <a:pt x="203" y="335"/>
                    <a:pt x="203" y="335"/>
                  </a:cubicBezTo>
                  <a:cubicBezTo>
                    <a:pt x="203" y="336"/>
                    <a:pt x="202" y="337"/>
                    <a:pt x="201" y="337"/>
                  </a:cubicBezTo>
                  <a:cubicBezTo>
                    <a:pt x="200" y="337"/>
                    <a:pt x="200" y="338"/>
                    <a:pt x="199" y="338"/>
                  </a:cubicBezTo>
                  <a:cubicBezTo>
                    <a:pt x="198" y="338"/>
                    <a:pt x="198" y="337"/>
                    <a:pt x="198" y="337"/>
                  </a:cubicBezTo>
                  <a:cubicBezTo>
                    <a:pt x="198" y="337"/>
                    <a:pt x="198" y="337"/>
                    <a:pt x="198" y="337"/>
                  </a:cubicBezTo>
                  <a:cubicBezTo>
                    <a:pt x="197" y="336"/>
                    <a:pt x="195" y="328"/>
                    <a:pt x="192" y="319"/>
                  </a:cubicBezTo>
                  <a:cubicBezTo>
                    <a:pt x="192" y="319"/>
                    <a:pt x="191" y="319"/>
                    <a:pt x="191" y="319"/>
                  </a:cubicBezTo>
                  <a:cubicBezTo>
                    <a:pt x="179" y="319"/>
                    <a:pt x="165" y="310"/>
                    <a:pt x="157" y="295"/>
                  </a:cubicBezTo>
                  <a:cubicBezTo>
                    <a:pt x="158" y="294"/>
                    <a:pt x="158" y="294"/>
                    <a:pt x="158" y="294"/>
                  </a:cubicBezTo>
                  <a:cubicBezTo>
                    <a:pt x="158" y="294"/>
                    <a:pt x="158" y="294"/>
                    <a:pt x="158" y="294"/>
                  </a:cubicBezTo>
                  <a:cubicBezTo>
                    <a:pt x="157" y="295"/>
                    <a:pt x="157" y="295"/>
                    <a:pt x="157" y="295"/>
                  </a:cubicBezTo>
                  <a:cubicBezTo>
                    <a:pt x="153" y="287"/>
                    <a:pt x="152" y="279"/>
                    <a:pt x="152" y="272"/>
                  </a:cubicBezTo>
                  <a:cubicBezTo>
                    <a:pt x="152" y="260"/>
                    <a:pt x="156" y="251"/>
                    <a:pt x="165" y="246"/>
                  </a:cubicBezTo>
                  <a:cubicBezTo>
                    <a:pt x="168" y="245"/>
                    <a:pt x="171" y="244"/>
                    <a:pt x="175" y="244"/>
                  </a:cubicBezTo>
                  <a:cubicBezTo>
                    <a:pt x="182" y="244"/>
                    <a:pt x="189" y="247"/>
                    <a:pt x="196" y="252"/>
                  </a:cubicBezTo>
                  <a:cubicBezTo>
                    <a:pt x="186" y="215"/>
                    <a:pt x="177" y="193"/>
                    <a:pt x="177" y="158"/>
                  </a:cubicBezTo>
                  <a:cubicBezTo>
                    <a:pt x="177" y="156"/>
                    <a:pt x="177" y="154"/>
                    <a:pt x="177" y="152"/>
                  </a:cubicBezTo>
                  <a:cubicBezTo>
                    <a:pt x="164" y="140"/>
                    <a:pt x="158" y="127"/>
                    <a:pt x="158" y="114"/>
                  </a:cubicBezTo>
                  <a:cubicBezTo>
                    <a:pt x="158" y="95"/>
                    <a:pt x="171" y="77"/>
                    <a:pt x="194" y="66"/>
                  </a:cubicBezTo>
                  <a:cubicBezTo>
                    <a:pt x="223" y="51"/>
                    <a:pt x="251" y="46"/>
                    <a:pt x="276" y="46"/>
                  </a:cubicBezTo>
                  <a:cubicBezTo>
                    <a:pt x="290" y="46"/>
                    <a:pt x="304" y="48"/>
                    <a:pt x="315" y="50"/>
                  </a:cubicBezTo>
                  <a:cubicBezTo>
                    <a:pt x="345" y="55"/>
                    <a:pt x="366" y="68"/>
                    <a:pt x="377" y="77"/>
                  </a:cubicBezTo>
                  <a:cubicBezTo>
                    <a:pt x="372" y="63"/>
                    <a:pt x="361" y="55"/>
                    <a:pt x="358" y="53"/>
                  </a:cubicBezTo>
                  <a:cubicBezTo>
                    <a:pt x="357" y="53"/>
                    <a:pt x="357" y="53"/>
                    <a:pt x="357" y="53"/>
                  </a:cubicBezTo>
                  <a:cubicBezTo>
                    <a:pt x="353" y="50"/>
                    <a:pt x="353" y="50"/>
                    <a:pt x="353" y="50"/>
                  </a:cubicBezTo>
                  <a:cubicBezTo>
                    <a:pt x="358" y="51"/>
                    <a:pt x="358" y="51"/>
                    <a:pt x="358" y="51"/>
                  </a:cubicBezTo>
                  <a:cubicBezTo>
                    <a:pt x="376" y="54"/>
                    <a:pt x="388" y="65"/>
                    <a:pt x="394" y="75"/>
                  </a:cubicBezTo>
                  <a:cubicBezTo>
                    <a:pt x="400" y="84"/>
                    <a:pt x="403" y="92"/>
                    <a:pt x="403" y="94"/>
                  </a:cubicBezTo>
                  <a:cubicBezTo>
                    <a:pt x="405" y="95"/>
                    <a:pt x="414" y="98"/>
                    <a:pt x="423" y="107"/>
                  </a:cubicBezTo>
                  <a:cubicBezTo>
                    <a:pt x="433" y="116"/>
                    <a:pt x="444" y="132"/>
                    <a:pt x="444" y="156"/>
                  </a:cubicBezTo>
                  <a:cubicBezTo>
                    <a:pt x="444" y="159"/>
                    <a:pt x="443" y="162"/>
                    <a:pt x="443" y="165"/>
                  </a:cubicBezTo>
                  <a:cubicBezTo>
                    <a:pt x="443" y="173"/>
                    <a:pt x="437" y="195"/>
                    <a:pt x="433" y="216"/>
                  </a:cubicBezTo>
                  <a:cubicBezTo>
                    <a:pt x="429" y="232"/>
                    <a:pt x="425" y="248"/>
                    <a:pt x="424" y="253"/>
                  </a:cubicBezTo>
                  <a:cubicBezTo>
                    <a:pt x="430" y="247"/>
                    <a:pt x="438" y="244"/>
                    <a:pt x="446" y="244"/>
                  </a:cubicBezTo>
                  <a:cubicBezTo>
                    <a:pt x="449" y="244"/>
                    <a:pt x="453" y="245"/>
                    <a:pt x="456" y="246"/>
                  </a:cubicBezTo>
                  <a:cubicBezTo>
                    <a:pt x="465" y="251"/>
                    <a:pt x="469" y="260"/>
                    <a:pt x="469" y="272"/>
                  </a:cubicBezTo>
                  <a:cubicBezTo>
                    <a:pt x="469" y="279"/>
                    <a:pt x="467" y="287"/>
                    <a:pt x="463" y="295"/>
                  </a:cubicBezTo>
                  <a:cubicBezTo>
                    <a:pt x="463" y="295"/>
                    <a:pt x="463" y="295"/>
                    <a:pt x="463" y="295"/>
                  </a:cubicBezTo>
                  <a:cubicBezTo>
                    <a:pt x="456" y="310"/>
                    <a:pt x="442" y="319"/>
                    <a:pt x="430" y="319"/>
                  </a:cubicBezTo>
                  <a:cubicBezTo>
                    <a:pt x="429" y="319"/>
                    <a:pt x="429" y="319"/>
                    <a:pt x="429" y="319"/>
                  </a:cubicBezTo>
                  <a:cubicBezTo>
                    <a:pt x="427" y="328"/>
                    <a:pt x="424" y="336"/>
                    <a:pt x="424" y="337"/>
                  </a:cubicBezTo>
                  <a:cubicBezTo>
                    <a:pt x="424" y="337"/>
                    <a:pt x="424" y="337"/>
                    <a:pt x="424" y="337"/>
                  </a:cubicBezTo>
                  <a:cubicBezTo>
                    <a:pt x="423" y="337"/>
                    <a:pt x="423" y="338"/>
                    <a:pt x="422" y="338"/>
                  </a:cubicBezTo>
                  <a:cubicBezTo>
                    <a:pt x="422" y="338"/>
                    <a:pt x="421" y="337"/>
                    <a:pt x="420" y="337"/>
                  </a:cubicBezTo>
                  <a:cubicBezTo>
                    <a:pt x="419" y="337"/>
                    <a:pt x="418" y="336"/>
                    <a:pt x="418" y="335"/>
                  </a:cubicBezTo>
                  <a:cubicBezTo>
                    <a:pt x="418" y="335"/>
                    <a:pt x="418" y="335"/>
                    <a:pt x="418" y="335"/>
                  </a:cubicBezTo>
                  <a:cubicBezTo>
                    <a:pt x="419" y="334"/>
                    <a:pt x="421" y="326"/>
                    <a:pt x="423" y="318"/>
                  </a:cubicBezTo>
                  <a:cubicBezTo>
                    <a:pt x="422" y="318"/>
                    <a:pt x="421" y="318"/>
                    <a:pt x="420" y="317"/>
                  </a:cubicBezTo>
                  <a:cubicBezTo>
                    <a:pt x="418" y="316"/>
                    <a:pt x="416" y="315"/>
                    <a:pt x="415" y="314"/>
                  </a:cubicBezTo>
                  <a:cubicBezTo>
                    <a:pt x="410" y="331"/>
                    <a:pt x="404" y="347"/>
                    <a:pt x="395" y="360"/>
                  </a:cubicBezTo>
                  <a:cubicBezTo>
                    <a:pt x="387" y="373"/>
                    <a:pt x="377" y="383"/>
                    <a:pt x="366" y="391"/>
                  </a:cubicBezTo>
                  <a:cubicBezTo>
                    <a:pt x="366" y="431"/>
                    <a:pt x="366" y="431"/>
                    <a:pt x="366" y="431"/>
                  </a:cubicBezTo>
                  <a:cubicBezTo>
                    <a:pt x="365" y="431"/>
                    <a:pt x="365" y="431"/>
                    <a:pt x="365" y="431"/>
                  </a:cubicBezTo>
                  <a:cubicBezTo>
                    <a:pt x="366" y="431"/>
                    <a:pt x="366" y="431"/>
                    <a:pt x="366" y="431"/>
                  </a:cubicBezTo>
                  <a:cubicBezTo>
                    <a:pt x="366" y="453"/>
                    <a:pt x="377" y="473"/>
                    <a:pt x="395" y="483"/>
                  </a:cubicBezTo>
                  <a:cubicBezTo>
                    <a:pt x="403" y="487"/>
                    <a:pt x="403" y="487"/>
                    <a:pt x="403" y="487"/>
                  </a:cubicBezTo>
                  <a:cubicBezTo>
                    <a:pt x="405" y="485"/>
                    <a:pt x="407" y="484"/>
                    <a:pt x="410" y="483"/>
                  </a:cubicBezTo>
                  <a:cubicBezTo>
                    <a:pt x="410" y="482"/>
                    <a:pt x="410" y="482"/>
                    <a:pt x="410" y="482"/>
                  </a:cubicBezTo>
                  <a:cubicBezTo>
                    <a:pt x="411" y="482"/>
                    <a:pt x="411" y="482"/>
                    <a:pt x="411" y="482"/>
                  </a:cubicBezTo>
                  <a:cubicBezTo>
                    <a:pt x="411" y="482"/>
                    <a:pt x="479" y="514"/>
                    <a:pt x="540" y="543"/>
                  </a:cubicBezTo>
                  <a:cubicBezTo>
                    <a:pt x="572" y="558"/>
                    <a:pt x="591" y="589"/>
                    <a:pt x="592" y="623"/>
                  </a:cubicBezTo>
                  <a:cubicBezTo>
                    <a:pt x="592" y="675"/>
                    <a:pt x="592" y="675"/>
                    <a:pt x="592" y="675"/>
                  </a:cubicBezTo>
                  <a:cubicBezTo>
                    <a:pt x="665" y="675"/>
                    <a:pt x="665" y="675"/>
                    <a:pt x="665" y="675"/>
                  </a:cubicBezTo>
                  <a:cubicBezTo>
                    <a:pt x="671" y="675"/>
                    <a:pt x="675" y="673"/>
                    <a:pt x="679" y="670"/>
                  </a:cubicBezTo>
                  <a:cubicBezTo>
                    <a:pt x="682" y="666"/>
                    <a:pt x="684" y="661"/>
                    <a:pt x="684" y="656"/>
                  </a:cubicBezTo>
                  <a:cubicBezTo>
                    <a:pt x="684" y="0"/>
                    <a:pt x="684" y="0"/>
                    <a:pt x="684" y="0"/>
                  </a:cubicBezTo>
                </a:path>
              </a:pathLst>
            </a:custGeom>
            <a:solidFill>
              <a:srgbClr val="8BA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形状 49"/>
            <p:cNvSpPr>
              <a:spLocks noEditPoints="1"/>
            </p:cNvSpPr>
            <p:nvPr/>
          </p:nvSpPr>
          <p:spPr bwMode="auto">
            <a:xfrm>
              <a:off x="9093218" y="970198"/>
              <a:ext cx="1141071" cy="1144147"/>
            </a:xfrm>
            <a:custGeom>
              <a:avLst/>
              <a:gdLst>
                <a:gd name="T0" fmla="*/ 40 w 743"/>
                <a:gd name="T1" fmla="*/ 0 h 744"/>
                <a:gd name="T2" fmla="*/ 21 w 743"/>
                <a:gd name="T3" fmla="*/ 0 h 744"/>
                <a:gd name="T4" fmla="*/ 0 w 743"/>
                <a:gd name="T5" fmla="*/ 21 h 744"/>
                <a:gd name="T6" fmla="*/ 0 w 743"/>
                <a:gd name="T7" fmla="*/ 723 h 744"/>
                <a:gd name="T8" fmla="*/ 21 w 743"/>
                <a:gd name="T9" fmla="*/ 744 h 744"/>
                <a:gd name="T10" fmla="*/ 57 w 743"/>
                <a:gd name="T11" fmla="*/ 744 h 744"/>
                <a:gd name="T12" fmla="*/ 57 w 743"/>
                <a:gd name="T13" fmla="*/ 742 h 744"/>
                <a:gd name="T14" fmla="*/ 21 w 743"/>
                <a:gd name="T15" fmla="*/ 742 h 744"/>
                <a:gd name="T16" fmla="*/ 7 w 743"/>
                <a:gd name="T17" fmla="*/ 737 h 744"/>
                <a:gd name="T18" fmla="*/ 2 w 743"/>
                <a:gd name="T19" fmla="*/ 723 h 744"/>
                <a:gd name="T20" fmla="*/ 2 w 743"/>
                <a:gd name="T21" fmla="*/ 21 h 744"/>
                <a:gd name="T22" fmla="*/ 7 w 743"/>
                <a:gd name="T23" fmla="*/ 8 h 744"/>
                <a:gd name="T24" fmla="*/ 21 w 743"/>
                <a:gd name="T25" fmla="*/ 2 h 744"/>
                <a:gd name="T26" fmla="*/ 40 w 743"/>
                <a:gd name="T27" fmla="*/ 2 h 744"/>
                <a:gd name="T28" fmla="*/ 40 w 743"/>
                <a:gd name="T29" fmla="*/ 0 h 744"/>
                <a:gd name="T30" fmla="*/ 722 w 743"/>
                <a:gd name="T31" fmla="*/ 0 h 744"/>
                <a:gd name="T32" fmla="*/ 246 w 743"/>
                <a:gd name="T33" fmla="*/ 0 h 744"/>
                <a:gd name="T34" fmla="*/ 247 w 743"/>
                <a:gd name="T35" fmla="*/ 2 h 744"/>
                <a:gd name="T36" fmla="*/ 722 w 743"/>
                <a:gd name="T37" fmla="*/ 2 h 744"/>
                <a:gd name="T38" fmla="*/ 736 w 743"/>
                <a:gd name="T39" fmla="*/ 8 h 744"/>
                <a:gd name="T40" fmla="*/ 741 w 743"/>
                <a:gd name="T41" fmla="*/ 21 h 744"/>
                <a:gd name="T42" fmla="*/ 741 w 743"/>
                <a:gd name="T43" fmla="*/ 67 h 744"/>
                <a:gd name="T44" fmla="*/ 743 w 743"/>
                <a:gd name="T45" fmla="*/ 67 h 744"/>
                <a:gd name="T46" fmla="*/ 743 w 743"/>
                <a:gd name="T47" fmla="*/ 21 h 744"/>
                <a:gd name="T48" fmla="*/ 722 w 743"/>
                <a:gd name="T49"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3" h="744">
                  <a:moveTo>
                    <a:pt x="40" y="0"/>
                  </a:moveTo>
                  <a:cubicBezTo>
                    <a:pt x="21" y="0"/>
                    <a:pt x="21" y="0"/>
                    <a:pt x="21" y="0"/>
                  </a:cubicBezTo>
                  <a:cubicBezTo>
                    <a:pt x="9" y="0"/>
                    <a:pt x="0" y="10"/>
                    <a:pt x="0" y="21"/>
                  </a:cubicBezTo>
                  <a:cubicBezTo>
                    <a:pt x="0" y="723"/>
                    <a:pt x="0" y="723"/>
                    <a:pt x="0" y="723"/>
                  </a:cubicBezTo>
                  <a:cubicBezTo>
                    <a:pt x="0" y="735"/>
                    <a:pt x="9" y="744"/>
                    <a:pt x="21" y="744"/>
                  </a:cubicBezTo>
                  <a:cubicBezTo>
                    <a:pt x="57" y="744"/>
                    <a:pt x="57" y="744"/>
                    <a:pt x="57" y="744"/>
                  </a:cubicBezTo>
                  <a:cubicBezTo>
                    <a:pt x="57" y="742"/>
                    <a:pt x="57" y="742"/>
                    <a:pt x="57" y="742"/>
                  </a:cubicBezTo>
                  <a:cubicBezTo>
                    <a:pt x="21" y="742"/>
                    <a:pt x="21" y="742"/>
                    <a:pt x="21" y="742"/>
                  </a:cubicBezTo>
                  <a:cubicBezTo>
                    <a:pt x="15" y="742"/>
                    <a:pt x="11" y="740"/>
                    <a:pt x="7" y="737"/>
                  </a:cubicBezTo>
                  <a:cubicBezTo>
                    <a:pt x="4" y="733"/>
                    <a:pt x="2" y="728"/>
                    <a:pt x="2" y="723"/>
                  </a:cubicBezTo>
                  <a:cubicBezTo>
                    <a:pt x="2" y="21"/>
                    <a:pt x="2" y="21"/>
                    <a:pt x="2" y="21"/>
                  </a:cubicBezTo>
                  <a:cubicBezTo>
                    <a:pt x="2" y="16"/>
                    <a:pt x="4" y="11"/>
                    <a:pt x="7" y="8"/>
                  </a:cubicBezTo>
                  <a:cubicBezTo>
                    <a:pt x="11" y="5"/>
                    <a:pt x="15" y="2"/>
                    <a:pt x="21" y="2"/>
                  </a:cubicBezTo>
                  <a:cubicBezTo>
                    <a:pt x="40" y="2"/>
                    <a:pt x="40" y="2"/>
                    <a:pt x="40" y="2"/>
                  </a:cubicBezTo>
                  <a:cubicBezTo>
                    <a:pt x="40" y="2"/>
                    <a:pt x="40" y="1"/>
                    <a:pt x="40" y="0"/>
                  </a:cubicBezTo>
                  <a:moveTo>
                    <a:pt x="722" y="0"/>
                  </a:moveTo>
                  <a:cubicBezTo>
                    <a:pt x="246" y="0"/>
                    <a:pt x="246" y="0"/>
                    <a:pt x="246" y="0"/>
                  </a:cubicBezTo>
                  <a:cubicBezTo>
                    <a:pt x="247" y="1"/>
                    <a:pt x="247" y="2"/>
                    <a:pt x="247" y="2"/>
                  </a:cubicBezTo>
                  <a:cubicBezTo>
                    <a:pt x="722" y="2"/>
                    <a:pt x="722" y="2"/>
                    <a:pt x="722" y="2"/>
                  </a:cubicBezTo>
                  <a:cubicBezTo>
                    <a:pt x="728" y="2"/>
                    <a:pt x="732" y="5"/>
                    <a:pt x="736" y="8"/>
                  </a:cubicBezTo>
                  <a:cubicBezTo>
                    <a:pt x="739" y="11"/>
                    <a:pt x="741" y="16"/>
                    <a:pt x="741" y="21"/>
                  </a:cubicBezTo>
                  <a:cubicBezTo>
                    <a:pt x="741" y="67"/>
                    <a:pt x="741" y="67"/>
                    <a:pt x="741" y="67"/>
                  </a:cubicBezTo>
                  <a:cubicBezTo>
                    <a:pt x="743" y="67"/>
                    <a:pt x="743" y="67"/>
                    <a:pt x="743" y="67"/>
                  </a:cubicBezTo>
                  <a:cubicBezTo>
                    <a:pt x="743" y="21"/>
                    <a:pt x="743" y="21"/>
                    <a:pt x="743" y="21"/>
                  </a:cubicBezTo>
                  <a:cubicBezTo>
                    <a:pt x="743" y="10"/>
                    <a:pt x="734" y="0"/>
                    <a:pt x="722"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形状 50"/>
            <p:cNvSpPr>
              <a:spLocks/>
            </p:cNvSpPr>
            <p:nvPr/>
          </p:nvSpPr>
          <p:spPr bwMode="auto">
            <a:xfrm>
              <a:off x="9180875" y="1073234"/>
              <a:ext cx="1053415" cy="1041113"/>
            </a:xfrm>
            <a:custGeom>
              <a:avLst/>
              <a:gdLst>
                <a:gd name="T0" fmla="*/ 686 w 686"/>
                <a:gd name="T1" fmla="*/ 0 h 677"/>
                <a:gd name="T2" fmla="*/ 684 w 686"/>
                <a:gd name="T3" fmla="*/ 0 h 677"/>
                <a:gd name="T4" fmla="*/ 684 w 686"/>
                <a:gd name="T5" fmla="*/ 656 h 677"/>
                <a:gd name="T6" fmla="*/ 679 w 686"/>
                <a:gd name="T7" fmla="*/ 670 h 677"/>
                <a:gd name="T8" fmla="*/ 665 w 686"/>
                <a:gd name="T9" fmla="*/ 675 h 677"/>
                <a:gd name="T10" fmla="*/ 665 w 686"/>
                <a:gd name="T11" fmla="*/ 675 h 677"/>
                <a:gd name="T12" fmla="*/ 592 w 686"/>
                <a:gd name="T13" fmla="*/ 675 h 677"/>
                <a:gd name="T14" fmla="*/ 592 w 686"/>
                <a:gd name="T15" fmla="*/ 677 h 677"/>
                <a:gd name="T16" fmla="*/ 562 w 686"/>
                <a:gd name="T17" fmla="*/ 677 h 677"/>
                <a:gd name="T18" fmla="*/ 61 w 686"/>
                <a:gd name="T19" fmla="*/ 677 h 677"/>
                <a:gd name="T20" fmla="*/ 39 w 686"/>
                <a:gd name="T21" fmla="*/ 677 h 677"/>
                <a:gd name="T22" fmla="*/ 39 w 686"/>
                <a:gd name="T23" fmla="*/ 675 h 677"/>
                <a:gd name="T24" fmla="*/ 0 w 686"/>
                <a:gd name="T25" fmla="*/ 675 h 677"/>
                <a:gd name="T26" fmla="*/ 0 w 686"/>
                <a:gd name="T27" fmla="*/ 677 h 677"/>
                <a:gd name="T28" fmla="*/ 665 w 686"/>
                <a:gd name="T29" fmla="*/ 677 h 677"/>
                <a:gd name="T30" fmla="*/ 686 w 686"/>
                <a:gd name="T31" fmla="*/ 656 h 677"/>
                <a:gd name="T32" fmla="*/ 686 w 686"/>
                <a:gd name="T33"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6" h="677">
                  <a:moveTo>
                    <a:pt x="686" y="0"/>
                  </a:moveTo>
                  <a:cubicBezTo>
                    <a:pt x="684" y="0"/>
                    <a:pt x="684" y="0"/>
                    <a:pt x="684" y="0"/>
                  </a:cubicBezTo>
                  <a:cubicBezTo>
                    <a:pt x="684" y="656"/>
                    <a:pt x="684" y="656"/>
                    <a:pt x="684" y="656"/>
                  </a:cubicBezTo>
                  <a:cubicBezTo>
                    <a:pt x="684" y="661"/>
                    <a:pt x="682" y="666"/>
                    <a:pt x="679" y="670"/>
                  </a:cubicBezTo>
                  <a:cubicBezTo>
                    <a:pt x="675" y="673"/>
                    <a:pt x="671" y="675"/>
                    <a:pt x="665" y="675"/>
                  </a:cubicBezTo>
                  <a:cubicBezTo>
                    <a:pt x="665" y="675"/>
                    <a:pt x="665" y="675"/>
                    <a:pt x="665" y="675"/>
                  </a:cubicBezTo>
                  <a:cubicBezTo>
                    <a:pt x="592" y="675"/>
                    <a:pt x="592" y="675"/>
                    <a:pt x="592" y="675"/>
                  </a:cubicBezTo>
                  <a:cubicBezTo>
                    <a:pt x="592" y="677"/>
                    <a:pt x="592" y="677"/>
                    <a:pt x="592" y="677"/>
                  </a:cubicBezTo>
                  <a:cubicBezTo>
                    <a:pt x="562" y="677"/>
                    <a:pt x="562" y="677"/>
                    <a:pt x="562" y="677"/>
                  </a:cubicBezTo>
                  <a:cubicBezTo>
                    <a:pt x="61" y="677"/>
                    <a:pt x="61" y="677"/>
                    <a:pt x="61" y="677"/>
                  </a:cubicBezTo>
                  <a:cubicBezTo>
                    <a:pt x="39" y="677"/>
                    <a:pt x="39" y="677"/>
                    <a:pt x="39" y="677"/>
                  </a:cubicBezTo>
                  <a:cubicBezTo>
                    <a:pt x="39" y="675"/>
                    <a:pt x="39" y="675"/>
                    <a:pt x="39" y="675"/>
                  </a:cubicBezTo>
                  <a:cubicBezTo>
                    <a:pt x="0" y="675"/>
                    <a:pt x="0" y="675"/>
                    <a:pt x="0" y="675"/>
                  </a:cubicBezTo>
                  <a:cubicBezTo>
                    <a:pt x="0" y="677"/>
                    <a:pt x="0" y="677"/>
                    <a:pt x="0" y="677"/>
                  </a:cubicBezTo>
                  <a:cubicBezTo>
                    <a:pt x="665" y="677"/>
                    <a:pt x="665" y="677"/>
                    <a:pt x="665" y="677"/>
                  </a:cubicBezTo>
                  <a:cubicBezTo>
                    <a:pt x="677" y="677"/>
                    <a:pt x="686" y="668"/>
                    <a:pt x="686" y="656"/>
                  </a:cubicBezTo>
                  <a:cubicBezTo>
                    <a:pt x="686" y="0"/>
                    <a:pt x="686" y="0"/>
                    <a:pt x="68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形状 51"/>
            <p:cNvSpPr>
              <a:spLocks noEditPoints="1"/>
            </p:cNvSpPr>
            <p:nvPr/>
          </p:nvSpPr>
          <p:spPr bwMode="auto">
            <a:xfrm>
              <a:off x="9245464" y="970198"/>
              <a:ext cx="132254" cy="3076"/>
            </a:xfrm>
            <a:custGeom>
              <a:avLst/>
              <a:gdLst>
                <a:gd name="T0" fmla="*/ 13 w 86"/>
                <a:gd name="T1" fmla="*/ 0 h 2"/>
                <a:gd name="T2" fmla="*/ 0 w 86"/>
                <a:gd name="T3" fmla="*/ 0 h 2"/>
                <a:gd name="T4" fmla="*/ 1 w 86"/>
                <a:gd name="T5" fmla="*/ 2 h 2"/>
                <a:gd name="T6" fmla="*/ 13 w 86"/>
                <a:gd name="T7" fmla="*/ 2 h 2"/>
                <a:gd name="T8" fmla="*/ 13 w 86"/>
                <a:gd name="T9" fmla="*/ 0 h 2"/>
                <a:gd name="T10" fmla="*/ 86 w 86"/>
                <a:gd name="T11" fmla="*/ 0 h 2"/>
                <a:gd name="T12" fmla="*/ 73 w 86"/>
                <a:gd name="T13" fmla="*/ 0 h 2"/>
                <a:gd name="T14" fmla="*/ 74 w 86"/>
                <a:gd name="T15" fmla="*/ 2 h 2"/>
                <a:gd name="T16" fmla="*/ 86 w 86"/>
                <a:gd name="T17" fmla="*/ 2 h 2"/>
                <a:gd name="T18" fmla="*/ 86 w 86"/>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
                  <a:moveTo>
                    <a:pt x="13" y="0"/>
                  </a:moveTo>
                  <a:cubicBezTo>
                    <a:pt x="0" y="0"/>
                    <a:pt x="0" y="0"/>
                    <a:pt x="0" y="0"/>
                  </a:cubicBezTo>
                  <a:cubicBezTo>
                    <a:pt x="1" y="1"/>
                    <a:pt x="1" y="2"/>
                    <a:pt x="1" y="2"/>
                  </a:cubicBezTo>
                  <a:cubicBezTo>
                    <a:pt x="13" y="2"/>
                    <a:pt x="13" y="2"/>
                    <a:pt x="13" y="2"/>
                  </a:cubicBezTo>
                  <a:cubicBezTo>
                    <a:pt x="13" y="2"/>
                    <a:pt x="13" y="1"/>
                    <a:pt x="13" y="0"/>
                  </a:cubicBezTo>
                  <a:moveTo>
                    <a:pt x="86" y="0"/>
                  </a:moveTo>
                  <a:cubicBezTo>
                    <a:pt x="73" y="0"/>
                    <a:pt x="73" y="0"/>
                    <a:pt x="73" y="0"/>
                  </a:cubicBezTo>
                  <a:cubicBezTo>
                    <a:pt x="74" y="1"/>
                    <a:pt x="74" y="2"/>
                    <a:pt x="74" y="2"/>
                  </a:cubicBezTo>
                  <a:cubicBezTo>
                    <a:pt x="86" y="2"/>
                    <a:pt x="86" y="2"/>
                    <a:pt x="86" y="2"/>
                  </a:cubicBezTo>
                  <a:cubicBezTo>
                    <a:pt x="86" y="2"/>
                    <a:pt x="86" y="1"/>
                    <a:pt x="8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形状 52"/>
            <p:cNvSpPr>
              <a:spLocks noEditPoints="1"/>
            </p:cNvSpPr>
            <p:nvPr/>
          </p:nvSpPr>
          <p:spPr bwMode="auto">
            <a:xfrm>
              <a:off x="9819075" y="1451540"/>
              <a:ext cx="78430" cy="109187"/>
            </a:xfrm>
            <a:custGeom>
              <a:avLst/>
              <a:gdLst>
                <a:gd name="T0" fmla="*/ 2 w 51"/>
                <a:gd name="T1" fmla="*/ 53 h 71"/>
                <a:gd name="T2" fmla="*/ 0 w 51"/>
                <a:gd name="T3" fmla="*/ 66 h 71"/>
                <a:gd name="T4" fmla="*/ 5 w 51"/>
                <a:gd name="T5" fmla="*/ 69 h 71"/>
                <a:gd name="T6" fmla="*/ 7 w 51"/>
                <a:gd name="T7" fmla="*/ 70 h 71"/>
                <a:gd name="T8" fmla="*/ 8 w 51"/>
                <a:gd name="T9" fmla="*/ 59 h 71"/>
                <a:gd name="T10" fmla="*/ 2 w 51"/>
                <a:gd name="T11" fmla="*/ 53 h 71"/>
                <a:gd name="T12" fmla="*/ 15 w 51"/>
                <a:gd name="T13" fmla="*/ 32 h 71"/>
                <a:gd name="T14" fmla="*/ 13 w 51"/>
                <a:gd name="T15" fmla="*/ 31 h 71"/>
                <a:gd name="T16" fmla="*/ 18 w 51"/>
                <a:gd name="T17" fmla="*/ 23 h 71"/>
                <a:gd name="T18" fmla="*/ 30 w 51"/>
                <a:gd name="T19" fmla="*/ 16 h 71"/>
                <a:gd name="T20" fmla="*/ 30 w 51"/>
                <a:gd name="T21" fmla="*/ 16 h 71"/>
                <a:gd name="T22" fmla="*/ 41 w 51"/>
                <a:gd name="T23" fmla="*/ 24 h 71"/>
                <a:gd name="T24" fmla="*/ 40 w 51"/>
                <a:gd name="T25" fmla="*/ 25 h 71"/>
                <a:gd name="T26" fmla="*/ 30 w 51"/>
                <a:gd name="T27" fmla="*/ 18 h 71"/>
                <a:gd name="T28" fmla="*/ 30 w 51"/>
                <a:gd name="T29" fmla="*/ 18 h 71"/>
                <a:gd name="T30" fmla="*/ 21 w 51"/>
                <a:gd name="T31" fmla="*/ 23 h 71"/>
                <a:gd name="T32" fmla="*/ 15 w 51"/>
                <a:gd name="T33" fmla="*/ 31 h 71"/>
                <a:gd name="T34" fmla="*/ 15 w 51"/>
                <a:gd name="T35" fmla="*/ 32 h 71"/>
                <a:gd name="T36" fmla="*/ 30 w 51"/>
                <a:gd name="T37" fmla="*/ 0 h 71"/>
                <a:gd name="T38" fmla="*/ 7 w 51"/>
                <a:gd name="T39" fmla="*/ 11 h 71"/>
                <a:gd name="T40" fmla="*/ 6 w 51"/>
                <a:gd name="T41" fmla="*/ 32 h 71"/>
                <a:gd name="T42" fmla="*/ 17 w 51"/>
                <a:gd name="T43" fmla="*/ 46 h 71"/>
                <a:gd name="T44" fmla="*/ 14 w 51"/>
                <a:gd name="T45" fmla="*/ 71 h 71"/>
                <a:gd name="T46" fmla="*/ 14 w 51"/>
                <a:gd name="T47" fmla="*/ 71 h 71"/>
                <a:gd name="T48" fmla="*/ 46 w 51"/>
                <a:gd name="T49" fmla="*/ 48 h 71"/>
                <a:gd name="T50" fmla="*/ 46 w 51"/>
                <a:gd name="T51" fmla="*/ 48 h 71"/>
                <a:gd name="T52" fmla="*/ 51 w 51"/>
                <a:gd name="T53" fmla="*/ 26 h 71"/>
                <a:gd name="T54" fmla="*/ 39 w 51"/>
                <a:gd name="T55" fmla="*/ 2 h 71"/>
                <a:gd name="T56" fmla="*/ 30 w 51"/>
                <a:gd name="T57" fmla="*/ 0 h 71"/>
                <a:gd name="T58" fmla="*/ 30 w 51"/>
                <a:gd name="T5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 h="71">
                  <a:moveTo>
                    <a:pt x="2" y="53"/>
                  </a:moveTo>
                  <a:cubicBezTo>
                    <a:pt x="1" y="58"/>
                    <a:pt x="1" y="62"/>
                    <a:pt x="0" y="66"/>
                  </a:cubicBezTo>
                  <a:cubicBezTo>
                    <a:pt x="1" y="67"/>
                    <a:pt x="3" y="68"/>
                    <a:pt x="5" y="69"/>
                  </a:cubicBezTo>
                  <a:cubicBezTo>
                    <a:pt x="5" y="70"/>
                    <a:pt x="6" y="70"/>
                    <a:pt x="7" y="70"/>
                  </a:cubicBezTo>
                  <a:cubicBezTo>
                    <a:pt x="8" y="66"/>
                    <a:pt x="8" y="61"/>
                    <a:pt x="8" y="59"/>
                  </a:cubicBezTo>
                  <a:cubicBezTo>
                    <a:pt x="7" y="56"/>
                    <a:pt x="4" y="54"/>
                    <a:pt x="2" y="53"/>
                  </a:cubicBezTo>
                  <a:moveTo>
                    <a:pt x="15" y="32"/>
                  </a:moveTo>
                  <a:cubicBezTo>
                    <a:pt x="13" y="31"/>
                    <a:pt x="13" y="31"/>
                    <a:pt x="13" y="31"/>
                  </a:cubicBezTo>
                  <a:cubicBezTo>
                    <a:pt x="13" y="31"/>
                    <a:pt x="15" y="27"/>
                    <a:pt x="18" y="23"/>
                  </a:cubicBezTo>
                  <a:cubicBezTo>
                    <a:pt x="21" y="20"/>
                    <a:pt x="25" y="16"/>
                    <a:pt x="30" y="16"/>
                  </a:cubicBezTo>
                  <a:cubicBezTo>
                    <a:pt x="30" y="16"/>
                    <a:pt x="30" y="16"/>
                    <a:pt x="30" y="16"/>
                  </a:cubicBezTo>
                  <a:cubicBezTo>
                    <a:pt x="34" y="16"/>
                    <a:pt x="38" y="18"/>
                    <a:pt x="41" y="24"/>
                  </a:cubicBezTo>
                  <a:cubicBezTo>
                    <a:pt x="40" y="25"/>
                    <a:pt x="40" y="25"/>
                    <a:pt x="40" y="25"/>
                  </a:cubicBezTo>
                  <a:cubicBezTo>
                    <a:pt x="36" y="20"/>
                    <a:pt x="33" y="18"/>
                    <a:pt x="30" y="18"/>
                  </a:cubicBezTo>
                  <a:cubicBezTo>
                    <a:pt x="30" y="18"/>
                    <a:pt x="30" y="18"/>
                    <a:pt x="30" y="18"/>
                  </a:cubicBezTo>
                  <a:cubicBezTo>
                    <a:pt x="27" y="18"/>
                    <a:pt x="23" y="21"/>
                    <a:pt x="21" y="23"/>
                  </a:cubicBezTo>
                  <a:cubicBezTo>
                    <a:pt x="18" y="26"/>
                    <a:pt x="16" y="30"/>
                    <a:pt x="15" y="31"/>
                  </a:cubicBezTo>
                  <a:cubicBezTo>
                    <a:pt x="15" y="31"/>
                    <a:pt x="15" y="32"/>
                    <a:pt x="15" y="32"/>
                  </a:cubicBezTo>
                  <a:moveTo>
                    <a:pt x="30" y="0"/>
                  </a:moveTo>
                  <a:cubicBezTo>
                    <a:pt x="22" y="0"/>
                    <a:pt x="14" y="4"/>
                    <a:pt x="7" y="11"/>
                  </a:cubicBezTo>
                  <a:cubicBezTo>
                    <a:pt x="7" y="18"/>
                    <a:pt x="6" y="25"/>
                    <a:pt x="6" y="32"/>
                  </a:cubicBezTo>
                  <a:cubicBezTo>
                    <a:pt x="9" y="33"/>
                    <a:pt x="15" y="37"/>
                    <a:pt x="17" y="46"/>
                  </a:cubicBezTo>
                  <a:cubicBezTo>
                    <a:pt x="18" y="52"/>
                    <a:pt x="16" y="62"/>
                    <a:pt x="14" y="71"/>
                  </a:cubicBezTo>
                  <a:cubicBezTo>
                    <a:pt x="14" y="71"/>
                    <a:pt x="14" y="71"/>
                    <a:pt x="14" y="71"/>
                  </a:cubicBezTo>
                  <a:cubicBezTo>
                    <a:pt x="25" y="71"/>
                    <a:pt x="38" y="62"/>
                    <a:pt x="46" y="48"/>
                  </a:cubicBezTo>
                  <a:cubicBezTo>
                    <a:pt x="46" y="48"/>
                    <a:pt x="46" y="48"/>
                    <a:pt x="46" y="48"/>
                  </a:cubicBezTo>
                  <a:cubicBezTo>
                    <a:pt x="49" y="40"/>
                    <a:pt x="51" y="33"/>
                    <a:pt x="51" y="26"/>
                  </a:cubicBezTo>
                  <a:cubicBezTo>
                    <a:pt x="51" y="15"/>
                    <a:pt x="47" y="6"/>
                    <a:pt x="39" y="2"/>
                  </a:cubicBezTo>
                  <a:cubicBezTo>
                    <a:pt x="36" y="1"/>
                    <a:pt x="33" y="0"/>
                    <a:pt x="30" y="0"/>
                  </a:cubicBezTo>
                  <a:cubicBezTo>
                    <a:pt x="30" y="0"/>
                    <a:pt x="30" y="0"/>
                    <a:pt x="30" y="0"/>
                  </a:cubicBezTo>
                </a:path>
              </a:pathLst>
            </a:custGeom>
            <a:solidFill>
              <a:srgbClr val="F0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p:cNvSpPr>
              <a:spLocks noEditPoints="1"/>
            </p:cNvSpPr>
            <p:nvPr/>
          </p:nvSpPr>
          <p:spPr bwMode="auto">
            <a:xfrm>
              <a:off x="9817538" y="1448465"/>
              <a:ext cx="83043" cy="115338"/>
            </a:xfrm>
            <a:custGeom>
              <a:avLst/>
              <a:gdLst>
                <a:gd name="T0" fmla="*/ 1 w 54"/>
                <a:gd name="T1" fmla="*/ 68 h 75"/>
                <a:gd name="T2" fmla="*/ 0 w 54"/>
                <a:gd name="T3" fmla="*/ 70 h 75"/>
                <a:gd name="T4" fmla="*/ 5 w 54"/>
                <a:gd name="T5" fmla="*/ 73 h 75"/>
                <a:gd name="T6" fmla="*/ 8 w 54"/>
                <a:gd name="T7" fmla="*/ 74 h 75"/>
                <a:gd name="T8" fmla="*/ 8 w 54"/>
                <a:gd name="T9" fmla="*/ 72 h 75"/>
                <a:gd name="T10" fmla="*/ 6 w 54"/>
                <a:gd name="T11" fmla="*/ 71 h 75"/>
                <a:gd name="T12" fmla="*/ 1 w 54"/>
                <a:gd name="T13" fmla="*/ 68 h 75"/>
                <a:gd name="T14" fmla="*/ 31 w 54"/>
                <a:gd name="T15" fmla="*/ 0 h 75"/>
                <a:gd name="T16" fmla="*/ 9 w 54"/>
                <a:gd name="T17" fmla="*/ 9 h 75"/>
                <a:gd name="T18" fmla="*/ 8 w 54"/>
                <a:gd name="T19" fmla="*/ 12 h 75"/>
                <a:gd name="T20" fmla="*/ 8 w 54"/>
                <a:gd name="T21" fmla="*/ 13 h 75"/>
                <a:gd name="T22" fmla="*/ 31 w 54"/>
                <a:gd name="T23" fmla="*/ 2 h 75"/>
                <a:gd name="T24" fmla="*/ 31 w 54"/>
                <a:gd name="T25" fmla="*/ 2 h 75"/>
                <a:gd name="T26" fmla="*/ 40 w 54"/>
                <a:gd name="T27" fmla="*/ 4 h 75"/>
                <a:gd name="T28" fmla="*/ 52 w 54"/>
                <a:gd name="T29" fmla="*/ 28 h 75"/>
                <a:gd name="T30" fmla="*/ 47 w 54"/>
                <a:gd name="T31" fmla="*/ 50 h 75"/>
                <a:gd name="T32" fmla="*/ 47 w 54"/>
                <a:gd name="T33" fmla="*/ 50 h 75"/>
                <a:gd name="T34" fmla="*/ 15 w 54"/>
                <a:gd name="T35" fmla="*/ 73 h 75"/>
                <a:gd name="T36" fmla="*/ 15 w 54"/>
                <a:gd name="T37" fmla="*/ 73 h 75"/>
                <a:gd name="T38" fmla="*/ 14 w 54"/>
                <a:gd name="T39" fmla="*/ 75 h 75"/>
                <a:gd name="T40" fmla="*/ 15 w 54"/>
                <a:gd name="T41" fmla="*/ 75 h 75"/>
                <a:gd name="T42" fmla="*/ 48 w 54"/>
                <a:gd name="T43" fmla="*/ 51 h 75"/>
                <a:gd name="T44" fmla="*/ 48 w 54"/>
                <a:gd name="T45" fmla="*/ 51 h 75"/>
                <a:gd name="T46" fmla="*/ 54 w 54"/>
                <a:gd name="T47" fmla="*/ 28 h 75"/>
                <a:gd name="T48" fmla="*/ 41 w 54"/>
                <a:gd name="T49" fmla="*/ 2 h 75"/>
                <a:gd name="T50" fmla="*/ 31 w 54"/>
                <a:gd name="T5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75">
                  <a:moveTo>
                    <a:pt x="1" y="68"/>
                  </a:moveTo>
                  <a:cubicBezTo>
                    <a:pt x="0" y="68"/>
                    <a:pt x="0" y="69"/>
                    <a:pt x="0" y="70"/>
                  </a:cubicBezTo>
                  <a:cubicBezTo>
                    <a:pt x="1" y="71"/>
                    <a:pt x="3" y="72"/>
                    <a:pt x="5" y="73"/>
                  </a:cubicBezTo>
                  <a:cubicBezTo>
                    <a:pt x="6" y="74"/>
                    <a:pt x="7" y="74"/>
                    <a:pt x="8" y="74"/>
                  </a:cubicBezTo>
                  <a:cubicBezTo>
                    <a:pt x="8" y="74"/>
                    <a:pt x="8" y="73"/>
                    <a:pt x="8" y="72"/>
                  </a:cubicBezTo>
                  <a:cubicBezTo>
                    <a:pt x="7" y="72"/>
                    <a:pt x="6" y="72"/>
                    <a:pt x="6" y="71"/>
                  </a:cubicBezTo>
                  <a:cubicBezTo>
                    <a:pt x="4" y="70"/>
                    <a:pt x="2" y="69"/>
                    <a:pt x="1" y="68"/>
                  </a:cubicBezTo>
                  <a:moveTo>
                    <a:pt x="31" y="0"/>
                  </a:moveTo>
                  <a:cubicBezTo>
                    <a:pt x="23" y="0"/>
                    <a:pt x="15" y="3"/>
                    <a:pt x="9" y="9"/>
                  </a:cubicBezTo>
                  <a:cubicBezTo>
                    <a:pt x="8" y="10"/>
                    <a:pt x="8" y="11"/>
                    <a:pt x="8" y="12"/>
                  </a:cubicBezTo>
                  <a:cubicBezTo>
                    <a:pt x="8" y="12"/>
                    <a:pt x="8" y="12"/>
                    <a:pt x="8" y="13"/>
                  </a:cubicBezTo>
                  <a:cubicBezTo>
                    <a:pt x="15" y="6"/>
                    <a:pt x="23" y="2"/>
                    <a:pt x="31" y="2"/>
                  </a:cubicBezTo>
                  <a:cubicBezTo>
                    <a:pt x="31" y="2"/>
                    <a:pt x="31" y="2"/>
                    <a:pt x="31" y="2"/>
                  </a:cubicBezTo>
                  <a:cubicBezTo>
                    <a:pt x="34" y="2"/>
                    <a:pt x="37" y="3"/>
                    <a:pt x="40" y="4"/>
                  </a:cubicBezTo>
                  <a:cubicBezTo>
                    <a:pt x="48" y="8"/>
                    <a:pt x="52" y="17"/>
                    <a:pt x="52" y="28"/>
                  </a:cubicBezTo>
                  <a:cubicBezTo>
                    <a:pt x="52" y="35"/>
                    <a:pt x="50" y="42"/>
                    <a:pt x="47" y="50"/>
                  </a:cubicBezTo>
                  <a:cubicBezTo>
                    <a:pt x="47" y="50"/>
                    <a:pt x="47" y="50"/>
                    <a:pt x="47" y="50"/>
                  </a:cubicBezTo>
                  <a:cubicBezTo>
                    <a:pt x="39" y="64"/>
                    <a:pt x="26" y="73"/>
                    <a:pt x="15" y="73"/>
                  </a:cubicBezTo>
                  <a:cubicBezTo>
                    <a:pt x="15" y="73"/>
                    <a:pt x="15" y="73"/>
                    <a:pt x="15" y="73"/>
                  </a:cubicBezTo>
                  <a:cubicBezTo>
                    <a:pt x="14" y="74"/>
                    <a:pt x="14" y="75"/>
                    <a:pt x="14" y="75"/>
                  </a:cubicBezTo>
                  <a:cubicBezTo>
                    <a:pt x="14" y="75"/>
                    <a:pt x="14" y="75"/>
                    <a:pt x="15" y="75"/>
                  </a:cubicBezTo>
                  <a:cubicBezTo>
                    <a:pt x="27" y="75"/>
                    <a:pt x="41" y="66"/>
                    <a:pt x="48" y="51"/>
                  </a:cubicBezTo>
                  <a:cubicBezTo>
                    <a:pt x="48" y="51"/>
                    <a:pt x="48" y="51"/>
                    <a:pt x="48" y="51"/>
                  </a:cubicBezTo>
                  <a:cubicBezTo>
                    <a:pt x="52" y="43"/>
                    <a:pt x="54" y="35"/>
                    <a:pt x="54" y="28"/>
                  </a:cubicBezTo>
                  <a:cubicBezTo>
                    <a:pt x="54" y="16"/>
                    <a:pt x="50" y="7"/>
                    <a:pt x="41" y="2"/>
                  </a:cubicBezTo>
                  <a:cubicBezTo>
                    <a:pt x="38" y="1"/>
                    <a:pt x="34" y="0"/>
                    <a:pt x="31"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形状 54"/>
            <p:cNvSpPr>
              <a:spLocks noEditPoints="1"/>
            </p:cNvSpPr>
            <p:nvPr/>
          </p:nvSpPr>
          <p:spPr bwMode="auto">
            <a:xfrm>
              <a:off x="9416163" y="1451540"/>
              <a:ext cx="78430" cy="109187"/>
            </a:xfrm>
            <a:custGeom>
              <a:avLst/>
              <a:gdLst>
                <a:gd name="T0" fmla="*/ 49 w 51"/>
                <a:gd name="T1" fmla="*/ 54 h 71"/>
                <a:gd name="T2" fmla="*/ 44 w 51"/>
                <a:gd name="T3" fmla="*/ 59 h 71"/>
                <a:gd name="T4" fmla="*/ 44 w 51"/>
                <a:gd name="T5" fmla="*/ 70 h 71"/>
                <a:gd name="T6" fmla="*/ 46 w 51"/>
                <a:gd name="T7" fmla="*/ 69 h 71"/>
                <a:gd name="T8" fmla="*/ 51 w 51"/>
                <a:gd name="T9" fmla="*/ 65 h 71"/>
                <a:gd name="T10" fmla="*/ 49 w 51"/>
                <a:gd name="T11" fmla="*/ 54 h 71"/>
                <a:gd name="T12" fmla="*/ 13 w 51"/>
                <a:gd name="T13" fmla="*/ 25 h 71"/>
                <a:gd name="T14" fmla="*/ 11 w 51"/>
                <a:gd name="T15" fmla="*/ 24 h 71"/>
                <a:gd name="T16" fmla="*/ 23 w 51"/>
                <a:gd name="T17" fmla="*/ 16 h 71"/>
                <a:gd name="T18" fmla="*/ 23 w 51"/>
                <a:gd name="T19" fmla="*/ 16 h 71"/>
                <a:gd name="T20" fmla="*/ 35 w 51"/>
                <a:gd name="T21" fmla="*/ 23 h 71"/>
                <a:gd name="T22" fmla="*/ 40 w 51"/>
                <a:gd name="T23" fmla="*/ 31 h 71"/>
                <a:gd name="T24" fmla="*/ 40 w 51"/>
                <a:gd name="T25" fmla="*/ 31 h 71"/>
                <a:gd name="T26" fmla="*/ 38 w 51"/>
                <a:gd name="T27" fmla="*/ 32 h 71"/>
                <a:gd name="T28" fmla="*/ 38 w 51"/>
                <a:gd name="T29" fmla="*/ 31 h 71"/>
                <a:gd name="T30" fmla="*/ 37 w 51"/>
                <a:gd name="T31" fmla="*/ 29 h 71"/>
                <a:gd name="T32" fmla="*/ 33 w 51"/>
                <a:gd name="T33" fmla="*/ 25 h 71"/>
                <a:gd name="T34" fmla="*/ 23 w 51"/>
                <a:gd name="T35" fmla="*/ 18 h 71"/>
                <a:gd name="T36" fmla="*/ 23 w 51"/>
                <a:gd name="T37" fmla="*/ 18 h 71"/>
                <a:gd name="T38" fmla="*/ 13 w 51"/>
                <a:gd name="T39" fmla="*/ 25 h 71"/>
                <a:gd name="T40" fmla="*/ 21 w 51"/>
                <a:gd name="T41" fmla="*/ 0 h 71"/>
                <a:gd name="T42" fmla="*/ 21 w 51"/>
                <a:gd name="T43" fmla="*/ 0 h 71"/>
                <a:gd name="T44" fmla="*/ 12 w 51"/>
                <a:gd name="T45" fmla="*/ 2 h 71"/>
                <a:gd name="T46" fmla="*/ 0 w 51"/>
                <a:gd name="T47" fmla="*/ 26 h 71"/>
                <a:gd name="T48" fmla="*/ 5 w 51"/>
                <a:gd name="T49" fmla="*/ 48 h 71"/>
                <a:gd name="T50" fmla="*/ 5 w 51"/>
                <a:gd name="T51" fmla="*/ 48 h 71"/>
                <a:gd name="T52" fmla="*/ 37 w 51"/>
                <a:gd name="T53" fmla="*/ 71 h 71"/>
                <a:gd name="T54" fmla="*/ 37 w 51"/>
                <a:gd name="T55" fmla="*/ 71 h 71"/>
                <a:gd name="T56" fmla="*/ 38 w 51"/>
                <a:gd name="T57" fmla="*/ 71 h 71"/>
                <a:gd name="T58" fmla="*/ 34 w 51"/>
                <a:gd name="T59" fmla="*/ 46 h 71"/>
                <a:gd name="T60" fmla="*/ 45 w 51"/>
                <a:gd name="T61" fmla="*/ 32 h 71"/>
                <a:gd name="T62" fmla="*/ 44 w 51"/>
                <a:gd name="T63" fmla="*/ 14 h 71"/>
                <a:gd name="T64" fmla="*/ 43 w 51"/>
                <a:gd name="T65" fmla="*/ 13 h 71"/>
                <a:gd name="T66" fmla="*/ 43 w 51"/>
                <a:gd name="T67" fmla="*/ 10 h 71"/>
                <a:gd name="T68" fmla="*/ 21 w 51"/>
                <a:gd name="T6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71">
                  <a:moveTo>
                    <a:pt x="49" y="54"/>
                  </a:moveTo>
                  <a:cubicBezTo>
                    <a:pt x="47" y="55"/>
                    <a:pt x="45" y="56"/>
                    <a:pt x="44" y="59"/>
                  </a:cubicBezTo>
                  <a:cubicBezTo>
                    <a:pt x="43" y="61"/>
                    <a:pt x="43" y="65"/>
                    <a:pt x="44" y="70"/>
                  </a:cubicBezTo>
                  <a:cubicBezTo>
                    <a:pt x="45" y="70"/>
                    <a:pt x="46" y="70"/>
                    <a:pt x="46" y="69"/>
                  </a:cubicBezTo>
                  <a:cubicBezTo>
                    <a:pt x="48" y="68"/>
                    <a:pt x="50" y="67"/>
                    <a:pt x="51" y="65"/>
                  </a:cubicBezTo>
                  <a:cubicBezTo>
                    <a:pt x="50" y="62"/>
                    <a:pt x="49" y="58"/>
                    <a:pt x="49" y="54"/>
                  </a:cubicBezTo>
                  <a:moveTo>
                    <a:pt x="13" y="25"/>
                  </a:moveTo>
                  <a:cubicBezTo>
                    <a:pt x="11" y="24"/>
                    <a:pt x="11" y="24"/>
                    <a:pt x="11" y="24"/>
                  </a:cubicBezTo>
                  <a:cubicBezTo>
                    <a:pt x="15" y="18"/>
                    <a:pt x="19" y="16"/>
                    <a:pt x="23" y="16"/>
                  </a:cubicBezTo>
                  <a:cubicBezTo>
                    <a:pt x="23" y="16"/>
                    <a:pt x="23" y="16"/>
                    <a:pt x="23" y="16"/>
                  </a:cubicBezTo>
                  <a:cubicBezTo>
                    <a:pt x="28" y="16"/>
                    <a:pt x="32" y="20"/>
                    <a:pt x="35" y="23"/>
                  </a:cubicBezTo>
                  <a:cubicBezTo>
                    <a:pt x="38" y="27"/>
                    <a:pt x="40" y="31"/>
                    <a:pt x="40" y="31"/>
                  </a:cubicBezTo>
                  <a:cubicBezTo>
                    <a:pt x="40" y="31"/>
                    <a:pt x="40" y="31"/>
                    <a:pt x="40" y="31"/>
                  </a:cubicBezTo>
                  <a:cubicBezTo>
                    <a:pt x="38" y="32"/>
                    <a:pt x="38" y="32"/>
                    <a:pt x="38" y="32"/>
                  </a:cubicBezTo>
                  <a:cubicBezTo>
                    <a:pt x="38" y="32"/>
                    <a:pt x="38" y="31"/>
                    <a:pt x="38" y="31"/>
                  </a:cubicBezTo>
                  <a:cubicBezTo>
                    <a:pt x="37" y="31"/>
                    <a:pt x="37" y="30"/>
                    <a:pt x="37" y="29"/>
                  </a:cubicBezTo>
                  <a:cubicBezTo>
                    <a:pt x="36" y="28"/>
                    <a:pt x="35" y="26"/>
                    <a:pt x="33" y="25"/>
                  </a:cubicBezTo>
                  <a:cubicBezTo>
                    <a:pt x="31" y="21"/>
                    <a:pt x="27" y="18"/>
                    <a:pt x="23" y="18"/>
                  </a:cubicBezTo>
                  <a:cubicBezTo>
                    <a:pt x="23" y="18"/>
                    <a:pt x="23" y="18"/>
                    <a:pt x="23" y="18"/>
                  </a:cubicBezTo>
                  <a:cubicBezTo>
                    <a:pt x="20" y="18"/>
                    <a:pt x="17" y="20"/>
                    <a:pt x="13" y="25"/>
                  </a:cubicBezTo>
                  <a:moveTo>
                    <a:pt x="21" y="0"/>
                  </a:moveTo>
                  <a:cubicBezTo>
                    <a:pt x="21" y="0"/>
                    <a:pt x="21" y="0"/>
                    <a:pt x="21" y="0"/>
                  </a:cubicBezTo>
                  <a:cubicBezTo>
                    <a:pt x="18" y="0"/>
                    <a:pt x="15" y="1"/>
                    <a:pt x="12" y="2"/>
                  </a:cubicBezTo>
                  <a:cubicBezTo>
                    <a:pt x="4" y="6"/>
                    <a:pt x="0" y="15"/>
                    <a:pt x="0" y="26"/>
                  </a:cubicBezTo>
                  <a:cubicBezTo>
                    <a:pt x="0" y="33"/>
                    <a:pt x="1" y="40"/>
                    <a:pt x="5" y="48"/>
                  </a:cubicBezTo>
                  <a:cubicBezTo>
                    <a:pt x="5" y="48"/>
                    <a:pt x="5" y="48"/>
                    <a:pt x="5" y="48"/>
                  </a:cubicBezTo>
                  <a:cubicBezTo>
                    <a:pt x="13" y="62"/>
                    <a:pt x="26" y="71"/>
                    <a:pt x="37" y="71"/>
                  </a:cubicBezTo>
                  <a:cubicBezTo>
                    <a:pt x="37" y="71"/>
                    <a:pt x="37" y="71"/>
                    <a:pt x="37" y="71"/>
                  </a:cubicBezTo>
                  <a:cubicBezTo>
                    <a:pt x="37" y="71"/>
                    <a:pt x="37" y="71"/>
                    <a:pt x="38" y="71"/>
                  </a:cubicBezTo>
                  <a:cubicBezTo>
                    <a:pt x="35" y="62"/>
                    <a:pt x="33" y="52"/>
                    <a:pt x="34" y="46"/>
                  </a:cubicBezTo>
                  <a:cubicBezTo>
                    <a:pt x="36" y="38"/>
                    <a:pt x="42" y="34"/>
                    <a:pt x="45" y="32"/>
                  </a:cubicBezTo>
                  <a:cubicBezTo>
                    <a:pt x="44" y="26"/>
                    <a:pt x="44" y="20"/>
                    <a:pt x="44" y="14"/>
                  </a:cubicBezTo>
                  <a:cubicBezTo>
                    <a:pt x="43" y="13"/>
                    <a:pt x="43" y="13"/>
                    <a:pt x="43" y="13"/>
                  </a:cubicBezTo>
                  <a:cubicBezTo>
                    <a:pt x="43" y="12"/>
                    <a:pt x="43" y="11"/>
                    <a:pt x="43" y="10"/>
                  </a:cubicBezTo>
                  <a:cubicBezTo>
                    <a:pt x="36" y="4"/>
                    <a:pt x="28" y="0"/>
                    <a:pt x="21" y="0"/>
                  </a:cubicBezTo>
                </a:path>
              </a:pathLst>
            </a:custGeom>
            <a:solidFill>
              <a:srgbClr val="F0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形状 55"/>
            <p:cNvSpPr>
              <a:spLocks noEditPoints="1"/>
            </p:cNvSpPr>
            <p:nvPr/>
          </p:nvSpPr>
          <p:spPr bwMode="auto">
            <a:xfrm>
              <a:off x="9413087" y="1448465"/>
              <a:ext cx="83043" cy="115338"/>
            </a:xfrm>
            <a:custGeom>
              <a:avLst/>
              <a:gdLst>
                <a:gd name="T0" fmla="*/ 53 w 54"/>
                <a:gd name="T1" fmla="*/ 67 h 75"/>
                <a:gd name="T2" fmla="*/ 48 w 54"/>
                <a:gd name="T3" fmla="*/ 71 h 75"/>
                <a:gd name="T4" fmla="*/ 46 w 54"/>
                <a:gd name="T5" fmla="*/ 72 h 75"/>
                <a:gd name="T6" fmla="*/ 47 w 54"/>
                <a:gd name="T7" fmla="*/ 74 h 75"/>
                <a:gd name="T8" fmla="*/ 49 w 54"/>
                <a:gd name="T9" fmla="*/ 73 h 75"/>
                <a:gd name="T10" fmla="*/ 54 w 54"/>
                <a:gd name="T11" fmla="*/ 70 h 75"/>
                <a:gd name="T12" fmla="*/ 53 w 54"/>
                <a:gd name="T13" fmla="*/ 67 h 75"/>
                <a:gd name="T14" fmla="*/ 23 w 54"/>
                <a:gd name="T15" fmla="*/ 0 h 75"/>
                <a:gd name="T16" fmla="*/ 13 w 54"/>
                <a:gd name="T17" fmla="*/ 2 h 75"/>
                <a:gd name="T18" fmla="*/ 0 w 54"/>
                <a:gd name="T19" fmla="*/ 28 h 75"/>
                <a:gd name="T20" fmla="*/ 5 w 54"/>
                <a:gd name="T21" fmla="*/ 51 h 75"/>
                <a:gd name="T22" fmla="*/ 6 w 54"/>
                <a:gd name="T23" fmla="*/ 50 h 75"/>
                <a:gd name="T24" fmla="*/ 7 w 54"/>
                <a:gd name="T25" fmla="*/ 50 h 75"/>
                <a:gd name="T26" fmla="*/ 6 w 54"/>
                <a:gd name="T27" fmla="*/ 50 h 75"/>
                <a:gd name="T28" fmla="*/ 5 w 54"/>
                <a:gd name="T29" fmla="*/ 51 h 75"/>
                <a:gd name="T30" fmla="*/ 39 w 54"/>
                <a:gd name="T31" fmla="*/ 75 h 75"/>
                <a:gd name="T32" fmla="*/ 40 w 54"/>
                <a:gd name="T33" fmla="*/ 75 h 75"/>
                <a:gd name="T34" fmla="*/ 40 w 54"/>
                <a:gd name="T35" fmla="*/ 73 h 75"/>
                <a:gd name="T36" fmla="*/ 39 w 54"/>
                <a:gd name="T37" fmla="*/ 73 h 75"/>
                <a:gd name="T38" fmla="*/ 39 w 54"/>
                <a:gd name="T39" fmla="*/ 73 h 75"/>
                <a:gd name="T40" fmla="*/ 7 w 54"/>
                <a:gd name="T41" fmla="*/ 50 h 75"/>
                <a:gd name="T42" fmla="*/ 7 w 54"/>
                <a:gd name="T43" fmla="*/ 50 h 75"/>
                <a:gd name="T44" fmla="*/ 2 w 54"/>
                <a:gd name="T45" fmla="*/ 28 h 75"/>
                <a:gd name="T46" fmla="*/ 14 w 54"/>
                <a:gd name="T47" fmla="*/ 4 h 75"/>
                <a:gd name="T48" fmla="*/ 23 w 54"/>
                <a:gd name="T49" fmla="*/ 2 h 75"/>
                <a:gd name="T50" fmla="*/ 23 w 54"/>
                <a:gd name="T51" fmla="*/ 2 h 75"/>
                <a:gd name="T52" fmla="*/ 45 w 54"/>
                <a:gd name="T53" fmla="*/ 12 h 75"/>
                <a:gd name="T54" fmla="*/ 44 w 54"/>
                <a:gd name="T55" fmla="*/ 8 h 75"/>
                <a:gd name="T56" fmla="*/ 23 w 54"/>
                <a:gd name="T5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75">
                  <a:moveTo>
                    <a:pt x="53" y="67"/>
                  </a:moveTo>
                  <a:cubicBezTo>
                    <a:pt x="52" y="69"/>
                    <a:pt x="50" y="70"/>
                    <a:pt x="48" y="71"/>
                  </a:cubicBezTo>
                  <a:cubicBezTo>
                    <a:pt x="48" y="72"/>
                    <a:pt x="47" y="72"/>
                    <a:pt x="46" y="72"/>
                  </a:cubicBezTo>
                  <a:cubicBezTo>
                    <a:pt x="46" y="73"/>
                    <a:pt x="47" y="73"/>
                    <a:pt x="47" y="74"/>
                  </a:cubicBezTo>
                  <a:cubicBezTo>
                    <a:pt x="47" y="74"/>
                    <a:pt x="48" y="73"/>
                    <a:pt x="49" y="73"/>
                  </a:cubicBezTo>
                  <a:cubicBezTo>
                    <a:pt x="51" y="72"/>
                    <a:pt x="52" y="71"/>
                    <a:pt x="54" y="70"/>
                  </a:cubicBezTo>
                  <a:cubicBezTo>
                    <a:pt x="54" y="69"/>
                    <a:pt x="53" y="68"/>
                    <a:pt x="53" y="67"/>
                  </a:cubicBezTo>
                  <a:moveTo>
                    <a:pt x="23" y="0"/>
                  </a:moveTo>
                  <a:cubicBezTo>
                    <a:pt x="19" y="0"/>
                    <a:pt x="16" y="1"/>
                    <a:pt x="13" y="2"/>
                  </a:cubicBezTo>
                  <a:cubicBezTo>
                    <a:pt x="4" y="7"/>
                    <a:pt x="0" y="16"/>
                    <a:pt x="0" y="28"/>
                  </a:cubicBezTo>
                  <a:cubicBezTo>
                    <a:pt x="0" y="35"/>
                    <a:pt x="1" y="43"/>
                    <a:pt x="5" y="51"/>
                  </a:cubicBezTo>
                  <a:cubicBezTo>
                    <a:pt x="6" y="50"/>
                    <a:pt x="6" y="50"/>
                    <a:pt x="6" y="50"/>
                  </a:cubicBezTo>
                  <a:cubicBezTo>
                    <a:pt x="7" y="50"/>
                    <a:pt x="7" y="50"/>
                    <a:pt x="7" y="50"/>
                  </a:cubicBezTo>
                  <a:cubicBezTo>
                    <a:pt x="6" y="50"/>
                    <a:pt x="6" y="50"/>
                    <a:pt x="6" y="50"/>
                  </a:cubicBezTo>
                  <a:cubicBezTo>
                    <a:pt x="5" y="51"/>
                    <a:pt x="5" y="51"/>
                    <a:pt x="5" y="51"/>
                  </a:cubicBezTo>
                  <a:cubicBezTo>
                    <a:pt x="13" y="66"/>
                    <a:pt x="27" y="75"/>
                    <a:pt x="39" y="75"/>
                  </a:cubicBezTo>
                  <a:cubicBezTo>
                    <a:pt x="39" y="75"/>
                    <a:pt x="40" y="75"/>
                    <a:pt x="40" y="75"/>
                  </a:cubicBezTo>
                  <a:cubicBezTo>
                    <a:pt x="40" y="75"/>
                    <a:pt x="40" y="74"/>
                    <a:pt x="40" y="73"/>
                  </a:cubicBezTo>
                  <a:cubicBezTo>
                    <a:pt x="39" y="73"/>
                    <a:pt x="39" y="73"/>
                    <a:pt x="39" y="73"/>
                  </a:cubicBezTo>
                  <a:cubicBezTo>
                    <a:pt x="39" y="73"/>
                    <a:pt x="39" y="73"/>
                    <a:pt x="39" y="73"/>
                  </a:cubicBezTo>
                  <a:cubicBezTo>
                    <a:pt x="28" y="73"/>
                    <a:pt x="15" y="64"/>
                    <a:pt x="7" y="50"/>
                  </a:cubicBezTo>
                  <a:cubicBezTo>
                    <a:pt x="7" y="50"/>
                    <a:pt x="7" y="50"/>
                    <a:pt x="7" y="50"/>
                  </a:cubicBezTo>
                  <a:cubicBezTo>
                    <a:pt x="3" y="42"/>
                    <a:pt x="2" y="35"/>
                    <a:pt x="2" y="28"/>
                  </a:cubicBezTo>
                  <a:cubicBezTo>
                    <a:pt x="2" y="17"/>
                    <a:pt x="6" y="8"/>
                    <a:pt x="14" y="4"/>
                  </a:cubicBezTo>
                  <a:cubicBezTo>
                    <a:pt x="17" y="3"/>
                    <a:pt x="20" y="2"/>
                    <a:pt x="23" y="2"/>
                  </a:cubicBezTo>
                  <a:cubicBezTo>
                    <a:pt x="23" y="2"/>
                    <a:pt x="23" y="2"/>
                    <a:pt x="23" y="2"/>
                  </a:cubicBezTo>
                  <a:cubicBezTo>
                    <a:pt x="30" y="2"/>
                    <a:pt x="38" y="6"/>
                    <a:pt x="45" y="12"/>
                  </a:cubicBezTo>
                  <a:cubicBezTo>
                    <a:pt x="45" y="11"/>
                    <a:pt x="44" y="10"/>
                    <a:pt x="44" y="8"/>
                  </a:cubicBezTo>
                  <a:cubicBezTo>
                    <a:pt x="37" y="3"/>
                    <a:pt x="30" y="0"/>
                    <a:pt x="23"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形状 56"/>
            <p:cNvSpPr>
              <a:spLocks/>
            </p:cNvSpPr>
            <p:nvPr/>
          </p:nvSpPr>
          <p:spPr bwMode="auto">
            <a:xfrm>
              <a:off x="9466912" y="1500751"/>
              <a:ext cx="24605" cy="90733"/>
            </a:xfrm>
            <a:custGeom>
              <a:avLst/>
              <a:gdLst>
                <a:gd name="T0" fmla="*/ 12 w 16"/>
                <a:gd name="T1" fmla="*/ 0 h 59"/>
                <a:gd name="T2" fmla="*/ 1 w 16"/>
                <a:gd name="T3" fmla="*/ 14 h 59"/>
                <a:gd name="T4" fmla="*/ 5 w 16"/>
                <a:gd name="T5" fmla="*/ 39 h 59"/>
                <a:gd name="T6" fmla="*/ 5 w 16"/>
                <a:gd name="T7" fmla="*/ 41 h 59"/>
                <a:gd name="T8" fmla="*/ 11 w 16"/>
                <a:gd name="T9" fmla="*/ 59 h 59"/>
                <a:gd name="T10" fmla="*/ 13 w 16"/>
                <a:gd name="T11" fmla="*/ 57 h 59"/>
                <a:gd name="T12" fmla="*/ 15 w 16"/>
                <a:gd name="T13" fmla="*/ 56 h 59"/>
                <a:gd name="T14" fmla="*/ 16 w 16"/>
                <a:gd name="T15" fmla="*/ 57 h 59"/>
                <a:gd name="T16" fmla="*/ 12 w 16"/>
                <a:gd name="T17" fmla="*/ 40 h 59"/>
                <a:gd name="T18" fmla="*/ 11 w 16"/>
                <a:gd name="T19" fmla="*/ 38 h 59"/>
                <a:gd name="T20" fmla="*/ 11 w 16"/>
                <a:gd name="T21" fmla="*/ 27 h 59"/>
                <a:gd name="T22" fmla="*/ 16 w 16"/>
                <a:gd name="T23" fmla="*/ 22 h 59"/>
                <a:gd name="T24" fmla="*/ 12 w 16"/>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59">
                  <a:moveTo>
                    <a:pt x="12" y="0"/>
                  </a:moveTo>
                  <a:cubicBezTo>
                    <a:pt x="9" y="2"/>
                    <a:pt x="3" y="6"/>
                    <a:pt x="1" y="14"/>
                  </a:cubicBezTo>
                  <a:cubicBezTo>
                    <a:pt x="0" y="20"/>
                    <a:pt x="2" y="30"/>
                    <a:pt x="5" y="39"/>
                  </a:cubicBezTo>
                  <a:cubicBezTo>
                    <a:pt x="5" y="40"/>
                    <a:pt x="5" y="41"/>
                    <a:pt x="5" y="41"/>
                  </a:cubicBezTo>
                  <a:cubicBezTo>
                    <a:pt x="8" y="50"/>
                    <a:pt x="10" y="58"/>
                    <a:pt x="11" y="59"/>
                  </a:cubicBezTo>
                  <a:cubicBezTo>
                    <a:pt x="11" y="58"/>
                    <a:pt x="12" y="57"/>
                    <a:pt x="13" y="57"/>
                  </a:cubicBezTo>
                  <a:cubicBezTo>
                    <a:pt x="14" y="56"/>
                    <a:pt x="14" y="56"/>
                    <a:pt x="15" y="56"/>
                  </a:cubicBezTo>
                  <a:cubicBezTo>
                    <a:pt x="15" y="56"/>
                    <a:pt x="16" y="56"/>
                    <a:pt x="16" y="57"/>
                  </a:cubicBezTo>
                  <a:cubicBezTo>
                    <a:pt x="16" y="56"/>
                    <a:pt x="13" y="48"/>
                    <a:pt x="12" y="40"/>
                  </a:cubicBezTo>
                  <a:cubicBezTo>
                    <a:pt x="12" y="39"/>
                    <a:pt x="11" y="39"/>
                    <a:pt x="11" y="38"/>
                  </a:cubicBezTo>
                  <a:cubicBezTo>
                    <a:pt x="10" y="33"/>
                    <a:pt x="10" y="29"/>
                    <a:pt x="11" y="27"/>
                  </a:cubicBezTo>
                  <a:cubicBezTo>
                    <a:pt x="12" y="24"/>
                    <a:pt x="14" y="23"/>
                    <a:pt x="16" y="22"/>
                  </a:cubicBezTo>
                  <a:cubicBezTo>
                    <a:pt x="14" y="15"/>
                    <a:pt x="13" y="7"/>
                    <a:pt x="12"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形状 57"/>
            <p:cNvSpPr>
              <a:spLocks/>
            </p:cNvSpPr>
            <p:nvPr/>
          </p:nvSpPr>
          <p:spPr bwMode="auto">
            <a:xfrm>
              <a:off x="9483828" y="1586870"/>
              <a:ext cx="7690" cy="6151"/>
            </a:xfrm>
            <a:custGeom>
              <a:avLst/>
              <a:gdLst>
                <a:gd name="T0" fmla="*/ 4 w 5"/>
                <a:gd name="T1" fmla="*/ 0 h 4"/>
                <a:gd name="T2" fmla="*/ 2 w 5"/>
                <a:gd name="T3" fmla="*/ 1 h 4"/>
                <a:gd name="T4" fmla="*/ 0 w 5"/>
                <a:gd name="T5" fmla="*/ 3 h 4"/>
                <a:gd name="T6" fmla="*/ 0 w 5"/>
                <a:gd name="T7" fmla="*/ 3 h 4"/>
                <a:gd name="T8" fmla="*/ 1 w 5"/>
                <a:gd name="T9" fmla="*/ 4 h 4"/>
                <a:gd name="T10" fmla="*/ 3 w 5"/>
                <a:gd name="T11" fmla="*/ 3 h 4"/>
                <a:gd name="T12" fmla="*/ 5 w 5"/>
                <a:gd name="T13" fmla="*/ 1 h 4"/>
                <a:gd name="T14" fmla="*/ 5 w 5"/>
                <a:gd name="T15" fmla="*/ 1 h 4"/>
                <a:gd name="T16" fmla="*/ 4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4" y="0"/>
                  </a:moveTo>
                  <a:cubicBezTo>
                    <a:pt x="3" y="0"/>
                    <a:pt x="3" y="0"/>
                    <a:pt x="2" y="1"/>
                  </a:cubicBezTo>
                  <a:cubicBezTo>
                    <a:pt x="1" y="1"/>
                    <a:pt x="0" y="2"/>
                    <a:pt x="0" y="3"/>
                  </a:cubicBezTo>
                  <a:cubicBezTo>
                    <a:pt x="0" y="3"/>
                    <a:pt x="0" y="3"/>
                    <a:pt x="0" y="3"/>
                  </a:cubicBezTo>
                  <a:cubicBezTo>
                    <a:pt x="0" y="3"/>
                    <a:pt x="0" y="4"/>
                    <a:pt x="1" y="4"/>
                  </a:cubicBezTo>
                  <a:cubicBezTo>
                    <a:pt x="2" y="4"/>
                    <a:pt x="2" y="3"/>
                    <a:pt x="3" y="3"/>
                  </a:cubicBezTo>
                  <a:cubicBezTo>
                    <a:pt x="4" y="3"/>
                    <a:pt x="5" y="2"/>
                    <a:pt x="5" y="1"/>
                  </a:cubicBezTo>
                  <a:cubicBezTo>
                    <a:pt x="5" y="1"/>
                    <a:pt x="5" y="1"/>
                    <a:pt x="5" y="1"/>
                  </a:cubicBezTo>
                  <a:cubicBezTo>
                    <a:pt x="5" y="0"/>
                    <a:pt x="4" y="0"/>
                    <a:pt x="4"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形状 58"/>
            <p:cNvSpPr>
              <a:spLocks/>
            </p:cNvSpPr>
            <p:nvPr/>
          </p:nvSpPr>
          <p:spPr bwMode="auto">
            <a:xfrm>
              <a:off x="9822151" y="1500751"/>
              <a:ext cx="24605" cy="90733"/>
            </a:xfrm>
            <a:custGeom>
              <a:avLst/>
              <a:gdLst>
                <a:gd name="T0" fmla="*/ 4 w 16"/>
                <a:gd name="T1" fmla="*/ 0 h 59"/>
                <a:gd name="T2" fmla="*/ 0 w 16"/>
                <a:gd name="T3" fmla="*/ 21 h 59"/>
                <a:gd name="T4" fmla="*/ 6 w 16"/>
                <a:gd name="T5" fmla="*/ 27 h 59"/>
                <a:gd name="T6" fmla="*/ 5 w 16"/>
                <a:gd name="T7" fmla="*/ 38 h 59"/>
                <a:gd name="T8" fmla="*/ 5 w 16"/>
                <a:gd name="T9" fmla="*/ 40 h 59"/>
                <a:gd name="T10" fmla="*/ 0 w 16"/>
                <a:gd name="T11" fmla="*/ 57 h 59"/>
                <a:gd name="T12" fmla="*/ 2 w 16"/>
                <a:gd name="T13" fmla="*/ 56 h 59"/>
                <a:gd name="T14" fmla="*/ 3 w 16"/>
                <a:gd name="T15" fmla="*/ 57 h 59"/>
                <a:gd name="T16" fmla="*/ 6 w 16"/>
                <a:gd name="T17" fmla="*/ 59 h 59"/>
                <a:gd name="T18" fmla="*/ 11 w 16"/>
                <a:gd name="T19" fmla="*/ 41 h 59"/>
                <a:gd name="T20" fmla="*/ 12 w 16"/>
                <a:gd name="T21" fmla="*/ 39 h 59"/>
                <a:gd name="T22" fmla="*/ 15 w 16"/>
                <a:gd name="T23" fmla="*/ 14 h 59"/>
                <a:gd name="T24" fmla="*/ 4 w 16"/>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59">
                  <a:moveTo>
                    <a:pt x="4" y="0"/>
                  </a:moveTo>
                  <a:cubicBezTo>
                    <a:pt x="3" y="7"/>
                    <a:pt x="2" y="14"/>
                    <a:pt x="0" y="21"/>
                  </a:cubicBezTo>
                  <a:cubicBezTo>
                    <a:pt x="2" y="22"/>
                    <a:pt x="5" y="24"/>
                    <a:pt x="6" y="27"/>
                  </a:cubicBezTo>
                  <a:cubicBezTo>
                    <a:pt x="6" y="29"/>
                    <a:pt x="6" y="34"/>
                    <a:pt x="5" y="38"/>
                  </a:cubicBezTo>
                  <a:cubicBezTo>
                    <a:pt x="5" y="39"/>
                    <a:pt x="5" y="40"/>
                    <a:pt x="5" y="40"/>
                  </a:cubicBezTo>
                  <a:cubicBezTo>
                    <a:pt x="3" y="48"/>
                    <a:pt x="1" y="56"/>
                    <a:pt x="0" y="57"/>
                  </a:cubicBezTo>
                  <a:cubicBezTo>
                    <a:pt x="1" y="56"/>
                    <a:pt x="1" y="56"/>
                    <a:pt x="2" y="56"/>
                  </a:cubicBezTo>
                  <a:cubicBezTo>
                    <a:pt x="2" y="56"/>
                    <a:pt x="3" y="56"/>
                    <a:pt x="3" y="57"/>
                  </a:cubicBezTo>
                  <a:cubicBezTo>
                    <a:pt x="5" y="57"/>
                    <a:pt x="6" y="58"/>
                    <a:pt x="6" y="59"/>
                  </a:cubicBezTo>
                  <a:cubicBezTo>
                    <a:pt x="6" y="58"/>
                    <a:pt x="9" y="50"/>
                    <a:pt x="11" y="41"/>
                  </a:cubicBezTo>
                  <a:cubicBezTo>
                    <a:pt x="11" y="41"/>
                    <a:pt x="11" y="40"/>
                    <a:pt x="12" y="39"/>
                  </a:cubicBezTo>
                  <a:cubicBezTo>
                    <a:pt x="14" y="30"/>
                    <a:pt x="16" y="20"/>
                    <a:pt x="15" y="14"/>
                  </a:cubicBezTo>
                  <a:cubicBezTo>
                    <a:pt x="13" y="5"/>
                    <a:pt x="7" y="1"/>
                    <a:pt x="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形状 59"/>
            <p:cNvSpPr>
              <a:spLocks/>
            </p:cNvSpPr>
            <p:nvPr/>
          </p:nvSpPr>
          <p:spPr bwMode="auto">
            <a:xfrm>
              <a:off x="9822151" y="1586870"/>
              <a:ext cx="9227" cy="6151"/>
            </a:xfrm>
            <a:custGeom>
              <a:avLst/>
              <a:gdLst>
                <a:gd name="T0" fmla="*/ 2 w 6"/>
                <a:gd name="T1" fmla="*/ 0 h 4"/>
                <a:gd name="T2" fmla="*/ 0 w 6"/>
                <a:gd name="T3" fmla="*/ 1 h 4"/>
                <a:gd name="T4" fmla="*/ 0 w 6"/>
                <a:gd name="T5" fmla="*/ 1 h 4"/>
                <a:gd name="T6" fmla="*/ 2 w 6"/>
                <a:gd name="T7" fmla="*/ 3 h 4"/>
                <a:gd name="T8" fmla="*/ 4 w 6"/>
                <a:gd name="T9" fmla="*/ 4 h 4"/>
                <a:gd name="T10" fmla="*/ 6 w 6"/>
                <a:gd name="T11" fmla="*/ 3 h 4"/>
                <a:gd name="T12" fmla="*/ 6 w 6"/>
                <a:gd name="T13" fmla="*/ 3 h 4"/>
                <a:gd name="T14" fmla="*/ 3 w 6"/>
                <a:gd name="T15" fmla="*/ 1 h 4"/>
                <a:gd name="T16" fmla="*/ 2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2" y="0"/>
                  </a:moveTo>
                  <a:cubicBezTo>
                    <a:pt x="1" y="0"/>
                    <a:pt x="1" y="0"/>
                    <a:pt x="0" y="1"/>
                  </a:cubicBezTo>
                  <a:cubicBezTo>
                    <a:pt x="0" y="1"/>
                    <a:pt x="0" y="1"/>
                    <a:pt x="0" y="1"/>
                  </a:cubicBezTo>
                  <a:cubicBezTo>
                    <a:pt x="0" y="2"/>
                    <a:pt x="1" y="3"/>
                    <a:pt x="2" y="3"/>
                  </a:cubicBezTo>
                  <a:cubicBezTo>
                    <a:pt x="3" y="3"/>
                    <a:pt x="4" y="4"/>
                    <a:pt x="4" y="4"/>
                  </a:cubicBezTo>
                  <a:cubicBezTo>
                    <a:pt x="5" y="4"/>
                    <a:pt x="5" y="3"/>
                    <a:pt x="6" y="3"/>
                  </a:cubicBezTo>
                  <a:cubicBezTo>
                    <a:pt x="6" y="3"/>
                    <a:pt x="6" y="3"/>
                    <a:pt x="6" y="3"/>
                  </a:cubicBezTo>
                  <a:cubicBezTo>
                    <a:pt x="6" y="2"/>
                    <a:pt x="5" y="1"/>
                    <a:pt x="3" y="1"/>
                  </a:cubicBezTo>
                  <a:cubicBezTo>
                    <a:pt x="3" y="0"/>
                    <a:pt x="2" y="0"/>
                    <a:pt x="2"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形状 60"/>
            <p:cNvSpPr>
              <a:spLocks/>
            </p:cNvSpPr>
            <p:nvPr/>
          </p:nvSpPr>
          <p:spPr bwMode="auto">
            <a:xfrm>
              <a:off x="9519198" y="1706820"/>
              <a:ext cx="275272" cy="149170"/>
            </a:xfrm>
            <a:custGeom>
              <a:avLst/>
              <a:gdLst>
                <a:gd name="T0" fmla="*/ 32 w 179"/>
                <a:gd name="T1" fmla="*/ 0 h 97"/>
                <a:gd name="T2" fmla="*/ 32 w 179"/>
                <a:gd name="T3" fmla="*/ 20 h 97"/>
                <a:gd name="T4" fmla="*/ 2 w 179"/>
                <a:gd name="T5" fmla="*/ 73 h 97"/>
                <a:gd name="T6" fmla="*/ 0 w 179"/>
                <a:gd name="T7" fmla="*/ 74 h 97"/>
                <a:gd name="T8" fmla="*/ 2 w 179"/>
                <a:gd name="T9" fmla="*/ 75 h 97"/>
                <a:gd name="T10" fmla="*/ 22 w 179"/>
                <a:gd name="T11" fmla="*/ 84 h 97"/>
                <a:gd name="T12" fmla="*/ 93 w 179"/>
                <a:gd name="T13" fmla="*/ 97 h 97"/>
                <a:gd name="T14" fmla="*/ 93 w 179"/>
                <a:gd name="T15" fmla="*/ 97 h 97"/>
                <a:gd name="T16" fmla="*/ 179 w 179"/>
                <a:gd name="T17" fmla="*/ 76 h 97"/>
                <a:gd name="T18" fmla="*/ 173 w 179"/>
                <a:gd name="T19" fmla="*/ 73 h 97"/>
                <a:gd name="T20" fmla="*/ 143 w 179"/>
                <a:gd name="T21" fmla="*/ 19 h 97"/>
                <a:gd name="T22" fmla="*/ 144 w 179"/>
                <a:gd name="T23" fmla="*/ 19 h 97"/>
                <a:gd name="T24" fmla="*/ 143 w 179"/>
                <a:gd name="T25" fmla="*/ 19 h 97"/>
                <a:gd name="T26" fmla="*/ 143 w 179"/>
                <a:gd name="T27" fmla="*/ 6 h 97"/>
                <a:gd name="T28" fmla="*/ 91 w 179"/>
                <a:gd name="T29" fmla="*/ 23 h 97"/>
                <a:gd name="T30" fmla="*/ 32 w 179"/>
                <a:gd name="T3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 h="97">
                  <a:moveTo>
                    <a:pt x="32" y="0"/>
                  </a:moveTo>
                  <a:cubicBezTo>
                    <a:pt x="32" y="20"/>
                    <a:pt x="32" y="20"/>
                    <a:pt x="32" y="20"/>
                  </a:cubicBezTo>
                  <a:cubicBezTo>
                    <a:pt x="32" y="42"/>
                    <a:pt x="21" y="63"/>
                    <a:pt x="2" y="73"/>
                  </a:cubicBezTo>
                  <a:cubicBezTo>
                    <a:pt x="0" y="74"/>
                    <a:pt x="0" y="74"/>
                    <a:pt x="0" y="74"/>
                  </a:cubicBezTo>
                  <a:cubicBezTo>
                    <a:pt x="1" y="74"/>
                    <a:pt x="1" y="74"/>
                    <a:pt x="2" y="75"/>
                  </a:cubicBezTo>
                  <a:cubicBezTo>
                    <a:pt x="6" y="77"/>
                    <a:pt x="13" y="80"/>
                    <a:pt x="22" y="84"/>
                  </a:cubicBezTo>
                  <a:cubicBezTo>
                    <a:pt x="40" y="91"/>
                    <a:pt x="64" y="97"/>
                    <a:pt x="93" y="97"/>
                  </a:cubicBezTo>
                  <a:cubicBezTo>
                    <a:pt x="93" y="97"/>
                    <a:pt x="93" y="97"/>
                    <a:pt x="93" y="97"/>
                  </a:cubicBezTo>
                  <a:cubicBezTo>
                    <a:pt x="119" y="97"/>
                    <a:pt x="149" y="92"/>
                    <a:pt x="179" y="76"/>
                  </a:cubicBezTo>
                  <a:cubicBezTo>
                    <a:pt x="173" y="73"/>
                    <a:pt x="173" y="73"/>
                    <a:pt x="173" y="73"/>
                  </a:cubicBezTo>
                  <a:cubicBezTo>
                    <a:pt x="154" y="63"/>
                    <a:pt x="143" y="42"/>
                    <a:pt x="143" y="19"/>
                  </a:cubicBezTo>
                  <a:cubicBezTo>
                    <a:pt x="144" y="19"/>
                    <a:pt x="144" y="19"/>
                    <a:pt x="144" y="19"/>
                  </a:cubicBezTo>
                  <a:cubicBezTo>
                    <a:pt x="143" y="19"/>
                    <a:pt x="143" y="19"/>
                    <a:pt x="143" y="19"/>
                  </a:cubicBezTo>
                  <a:cubicBezTo>
                    <a:pt x="143" y="6"/>
                    <a:pt x="143" y="6"/>
                    <a:pt x="143" y="6"/>
                  </a:cubicBezTo>
                  <a:cubicBezTo>
                    <a:pt x="128" y="16"/>
                    <a:pt x="111" y="23"/>
                    <a:pt x="91" y="23"/>
                  </a:cubicBezTo>
                  <a:cubicBezTo>
                    <a:pt x="68" y="23"/>
                    <a:pt x="48" y="14"/>
                    <a:pt x="32"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形状 61"/>
            <p:cNvSpPr>
              <a:spLocks noEditPoints="1"/>
            </p:cNvSpPr>
            <p:nvPr/>
          </p:nvSpPr>
          <p:spPr bwMode="auto">
            <a:xfrm>
              <a:off x="9516123" y="1669912"/>
              <a:ext cx="282961" cy="153783"/>
            </a:xfrm>
            <a:custGeom>
              <a:avLst/>
              <a:gdLst>
                <a:gd name="T0" fmla="*/ 147 w 184"/>
                <a:gd name="T1" fmla="*/ 43 h 100"/>
                <a:gd name="T2" fmla="*/ 146 w 184"/>
                <a:gd name="T3" fmla="*/ 43 h 100"/>
                <a:gd name="T4" fmla="*/ 145 w 184"/>
                <a:gd name="T5" fmla="*/ 43 h 100"/>
                <a:gd name="T6" fmla="*/ 175 w 184"/>
                <a:gd name="T7" fmla="*/ 97 h 100"/>
                <a:gd name="T8" fmla="*/ 181 w 184"/>
                <a:gd name="T9" fmla="*/ 100 h 100"/>
                <a:gd name="T10" fmla="*/ 184 w 184"/>
                <a:gd name="T11" fmla="*/ 99 h 100"/>
                <a:gd name="T12" fmla="*/ 176 w 184"/>
                <a:gd name="T13" fmla="*/ 95 h 100"/>
                <a:gd name="T14" fmla="*/ 147 w 184"/>
                <a:gd name="T15" fmla="*/ 43 h 100"/>
                <a:gd name="T16" fmla="*/ 147 w 184"/>
                <a:gd name="T17" fmla="*/ 3 h 100"/>
                <a:gd name="T18" fmla="*/ 146 w 184"/>
                <a:gd name="T19" fmla="*/ 4 h 100"/>
                <a:gd name="T20" fmla="*/ 146 w 184"/>
                <a:gd name="T21" fmla="*/ 29 h 100"/>
                <a:gd name="T22" fmla="*/ 145 w 184"/>
                <a:gd name="T23" fmla="*/ 30 h 100"/>
                <a:gd name="T24" fmla="*/ 145 w 184"/>
                <a:gd name="T25" fmla="*/ 43 h 100"/>
                <a:gd name="T26" fmla="*/ 146 w 184"/>
                <a:gd name="T27" fmla="*/ 43 h 100"/>
                <a:gd name="T28" fmla="*/ 147 w 184"/>
                <a:gd name="T29" fmla="*/ 43 h 100"/>
                <a:gd name="T30" fmla="*/ 147 w 184"/>
                <a:gd name="T31" fmla="*/ 3 h 100"/>
                <a:gd name="T32" fmla="*/ 32 w 184"/>
                <a:gd name="T33" fmla="*/ 0 h 100"/>
                <a:gd name="T34" fmla="*/ 32 w 184"/>
                <a:gd name="T35" fmla="*/ 44 h 100"/>
                <a:gd name="T36" fmla="*/ 3 w 184"/>
                <a:gd name="T37" fmla="*/ 95 h 100"/>
                <a:gd name="T38" fmla="*/ 0 w 184"/>
                <a:gd name="T39" fmla="*/ 97 h 100"/>
                <a:gd name="T40" fmla="*/ 2 w 184"/>
                <a:gd name="T41" fmla="*/ 98 h 100"/>
                <a:gd name="T42" fmla="*/ 4 w 184"/>
                <a:gd name="T43" fmla="*/ 97 h 100"/>
                <a:gd name="T44" fmla="*/ 34 w 184"/>
                <a:gd name="T45" fmla="*/ 44 h 100"/>
                <a:gd name="T46" fmla="*/ 34 w 184"/>
                <a:gd name="T47" fmla="*/ 24 h 100"/>
                <a:gd name="T48" fmla="*/ 33 w 184"/>
                <a:gd name="T49" fmla="*/ 23 h 100"/>
                <a:gd name="T50" fmla="*/ 33 w 184"/>
                <a:gd name="T51" fmla="*/ 1 h 100"/>
                <a:gd name="T52" fmla="*/ 32 w 184"/>
                <a:gd name="T5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100">
                  <a:moveTo>
                    <a:pt x="147" y="43"/>
                  </a:moveTo>
                  <a:cubicBezTo>
                    <a:pt x="146" y="43"/>
                    <a:pt x="146" y="43"/>
                    <a:pt x="146" y="43"/>
                  </a:cubicBezTo>
                  <a:cubicBezTo>
                    <a:pt x="145" y="43"/>
                    <a:pt x="145" y="43"/>
                    <a:pt x="145" y="43"/>
                  </a:cubicBezTo>
                  <a:cubicBezTo>
                    <a:pt x="145" y="66"/>
                    <a:pt x="156" y="87"/>
                    <a:pt x="175" y="97"/>
                  </a:cubicBezTo>
                  <a:cubicBezTo>
                    <a:pt x="181" y="100"/>
                    <a:pt x="181" y="100"/>
                    <a:pt x="181" y="100"/>
                  </a:cubicBezTo>
                  <a:cubicBezTo>
                    <a:pt x="182" y="99"/>
                    <a:pt x="183" y="99"/>
                    <a:pt x="184" y="99"/>
                  </a:cubicBezTo>
                  <a:cubicBezTo>
                    <a:pt x="176" y="95"/>
                    <a:pt x="176" y="95"/>
                    <a:pt x="176" y="95"/>
                  </a:cubicBezTo>
                  <a:cubicBezTo>
                    <a:pt x="158" y="85"/>
                    <a:pt x="147" y="65"/>
                    <a:pt x="147" y="43"/>
                  </a:cubicBezTo>
                  <a:moveTo>
                    <a:pt x="147" y="3"/>
                  </a:moveTo>
                  <a:cubicBezTo>
                    <a:pt x="146" y="4"/>
                    <a:pt x="146" y="4"/>
                    <a:pt x="146" y="4"/>
                  </a:cubicBezTo>
                  <a:cubicBezTo>
                    <a:pt x="146" y="29"/>
                    <a:pt x="146" y="29"/>
                    <a:pt x="146" y="29"/>
                  </a:cubicBezTo>
                  <a:cubicBezTo>
                    <a:pt x="145" y="29"/>
                    <a:pt x="145" y="29"/>
                    <a:pt x="145" y="30"/>
                  </a:cubicBezTo>
                  <a:cubicBezTo>
                    <a:pt x="145" y="43"/>
                    <a:pt x="145" y="43"/>
                    <a:pt x="145" y="43"/>
                  </a:cubicBezTo>
                  <a:cubicBezTo>
                    <a:pt x="146" y="43"/>
                    <a:pt x="146" y="43"/>
                    <a:pt x="146" y="43"/>
                  </a:cubicBezTo>
                  <a:cubicBezTo>
                    <a:pt x="147" y="43"/>
                    <a:pt x="147" y="43"/>
                    <a:pt x="147" y="43"/>
                  </a:cubicBezTo>
                  <a:cubicBezTo>
                    <a:pt x="147" y="3"/>
                    <a:pt x="147" y="3"/>
                    <a:pt x="147" y="3"/>
                  </a:cubicBezTo>
                  <a:moveTo>
                    <a:pt x="32" y="0"/>
                  </a:moveTo>
                  <a:cubicBezTo>
                    <a:pt x="32" y="44"/>
                    <a:pt x="32" y="44"/>
                    <a:pt x="32" y="44"/>
                  </a:cubicBezTo>
                  <a:cubicBezTo>
                    <a:pt x="32" y="65"/>
                    <a:pt x="21" y="85"/>
                    <a:pt x="3" y="95"/>
                  </a:cubicBezTo>
                  <a:cubicBezTo>
                    <a:pt x="0" y="97"/>
                    <a:pt x="0" y="97"/>
                    <a:pt x="0" y="97"/>
                  </a:cubicBezTo>
                  <a:cubicBezTo>
                    <a:pt x="1" y="97"/>
                    <a:pt x="2" y="97"/>
                    <a:pt x="2" y="98"/>
                  </a:cubicBezTo>
                  <a:cubicBezTo>
                    <a:pt x="4" y="97"/>
                    <a:pt x="4" y="97"/>
                    <a:pt x="4" y="97"/>
                  </a:cubicBezTo>
                  <a:cubicBezTo>
                    <a:pt x="23" y="87"/>
                    <a:pt x="34" y="66"/>
                    <a:pt x="34" y="44"/>
                  </a:cubicBezTo>
                  <a:cubicBezTo>
                    <a:pt x="34" y="24"/>
                    <a:pt x="34" y="24"/>
                    <a:pt x="34" y="24"/>
                  </a:cubicBezTo>
                  <a:cubicBezTo>
                    <a:pt x="34" y="24"/>
                    <a:pt x="34" y="24"/>
                    <a:pt x="33" y="23"/>
                  </a:cubicBezTo>
                  <a:cubicBezTo>
                    <a:pt x="33" y="1"/>
                    <a:pt x="33" y="1"/>
                    <a:pt x="33" y="1"/>
                  </a:cubicBezTo>
                  <a:cubicBezTo>
                    <a:pt x="33" y="1"/>
                    <a:pt x="33" y="1"/>
                    <a:pt x="3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形状 62"/>
            <p:cNvSpPr>
              <a:spLocks/>
            </p:cNvSpPr>
            <p:nvPr/>
          </p:nvSpPr>
          <p:spPr bwMode="auto">
            <a:xfrm>
              <a:off x="9568409" y="1672988"/>
              <a:ext cx="170700" cy="69203"/>
            </a:xfrm>
            <a:custGeom>
              <a:avLst/>
              <a:gdLst>
                <a:gd name="T0" fmla="*/ 0 w 111"/>
                <a:gd name="T1" fmla="*/ 0 h 45"/>
                <a:gd name="T2" fmla="*/ 0 w 111"/>
                <a:gd name="T3" fmla="*/ 22 h 45"/>
                <a:gd name="T4" fmla="*/ 59 w 111"/>
                <a:gd name="T5" fmla="*/ 45 h 45"/>
                <a:gd name="T6" fmla="*/ 111 w 111"/>
                <a:gd name="T7" fmla="*/ 28 h 45"/>
                <a:gd name="T8" fmla="*/ 111 w 111"/>
                <a:gd name="T9" fmla="*/ 3 h 45"/>
                <a:gd name="T10" fmla="*/ 57 w 111"/>
                <a:gd name="T11" fmla="*/ 18 h 45"/>
                <a:gd name="T12" fmla="*/ 57 w 111"/>
                <a:gd name="T13" fmla="*/ 18 h 45"/>
                <a:gd name="T14" fmla="*/ 57 w 111"/>
                <a:gd name="T15" fmla="*/ 18 h 45"/>
                <a:gd name="T16" fmla="*/ 0 w 111"/>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5">
                  <a:moveTo>
                    <a:pt x="0" y="0"/>
                  </a:moveTo>
                  <a:cubicBezTo>
                    <a:pt x="0" y="22"/>
                    <a:pt x="0" y="22"/>
                    <a:pt x="0" y="22"/>
                  </a:cubicBezTo>
                  <a:cubicBezTo>
                    <a:pt x="16" y="36"/>
                    <a:pt x="36" y="45"/>
                    <a:pt x="59" y="45"/>
                  </a:cubicBezTo>
                  <a:cubicBezTo>
                    <a:pt x="79" y="45"/>
                    <a:pt x="96" y="38"/>
                    <a:pt x="111" y="28"/>
                  </a:cubicBezTo>
                  <a:cubicBezTo>
                    <a:pt x="111" y="3"/>
                    <a:pt x="111" y="3"/>
                    <a:pt x="111" y="3"/>
                  </a:cubicBezTo>
                  <a:cubicBezTo>
                    <a:pt x="96" y="12"/>
                    <a:pt x="78" y="18"/>
                    <a:pt x="57" y="18"/>
                  </a:cubicBezTo>
                  <a:cubicBezTo>
                    <a:pt x="57" y="18"/>
                    <a:pt x="57" y="18"/>
                    <a:pt x="57" y="18"/>
                  </a:cubicBezTo>
                  <a:cubicBezTo>
                    <a:pt x="57" y="18"/>
                    <a:pt x="57" y="18"/>
                    <a:pt x="57" y="18"/>
                  </a:cubicBezTo>
                  <a:cubicBezTo>
                    <a:pt x="35" y="18"/>
                    <a:pt x="16" y="11"/>
                    <a:pt x="0"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形状 63"/>
            <p:cNvSpPr>
              <a:spLocks noEditPoints="1"/>
            </p:cNvSpPr>
            <p:nvPr/>
          </p:nvSpPr>
          <p:spPr bwMode="auto">
            <a:xfrm>
              <a:off x="9566871" y="1671450"/>
              <a:ext cx="173776" cy="44598"/>
            </a:xfrm>
            <a:custGeom>
              <a:avLst/>
              <a:gdLst>
                <a:gd name="T0" fmla="*/ 113 w 113"/>
                <a:gd name="T1" fmla="*/ 3 h 29"/>
                <a:gd name="T2" fmla="*/ 112 w 113"/>
                <a:gd name="T3" fmla="*/ 4 h 29"/>
                <a:gd name="T4" fmla="*/ 112 w 113"/>
                <a:gd name="T5" fmla="*/ 29 h 29"/>
                <a:gd name="T6" fmla="*/ 113 w 113"/>
                <a:gd name="T7" fmla="*/ 28 h 29"/>
                <a:gd name="T8" fmla="*/ 113 w 113"/>
                <a:gd name="T9" fmla="*/ 3 h 29"/>
                <a:gd name="T10" fmla="*/ 0 w 113"/>
                <a:gd name="T11" fmla="*/ 0 h 29"/>
                <a:gd name="T12" fmla="*/ 0 w 113"/>
                <a:gd name="T13" fmla="*/ 22 h 29"/>
                <a:gd name="T14" fmla="*/ 1 w 113"/>
                <a:gd name="T15" fmla="*/ 23 h 29"/>
                <a:gd name="T16" fmla="*/ 1 w 113"/>
                <a:gd name="T17" fmla="*/ 1 h 29"/>
                <a:gd name="T18" fmla="*/ 0 w 113"/>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29">
                  <a:moveTo>
                    <a:pt x="113" y="3"/>
                  </a:moveTo>
                  <a:cubicBezTo>
                    <a:pt x="112" y="3"/>
                    <a:pt x="112" y="3"/>
                    <a:pt x="112" y="4"/>
                  </a:cubicBezTo>
                  <a:cubicBezTo>
                    <a:pt x="112" y="29"/>
                    <a:pt x="112" y="29"/>
                    <a:pt x="112" y="29"/>
                  </a:cubicBezTo>
                  <a:cubicBezTo>
                    <a:pt x="112" y="28"/>
                    <a:pt x="112" y="28"/>
                    <a:pt x="113" y="28"/>
                  </a:cubicBezTo>
                  <a:cubicBezTo>
                    <a:pt x="113" y="3"/>
                    <a:pt x="113" y="3"/>
                    <a:pt x="113" y="3"/>
                  </a:cubicBezTo>
                  <a:moveTo>
                    <a:pt x="0" y="0"/>
                  </a:moveTo>
                  <a:cubicBezTo>
                    <a:pt x="0" y="22"/>
                    <a:pt x="0" y="22"/>
                    <a:pt x="0" y="22"/>
                  </a:cubicBezTo>
                  <a:cubicBezTo>
                    <a:pt x="1" y="23"/>
                    <a:pt x="1" y="23"/>
                    <a:pt x="1" y="23"/>
                  </a:cubicBezTo>
                  <a:cubicBezTo>
                    <a:pt x="1" y="1"/>
                    <a:pt x="1" y="1"/>
                    <a:pt x="1" y="1"/>
                  </a:cubicBezTo>
                  <a:cubicBezTo>
                    <a:pt x="1" y="1"/>
                    <a:pt x="1" y="0"/>
                    <a:pt x="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形状 64"/>
            <p:cNvSpPr>
              <a:spLocks noEditPoints="1"/>
            </p:cNvSpPr>
            <p:nvPr/>
          </p:nvSpPr>
          <p:spPr bwMode="auto">
            <a:xfrm>
              <a:off x="9486903" y="1345429"/>
              <a:ext cx="339861" cy="352164"/>
            </a:xfrm>
            <a:custGeom>
              <a:avLst/>
              <a:gdLst>
                <a:gd name="T0" fmla="*/ 98 w 221"/>
                <a:gd name="T1" fmla="*/ 185 h 229"/>
                <a:gd name="T2" fmla="*/ 116 w 221"/>
                <a:gd name="T3" fmla="*/ 178 h 229"/>
                <a:gd name="T4" fmla="*/ 126 w 221"/>
                <a:gd name="T5" fmla="*/ 181 h 229"/>
                <a:gd name="T6" fmla="*/ 124 w 221"/>
                <a:gd name="T7" fmla="*/ 182 h 229"/>
                <a:gd name="T8" fmla="*/ 116 w 221"/>
                <a:gd name="T9" fmla="*/ 180 h 229"/>
                <a:gd name="T10" fmla="*/ 100 w 221"/>
                <a:gd name="T11" fmla="*/ 185 h 229"/>
                <a:gd name="T12" fmla="*/ 111 w 221"/>
                <a:gd name="T13" fmla="*/ 166 h 229"/>
                <a:gd name="T14" fmla="*/ 149 w 221"/>
                <a:gd name="T15" fmla="*/ 154 h 229"/>
                <a:gd name="T16" fmla="*/ 150 w 221"/>
                <a:gd name="T17" fmla="*/ 156 h 229"/>
                <a:gd name="T18" fmla="*/ 72 w 221"/>
                <a:gd name="T19" fmla="*/ 158 h 229"/>
                <a:gd name="T20" fmla="*/ 73 w 221"/>
                <a:gd name="T21" fmla="*/ 156 h 229"/>
                <a:gd name="T22" fmla="*/ 74 w 221"/>
                <a:gd name="T23" fmla="*/ 157 h 229"/>
                <a:gd name="T24" fmla="*/ 84 w 221"/>
                <a:gd name="T25" fmla="*/ 161 h 229"/>
                <a:gd name="T26" fmla="*/ 105 w 221"/>
                <a:gd name="T27" fmla="*/ 140 h 229"/>
                <a:gd name="T28" fmla="*/ 107 w 221"/>
                <a:gd name="T29" fmla="*/ 101 h 229"/>
                <a:gd name="T30" fmla="*/ 124 w 221"/>
                <a:gd name="T31" fmla="*/ 138 h 229"/>
                <a:gd name="T32" fmla="*/ 124 w 221"/>
                <a:gd name="T33" fmla="*/ 140 h 229"/>
                <a:gd name="T34" fmla="*/ 63 w 221"/>
                <a:gd name="T35" fmla="*/ 108 h 229"/>
                <a:gd name="T36" fmla="*/ 63 w 221"/>
                <a:gd name="T37" fmla="*/ 85 h 229"/>
                <a:gd name="T38" fmla="*/ 63 w 221"/>
                <a:gd name="T39" fmla="*/ 108 h 229"/>
                <a:gd name="T40" fmla="*/ 147 w 221"/>
                <a:gd name="T41" fmla="*/ 96 h 229"/>
                <a:gd name="T42" fmla="*/ 162 w 221"/>
                <a:gd name="T43" fmla="*/ 96 h 229"/>
                <a:gd name="T44" fmla="*/ 25 w 221"/>
                <a:gd name="T45" fmla="*/ 76 h 229"/>
                <a:gd name="T46" fmla="*/ 57 w 221"/>
                <a:gd name="T47" fmla="*/ 63 h 229"/>
                <a:gd name="T48" fmla="*/ 82 w 221"/>
                <a:gd name="T49" fmla="*/ 80 h 229"/>
                <a:gd name="T50" fmla="*/ 25 w 221"/>
                <a:gd name="T51" fmla="*/ 76 h 229"/>
                <a:gd name="T52" fmla="*/ 132 w 221"/>
                <a:gd name="T53" fmla="*/ 70 h 229"/>
                <a:gd name="T54" fmla="*/ 196 w 221"/>
                <a:gd name="T55" fmla="*/ 70 h 229"/>
                <a:gd name="T56" fmla="*/ 166 w 221"/>
                <a:gd name="T57" fmla="*/ 73 h 229"/>
                <a:gd name="T58" fmla="*/ 205 w 221"/>
                <a:gd name="T59" fmla="*/ 0 h 229"/>
                <a:gd name="T60" fmla="*/ 80 w 221"/>
                <a:gd name="T61" fmla="*/ 23 h 229"/>
                <a:gd name="T62" fmla="*/ 0 w 221"/>
                <a:gd name="T63" fmla="*/ 81 h 229"/>
                <a:gd name="T64" fmla="*/ 110 w 221"/>
                <a:gd name="T65" fmla="*/ 229 h 229"/>
                <a:gd name="T66" fmla="*/ 221 w 221"/>
                <a:gd name="T67" fmla="*/ 79 h 229"/>
                <a:gd name="T68" fmla="*/ 204 w 221"/>
                <a:gd name="T69" fmla="*/ 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1" h="229">
                  <a:moveTo>
                    <a:pt x="99" y="186"/>
                  </a:moveTo>
                  <a:cubicBezTo>
                    <a:pt x="99" y="186"/>
                    <a:pt x="99" y="185"/>
                    <a:pt x="98" y="185"/>
                  </a:cubicBezTo>
                  <a:cubicBezTo>
                    <a:pt x="98" y="185"/>
                    <a:pt x="98" y="184"/>
                    <a:pt x="99" y="184"/>
                  </a:cubicBezTo>
                  <a:cubicBezTo>
                    <a:pt x="99" y="184"/>
                    <a:pt x="107" y="178"/>
                    <a:pt x="116" y="178"/>
                  </a:cubicBezTo>
                  <a:cubicBezTo>
                    <a:pt x="119" y="178"/>
                    <a:pt x="122" y="178"/>
                    <a:pt x="125" y="180"/>
                  </a:cubicBezTo>
                  <a:cubicBezTo>
                    <a:pt x="126" y="180"/>
                    <a:pt x="126" y="181"/>
                    <a:pt x="126" y="181"/>
                  </a:cubicBezTo>
                  <a:cubicBezTo>
                    <a:pt x="126" y="182"/>
                    <a:pt x="125" y="182"/>
                    <a:pt x="125" y="182"/>
                  </a:cubicBezTo>
                  <a:cubicBezTo>
                    <a:pt x="125" y="182"/>
                    <a:pt x="125" y="182"/>
                    <a:pt x="124" y="182"/>
                  </a:cubicBezTo>
                  <a:cubicBezTo>
                    <a:pt x="122" y="180"/>
                    <a:pt x="119" y="180"/>
                    <a:pt x="116" y="180"/>
                  </a:cubicBezTo>
                  <a:cubicBezTo>
                    <a:pt x="116" y="180"/>
                    <a:pt x="116" y="180"/>
                    <a:pt x="116" y="180"/>
                  </a:cubicBezTo>
                  <a:cubicBezTo>
                    <a:pt x="109" y="180"/>
                    <a:pt x="102" y="184"/>
                    <a:pt x="100" y="185"/>
                  </a:cubicBezTo>
                  <a:cubicBezTo>
                    <a:pt x="100" y="185"/>
                    <a:pt x="100" y="185"/>
                    <a:pt x="100" y="185"/>
                  </a:cubicBezTo>
                  <a:cubicBezTo>
                    <a:pt x="100" y="185"/>
                    <a:pt x="99" y="186"/>
                    <a:pt x="99" y="186"/>
                  </a:cubicBezTo>
                  <a:moveTo>
                    <a:pt x="111" y="166"/>
                  </a:moveTo>
                  <a:cubicBezTo>
                    <a:pt x="123" y="166"/>
                    <a:pt x="136" y="163"/>
                    <a:pt x="149" y="154"/>
                  </a:cubicBezTo>
                  <a:cubicBezTo>
                    <a:pt x="149" y="154"/>
                    <a:pt x="149" y="154"/>
                    <a:pt x="149" y="154"/>
                  </a:cubicBezTo>
                  <a:cubicBezTo>
                    <a:pt x="149" y="154"/>
                    <a:pt x="150" y="154"/>
                    <a:pt x="150" y="155"/>
                  </a:cubicBezTo>
                  <a:cubicBezTo>
                    <a:pt x="150" y="155"/>
                    <a:pt x="150" y="156"/>
                    <a:pt x="150" y="156"/>
                  </a:cubicBezTo>
                  <a:cubicBezTo>
                    <a:pt x="137" y="165"/>
                    <a:pt x="123" y="168"/>
                    <a:pt x="111" y="168"/>
                  </a:cubicBezTo>
                  <a:cubicBezTo>
                    <a:pt x="89" y="168"/>
                    <a:pt x="72" y="158"/>
                    <a:pt x="72" y="158"/>
                  </a:cubicBezTo>
                  <a:cubicBezTo>
                    <a:pt x="72" y="158"/>
                    <a:pt x="72" y="157"/>
                    <a:pt x="72" y="157"/>
                  </a:cubicBezTo>
                  <a:cubicBezTo>
                    <a:pt x="72" y="157"/>
                    <a:pt x="72" y="156"/>
                    <a:pt x="73" y="156"/>
                  </a:cubicBezTo>
                  <a:cubicBezTo>
                    <a:pt x="73" y="156"/>
                    <a:pt x="73" y="157"/>
                    <a:pt x="73" y="157"/>
                  </a:cubicBezTo>
                  <a:cubicBezTo>
                    <a:pt x="73" y="157"/>
                    <a:pt x="73" y="157"/>
                    <a:pt x="74" y="157"/>
                  </a:cubicBezTo>
                  <a:cubicBezTo>
                    <a:pt x="74" y="157"/>
                    <a:pt x="75" y="158"/>
                    <a:pt x="76" y="158"/>
                  </a:cubicBezTo>
                  <a:cubicBezTo>
                    <a:pt x="78" y="159"/>
                    <a:pt x="81" y="160"/>
                    <a:pt x="84" y="161"/>
                  </a:cubicBezTo>
                  <a:cubicBezTo>
                    <a:pt x="91" y="163"/>
                    <a:pt x="100" y="166"/>
                    <a:pt x="111" y="166"/>
                  </a:cubicBezTo>
                  <a:moveTo>
                    <a:pt x="105" y="140"/>
                  </a:moveTo>
                  <a:cubicBezTo>
                    <a:pt x="105" y="101"/>
                    <a:pt x="105" y="101"/>
                    <a:pt x="105" y="101"/>
                  </a:cubicBezTo>
                  <a:cubicBezTo>
                    <a:pt x="107" y="101"/>
                    <a:pt x="107" y="101"/>
                    <a:pt x="107" y="101"/>
                  </a:cubicBezTo>
                  <a:cubicBezTo>
                    <a:pt x="107" y="103"/>
                    <a:pt x="107" y="103"/>
                    <a:pt x="107" y="103"/>
                  </a:cubicBezTo>
                  <a:cubicBezTo>
                    <a:pt x="124" y="138"/>
                    <a:pt x="124" y="138"/>
                    <a:pt x="124" y="138"/>
                  </a:cubicBezTo>
                  <a:cubicBezTo>
                    <a:pt x="124" y="138"/>
                    <a:pt x="124" y="138"/>
                    <a:pt x="124" y="138"/>
                  </a:cubicBezTo>
                  <a:cubicBezTo>
                    <a:pt x="124" y="140"/>
                    <a:pt x="124" y="140"/>
                    <a:pt x="124" y="140"/>
                  </a:cubicBezTo>
                  <a:cubicBezTo>
                    <a:pt x="105" y="140"/>
                    <a:pt x="105" y="140"/>
                    <a:pt x="105" y="140"/>
                  </a:cubicBezTo>
                  <a:moveTo>
                    <a:pt x="63" y="108"/>
                  </a:moveTo>
                  <a:cubicBezTo>
                    <a:pt x="58" y="108"/>
                    <a:pt x="55" y="103"/>
                    <a:pt x="55" y="96"/>
                  </a:cubicBezTo>
                  <a:cubicBezTo>
                    <a:pt x="55" y="90"/>
                    <a:pt x="58" y="85"/>
                    <a:pt x="63" y="85"/>
                  </a:cubicBezTo>
                  <a:cubicBezTo>
                    <a:pt x="67" y="85"/>
                    <a:pt x="70" y="90"/>
                    <a:pt x="70" y="96"/>
                  </a:cubicBezTo>
                  <a:cubicBezTo>
                    <a:pt x="70" y="103"/>
                    <a:pt x="67" y="108"/>
                    <a:pt x="63" y="108"/>
                  </a:cubicBezTo>
                  <a:moveTo>
                    <a:pt x="155" y="108"/>
                  </a:moveTo>
                  <a:cubicBezTo>
                    <a:pt x="151" y="108"/>
                    <a:pt x="147" y="103"/>
                    <a:pt x="147" y="96"/>
                  </a:cubicBezTo>
                  <a:cubicBezTo>
                    <a:pt x="147" y="90"/>
                    <a:pt x="151" y="85"/>
                    <a:pt x="155" y="85"/>
                  </a:cubicBezTo>
                  <a:cubicBezTo>
                    <a:pt x="159" y="85"/>
                    <a:pt x="162" y="90"/>
                    <a:pt x="162" y="96"/>
                  </a:cubicBezTo>
                  <a:cubicBezTo>
                    <a:pt x="162" y="103"/>
                    <a:pt x="159" y="108"/>
                    <a:pt x="155" y="108"/>
                  </a:cubicBezTo>
                  <a:moveTo>
                    <a:pt x="25" y="76"/>
                  </a:moveTo>
                  <a:cubicBezTo>
                    <a:pt x="22" y="70"/>
                    <a:pt x="22" y="70"/>
                    <a:pt x="22" y="70"/>
                  </a:cubicBezTo>
                  <a:cubicBezTo>
                    <a:pt x="36" y="65"/>
                    <a:pt x="48" y="63"/>
                    <a:pt x="57" y="63"/>
                  </a:cubicBezTo>
                  <a:cubicBezTo>
                    <a:pt x="76" y="63"/>
                    <a:pt x="85" y="70"/>
                    <a:pt x="85" y="70"/>
                  </a:cubicBezTo>
                  <a:cubicBezTo>
                    <a:pt x="82" y="80"/>
                    <a:pt x="82" y="80"/>
                    <a:pt x="82" y="80"/>
                  </a:cubicBezTo>
                  <a:cubicBezTo>
                    <a:pt x="82" y="80"/>
                    <a:pt x="73" y="73"/>
                    <a:pt x="51" y="73"/>
                  </a:cubicBezTo>
                  <a:cubicBezTo>
                    <a:pt x="44" y="73"/>
                    <a:pt x="35" y="73"/>
                    <a:pt x="25" y="76"/>
                  </a:cubicBezTo>
                  <a:moveTo>
                    <a:pt x="135" y="80"/>
                  </a:moveTo>
                  <a:cubicBezTo>
                    <a:pt x="132" y="70"/>
                    <a:pt x="132" y="70"/>
                    <a:pt x="132" y="70"/>
                  </a:cubicBezTo>
                  <a:cubicBezTo>
                    <a:pt x="132" y="70"/>
                    <a:pt x="142" y="63"/>
                    <a:pt x="160" y="63"/>
                  </a:cubicBezTo>
                  <a:cubicBezTo>
                    <a:pt x="170" y="63"/>
                    <a:pt x="182" y="65"/>
                    <a:pt x="196" y="70"/>
                  </a:cubicBezTo>
                  <a:cubicBezTo>
                    <a:pt x="193" y="76"/>
                    <a:pt x="193" y="76"/>
                    <a:pt x="193" y="76"/>
                  </a:cubicBezTo>
                  <a:cubicBezTo>
                    <a:pt x="182" y="73"/>
                    <a:pt x="174" y="73"/>
                    <a:pt x="166" y="73"/>
                  </a:cubicBezTo>
                  <a:cubicBezTo>
                    <a:pt x="145" y="73"/>
                    <a:pt x="135" y="80"/>
                    <a:pt x="135" y="80"/>
                  </a:cubicBezTo>
                  <a:moveTo>
                    <a:pt x="205" y="0"/>
                  </a:moveTo>
                  <a:cubicBezTo>
                    <a:pt x="199" y="3"/>
                    <a:pt x="175" y="11"/>
                    <a:pt x="142" y="16"/>
                  </a:cubicBezTo>
                  <a:cubicBezTo>
                    <a:pt x="126" y="19"/>
                    <a:pt x="105" y="23"/>
                    <a:pt x="80" y="23"/>
                  </a:cubicBezTo>
                  <a:cubicBezTo>
                    <a:pt x="61" y="23"/>
                    <a:pt x="39" y="21"/>
                    <a:pt x="16" y="16"/>
                  </a:cubicBezTo>
                  <a:cubicBezTo>
                    <a:pt x="14" y="31"/>
                    <a:pt x="9" y="53"/>
                    <a:pt x="0" y="81"/>
                  </a:cubicBezTo>
                  <a:cubicBezTo>
                    <a:pt x="1" y="120"/>
                    <a:pt x="11" y="156"/>
                    <a:pt x="28" y="182"/>
                  </a:cubicBezTo>
                  <a:cubicBezTo>
                    <a:pt x="47" y="211"/>
                    <a:pt x="74" y="229"/>
                    <a:pt x="110" y="229"/>
                  </a:cubicBezTo>
                  <a:cubicBezTo>
                    <a:pt x="147" y="229"/>
                    <a:pt x="175" y="211"/>
                    <a:pt x="193" y="182"/>
                  </a:cubicBezTo>
                  <a:cubicBezTo>
                    <a:pt x="210" y="156"/>
                    <a:pt x="220" y="120"/>
                    <a:pt x="221" y="79"/>
                  </a:cubicBezTo>
                  <a:cubicBezTo>
                    <a:pt x="221" y="79"/>
                    <a:pt x="221" y="79"/>
                    <a:pt x="221" y="79"/>
                  </a:cubicBezTo>
                  <a:cubicBezTo>
                    <a:pt x="221" y="79"/>
                    <a:pt x="204" y="46"/>
                    <a:pt x="204" y="14"/>
                  </a:cubicBezTo>
                  <a:cubicBezTo>
                    <a:pt x="204" y="9"/>
                    <a:pt x="204" y="5"/>
                    <a:pt x="205"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形状 65"/>
            <p:cNvSpPr>
              <a:spLocks/>
            </p:cNvSpPr>
            <p:nvPr/>
          </p:nvSpPr>
          <p:spPr bwMode="auto">
            <a:xfrm>
              <a:off x="9483828" y="1466919"/>
              <a:ext cx="346013" cy="233750"/>
            </a:xfrm>
            <a:custGeom>
              <a:avLst/>
              <a:gdLst>
                <a:gd name="T0" fmla="*/ 225 w 225"/>
                <a:gd name="T1" fmla="*/ 0 h 152"/>
                <a:gd name="T2" fmla="*/ 225 w 225"/>
                <a:gd name="T3" fmla="*/ 0 h 152"/>
                <a:gd name="T4" fmla="*/ 224 w 225"/>
                <a:gd name="T5" fmla="*/ 3 h 152"/>
                <a:gd name="T6" fmla="*/ 223 w 225"/>
                <a:gd name="T7" fmla="*/ 0 h 152"/>
                <a:gd name="T8" fmla="*/ 195 w 225"/>
                <a:gd name="T9" fmla="*/ 103 h 152"/>
                <a:gd name="T10" fmla="*/ 112 w 225"/>
                <a:gd name="T11" fmla="*/ 150 h 152"/>
                <a:gd name="T12" fmla="*/ 30 w 225"/>
                <a:gd name="T13" fmla="*/ 103 h 152"/>
                <a:gd name="T14" fmla="*/ 2 w 225"/>
                <a:gd name="T15" fmla="*/ 2 h 152"/>
                <a:gd name="T16" fmla="*/ 1 w 225"/>
                <a:gd name="T17" fmla="*/ 3 h 152"/>
                <a:gd name="T18" fmla="*/ 0 w 225"/>
                <a:gd name="T19" fmla="*/ 6 h 152"/>
                <a:gd name="T20" fmla="*/ 0 w 225"/>
                <a:gd name="T21" fmla="*/ 4 h 152"/>
                <a:gd name="T22" fmla="*/ 1 w 225"/>
                <a:gd name="T23" fmla="*/ 22 h 152"/>
                <a:gd name="T24" fmla="*/ 5 w 225"/>
                <a:gd name="T25" fmla="*/ 44 h 152"/>
                <a:gd name="T26" fmla="*/ 7 w 225"/>
                <a:gd name="T27" fmla="*/ 55 h 152"/>
                <a:gd name="T28" fmla="*/ 8 w 225"/>
                <a:gd name="T29" fmla="*/ 58 h 152"/>
                <a:gd name="T30" fmla="*/ 28 w 225"/>
                <a:gd name="T31" fmla="*/ 104 h 152"/>
                <a:gd name="T32" fmla="*/ 53 w 225"/>
                <a:gd name="T33" fmla="*/ 132 h 152"/>
                <a:gd name="T34" fmla="*/ 54 w 225"/>
                <a:gd name="T35" fmla="*/ 133 h 152"/>
                <a:gd name="T36" fmla="*/ 55 w 225"/>
                <a:gd name="T37" fmla="*/ 134 h 152"/>
                <a:gd name="T38" fmla="*/ 112 w 225"/>
                <a:gd name="T39" fmla="*/ 152 h 152"/>
                <a:gd name="T40" fmla="*/ 112 w 225"/>
                <a:gd name="T41" fmla="*/ 152 h 152"/>
                <a:gd name="T42" fmla="*/ 112 w 225"/>
                <a:gd name="T43" fmla="*/ 152 h 152"/>
                <a:gd name="T44" fmla="*/ 166 w 225"/>
                <a:gd name="T45" fmla="*/ 137 h 152"/>
                <a:gd name="T46" fmla="*/ 167 w 225"/>
                <a:gd name="T47" fmla="*/ 136 h 152"/>
                <a:gd name="T48" fmla="*/ 168 w 225"/>
                <a:gd name="T49" fmla="*/ 135 h 152"/>
                <a:gd name="T50" fmla="*/ 197 w 225"/>
                <a:gd name="T51" fmla="*/ 104 h 152"/>
                <a:gd name="T52" fmla="*/ 217 w 225"/>
                <a:gd name="T53" fmla="*/ 58 h 152"/>
                <a:gd name="T54" fmla="*/ 218 w 225"/>
                <a:gd name="T55" fmla="*/ 56 h 152"/>
                <a:gd name="T56" fmla="*/ 220 w 225"/>
                <a:gd name="T57" fmla="*/ 43 h 152"/>
                <a:gd name="T58" fmla="*/ 224 w 225"/>
                <a:gd name="T59" fmla="*/ 22 h 152"/>
                <a:gd name="T60" fmla="*/ 225 w 225"/>
                <a:gd name="T61" fmla="*/ 1 h 152"/>
                <a:gd name="T62" fmla="*/ 225 w 225"/>
                <a:gd name="T6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52">
                  <a:moveTo>
                    <a:pt x="225" y="0"/>
                  </a:moveTo>
                  <a:cubicBezTo>
                    <a:pt x="225" y="0"/>
                    <a:pt x="225" y="0"/>
                    <a:pt x="225" y="0"/>
                  </a:cubicBezTo>
                  <a:cubicBezTo>
                    <a:pt x="224" y="3"/>
                    <a:pt x="224" y="3"/>
                    <a:pt x="224" y="3"/>
                  </a:cubicBezTo>
                  <a:cubicBezTo>
                    <a:pt x="223" y="0"/>
                    <a:pt x="223" y="0"/>
                    <a:pt x="223" y="0"/>
                  </a:cubicBezTo>
                  <a:cubicBezTo>
                    <a:pt x="222" y="41"/>
                    <a:pt x="212" y="77"/>
                    <a:pt x="195" y="103"/>
                  </a:cubicBezTo>
                  <a:cubicBezTo>
                    <a:pt x="177" y="132"/>
                    <a:pt x="149" y="150"/>
                    <a:pt x="112" y="150"/>
                  </a:cubicBezTo>
                  <a:cubicBezTo>
                    <a:pt x="76" y="150"/>
                    <a:pt x="49" y="132"/>
                    <a:pt x="30" y="103"/>
                  </a:cubicBezTo>
                  <a:cubicBezTo>
                    <a:pt x="13" y="77"/>
                    <a:pt x="3" y="41"/>
                    <a:pt x="2" y="2"/>
                  </a:cubicBezTo>
                  <a:cubicBezTo>
                    <a:pt x="2" y="2"/>
                    <a:pt x="1" y="2"/>
                    <a:pt x="1" y="3"/>
                  </a:cubicBezTo>
                  <a:cubicBezTo>
                    <a:pt x="0" y="6"/>
                    <a:pt x="0" y="6"/>
                    <a:pt x="0" y="6"/>
                  </a:cubicBezTo>
                  <a:cubicBezTo>
                    <a:pt x="0" y="4"/>
                    <a:pt x="0" y="4"/>
                    <a:pt x="0" y="4"/>
                  </a:cubicBezTo>
                  <a:cubicBezTo>
                    <a:pt x="0" y="10"/>
                    <a:pt x="0" y="16"/>
                    <a:pt x="1" y="22"/>
                  </a:cubicBezTo>
                  <a:cubicBezTo>
                    <a:pt x="2" y="29"/>
                    <a:pt x="3" y="37"/>
                    <a:pt x="5" y="44"/>
                  </a:cubicBezTo>
                  <a:cubicBezTo>
                    <a:pt x="5" y="48"/>
                    <a:pt x="6" y="52"/>
                    <a:pt x="7" y="55"/>
                  </a:cubicBezTo>
                  <a:cubicBezTo>
                    <a:pt x="7" y="56"/>
                    <a:pt x="8" y="57"/>
                    <a:pt x="8" y="58"/>
                  </a:cubicBezTo>
                  <a:cubicBezTo>
                    <a:pt x="13" y="75"/>
                    <a:pt x="19" y="91"/>
                    <a:pt x="28" y="104"/>
                  </a:cubicBezTo>
                  <a:cubicBezTo>
                    <a:pt x="35" y="115"/>
                    <a:pt x="44" y="125"/>
                    <a:pt x="53" y="132"/>
                  </a:cubicBezTo>
                  <a:cubicBezTo>
                    <a:pt x="54" y="133"/>
                    <a:pt x="54" y="133"/>
                    <a:pt x="54" y="133"/>
                  </a:cubicBezTo>
                  <a:cubicBezTo>
                    <a:pt x="55" y="133"/>
                    <a:pt x="55" y="134"/>
                    <a:pt x="55" y="134"/>
                  </a:cubicBezTo>
                  <a:cubicBezTo>
                    <a:pt x="71" y="145"/>
                    <a:pt x="90" y="152"/>
                    <a:pt x="112" y="152"/>
                  </a:cubicBezTo>
                  <a:cubicBezTo>
                    <a:pt x="112" y="152"/>
                    <a:pt x="112" y="152"/>
                    <a:pt x="112" y="152"/>
                  </a:cubicBezTo>
                  <a:cubicBezTo>
                    <a:pt x="112" y="152"/>
                    <a:pt x="112" y="152"/>
                    <a:pt x="112" y="152"/>
                  </a:cubicBezTo>
                  <a:cubicBezTo>
                    <a:pt x="133" y="152"/>
                    <a:pt x="151" y="146"/>
                    <a:pt x="166" y="137"/>
                  </a:cubicBezTo>
                  <a:cubicBezTo>
                    <a:pt x="166" y="136"/>
                    <a:pt x="166" y="136"/>
                    <a:pt x="167" y="136"/>
                  </a:cubicBezTo>
                  <a:cubicBezTo>
                    <a:pt x="167" y="136"/>
                    <a:pt x="167" y="136"/>
                    <a:pt x="168" y="135"/>
                  </a:cubicBezTo>
                  <a:cubicBezTo>
                    <a:pt x="179" y="127"/>
                    <a:pt x="189" y="117"/>
                    <a:pt x="197" y="104"/>
                  </a:cubicBezTo>
                  <a:cubicBezTo>
                    <a:pt x="206" y="91"/>
                    <a:pt x="212" y="75"/>
                    <a:pt x="217" y="58"/>
                  </a:cubicBezTo>
                  <a:cubicBezTo>
                    <a:pt x="217" y="57"/>
                    <a:pt x="217" y="56"/>
                    <a:pt x="218" y="56"/>
                  </a:cubicBezTo>
                  <a:cubicBezTo>
                    <a:pt x="219" y="52"/>
                    <a:pt x="219" y="48"/>
                    <a:pt x="220" y="43"/>
                  </a:cubicBezTo>
                  <a:cubicBezTo>
                    <a:pt x="222" y="36"/>
                    <a:pt x="223" y="29"/>
                    <a:pt x="224" y="22"/>
                  </a:cubicBezTo>
                  <a:cubicBezTo>
                    <a:pt x="224" y="15"/>
                    <a:pt x="225" y="8"/>
                    <a:pt x="225" y="1"/>
                  </a:cubicBezTo>
                  <a:cubicBezTo>
                    <a:pt x="225" y="0"/>
                    <a:pt x="225" y="0"/>
                    <a:pt x="22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形状 66"/>
            <p:cNvSpPr>
              <a:spLocks/>
            </p:cNvSpPr>
            <p:nvPr/>
          </p:nvSpPr>
          <p:spPr bwMode="auto">
            <a:xfrm>
              <a:off x="9839067" y="1476146"/>
              <a:ext cx="43059" cy="24605"/>
            </a:xfrm>
            <a:custGeom>
              <a:avLst/>
              <a:gdLst>
                <a:gd name="T0" fmla="*/ 17 w 28"/>
                <a:gd name="T1" fmla="*/ 0 h 16"/>
                <a:gd name="T2" fmla="*/ 17 w 28"/>
                <a:gd name="T3" fmla="*/ 0 h 16"/>
                <a:gd name="T4" fmla="*/ 5 w 28"/>
                <a:gd name="T5" fmla="*/ 7 h 16"/>
                <a:gd name="T6" fmla="*/ 0 w 28"/>
                <a:gd name="T7" fmla="*/ 15 h 16"/>
                <a:gd name="T8" fmla="*/ 2 w 28"/>
                <a:gd name="T9" fmla="*/ 16 h 16"/>
                <a:gd name="T10" fmla="*/ 2 w 28"/>
                <a:gd name="T11" fmla="*/ 15 h 16"/>
                <a:gd name="T12" fmla="*/ 8 w 28"/>
                <a:gd name="T13" fmla="*/ 7 h 16"/>
                <a:gd name="T14" fmla="*/ 17 w 28"/>
                <a:gd name="T15" fmla="*/ 2 h 16"/>
                <a:gd name="T16" fmla="*/ 17 w 28"/>
                <a:gd name="T17" fmla="*/ 2 h 16"/>
                <a:gd name="T18" fmla="*/ 27 w 28"/>
                <a:gd name="T19" fmla="*/ 9 h 16"/>
                <a:gd name="T20" fmla="*/ 28 w 28"/>
                <a:gd name="T21" fmla="*/ 8 h 16"/>
                <a:gd name="T22" fmla="*/ 17 w 2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16">
                  <a:moveTo>
                    <a:pt x="17" y="0"/>
                  </a:moveTo>
                  <a:cubicBezTo>
                    <a:pt x="17" y="0"/>
                    <a:pt x="17" y="0"/>
                    <a:pt x="17" y="0"/>
                  </a:cubicBezTo>
                  <a:cubicBezTo>
                    <a:pt x="12" y="0"/>
                    <a:pt x="8" y="4"/>
                    <a:pt x="5" y="7"/>
                  </a:cubicBezTo>
                  <a:cubicBezTo>
                    <a:pt x="2" y="11"/>
                    <a:pt x="0" y="15"/>
                    <a:pt x="0" y="15"/>
                  </a:cubicBezTo>
                  <a:cubicBezTo>
                    <a:pt x="2" y="16"/>
                    <a:pt x="2" y="16"/>
                    <a:pt x="2" y="16"/>
                  </a:cubicBezTo>
                  <a:cubicBezTo>
                    <a:pt x="2" y="16"/>
                    <a:pt x="2" y="15"/>
                    <a:pt x="2" y="15"/>
                  </a:cubicBezTo>
                  <a:cubicBezTo>
                    <a:pt x="3" y="14"/>
                    <a:pt x="5" y="10"/>
                    <a:pt x="8" y="7"/>
                  </a:cubicBezTo>
                  <a:cubicBezTo>
                    <a:pt x="10" y="5"/>
                    <a:pt x="14" y="2"/>
                    <a:pt x="17" y="2"/>
                  </a:cubicBezTo>
                  <a:cubicBezTo>
                    <a:pt x="17" y="2"/>
                    <a:pt x="17" y="2"/>
                    <a:pt x="17" y="2"/>
                  </a:cubicBezTo>
                  <a:cubicBezTo>
                    <a:pt x="20" y="2"/>
                    <a:pt x="23" y="4"/>
                    <a:pt x="27" y="9"/>
                  </a:cubicBezTo>
                  <a:cubicBezTo>
                    <a:pt x="28" y="8"/>
                    <a:pt x="28" y="8"/>
                    <a:pt x="28" y="8"/>
                  </a:cubicBezTo>
                  <a:cubicBezTo>
                    <a:pt x="25" y="2"/>
                    <a:pt x="21" y="0"/>
                    <a:pt x="1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形状 67"/>
            <p:cNvSpPr>
              <a:spLocks/>
            </p:cNvSpPr>
            <p:nvPr/>
          </p:nvSpPr>
          <p:spPr bwMode="auto">
            <a:xfrm>
              <a:off x="9433080" y="1476146"/>
              <a:ext cx="44598" cy="24605"/>
            </a:xfrm>
            <a:custGeom>
              <a:avLst/>
              <a:gdLst>
                <a:gd name="T0" fmla="*/ 12 w 29"/>
                <a:gd name="T1" fmla="*/ 0 h 16"/>
                <a:gd name="T2" fmla="*/ 0 w 29"/>
                <a:gd name="T3" fmla="*/ 8 h 16"/>
                <a:gd name="T4" fmla="*/ 2 w 29"/>
                <a:gd name="T5" fmla="*/ 9 h 16"/>
                <a:gd name="T6" fmla="*/ 12 w 29"/>
                <a:gd name="T7" fmla="*/ 2 h 16"/>
                <a:gd name="T8" fmla="*/ 12 w 29"/>
                <a:gd name="T9" fmla="*/ 2 h 16"/>
                <a:gd name="T10" fmla="*/ 22 w 29"/>
                <a:gd name="T11" fmla="*/ 9 h 16"/>
                <a:gd name="T12" fmla="*/ 26 w 29"/>
                <a:gd name="T13" fmla="*/ 13 h 16"/>
                <a:gd name="T14" fmla="*/ 27 w 29"/>
                <a:gd name="T15" fmla="*/ 15 h 16"/>
                <a:gd name="T16" fmla="*/ 27 w 29"/>
                <a:gd name="T17" fmla="*/ 16 h 16"/>
                <a:gd name="T18" fmla="*/ 29 w 29"/>
                <a:gd name="T19" fmla="*/ 15 h 16"/>
                <a:gd name="T20" fmla="*/ 29 w 29"/>
                <a:gd name="T21" fmla="*/ 15 h 16"/>
                <a:gd name="T22" fmla="*/ 24 w 29"/>
                <a:gd name="T23" fmla="*/ 7 h 16"/>
                <a:gd name="T24" fmla="*/ 12 w 29"/>
                <a:gd name="T25" fmla="*/ 0 h 16"/>
                <a:gd name="T26" fmla="*/ 12 w 29"/>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16">
                  <a:moveTo>
                    <a:pt x="12" y="0"/>
                  </a:moveTo>
                  <a:cubicBezTo>
                    <a:pt x="8" y="0"/>
                    <a:pt x="4" y="2"/>
                    <a:pt x="0" y="8"/>
                  </a:cubicBezTo>
                  <a:cubicBezTo>
                    <a:pt x="2" y="9"/>
                    <a:pt x="2" y="9"/>
                    <a:pt x="2" y="9"/>
                  </a:cubicBezTo>
                  <a:cubicBezTo>
                    <a:pt x="6" y="4"/>
                    <a:pt x="9" y="2"/>
                    <a:pt x="12" y="2"/>
                  </a:cubicBezTo>
                  <a:cubicBezTo>
                    <a:pt x="12" y="2"/>
                    <a:pt x="12" y="2"/>
                    <a:pt x="12" y="2"/>
                  </a:cubicBezTo>
                  <a:cubicBezTo>
                    <a:pt x="16" y="2"/>
                    <a:pt x="20" y="5"/>
                    <a:pt x="22" y="9"/>
                  </a:cubicBezTo>
                  <a:cubicBezTo>
                    <a:pt x="24" y="10"/>
                    <a:pt x="25" y="12"/>
                    <a:pt x="26" y="13"/>
                  </a:cubicBezTo>
                  <a:cubicBezTo>
                    <a:pt x="26" y="14"/>
                    <a:pt x="26" y="15"/>
                    <a:pt x="27" y="15"/>
                  </a:cubicBezTo>
                  <a:cubicBezTo>
                    <a:pt x="27" y="15"/>
                    <a:pt x="27" y="16"/>
                    <a:pt x="27" y="16"/>
                  </a:cubicBezTo>
                  <a:cubicBezTo>
                    <a:pt x="29" y="15"/>
                    <a:pt x="29" y="15"/>
                    <a:pt x="29" y="15"/>
                  </a:cubicBezTo>
                  <a:cubicBezTo>
                    <a:pt x="29" y="15"/>
                    <a:pt x="29" y="15"/>
                    <a:pt x="29" y="15"/>
                  </a:cubicBezTo>
                  <a:cubicBezTo>
                    <a:pt x="29" y="15"/>
                    <a:pt x="27" y="11"/>
                    <a:pt x="24" y="7"/>
                  </a:cubicBezTo>
                  <a:cubicBezTo>
                    <a:pt x="21" y="4"/>
                    <a:pt x="17" y="0"/>
                    <a:pt x="12" y="0"/>
                  </a:cubicBezTo>
                  <a:cubicBezTo>
                    <a:pt x="12" y="0"/>
                    <a:pt x="12" y="0"/>
                    <a:pt x="1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形状 68"/>
            <p:cNvSpPr>
              <a:spLocks/>
            </p:cNvSpPr>
            <p:nvPr/>
          </p:nvSpPr>
          <p:spPr bwMode="auto">
            <a:xfrm>
              <a:off x="9597627" y="1582256"/>
              <a:ext cx="119951" cy="21530"/>
            </a:xfrm>
            <a:custGeom>
              <a:avLst/>
              <a:gdLst>
                <a:gd name="T0" fmla="*/ 77 w 78"/>
                <a:gd name="T1" fmla="*/ 0 h 14"/>
                <a:gd name="T2" fmla="*/ 77 w 78"/>
                <a:gd name="T3" fmla="*/ 0 h 14"/>
                <a:gd name="T4" fmla="*/ 39 w 78"/>
                <a:gd name="T5" fmla="*/ 12 h 14"/>
                <a:gd name="T6" fmla="*/ 12 w 78"/>
                <a:gd name="T7" fmla="*/ 7 h 14"/>
                <a:gd name="T8" fmla="*/ 4 w 78"/>
                <a:gd name="T9" fmla="*/ 4 h 14"/>
                <a:gd name="T10" fmla="*/ 2 w 78"/>
                <a:gd name="T11" fmla="*/ 3 h 14"/>
                <a:gd name="T12" fmla="*/ 1 w 78"/>
                <a:gd name="T13" fmla="*/ 3 h 14"/>
                <a:gd name="T14" fmla="*/ 1 w 78"/>
                <a:gd name="T15" fmla="*/ 2 h 14"/>
                <a:gd name="T16" fmla="*/ 0 w 78"/>
                <a:gd name="T17" fmla="*/ 3 h 14"/>
                <a:gd name="T18" fmla="*/ 0 w 78"/>
                <a:gd name="T19" fmla="*/ 4 h 14"/>
                <a:gd name="T20" fmla="*/ 39 w 78"/>
                <a:gd name="T21" fmla="*/ 14 h 14"/>
                <a:gd name="T22" fmla="*/ 78 w 78"/>
                <a:gd name="T23" fmla="*/ 2 h 14"/>
                <a:gd name="T24" fmla="*/ 78 w 78"/>
                <a:gd name="T25" fmla="*/ 1 h 14"/>
                <a:gd name="T26" fmla="*/ 77 w 78"/>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4">
                  <a:moveTo>
                    <a:pt x="77" y="0"/>
                  </a:moveTo>
                  <a:cubicBezTo>
                    <a:pt x="77" y="0"/>
                    <a:pt x="77" y="0"/>
                    <a:pt x="77" y="0"/>
                  </a:cubicBezTo>
                  <a:cubicBezTo>
                    <a:pt x="64" y="9"/>
                    <a:pt x="51" y="12"/>
                    <a:pt x="39" y="12"/>
                  </a:cubicBezTo>
                  <a:cubicBezTo>
                    <a:pt x="28" y="12"/>
                    <a:pt x="19" y="9"/>
                    <a:pt x="12" y="7"/>
                  </a:cubicBezTo>
                  <a:cubicBezTo>
                    <a:pt x="9" y="6"/>
                    <a:pt x="6" y="5"/>
                    <a:pt x="4" y="4"/>
                  </a:cubicBezTo>
                  <a:cubicBezTo>
                    <a:pt x="3" y="4"/>
                    <a:pt x="2" y="3"/>
                    <a:pt x="2" y="3"/>
                  </a:cubicBezTo>
                  <a:cubicBezTo>
                    <a:pt x="1" y="3"/>
                    <a:pt x="1" y="3"/>
                    <a:pt x="1" y="3"/>
                  </a:cubicBezTo>
                  <a:cubicBezTo>
                    <a:pt x="1" y="3"/>
                    <a:pt x="1" y="2"/>
                    <a:pt x="1" y="2"/>
                  </a:cubicBezTo>
                  <a:cubicBezTo>
                    <a:pt x="0" y="2"/>
                    <a:pt x="0" y="3"/>
                    <a:pt x="0" y="3"/>
                  </a:cubicBezTo>
                  <a:cubicBezTo>
                    <a:pt x="0" y="3"/>
                    <a:pt x="0" y="4"/>
                    <a:pt x="0" y="4"/>
                  </a:cubicBezTo>
                  <a:cubicBezTo>
                    <a:pt x="0" y="4"/>
                    <a:pt x="17" y="14"/>
                    <a:pt x="39" y="14"/>
                  </a:cubicBezTo>
                  <a:cubicBezTo>
                    <a:pt x="51" y="14"/>
                    <a:pt x="65" y="11"/>
                    <a:pt x="78" y="2"/>
                  </a:cubicBezTo>
                  <a:cubicBezTo>
                    <a:pt x="78" y="2"/>
                    <a:pt x="78" y="1"/>
                    <a:pt x="78" y="1"/>
                  </a:cubicBezTo>
                  <a:cubicBezTo>
                    <a:pt x="78" y="0"/>
                    <a:pt x="77" y="0"/>
                    <a:pt x="7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椭圆 69"/>
            <p:cNvSpPr>
              <a:spLocks noChangeArrowheads="1"/>
            </p:cNvSpPr>
            <p:nvPr/>
          </p:nvSpPr>
          <p:spPr bwMode="auto">
            <a:xfrm>
              <a:off x="9571485" y="1476146"/>
              <a:ext cx="23068" cy="35371"/>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椭圆 70"/>
            <p:cNvSpPr>
              <a:spLocks noChangeArrowheads="1"/>
            </p:cNvSpPr>
            <p:nvPr/>
          </p:nvSpPr>
          <p:spPr bwMode="auto">
            <a:xfrm>
              <a:off x="9712965" y="1476146"/>
              <a:ext cx="23068" cy="35371"/>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形状 71"/>
            <p:cNvSpPr>
              <a:spLocks/>
            </p:cNvSpPr>
            <p:nvPr/>
          </p:nvSpPr>
          <p:spPr bwMode="auto">
            <a:xfrm>
              <a:off x="9637611" y="1619164"/>
              <a:ext cx="43059" cy="12303"/>
            </a:xfrm>
            <a:custGeom>
              <a:avLst/>
              <a:gdLst>
                <a:gd name="T0" fmla="*/ 18 w 28"/>
                <a:gd name="T1" fmla="*/ 0 h 8"/>
                <a:gd name="T2" fmla="*/ 1 w 28"/>
                <a:gd name="T3" fmla="*/ 6 h 8"/>
                <a:gd name="T4" fmla="*/ 0 w 28"/>
                <a:gd name="T5" fmla="*/ 7 h 8"/>
                <a:gd name="T6" fmla="*/ 1 w 28"/>
                <a:gd name="T7" fmla="*/ 8 h 8"/>
                <a:gd name="T8" fmla="*/ 2 w 28"/>
                <a:gd name="T9" fmla="*/ 7 h 8"/>
                <a:gd name="T10" fmla="*/ 2 w 28"/>
                <a:gd name="T11" fmla="*/ 7 h 8"/>
                <a:gd name="T12" fmla="*/ 18 w 28"/>
                <a:gd name="T13" fmla="*/ 2 h 8"/>
                <a:gd name="T14" fmla="*/ 18 w 28"/>
                <a:gd name="T15" fmla="*/ 2 h 8"/>
                <a:gd name="T16" fmla="*/ 26 w 28"/>
                <a:gd name="T17" fmla="*/ 4 h 8"/>
                <a:gd name="T18" fmla="*/ 27 w 28"/>
                <a:gd name="T19" fmla="*/ 4 h 8"/>
                <a:gd name="T20" fmla="*/ 28 w 28"/>
                <a:gd name="T21" fmla="*/ 3 h 8"/>
                <a:gd name="T22" fmla="*/ 27 w 28"/>
                <a:gd name="T23" fmla="*/ 2 h 8"/>
                <a:gd name="T24" fmla="*/ 18 w 2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8">
                  <a:moveTo>
                    <a:pt x="18" y="0"/>
                  </a:moveTo>
                  <a:cubicBezTo>
                    <a:pt x="9" y="0"/>
                    <a:pt x="1" y="6"/>
                    <a:pt x="1" y="6"/>
                  </a:cubicBezTo>
                  <a:cubicBezTo>
                    <a:pt x="0" y="6"/>
                    <a:pt x="0" y="7"/>
                    <a:pt x="0" y="7"/>
                  </a:cubicBezTo>
                  <a:cubicBezTo>
                    <a:pt x="1" y="7"/>
                    <a:pt x="1" y="8"/>
                    <a:pt x="1" y="8"/>
                  </a:cubicBezTo>
                  <a:cubicBezTo>
                    <a:pt x="1" y="8"/>
                    <a:pt x="2" y="7"/>
                    <a:pt x="2" y="7"/>
                  </a:cubicBezTo>
                  <a:cubicBezTo>
                    <a:pt x="2" y="7"/>
                    <a:pt x="2" y="7"/>
                    <a:pt x="2" y="7"/>
                  </a:cubicBezTo>
                  <a:cubicBezTo>
                    <a:pt x="4" y="6"/>
                    <a:pt x="11" y="2"/>
                    <a:pt x="18" y="2"/>
                  </a:cubicBezTo>
                  <a:cubicBezTo>
                    <a:pt x="18" y="2"/>
                    <a:pt x="18" y="2"/>
                    <a:pt x="18" y="2"/>
                  </a:cubicBezTo>
                  <a:cubicBezTo>
                    <a:pt x="21" y="2"/>
                    <a:pt x="24" y="2"/>
                    <a:pt x="26" y="4"/>
                  </a:cubicBezTo>
                  <a:cubicBezTo>
                    <a:pt x="27" y="4"/>
                    <a:pt x="27" y="4"/>
                    <a:pt x="27" y="4"/>
                  </a:cubicBezTo>
                  <a:cubicBezTo>
                    <a:pt x="27" y="4"/>
                    <a:pt x="28" y="4"/>
                    <a:pt x="28" y="3"/>
                  </a:cubicBezTo>
                  <a:cubicBezTo>
                    <a:pt x="28" y="3"/>
                    <a:pt x="28" y="2"/>
                    <a:pt x="27" y="2"/>
                  </a:cubicBezTo>
                  <a:cubicBezTo>
                    <a:pt x="24" y="0"/>
                    <a:pt x="21" y="0"/>
                    <a:pt x="1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形状 72"/>
            <p:cNvSpPr>
              <a:spLocks/>
            </p:cNvSpPr>
            <p:nvPr/>
          </p:nvSpPr>
          <p:spPr bwMode="auto">
            <a:xfrm>
              <a:off x="9520736" y="1442313"/>
              <a:ext cx="96884" cy="26144"/>
            </a:xfrm>
            <a:custGeom>
              <a:avLst/>
              <a:gdLst>
                <a:gd name="T0" fmla="*/ 35 w 63"/>
                <a:gd name="T1" fmla="*/ 0 h 17"/>
                <a:gd name="T2" fmla="*/ 0 w 63"/>
                <a:gd name="T3" fmla="*/ 7 h 17"/>
                <a:gd name="T4" fmla="*/ 3 w 63"/>
                <a:gd name="T5" fmla="*/ 13 h 17"/>
                <a:gd name="T6" fmla="*/ 29 w 63"/>
                <a:gd name="T7" fmla="*/ 10 h 17"/>
                <a:gd name="T8" fmla="*/ 60 w 63"/>
                <a:gd name="T9" fmla="*/ 17 h 17"/>
                <a:gd name="T10" fmla="*/ 63 w 63"/>
                <a:gd name="T11" fmla="*/ 7 h 17"/>
                <a:gd name="T12" fmla="*/ 35 w 6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3" h="17">
                  <a:moveTo>
                    <a:pt x="35" y="0"/>
                  </a:moveTo>
                  <a:cubicBezTo>
                    <a:pt x="26" y="0"/>
                    <a:pt x="14" y="2"/>
                    <a:pt x="0" y="7"/>
                  </a:cubicBezTo>
                  <a:cubicBezTo>
                    <a:pt x="3" y="13"/>
                    <a:pt x="3" y="13"/>
                    <a:pt x="3" y="13"/>
                  </a:cubicBezTo>
                  <a:cubicBezTo>
                    <a:pt x="13" y="10"/>
                    <a:pt x="22" y="10"/>
                    <a:pt x="29" y="10"/>
                  </a:cubicBezTo>
                  <a:cubicBezTo>
                    <a:pt x="51" y="10"/>
                    <a:pt x="60" y="17"/>
                    <a:pt x="60" y="17"/>
                  </a:cubicBezTo>
                  <a:cubicBezTo>
                    <a:pt x="63" y="7"/>
                    <a:pt x="63" y="7"/>
                    <a:pt x="63" y="7"/>
                  </a:cubicBezTo>
                  <a:cubicBezTo>
                    <a:pt x="63" y="7"/>
                    <a:pt x="54" y="0"/>
                    <a:pt x="35"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形状 73"/>
            <p:cNvSpPr>
              <a:spLocks/>
            </p:cNvSpPr>
            <p:nvPr/>
          </p:nvSpPr>
          <p:spPr bwMode="auto">
            <a:xfrm>
              <a:off x="9689897" y="1442313"/>
              <a:ext cx="98421" cy="26144"/>
            </a:xfrm>
            <a:custGeom>
              <a:avLst/>
              <a:gdLst>
                <a:gd name="T0" fmla="*/ 28 w 64"/>
                <a:gd name="T1" fmla="*/ 0 h 17"/>
                <a:gd name="T2" fmla="*/ 0 w 64"/>
                <a:gd name="T3" fmla="*/ 7 h 17"/>
                <a:gd name="T4" fmla="*/ 3 w 64"/>
                <a:gd name="T5" fmla="*/ 17 h 17"/>
                <a:gd name="T6" fmla="*/ 34 w 64"/>
                <a:gd name="T7" fmla="*/ 10 h 17"/>
                <a:gd name="T8" fmla="*/ 61 w 64"/>
                <a:gd name="T9" fmla="*/ 13 h 17"/>
                <a:gd name="T10" fmla="*/ 64 w 64"/>
                <a:gd name="T11" fmla="*/ 7 h 17"/>
                <a:gd name="T12" fmla="*/ 28 w 6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4" h="17">
                  <a:moveTo>
                    <a:pt x="28" y="0"/>
                  </a:moveTo>
                  <a:cubicBezTo>
                    <a:pt x="10" y="0"/>
                    <a:pt x="0" y="7"/>
                    <a:pt x="0" y="7"/>
                  </a:cubicBezTo>
                  <a:cubicBezTo>
                    <a:pt x="3" y="17"/>
                    <a:pt x="3" y="17"/>
                    <a:pt x="3" y="17"/>
                  </a:cubicBezTo>
                  <a:cubicBezTo>
                    <a:pt x="3" y="17"/>
                    <a:pt x="13" y="10"/>
                    <a:pt x="34" y="10"/>
                  </a:cubicBezTo>
                  <a:cubicBezTo>
                    <a:pt x="42" y="10"/>
                    <a:pt x="50" y="10"/>
                    <a:pt x="61" y="13"/>
                  </a:cubicBezTo>
                  <a:cubicBezTo>
                    <a:pt x="64" y="7"/>
                    <a:pt x="64" y="7"/>
                    <a:pt x="64" y="7"/>
                  </a:cubicBezTo>
                  <a:cubicBezTo>
                    <a:pt x="50" y="2"/>
                    <a:pt x="38" y="0"/>
                    <a:pt x="28"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形状 74"/>
            <p:cNvSpPr>
              <a:spLocks/>
            </p:cNvSpPr>
            <p:nvPr/>
          </p:nvSpPr>
          <p:spPr bwMode="auto">
            <a:xfrm>
              <a:off x="9651452" y="1503827"/>
              <a:ext cx="26144" cy="53825"/>
            </a:xfrm>
            <a:custGeom>
              <a:avLst/>
              <a:gdLst>
                <a:gd name="T0" fmla="*/ 0 w 17"/>
                <a:gd name="T1" fmla="*/ 0 h 35"/>
                <a:gd name="T2" fmla="*/ 0 w 17"/>
                <a:gd name="T3" fmla="*/ 35 h 35"/>
                <a:gd name="T4" fmla="*/ 17 w 17"/>
                <a:gd name="T5" fmla="*/ 35 h 35"/>
                <a:gd name="T6" fmla="*/ 0 w 17"/>
                <a:gd name="T7" fmla="*/ 0 h 35"/>
              </a:gdLst>
              <a:ahLst/>
              <a:cxnLst>
                <a:cxn ang="0">
                  <a:pos x="T0" y="T1"/>
                </a:cxn>
                <a:cxn ang="0">
                  <a:pos x="T2" y="T3"/>
                </a:cxn>
                <a:cxn ang="0">
                  <a:pos x="T4" y="T5"/>
                </a:cxn>
                <a:cxn ang="0">
                  <a:pos x="T6" y="T7"/>
                </a:cxn>
              </a:cxnLst>
              <a:rect l="0" t="0" r="r" b="b"/>
              <a:pathLst>
                <a:path w="17" h="35">
                  <a:moveTo>
                    <a:pt x="0" y="0"/>
                  </a:moveTo>
                  <a:lnTo>
                    <a:pt x="0" y="35"/>
                  </a:lnTo>
                  <a:lnTo>
                    <a:pt x="17" y="35"/>
                  </a:lnTo>
                  <a:lnTo>
                    <a:pt x="0" y="0"/>
                  </a:lnTo>
                  <a:close/>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形状 75"/>
            <p:cNvSpPr>
              <a:spLocks/>
            </p:cNvSpPr>
            <p:nvPr/>
          </p:nvSpPr>
          <p:spPr bwMode="auto">
            <a:xfrm>
              <a:off x="9651452" y="1503827"/>
              <a:ext cx="26144" cy="53825"/>
            </a:xfrm>
            <a:custGeom>
              <a:avLst/>
              <a:gdLst>
                <a:gd name="T0" fmla="*/ 0 w 17"/>
                <a:gd name="T1" fmla="*/ 0 h 35"/>
                <a:gd name="T2" fmla="*/ 0 w 17"/>
                <a:gd name="T3" fmla="*/ 35 h 35"/>
                <a:gd name="T4" fmla="*/ 17 w 17"/>
                <a:gd name="T5" fmla="*/ 35 h 35"/>
                <a:gd name="T6" fmla="*/ 0 w 17"/>
                <a:gd name="T7" fmla="*/ 0 h 35"/>
              </a:gdLst>
              <a:ahLst/>
              <a:cxnLst>
                <a:cxn ang="0">
                  <a:pos x="T0" y="T1"/>
                </a:cxn>
                <a:cxn ang="0">
                  <a:pos x="T2" y="T3"/>
                </a:cxn>
                <a:cxn ang="0">
                  <a:pos x="T4" y="T5"/>
                </a:cxn>
                <a:cxn ang="0">
                  <a:pos x="T6" y="T7"/>
                </a:cxn>
              </a:cxnLst>
              <a:rect l="0" t="0" r="r" b="b"/>
              <a:pathLst>
                <a:path w="17" h="35">
                  <a:moveTo>
                    <a:pt x="0" y="0"/>
                  </a:moveTo>
                  <a:lnTo>
                    <a:pt x="0" y="35"/>
                  </a:lnTo>
                  <a:lnTo>
                    <a:pt x="17" y="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形状 76"/>
            <p:cNvSpPr>
              <a:spLocks/>
            </p:cNvSpPr>
            <p:nvPr/>
          </p:nvSpPr>
          <p:spPr bwMode="auto">
            <a:xfrm>
              <a:off x="9648376" y="1500751"/>
              <a:ext cx="29219" cy="59976"/>
            </a:xfrm>
            <a:custGeom>
              <a:avLst/>
              <a:gdLst>
                <a:gd name="T0" fmla="*/ 2 w 19"/>
                <a:gd name="T1" fmla="*/ 0 h 39"/>
                <a:gd name="T2" fmla="*/ 0 w 19"/>
                <a:gd name="T3" fmla="*/ 0 h 39"/>
                <a:gd name="T4" fmla="*/ 0 w 19"/>
                <a:gd name="T5" fmla="*/ 39 h 39"/>
                <a:gd name="T6" fmla="*/ 19 w 19"/>
                <a:gd name="T7" fmla="*/ 39 h 39"/>
                <a:gd name="T8" fmla="*/ 19 w 19"/>
                <a:gd name="T9" fmla="*/ 37 h 39"/>
                <a:gd name="T10" fmla="*/ 19 w 19"/>
                <a:gd name="T11" fmla="*/ 37 h 39"/>
                <a:gd name="T12" fmla="*/ 2 w 19"/>
                <a:gd name="T13" fmla="*/ 37 h 39"/>
                <a:gd name="T14" fmla="*/ 2 w 19"/>
                <a:gd name="T15" fmla="*/ 2 h 39"/>
                <a:gd name="T16" fmla="*/ 2 w 1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9">
                  <a:moveTo>
                    <a:pt x="2" y="0"/>
                  </a:moveTo>
                  <a:lnTo>
                    <a:pt x="0" y="0"/>
                  </a:lnTo>
                  <a:lnTo>
                    <a:pt x="0" y="39"/>
                  </a:lnTo>
                  <a:lnTo>
                    <a:pt x="19" y="39"/>
                  </a:lnTo>
                  <a:lnTo>
                    <a:pt x="19" y="37"/>
                  </a:lnTo>
                  <a:lnTo>
                    <a:pt x="19" y="37"/>
                  </a:lnTo>
                  <a:lnTo>
                    <a:pt x="2" y="37"/>
                  </a:lnTo>
                  <a:lnTo>
                    <a:pt x="2" y="2"/>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形状 77"/>
            <p:cNvSpPr>
              <a:spLocks/>
            </p:cNvSpPr>
            <p:nvPr/>
          </p:nvSpPr>
          <p:spPr bwMode="auto">
            <a:xfrm>
              <a:off x="9648376" y="1500751"/>
              <a:ext cx="29219" cy="59976"/>
            </a:xfrm>
            <a:custGeom>
              <a:avLst/>
              <a:gdLst>
                <a:gd name="T0" fmla="*/ 2 w 19"/>
                <a:gd name="T1" fmla="*/ 0 h 39"/>
                <a:gd name="T2" fmla="*/ 0 w 19"/>
                <a:gd name="T3" fmla="*/ 0 h 39"/>
                <a:gd name="T4" fmla="*/ 0 w 19"/>
                <a:gd name="T5" fmla="*/ 39 h 39"/>
                <a:gd name="T6" fmla="*/ 19 w 19"/>
                <a:gd name="T7" fmla="*/ 39 h 39"/>
                <a:gd name="T8" fmla="*/ 19 w 19"/>
                <a:gd name="T9" fmla="*/ 37 h 39"/>
                <a:gd name="T10" fmla="*/ 19 w 19"/>
                <a:gd name="T11" fmla="*/ 37 h 39"/>
                <a:gd name="T12" fmla="*/ 2 w 19"/>
                <a:gd name="T13" fmla="*/ 37 h 39"/>
                <a:gd name="T14" fmla="*/ 2 w 19"/>
                <a:gd name="T15" fmla="*/ 2 h 39"/>
                <a:gd name="T16" fmla="*/ 2 w 19"/>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9">
                  <a:moveTo>
                    <a:pt x="2" y="0"/>
                  </a:moveTo>
                  <a:lnTo>
                    <a:pt x="0" y="0"/>
                  </a:lnTo>
                  <a:lnTo>
                    <a:pt x="0" y="39"/>
                  </a:lnTo>
                  <a:lnTo>
                    <a:pt x="19" y="39"/>
                  </a:lnTo>
                  <a:lnTo>
                    <a:pt x="19" y="37"/>
                  </a:lnTo>
                  <a:lnTo>
                    <a:pt x="19" y="37"/>
                  </a:lnTo>
                  <a:lnTo>
                    <a:pt x="2" y="37"/>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形状 78"/>
            <p:cNvSpPr>
              <a:spLocks noEditPoints="1"/>
            </p:cNvSpPr>
            <p:nvPr/>
          </p:nvSpPr>
          <p:spPr bwMode="auto">
            <a:xfrm>
              <a:off x="9242389" y="1817544"/>
              <a:ext cx="844270" cy="293726"/>
            </a:xfrm>
            <a:custGeom>
              <a:avLst/>
              <a:gdLst>
                <a:gd name="T0" fmla="*/ 389 w 549"/>
                <a:gd name="T1" fmla="*/ 10 h 191"/>
                <a:gd name="T2" fmla="*/ 273 w 549"/>
                <a:gd name="T3" fmla="*/ 52 h 191"/>
                <a:gd name="T4" fmla="*/ 152 w 549"/>
                <a:gd name="T5" fmla="*/ 11 h 191"/>
                <a:gd name="T6" fmla="*/ 52 w 549"/>
                <a:gd name="T7" fmla="*/ 57 h 191"/>
                <a:gd name="T8" fmla="*/ 0 w 549"/>
                <a:gd name="T9" fmla="*/ 136 h 191"/>
                <a:gd name="T10" fmla="*/ 0 w 549"/>
                <a:gd name="T11" fmla="*/ 191 h 191"/>
                <a:gd name="T12" fmla="*/ 78 w 549"/>
                <a:gd name="T13" fmla="*/ 191 h 191"/>
                <a:gd name="T14" fmla="*/ 78 w 549"/>
                <a:gd name="T15" fmla="*/ 157 h 191"/>
                <a:gd name="T16" fmla="*/ 80 w 549"/>
                <a:gd name="T17" fmla="*/ 157 h 191"/>
                <a:gd name="T18" fmla="*/ 80 w 549"/>
                <a:gd name="T19" fmla="*/ 191 h 191"/>
                <a:gd name="T20" fmla="*/ 473 w 549"/>
                <a:gd name="T21" fmla="*/ 191 h 191"/>
                <a:gd name="T22" fmla="*/ 473 w 549"/>
                <a:gd name="T23" fmla="*/ 157 h 191"/>
                <a:gd name="T24" fmla="*/ 475 w 549"/>
                <a:gd name="T25" fmla="*/ 157 h 191"/>
                <a:gd name="T26" fmla="*/ 475 w 549"/>
                <a:gd name="T27" fmla="*/ 191 h 191"/>
                <a:gd name="T28" fmla="*/ 549 w 549"/>
                <a:gd name="T29" fmla="*/ 191 h 191"/>
                <a:gd name="T30" fmla="*/ 549 w 549"/>
                <a:gd name="T31" fmla="*/ 139 h 191"/>
                <a:gd name="T32" fmla="*/ 499 w 549"/>
                <a:gd name="T33" fmla="*/ 61 h 191"/>
                <a:gd name="T34" fmla="*/ 389 w 549"/>
                <a:gd name="T35" fmla="*/ 10 h 191"/>
                <a:gd name="T36" fmla="*/ 174 w 549"/>
                <a:gd name="T37" fmla="*/ 0 h 191"/>
                <a:gd name="T38" fmla="*/ 154 w 549"/>
                <a:gd name="T39" fmla="*/ 10 h 191"/>
                <a:gd name="T40" fmla="*/ 155 w 549"/>
                <a:gd name="T41" fmla="*/ 10 h 191"/>
                <a:gd name="T42" fmla="*/ 162 w 549"/>
                <a:gd name="T43" fmla="*/ 15 h 191"/>
                <a:gd name="T44" fmla="*/ 187 w 549"/>
                <a:gd name="T45" fmla="*/ 29 h 191"/>
                <a:gd name="T46" fmla="*/ 273 w 549"/>
                <a:gd name="T47" fmla="*/ 50 h 191"/>
                <a:gd name="T48" fmla="*/ 273 w 549"/>
                <a:gd name="T49" fmla="*/ 50 h 191"/>
                <a:gd name="T50" fmla="*/ 387 w 549"/>
                <a:gd name="T51" fmla="*/ 9 h 191"/>
                <a:gd name="T52" fmla="*/ 381 w 549"/>
                <a:gd name="T53" fmla="*/ 6 h 191"/>
                <a:gd name="T54" fmla="*/ 369 w 549"/>
                <a:gd name="T55" fmla="*/ 1 h 191"/>
                <a:gd name="T56" fmla="*/ 273 w 549"/>
                <a:gd name="T57" fmla="*/ 27 h 191"/>
                <a:gd name="T58" fmla="*/ 174 w 549"/>
                <a:gd name="T5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9" h="191">
                  <a:moveTo>
                    <a:pt x="389" y="10"/>
                  </a:moveTo>
                  <a:cubicBezTo>
                    <a:pt x="349" y="42"/>
                    <a:pt x="309" y="52"/>
                    <a:pt x="273" y="52"/>
                  </a:cubicBezTo>
                  <a:cubicBezTo>
                    <a:pt x="207" y="52"/>
                    <a:pt x="157" y="15"/>
                    <a:pt x="152" y="11"/>
                  </a:cubicBezTo>
                  <a:cubicBezTo>
                    <a:pt x="52" y="57"/>
                    <a:pt x="52" y="57"/>
                    <a:pt x="52" y="57"/>
                  </a:cubicBezTo>
                  <a:cubicBezTo>
                    <a:pt x="20" y="72"/>
                    <a:pt x="0" y="103"/>
                    <a:pt x="0" y="136"/>
                  </a:cubicBezTo>
                  <a:cubicBezTo>
                    <a:pt x="0" y="191"/>
                    <a:pt x="0" y="191"/>
                    <a:pt x="0" y="191"/>
                  </a:cubicBezTo>
                  <a:cubicBezTo>
                    <a:pt x="78" y="191"/>
                    <a:pt x="78" y="191"/>
                    <a:pt x="78" y="191"/>
                  </a:cubicBezTo>
                  <a:cubicBezTo>
                    <a:pt x="78" y="157"/>
                    <a:pt x="78" y="157"/>
                    <a:pt x="78" y="157"/>
                  </a:cubicBezTo>
                  <a:cubicBezTo>
                    <a:pt x="80" y="157"/>
                    <a:pt x="80" y="157"/>
                    <a:pt x="80" y="157"/>
                  </a:cubicBezTo>
                  <a:cubicBezTo>
                    <a:pt x="80" y="191"/>
                    <a:pt x="80" y="191"/>
                    <a:pt x="80" y="191"/>
                  </a:cubicBezTo>
                  <a:cubicBezTo>
                    <a:pt x="473" y="191"/>
                    <a:pt x="473" y="191"/>
                    <a:pt x="473" y="191"/>
                  </a:cubicBezTo>
                  <a:cubicBezTo>
                    <a:pt x="473" y="157"/>
                    <a:pt x="473" y="157"/>
                    <a:pt x="473" y="157"/>
                  </a:cubicBezTo>
                  <a:cubicBezTo>
                    <a:pt x="475" y="157"/>
                    <a:pt x="475" y="157"/>
                    <a:pt x="475" y="157"/>
                  </a:cubicBezTo>
                  <a:cubicBezTo>
                    <a:pt x="475" y="191"/>
                    <a:pt x="475" y="191"/>
                    <a:pt x="475" y="191"/>
                  </a:cubicBezTo>
                  <a:cubicBezTo>
                    <a:pt x="549" y="191"/>
                    <a:pt x="549" y="191"/>
                    <a:pt x="549" y="191"/>
                  </a:cubicBezTo>
                  <a:cubicBezTo>
                    <a:pt x="549" y="139"/>
                    <a:pt x="549" y="139"/>
                    <a:pt x="549" y="139"/>
                  </a:cubicBezTo>
                  <a:cubicBezTo>
                    <a:pt x="548" y="106"/>
                    <a:pt x="529" y="76"/>
                    <a:pt x="499" y="61"/>
                  </a:cubicBezTo>
                  <a:cubicBezTo>
                    <a:pt x="458" y="42"/>
                    <a:pt x="414" y="21"/>
                    <a:pt x="389" y="10"/>
                  </a:cubicBezTo>
                  <a:moveTo>
                    <a:pt x="174" y="0"/>
                  </a:moveTo>
                  <a:cubicBezTo>
                    <a:pt x="154" y="10"/>
                    <a:pt x="154" y="10"/>
                    <a:pt x="154" y="10"/>
                  </a:cubicBezTo>
                  <a:cubicBezTo>
                    <a:pt x="154" y="10"/>
                    <a:pt x="154" y="10"/>
                    <a:pt x="155" y="10"/>
                  </a:cubicBezTo>
                  <a:cubicBezTo>
                    <a:pt x="156" y="12"/>
                    <a:pt x="159" y="13"/>
                    <a:pt x="162" y="15"/>
                  </a:cubicBezTo>
                  <a:cubicBezTo>
                    <a:pt x="167" y="19"/>
                    <a:pt x="176" y="24"/>
                    <a:pt x="187" y="29"/>
                  </a:cubicBezTo>
                  <a:cubicBezTo>
                    <a:pt x="208" y="40"/>
                    <a:pt x="238" y="50"/>
                    <a:pt x="273" y="50"/>
                  </a:cubicBezTo>
                  <a:cubicBezTo>
                    <a:pt x="273" y="50"/>
                    <a:pt x="273" y="50"/>
                    <a:pt x="273" y="50"/>
                  </a:cubicBezTo>
                  <a:cubicBezTo>
                    <a:pt x="308" y="50"/>
                    <a:pt x="347" y="40"/>
                    <a:pt x="387" y="9"/>
                  </a:cubicBezTo>
                  <a:cubicBezTo>
                    <a:pt x="385" y="8"/>
                    <a:pt x="383" y="7"/>
                    <a:pt x="381" y="6"/>
                  </a:cubicBezTo>
                  <a:cubicBezTo>
                    <a:pt x="375" y="3"/>
                    <a:pt x="371" y="1"/>
                    <a:pt x="369" y="1"/>
                  </a:cubicBezTo>
                  <a:cubicBezTo>
                    <a:pt x="335" y="21"/>
                    <a:pt x="302" y="27"/>
                    <a:pt x="273" y="27"/>
                  </a:cubicBezTo>
                  <a:cubicBezTo>
                    <a:pt x="218" y="27"/>
                    <a:pt x="178" y="3"/>
                    <a:pt x="174" y="0"/>
                  </a:cubicBezTo>
                </a:path>
              </a:pathLst>
            </a:custGeom>
            <a:solidFill>
              <a:srgbClr val="3CAF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形状 79"/>
            <p:cNvSpPr>
              <a:spLocks noEditPoints="1"/>
            </p:cNvSpPr>
            <p:nvPr/>
          </p:nvSpPr>
          <p:spPr bwMode="auto">
            <a:xfrm>
              <a:off x="9240850" y="1814469"/>
              <a:ext cx="848883" cy="299878"/>
            </a:xfrm>
            <a:custGeom>
              <a:avLst/>
              <a:gdLst>
                <a:gd name="T0" fmla="*/ 156 w 553"/>
                <a:gd name="T1" fmla="*/ 12 h 195"/>
                <a:gd name="T2" fmla="*/ 176 w 553"/>
                <a:gd name="T3" fmla="*/ 2 h 195"/>
                <a:gd name="T4" fmla="*/ 275 w 553"/>
                <a:gd name="T5" fmla="*/ 29 h 195"/>
                <a:gd name="T6" fmla="*/ 371 w 553"/>
                <a:gd name="T7" fmla="*/ 3 h 195"/>
                <a:gd name="T8" fmla="*/ 383 w 553"/>
                <a:gd name="T9" fmla="*/ 8 h 195"/>
                <a:gd name="T10" fmla="*/ 389 w 553"/>
                <a:gd name="T11" fmla="*/ 11 h 195"/>
                <a:gd name="T12" fmla="*/ 390 w 553"/>
                <a:gd name="T13" fmla="*/ 10 h 195"/>
                <a:gd name="T14" fmla="*/ 392 w 553"/>
                <a:gd name="T15" fmla="*/ 11 h 195"/>
                <a:gd name="T16" fmla="*/ 391 w 553"/>
                <a:gd name="T17" fmla="*/ 12 h 195"/>
                <a:gd name="T18" fmla="*/ 501 w 553"/>
                <a:gd name="T19" fmla="*/ 63 h 195"/>
                <a:gd name="T20" fmla="*/ 551 w 553"/>
                <a:gd name="T21" fmla="*/ 141 h 195"/>
                <a:gd name="T22" fmla="*/ 551 w 553"/>
                <a:gd name="T23" fmla="*/ 193 h 195"/>
                <a:gd name="T24" fmla="*/ 477 w 553"/>
                <a:gd name="T25" fmla="*/ 193 h 195"/>
                <a:gd name="T26" fmla="*/ 477 w 553"/>
                <a:gd name="T27" fmla="*/ 194 h 195"/>
                <a:gd name="T28" fmla="*/ 475 w 553"/>
                <a:gd name="T29" fmla="*/ 194 h 195"/>
                <a:gd name="T30" fmla="*/ 475 w 553"/>
                <a:gd name="T31" fmla="*/ 193 h 195"/>
                <a:gd name="T32" fmla="*/ 82 w 553"/>
                <a:gd name="T33" fmla="*/ 193 h 195"/>
                <a:gd name="T34" fmla="*/ 82 w 553"/>
                <a:gd name="T35" fmla="*/ 194 h 195"/>
                <a:gd name="T36" fmla="*/ 80 w 553"/>
                <a:gd name="T37" fmla="*/ 194 h 195"/>
                <a:gd name="T38" fmla="*/ 80 w 553"/>
                <a:gd name="T39" fmla="*/ 193 h 195"/>
                <a:gd name="T40" fmla="*/ 2 w 553"/>
                <a:gd name="T41" fmla="*/ 193 h 195"/>
                <a:gd name="T42" fmla="*/ 2 w 553"/>
                <a:gd name="T43" fmla="*/ 138 h 195"/>
                <a:gd name="T44" fmla="*/ 54 w 553"/>
                <a:gd name="T45" fmla="*/ 59 h 195"/>
                <a:gd name="T46" fmla="*/ 154 w 553"/>
                <a:gd name="T47" fmla="*/ 13 h 195"/>
                <a:gd name="T48" fmla="*/ 153 w 553"/>
                <a:gd name="T49" fmla="*/ 12 h 195"/>
                <a:gd name="T50" fmla="*/ 155 w 553"/>
                <a:gd name="T51" fmla="*/ 11 h 195"/>
                <a:gd name="T52" fmla="*/ 156 w 553"/>
                <a:gd name="T53" fmla="*/ 12 h 195"/>
                <a:gd name="T54" fmla="*/ 175 w 553"/>
                <a:gd name="T55" fmla="*/ 2 h 195"/>
                <a:gd name="T56" fmla="*/ 176 w 553"/>
                <a:gd name="T57" fmla="*/ 1 h 195"/>
                <a:gd name="T58" fmla="*/ 175 w 553"/>
                <a:gd name="T59" fmla="*/ 2 h 195"/>
                <a:gd name="T60" fmla="*/ 176 w 553"/>
                <a:gd name="T61" fmla="*/ 0 h 195"/>
                <a:gd name="T62" fmla="*/ 175 w 553"/>
                <a:gd name="T63" fmla="*/ 0 h 195"/>
                <a:gd name="T64" fmla="*/ 53 w 553"/>
                <a:gd name="T65" fmla="*/ 57 h 195"/>
                <a:gd name="T66" fmla="*/ 0 w 553"/>
                <a:gd name="T67" fmla="*/ 138 h 195"/>
                <a:gd name="T68" fmla="*/ 0 w 553"/>
                <a:gd name="T69" fmla="*/ 193 h 195"/>
                <a:gd name="T70" fmla="*/ 0 w 553"/>
                <a:gd name="T71" fmla="*/ 195 h 195"/>
                <a:gd name="T72" fmla="*/ 22 w 553"/>
                <a:gd name="T73" fmla="*/ 195 h 195"/>
                <a:gd name="T74" fmla="*/ 523 w 553"/>
                <a:gd name="T75" fmla="*/ 195 h 195"/>
                <a:gd name="T76" fmla="*/ 553 w 553"/>
                <a:gd name="T77" fmla="*/ 195 h 195"/>
                <a:gd name="T78" fmla="*/ 553 w 553"/>
                <a:gd name="T79" fmla="*/ 193 h 195"/>
                <a:gd name="T80" fmla="*/ 553 w 553"/>
                <a:gd name="T81" fmla="*/ 141 h 195"/>
                <a:gd name="T82" fmla="*/ 501 w 553"/>
                <a:gd name="T83" fmla="*/ 61 h 195"/>
                <a:gd name="T84" fmla="*/ 372 w 553"/>
                <a:gd name="T85" fmla="*/ 0 h 195"/>
                <a:gd name="T86" fmla="*/ 371 w 553"/>
                <a:gd name="T87" fmla="*/ 0 h 195"/>
                <a:gd name="T88" fmla="*/ 371 w 553"/>
                <a:gd name="T89" fmla="*/ 1 h 195"/>
                <a:gd name="T90" fmla="*/ 364 w 553"/>
                <a:gd name="T91" fmla="*/ 5 h 195"/>
                <a:gd name="T92" fmla="*/ 361 w 553"/>
                <a:gd name="T93" fmla="*/ 6 h 195"/>
                <a:gd name="T94" fmla="*/ 275 w 553"/>
                <a:gd name="T95" fmla="*/ 27 h 195"/>
                <a:gd name="T96" fmla="*/ 275 w 553"/>
                <a:gd name="T97" fmla="*/ 27 h 195"/>
                <a:gd name="T98" fmla="*/ 204 w 553"/>
                <a:gd name="T99" fmla="*/ 14 h 195"/>
                <a:gd name="T100" fmla="*/ 184 w 553"/>
                <a:gd name="T101" fmla="*/ 5 h 195"/>
                <a:gd name="T102" fmla="*/ 182 w 553"/>
                <a:gd name="T103" fmla="*/ 4 h 195"/>
                <a:gd name="T104" fmla="*/ 180 w 553"/>
                <a:gd name="T105" fmla="*/ 3 h 195"/>
                <a:gd name="T106" fmla="*/ 178 w 553"/>
                <a:gd name="T107" fmla="*/ 2 h 195"/>
                <a:gd name="T108" fmla="*/ 176 w 553"/>
                <a:gd name="T109" fmla="*/ 0 h 195"/>
                <a:gd name="T110" fmla="*/ 176 w 553"/>
                <a:gd name="T11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3" h="195">
                  <a:moveTo>
                    <a:pt x="156" y="12"/>
                  </a:moveTo>
                  <a:cubicBezTo>
                    <a:pt x="176" y="2"/>
                    <a:pt x="176" y="2"/>
                    <a:pt x="176" y="2"/>
                  </a:cubicBezTo>
                  <a:cubicBezTo>
                    <a:pt x="180" y="5"/>
                    <a:pt x="220" y="29"/>
                    <a:pt x="275" y="29"/>
                  </a:cubicBezTo>
                  <a:cubicBezTo>
                    <a:pt x="304" y="29"/>
                    <a:pt x="337" y="23"/>
                    <a:pt x="371" y="3"/>
                  </a:cubicBezTo>
                  <a:cubicBezTo>
                    <a:pt x="373" y="3"/>
                    <a:pt x="377" y="5"/>
                    <a:pt x="383" y="8"/>
                  </a:cubicBezTo>
                  <a:cubicBezTo>
                    <a:pt x="385" y="9"/>
                    <a:pt x="387" y="10"/>
                    <a:pt x="389" y="11"/>
                  </a:cubicBezTo>
                  <a:cubicBezTo>
                    <a:pt x="390" y="10"/>
                    <a:pt x="390" y="10"/>
                    <a:pt x="390" y="10"/>
                  </a:cubicBezTo>
                  <a:cubicBezTo>
                    <a:pt x="392" y="11"/>
                    <a:pt x="392" y="11"/>
                    <a:pt x="392" y="11"/>
                  </a:cubicBezTo>
                  <a:cubicBezTo>
                    <a:pt x="392" y="11"/>
                    <a:pt x="391" y="12"/>
                    <a:pt x="391" y="12"/>
                  </a:cubicBezTo>
                  <a:cubicBezTo>
                    <a:pt x="416" y="23"/>
                    <a:pt x="460" y="44"/>
                    <a:pt x="501" y="63"/>
                  </a:cubicBezTo>
                  <a:cubicBezTo>
                    <a:pt x="531" y="78"/>
                    <a:pt x="550" y="108"/>
                    <a:pt x="551" y="141"/>
                  </a:cubicBezTo>
                  <a:cubicBezTo>
                    <a:pt x="551" y="193"/>
                    <a:pt x="551" y="193"/>
                    <a:pt x="551" y="193"/>
                  </a:cubicBezTo>
                  <a:cubicBezTo>
                    <a:pt x="477" y="193"/>
                    <a:pt x="477" y="193"/>
                    <a:pt x="477" y="193"/>
                  </a:cubicBezTo>
                  <a:cubicBezTo>
                    <a:pt x="477" y="194"/>
                    <a:pt x="477" y="194"/>
                    <a:pt x="477" y="194"/>
                  </a:cubicBezTo>
                  <a:cubicBezTo>
                    <a:pt x="475" y="194"/>
                    <a:pt x="475" y="194"/>
                    <a:pt x="475" y="194"/>
                  </a:cubicBezTo>
                  <a:cubicBezTo>
                    <a:pt x="475" y="193"/>
                    <a:pt x="475" y="193"/>
                    <a:pt x="475" y="193"/>
                  </a:cubicBezTo>
                  <a:cubicBezTo>
                    <a:pt x="82" y="193"/>
                    <a:pt x="82" y="193"/>
                    <a:pt x="82" y="193"/>
                  </a:cubicBezTo>
                  <a:cubicBezTo>
                    <a:pt x="82" y="194"/>
                    <a:pt x="82" y="194"/>
                    <a:pt x="82" y="194"/>
                  </a:cubicBezTo>
                  <a:cubicBezTo>
                    <a:pt x="80" y="194"/>
                    <a:pt x="80" y="194"/>
                    <a:pt x="80" y="194"/>
                  </a:cubicBezTo>
                  <a:cubicBezTo>
                    <a:pt x="80" y="193"/>
                    <a:pt x="80" y="193"/>
                    <a:pt x="80" y="193"/>
                  </a:cubicBezTo>
                  <a:cubicBezTo>
                    <a:pt x="2" y="193"/>
                    <a:pt x="2" y="193"/>
                    <a:pt x="2" y="193"/>
                  </a:cubicBezTo>
                  <a:cubicBezTo>
                    <a:pt x="2" y="138"/>
                    <a:pt x="2" y="138"/>
                    <a:pt x="2" y="138"/>
                  </a:cubicBezTo>
                  <a:cubicBezTo>
                    <a:pt x="2" y="105"/>
                    <a:pt x="22" y="74"/>
                    <a:pt x="54" y="59"/>
                  </a:cubicBezTo>
                  <a:cubicBezTo>
                    <a:pt x="154" y="13"/>
                    <a:pt x="154" y="13"/>
                    <a:pt x="154" y="13"/>
                  </a:cubicBezTo>
                  <a:cubicBezTo>
                    <a:pt x="153" y="12"/>
                    <a:pt x="153" y="12"/>
                    <a:pt x="153" y="12"/>
                  </a:cubicBezTo>
                  <a:cubicBezTo>
                    <a:pt x="155" y="11"/>
                    <a:pt x="155" y="11"/>
                    <a:pt x="155" y="11"/>
                  </a:cubicBezTo>
                  <a:cubicBezTo>
                    <a:pt x="155" y="11"/>
                    <a:pt x="155" y="11"/>
                    <a:pt x="156" y="12"/>
                  </a:cubicBezTo>
                  <a:moveTo>
                    <a:pt x="175" y="2"/>
                  </a:moveTo>
                  <a:cubicBezTo>
                    <a:pt x="176" y="1"/>
                    <a:pt x="176" y="1"/>
                    <a:pt x="176" y="1"/>
                  </a:cubicBezTo>
                  <a:cubicBezTo>
                    <a:pt x="175" y="2"/>
                    <a:pt x="175" y="2"/>
                    <a:pt x="175" y="2"/>
                  </a:cubicBezTo>
                  <a:moveTo>
                    <a:pt x="176" y="0"/>
                  </a:moveTo>
                  <a:cubicBezTo>
                    <a:pt x="175" y="0"/>
                    <a:pt x="175" y="0"/>
                    <a:pt x="175" y="0"/>
                  </a:cubicBezTo>
                  <a:cubicBezTo>
                    <a:pt x="53" y="57"/>
                    <a:pt x="53" y="57"/>
                    <a:pt x="53" y="57"/>
                  </a:cubicBezTo>
                  <a:cubicBezTo>
                    <a:pt x="21" y="72"/>
                    <a:pt x="0" y="104"/>
                    <a:pt x="0" y="138"/>
                  </a:cubicBezTo>
                  <a:cubicBezTo>
                    <a:pt x="0" y="193"/>
                    <a:pt x="0" y="193"/>
                    <a:pt x="0" y="193"/>
                  </a:cubicBezTo>
                  <a:cubicBezTo>
                    <a:pt x="0" y="195"/>
                    <a:pt x="0" y="195"/>
                    <a:pt x="0" y="195"/>
                  </a:cubicBezTo>
                  <a:cubicBezTo>
                    <a:pt x="22" y="195"/>
                    <a:pt x="22" y="195"/>
                    <a:pt x="22" y="195"/>
                  </a:cubicBezTo>
                  <a:cubicBezTo>
                    <a:pt x="523" y="195"/>
                    <a:pt x="523" y="195"/>
                    <a:pt x="523" y="195"/>
                  </a:cubicBezTo>
                  <a:cubicBezTo>
                    <a:pt x="553" y="195"/>
                    <a:pt x="553" y="195"/>
                    <a:pt x="553" y="195"/>
                  </a:cubicBezTo>
                  <a:cubicBezTo>
                    <a:pt x="553" y="193"/>
                    <a:pt x="553" y="193"/>
                    <a:pt x="553" y="193"/>
                  </a:cubicBezTo>
                  <a:cubicBezTo>
                    <a:pt x="553" y="141"/>
                    <a:pt x="553" y="141"/>
                    <a:pt x="553" y="141"/>
                  </a:cubicBezTo>
                  <a:cubicBezTo>
                    <a:pt x="552" y="107"/>
                    <a:pt x="533" y="76"/>
                    <a:pt x="501" y="61"/>
                  </a:cubicBezTo>
                  <a:cubicBezTo>
                    <a:pt x="440" y="32"/>
                    <a:pt x="372" y="0"/>
                    <a:pt x="372" y="0"/>
                  </a:cubicBezTo>
                  <a:cubicBezTo>
                    <a:pt x="371" y="0"/>
                    <a:pt x="371" y="0"/>
                    <a:pt x="371" y="0"/>
                  </a:cubicBezTo>
                  <a:cubicBezTo>
                    <a:pt x="371" y="1"/>
                    <a:pt x="371" y="1"/>
                    <a:pt x="371" y="1"/>
                  </a:cubicBezTo>
                  <a:cubicBezTo>
                    <a:pt x="368" y="2"/>
                    <a:pt x="366" y="3"/>
                    <a:pt x="364" y="5"/>
                  </a:cubicBezTo>
                  <a:cubicBezTo>
                    <a:pt x="363" y="5"/>
                    <a:pt x="362" y="5"/>
                    <a:pt x="361" y="6"/>
                  </a:cubicBezTo>
                  <a:cubicBezTo>
                    <a:pt x="331" y="22"/>
                    <a:pt x="301" y="27"/>
                    <a:pt x="275" y="27"/>
                  </a:cubicBezTo>
                  <a:cubicBezTo>
                    <a:pt x="275" y="27"/>
                    <a:pt x="275" y="27"/>
                    <a:pt x="275" y="27"/>
                  </a:cubicBezTo>
                  <a:cubicBezTo>
                    <a:pt x="246" y="27"/>
                    <a:pt x="222" y="21"/>
                    <a:pt x="204" y="14"/>
                  </a:cubicBezTo>
                  <a:cubicBezTo>
                    <a:pt x="195" y="10"/>
                    <a:pt x="188" y="7"/>
                    <a:pt x="184" y="5"/>
                  </a:cubicBezTo>
                  <a:cubicBezTo>
                    <a:pt x="183" y="4"/>
                    <a:pt x="183" y="4"/>
                    <a:pt x="182" y="4"/>
                  </a:cubicBezTo>
                  <a:cubicBezTo>
                    <a:pt x="182" y="3"/>
                    <a:pt x="181" y="3"/>
                    <a:pt x="180" y="3"/>
                  </a:cubicBezTo>
                  <a:cubicBezTo>
                    <a:pt x="179" y="2"/>
                    <a:pt x="179" y="2"/>
                    <a:pt x="178" y="2"/>
                  </a:cubicBezTo>
                  <a:cubicBezTo>
                    <a:pt x="177" y="1"/>
                    <a:pt x="176" y="0"/>
                    <a:pt x="176" y="0"/>
                  </a:cubicBezTo>
                  <a:cubicBezTo>
                    <a:pt x="176" y="0"/>
                    <a:pt x="176" y="0"/>
                    <a:pt x="17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形状 80"/>
            <p:cNvSpPr>
              <a:spLocks/>
            </p:cNvSpPr>
            <p:nvPr/>
          </p:nvSpPr>
          <p:spPr bwMode="auto">
            <a:xfrm>
              <a:off x="9474601" y="1829847"/>
              <a:ext cx="367542" cy="67665"/>
            </a:xfrm>
            <a:custGeom>
              <a:avLst/>
              <a:gdLst>
                <a:gd name="T0" fmla="*/ 237 w 239"/>
                <a:gd name="T1" fmla="*/ 0 h 44"/>
                <a:gd name="T2" fmla="*/ 236 w 239"/>
                <a:gd name="T3" fmla="*/ 1 h 44"/>
                <a:gd name="T4" fmla="*/ 122 w 239"/>
                <a:gd name="T5" fmla="*/ 42 h 44"/>
                <a:gd name="T6" fmla="*/ 122 w 239"/>
                <a:gd name="T7" fmla="*/ 42 h 44"/>
                <a:gd name="T8" fmla="*/ 36 w 239"/>
                <a:gd name="T9" fmla="*/ 21 h 44"/>
                <a:gd name="T10" fmla="*/ 11 w 239"/>
                <a:gd name="T11" fmla="*/ 7 h 44"/>
                <a:gd name="T12" fmla="*/ 4 w 239"/>
                <a:gd name="T13" fmla="*/ 2 h 44"/>
                <a:gd name="T14" fmla="*/ 3 w 239"/>
                <a:gd name="T15" fmla="*/ 2 h 44"/>
                <a:gd name="T16" fmla="*/ 2 w 239"/>
                <a:gd name="T17" fmla="*/ 1 h 44"/>
                <a:gd name="T18" fmla="*/ 0 w 239"/>
                <a:gd name="T19" fmla="*/ 2 h 44"/>
                <a:gd name="T20" fmla="*/ 1 w 239"/>
                <a:gd name="T21" fmla="*/ 3 h 44"/>
                <a:gd name="T22" fmla="*/ 122 w 239"/>
                <a:gd name="T23" fmla="*/ 44 h 44"/>
                <a:gd name="T24" fmla="*/ 238 w 239"/>
                <a:gd name="T25" fmla="*/ 2 h 44"/>
                <a:gd name="T26" fmla="*/ 239 w 239"/>
                <a:gd name="T27" fmla="*/ 1 h 44"/>
                <a:gd name="T28" fmla="*/ 237 w 239"/>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9" h="44">
                  <a:moveTo>
                    <a:pt x="237" y="0"/>
                  </a:moveTo>
                  <a:cubicBezTo>
                    <a:pt x="237" y="0"/>
                    <a:pt x="237" y="0"/>
                    <a:pt x="236" y="1"/>
                  </a:cubicBezTo>
                  <a:cubicBezTo>
                    <a:pt x="196" y="32"/>
                    <a:pt x="157" y="42"/>
                    <a:pt x="122" y="42"/>
                  </a:cubicBezTo>
                  <a:cubicBezTo>
                    <a:pt x="122" y="42"/>
                    <a:pt x="122" y="42"/>
                    <a:pt x="122" y="42"/>
                  </a:cubicBezTo>
                  <a:cubicBezTo>
                    <a:pt x="87" y="42"/>
                    <a:pt x="57" y="32"/>
                    <a:pt x="36" y="21"/>
                  </a:cubicBezTo>
                  <a:cubicBezTo>
                    <a:pt x="25" y="16"/>
                    <a:pt x="16" y="11"/>
                    <a:pt x="11" y="7"/>
                  </a:cubicBezTo>
                  <a:cubicBezTo>
                    <a:pt x="8" y="5"/>
                    <a:pt x="5" y="4"/>
                    <a:pt x="4" y="2"/>
                  </a:cubicBezTo>
                  <a:cubicBezTo>
                    <a:pt x="3" y="2"/>
                    <a:pt x="3" y="2"/>
                    <a:pt x="3" y="2"/>
                  </a:cubicBezTo>
                  <a:cubicBezTo>
                    <a:pt x="2" y="1"/>
                    <a:pt x="2" y="1"/>
                    <a:pt x="2" y="1"/>
                  </a:cubicBezTo>
                  <a:cubicBezTo>
                    <a:pt x="0" y="2"/>
                    <a:pt x="0" y="2"/>
                    <a:pt x="0" y="2"/>
                  </a:cubicBezTo>
                  <a:cubicBezTo>
                    <a:pt x="0" y="2"/>
                    <a:pt x="0" y="2"/>
                    <a:pt x="1" y="3"/>
                  </a:cubicBezTo>
                  <a:cubicBezTo>
                    <a:pt x="6" y="7"/>
                    <a:pt x="56" y="44"/>
                    <a:pt x="122" y="44"/>
                  </a:cubicBezTo>
                  <a:cubicBezTo>
                    <a:pt x="158" y="44"/>
                    <a:pt x="198" y="34"/>
                    <a:pt x="238" y="2"/>
                  </a:cubicBezTo>
                  <a:cubicBezTo>
                    <a:pt x="238" y="2"/>
                    <a:pt x="239" y="1"/>
                    <a:pt x="239" y="1"/>
                  </a:cubicBezTo>
                  <a:cubicBezTo>
                    <a:pt x="237" y="0"/>
                    <a:pt x="237" y="0"/>
                    <a:pt x="23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形状 81"/>
            <p:cNvSpPr>
              <a:spLocks/>
            </p:cNvSpPr>
            <p:nvPr/>
          </p:nvSpPr>
          <p:spPr bwMode="auto">
            <a:xfrm>
              <a:off x="9362339" y="2058983"/>
              <a:ext cx="3076" cy="53825"/>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形状 82"/>
            <p:cNvSpPr>
              <a:spLocks/>
            </p:cNvSpPr>
            <p:nvPr/>
          </p:nvSpPr>
          <p:spPr bwMode="auto">
            <a:xfrm>
              <a:off x="9362339" y="2058983"/>
              <a:ext cx="3076" cy="53825"/>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形状 83"/>
            <p:cNvSpPr>
              <a:spLocks/>
            </p:cNvSpPr>
            <p:nvPr/>
          </p:nvSpPr>
          <p:spPr bwMode="auto">
            <a:xfrm>
              <a:off x="9969783" y="2058983"/>
              <a:ext cx="3076" cy="53825"/>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close/>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形状 84"/>
            <p:cNvSpPr>
              <a:spLocks/>
            </p:cNvSpPr>
            <p:nvPr/>
          </p:nvSpPr>
          <p:spPr bwMode="auto">
            <a:xfrm>
              <a:off x="9969783" y="2058983"/>
              <a:ext cx="3076" cy="53825"/>
            </a:xfrm>
            <a:custGeom>
              <a:avLst/>
              <a:gdLst>
                <a:gd name="T0" fmla="*/ 2 w 2"/>
                <a:gd name="T1" fmla="*/ 0 h 35"/>
                <a:gd name="T2" fmla="*/ 0 w 2"/>
                <a:gd name="T3" fmla="*/ 0 h 35"/>
                <a:gd name="T4" fmla="*/ 0 w 2"/>
                <a:gd name="T5" fmla="*/ 34 h 35"/>
                <a:gd name="T6" fmla="*/ 0 w 2"/>
                <a:gd name="T7" fmla="*/ 35 h 35"/>
                <a:gd name="T8" fmla="*/ 2 w 2"/>
                <a:gd name="T9" fmla="*/ 35 h 35"/>
                <a:gd name="T10" fmla="*/ 2 w 2"/>
                <a:gd name="T11" fmla="*/ 34 h 35"/>
                <a:gd name="T12" fmla="*/ 2 w 2"/>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 h="35">
                  <a:moveTo>
                    <a:pt x="2" y="0"/>
                  </a:moveTo>
                  <a:lnTo>
                    <a:pt x="0" y="0"/>
                  </a:lnTo>
                  <a:lnTo>
                    <a:pt x="0" y="34"/>
                  </a:lnTo>
                  <a:lnTo>
                    <a:pt x="0" y="35"/>
                  </a:lnTo>
                  <a:lnTo>
                    <a:pt x="2" y="35"/>
                  </a:lnTo>
                  <a:lnTo>
                    <a:pt x="2" y="3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形状 85"/>
            <p:cNvSpPr>
              <a:spLocks/>
            </p:cNvSpPr>
            <p:nvPr/>
          </p:nvSpPr>
          <p:spPr bwMode="auto">
            <a:xfrm>
              <a:off x="9511509" y="1346968"/>
              <a:ext cx="193767" cy="33832"/>
            </a:xfrm>
            <a:custGeom>
              <a:avLst/>
              <a:gdLst>
                <a:gd name="T0" fmla="*/ 2 w 126"/>
                <a:gd name="T1" fmla="*/ 0 h 22"/>
                <a:gd name="T2" fmla="*/ 0 w 126"/>
                <a:gd name="T3" fmla="*/ 15 h 22"/>
                <a:gd name="T4" fmla="*/ 64 w 126"/>
                <a:gd name="T5" fmla="*/ 22 h 22"/>
                <a:gd name="T6" fmla="*/ 126 w 126"/>
                <a:gd name="T7" fmla="*/ 15 h 22"/>
                <a:gd name="T8" fmla="*/ 92 w 126"/>
                <a:gd name="T9" fmla="*/ 17 h 22"/>
                <a:gd name="T10" fmla="*/ 2 w 126"/>
                <a:gd name="T11" fmla="*/ 0 h 22"/>
              </a:gdLst>
              <a:ahLst/>
              <a:cxnLst>
                <a:cxn ang="0">
                  <a:pos x="T0" y="T1"/>
                </a:cxn>
                <a:cxn ang="0">
                  <a:pos x="T2" y="T3"/>
                </a:cxn>
                <a:cxn ang="0">
                  <a:pos x="T4" y="T5"/>
                </a:cxn>
                <a:cxn ang="0">
                  <a:pos x="T6" y="T7"/>
                </a:cxn>
                <a:cxn ang="0">
                  <a:pos x="T8" y="T9"/>
                </a:cxn>
                <a:cxn ang="0">
                  <a:pos x="T10" y="T11"/>
                </a:cxn>
              </a:cxnLst>
              <a:rect l="0" t="0" r="r" b="b"/>
              <a:pathLst>
                <a:path w="126" h="22">
                  <a:moveTo>
                    <a:pt x="2" y="0"/>
                  </a:moveTo>
                  <a:cubicBezTo>
                    <a:pt x="1" y="4"/>
                    <a:pt x="1" y="9"/>
                    <a:pt x="0" y="15"/>
                  </a:cubicBezTo>
                  <a:cubicBezTo>
                    <a:pt x="23" y="20"/>
                    <a:pt x="45" y="22"/>
                    <a:pt x="64" y="22"/>
                  </a:cubicBezTo>
                  <a:cubicBezTo>
                    <a:pt x="89" y="22"/>
                    <a:pt x="110" y="18"/>
                    <a:pt x="126" y="15"/>
                  </a:cubicBezTo>
                  <a:cubicBezTo>
                    <a:pt x="116" y="16"/>
                    <a:pt x="104" y="17"/>
                    <a:pt x="92" y="17"/>
                  </a:cubicBezTo>
                  <a:cubicBezTo>
                    <a:pt x="64" y="17"/>
                    <a:pt x="33" y="12"/>
                    <a:pt x="2"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形状 86"/>
            <p:cNvSpPr>
              <a:spLocks noEditPoints="1"/>
            </p:cNvSpPr>
            <p:nvPr/>
          </p:nvSpPr>
          <p:spPr bwMode="auto">
            <a:xfrm>
              <a:off x="9413087" y="1147050"/>
              <a:ext cx="445971" cy="318332"/>
            </a:xfrm>
            <a:custGeom>
              <a:avLst/>
              <a:gdLst>
                <a:gd name="T0" fmla="*/ 27 w 290"/>
                <a:gd name="T1" fmla="*/ 104 h 207"/>
                <a:gd name="T2" fmla="*/ 27 w 290"/>
                <a:gd name="T3" fmla="*/ 110 h 207"/>
                <a:gd name="T4" fmla="*/ 47 w 290"/>
                <a:gd name="T5" fmla="*/ 207 h 207"/>
                <a:gd name="T6" fmla="*/ 64 w 290"/>
                <a:gd name="T7" fmla="*/ 128 h 207"/>
                <a:gd name="T8" fmla="*/ 64 w 290"/>
                <a:gd name="T9" fmla="*/ 128 h 207"/>
                <a:gd name="T10" fmla="*/ 27 w 290"/>
                <a:gd name="T11" fmla="*/ 104 h 207"/>
                <a:gd name="T12" fmla="*/ 124 w 290"/>
                <a:gd name="T13" fmla="*/ 0 h 207"/>
                <a:gd name="T14" fmla="*/ 43 w 290"/>
                <a:gd name="T15" fmla="*/ 19 h 207"/>
                <a:gd name="T16" fmla="*/ 36 w 290"/>
                <a:gd name="T17" fmla="*/ 23 h 207"/>
                <a:gd name="T18" fmla="*/ 152 w 290"/>
                <a:gd name="T19" fmla="*/ 138 h 207"/>
                <a:gd name="T20" fmla="*/ 239 w 290"/>
                <a:gd name="T21" fmla="*/ 132 h 207"/>
                <a:gd name="T22" fmla="*/ 252 w 290"/>
                <a:gd name="T23" fmla="*/ 127 h 207"/>
                <a:gd name="T24" fmla="*/ 254 w 290"/>
                <a:gd name="T25" fmla="*/ 127 h 207"/>
                <a:gd name="T26" fmla="*/ 256 w 290"/>
                <a:gd name="T27" fmla="*/ 126 h 207"/>
                <a:gd name="T28" fmla="*/ 255 w 290"/>
                <a:gd name="T29" fmla="*/ 128 h 207"/>
                <a:gd name="T30" fmla="*/ 254 w 290"/>
                <a:gd name="T31" fmla="*/ 143 h 207"/>
                <a:gd name="T32" fmla="*/ 270 w 290"/>
                <a:gd name="T33" fmla="*/ 205 h 207"/>
                <a:gd name="T34" fmla="*/ 272 w 290"/>
                <a:gd name="T35" fmla="*/ 196 h 207"/>
                <a:gd name="T36" fmla="*/ 279 w 290"/>
                <a:gd name="T37" fmla="*/ 168 h 207"/>
                <a:gd name="T38" fmla="*/ 289 w 290"/>
                <a:gd name="T39" fmla="*/ 116 h 207"/>
                <a:gd name="T40" fmla="*/ 290 w 290"/>
                <a:gd name="T41" fmla="*/ 108 h 207"/>
                <a:gd name="T42" fmla="*/ 272 w 290"/>
                <a:gd name="T43" fmla="*/ 62 h 207"/>
                <a:gd name="T44" fmla="*/ 250 w 290"/>
                <a:gd name="T45" fmla="*/ 48 h 207"/>
                <a:gd name="T46" fmla="*/ 250 w 290"/>
                <a:gd name="T47" fmla="*/ 48 h 207"/>
                <a:gd name="T48" fmla="*/ 250 w 290"/>
                <a:gd name="T49" fmla="*/ 47 h 207"/>
                <a:gd name="T50" fmla="*/ 250 w 290"/>
                <a:gd name="T51" fmla="*/ 47 h 207"/>
                <a:gd name="T52" fmla="*/ 250 w 290"/>
                <a:gd name="T53" fmla="*/ 48 h 207"/>
                <a:gd name="T54" fmla="*/ 249 w 290"/>
                <a:gd name="T55" fmla="*/ 47 h 207"/>
                <a:gd name="T56" fmla="*/ 249 w 290"/>
                <a:gd name="T57" fmla="*/ 47 h 207"/>
                <a:gd name="T58" fmla="*/ 249 w 290"/>
                <a:gd name="T59" fmla="*/ 45 h 207"/>
                <a:gd name="T60" fmla="*/ 247 w 290"/>
                <a:gd name="T61" fmla="*/ 41 h 207"/>
                <a:gd name="T62" fmla="*/ 241 w 290"/>
                <a:gd name="T63" fmla="*/ 28 h 207"/>
                <a:gd name="T64" fmla="*/ 210 w 290"/>
                <a:gd name="T65" fmla="*/ 6 h 207"/>
                <a:gd name="T66" fmla="*/ 228 w 290"/>
                <a:gd name="T67" fmla="*/ 32 h 207"/>
                <a:gd name="T68" fmla="*/ 229 w 290"/>
                <a:gd name="T69" fmla="*/ 35 h 207"/>
                <a:gd name="T70" fmla="*/ 227 w 290"/>
                <a:gd name="T71" fmla="*/ 33 h 207"/>
                <a:gd name="T72" fmla="*/ 162 w 290"/>
                <a:gd name="T73" fmla="*/ 4 h 207"/>
                <a:gd name="T74" fmla="*/ 124 w 290"/>
                <a:gd name="T7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0" h="207">
                  <a:moveTo>
                    <a:pt x="27" y="104"/>
                  </a:moveTo>
                  <a:cubicBezTo>
                    <a:pt x="27" y="106"/>
                    <a:pt x="27" y="108"/>
                    <a:pt x="27" y="110"/>
                  </a:cubicBezTo>
                  <a:cubicBezTo>
                    <a:pt x="27" y="145"/>
                    <a:pt x="37" y="167"/>
                    <a:pt x="47" y="207"/>
                  </a:cubicBezTo>
                  <a:cubicBezTo>
                    <a:pt x="59" y="168"/>
                    <a:pt x="63" y="141"/>
                    <a:pt x="64" y="128"/>
                  </a:cubicBezTo>
                  <a:cubicBezTo>
                    <a:pt x="64" y="128"/>
                    <a:pt x="64" y="128"/>
                    <a:pt x="64" y="128"/>
                  </a:cubicBezTo>
                  <a:cubicBezTo>
                    <a:pt x="52" y="121"/>
                    <a:pt x="39" y="114"/>
                    <a:pt x="27" y="104"/>
                  </a:cubicBezTo>
                  <a:moveTo>
                    <a:pt x="124" y="0"/>
                  </a:moveTo>
                  <a:cubicBezTo>
                    <a:pt x="99" y="0"/>
                    <a:pt x="71" y="5"/>
                    <a:pt x="43" y="19"/>
                  </a:cubicBezTo>
                  <a:cubicBezTo>
                    <a:pt x="40" y="20"/>
                    <a:pt x="38" y="22"/>
                    <a:pt x="36" y="23"/>
                  </a:cubicBezTo>
                  <a:cubicBezTo>
                    <a:pt x="0" y="66"/>
                    <a:pt x="72" y="138"/>
                    <a:pt x="152" y="138"/>
                  </a:cubicBezTo>
                  <a:cubicBezTo>
                    <a:pt x="197" y="138"/>
                    <a:pt x="224" y="135"/>
                    <a:pt x="239" y="132"/>
                  </a:cubicBezTo>
                  <a:cubicBezTo>
                    <a:pt x="245" y="130"/>
                    <a:pt x="250" y="128"/>
                    <a:pt x="252" y="127"/>
                  </a:cubicBezTo>
                  <a:cubicBezTo>
                    <a:pt x="253" y="127"/>
                    <a:pt x="254" y="127"/>
                    <a:pt x="254" y="127"/>
                  </a:cubicBezTo>
                  <a:cubicBezTo>
                    <a:pt x="256" y="126"/>
                    <a:pt x="256" y="126"/>
                    <a:pt x="256" y="126"/>
                  </a:cubicBezTo>
                  <a:cubicBezTo>
                    <a:pt x="255" y="128"/>
                    <a:pt x="255" y="128"/>
                    <a:pt x="255" y="128"/>
                  </a:cubicBezTo>
                  <a:cubicBezTo>
                    <a:pt x="254" y="133"/>
                    <a:pt x="254" y="138"/>
                    <a:pt x="254" y="143"/>
                  </a:cubicBezTo>
                  <a:cubicBezTo>
                    <a:pt x="254" y="169"/>
                    <a:pt x="266" y="197"/>
                    <a:pt x="270" y="205"/>
                  </a:cubicBezTo>
                  <a:cubicBezTo>
                    <a:pt x="270" y="203"/>
                    <a:pt x="271" y="200"/>
                    <a:pt x="272" y="196"/>
                  </a:cubicBezTo>
                  <a:cubicBezTo>
                    <a:pt x="274" y="188"/>
                    <a:pt x="276" y="178"/>
                    <a:pt x="279" y="168"/>
                  </a:cubicBezTo>
                  <a:cubicBezTo>
                    <a:pt x="284" y="147"/>
                    <a:pt x="289" y="124"/>
                    <a:pt x="289" y="116"/>
                  </a:cubicBezTo>
                  <a:cubicBezTo>
                    <a:pt x="289" y="114"/>
                    <a:pt x="290" y="111"/>
                    <a:pt x="290" y="108"/>
                  </a:cubicBezTo>
                  <a:cubicBezTo>
                    <a:pt x="290" y="86"/>
                    <a:pt x="281" y="71"/>
                    <a:pt x="272" y="62"/>
                  </a:cubicBezTo>
                  <a:cubicBezTo>
                    <a:pt x="262" y="53"/>
                    <a:pt x="253" y="49"/>
                    <a:pt x="250" y="48"/>
                  </a:cubicBezTo>
                  <a:cubicBezTo>
                    <a:pt x="250" y="48"/>
                    <a:pt x="250" y="48"/>
                    <a:pt x="250" y="48"/>
                  </a:cubicBezTo>
                  <a:cubicBezTo>
                    <a:pt x="250" y="47"/>
                    <a:pt x="250" y="47"/>
                    <a:pt x="250" y="47"/>
                  </a:cubicBezTo>
                  <a:cubicBezTo>
                    <a:pt x="250" y="47"/>
                    <a:pt x="250" y="47"/>
                    <a:pt x="250" y="47"/>
                  </a:cubicBezTo>
                  <a:cubicBezTo>
                    <a:pt x="250" y="48"/>
                    <a:pt x="250" y="48"/>
                    <a:pt x="250" y="48"/>
                  </a:cubicBezTo>
                  <a:cubicBezTo>
                    <a:pt x="249" y="47"/>
                    <a:pt x="249" y="47"/>
                    <a:pt x="249" y="47"/>
                  </a:cubicBezTo>
                  <a:cubicBezTo>
                    <a:pt x="249" y="47"/>
                    <a:pt x="249" y="47"/>
                    <a:pt x="249" y="47"/>
                  </a:cubicBezTo>
                  <a:cubicBezTo>
                    <a:pt x="249" y="47"/>
                    <a:pt x="249" y="46"/>
                    <a:pt x="249" y="45"/>
                  </a:cubicBezTo>
                  <a:cubicBezTo>
                    <a:pt x="249" y="44"/>
                    <a:pt x="248" y="43"/>
                    <a:pt x="247" y="41"/>
                  </a:cubicBezTo>
                  <a:cubicBezTo>
                    <a:pt x="246" y="38"/>
                    <a:pt x="244" y="33"/>
                    <a:pt x="241" y="28"/>
                  </a:cubicBezTo>
                  <a:cubicBezTo>
                    <a:pt x="235" y="19"/>
                    <a:pt x="225" y="9"/>
                    <a:pt x="210" y="6"/>
                  </a:cubicBezTo>
                  <a:cubicBezTo>
                    <a:pt x="215" y="10"/>
                    <a:pt x="225" y="19"/>
                    <a:pt x="228" y="32"/>
                  </a:cubicBezTo>
                  <a:cubicBezTo>
                    <a:pt x="229" y="35"/>
                    <a:pt x="229" y="35"/>
                    <a:pt x="229" y="35"/>
                  </a:cubicBezTo>
                  <a:cubicBezTo>
                    <a:pt x="227" y="33"/>
                    <a:pt x="227" y="33"/>
                    <a:pt x="227" y="33"/>
                  </a:cubicBezTo>
                  <a:cubicBezTo>
                    <a:pt x="216" y="24"/>
                    <a:pt x="195" y="10"/>
                    <a:pt x="162" y="4"/>
                  </a:cubicBezTo>
                  <a:cubicBezTo>
                    <a:pt x="151" y="2"/>
                    <a:pt x="138" y="0"/>
                    <a:pt x="124"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形状 87"/>
            <p:cNvSpPr>
              <a:spLocks noEditPoints="1"/>
            </p:cNvSpPr>
            <p:nvPr/>
          </p:nvSpPr>
          <p:spPr bwMode="auto">
            <a:xfrm>
              <a:off x="9406936" y="1143974"/>
              <a:ext cx="455198" cy="332172"/>
            </a:xfrm>
            <a:custGeom>
              <a:avLst/>
              <a:gdLst>
                <a:gd name="T0" fmla="*/ 47 w 296"/>
                <a:gd name="T1" fmla="*/ 21 h 216"/>
                <a:gd name="T2" fmla="*/ 166 w 296"/>
                <a:gd name="T3" fmla="*/ 6 h 216"/>
                <a:gd name="T4" fmla="*/ 233 w 296"/>
                <a:gd name="T5" fmla="*/ 37 h 216"/>
                <a:gd name="T6" fmla="*/ 214 w 296"/>
                <a:gd name="T7" fmla="*/ 8 h 216"/>
                <a:gd name="T8" fmla="*/ 251 w 296"/>
                <a:gd name="T9" fmla="*/ 43 h 216"/>
                <a:gd name="T10" fmla="*/ 253 w 296"/>
                <a:gd name="T11" fmla="*/ 49 h 216"/>
                <a:gd name="T12" fmla="*/ 254 w 296"/>
                <a:gd name="T13" fmla="*/ 50 h 216"/>
                <a:gd name="T14" fmla="*/ 254 w 296"/>
                <a:gd name="T15" fmla="*/ 50 h 216"/>
                <a:gd name="T16" fmla="*/ 276 w 296"/>
                <a:gd name="T17" fmla="*/ 64 h 216"/>
                <a:gd name="T18" fmla="*/ 293 w 296"/>
                <a:gd name="T19" fmla="*/ 118 h 216"/>
                <a:gd name="T20" fmla="*/ 276 w 296"/>
                <a:gd name="T21" fmla="*/ 198 h 216"/>
                <a:gd name="T22" fmla="*/ 258 w 296"/>
                <a:gd name="T23" fmla="*/ 145 h 216"/>
                <a:gd name="T24" fmla="*/ 260 w 296"/>
                <a:gd name="T25" fmla="*/ 128 h 216"/>
                <a:gd name="T26" fmla="*/ 256 w 296"/>
                <a:gd name="T27" fmla="*/ 129 h 216"/>
                <a:gd name="T28" fmla="*/ 257 w 296"/>
                <a:gd name="T29" fmla="*/ 130 h 216"/>
                <a:gd name="T30" fmla="*/ 257 w 296"/>
                <a:gd name="T31" fmla="*/ 130 h 216"/>
                <a:gd name="T32" fmla="*/ 69 w 296"/>
                <a:gd name="T33" fmla="*/ 130 h 216"/>
                <a:gd name="T34" fmla="*/ 68 w 296"/>
                <a:gd name="T35" fmla="*/ 130 h 216"/>
                <a:gd name="T36" fmla="*/ 51 w 296"/>
                <a:gd name="T37" fmla="*/ 209 h 216"/>
                <a:gd name="T38" fmla="*/ 31 w 296"/>
                <a:gd name="T39" fmla="*/ 106 h 216"/>
                <a:gd name="T40" fmla="*/ 42 w 296"/>
                <a:gd name="T41" fmla="*/ 23 h 216"/>
                <a:gd name="T42" fmla="*/ 128 w 296"/>
                <a:gd name="T43" fmla="*/ 0 h 216"/>
                <a:gd name="T44" fmla="*/ 10 w 296"/>
                <a:gd name="T45" fmla="*/ 68 h 216"/>
                <a:gd name="T46" fmla="*/ 29 w 296"/>
                <a:gd name="T47" fmla="*/ 112 h 216"/>
                <a:gd name="T48" fmla="*/ 49 w 296"/>
                <a:gd name="T49" fmla="*/ 210 h 216"/>
                <a:gd name="T50" fmla="*/ 50 w 296"/>
                <a:gd name="T51" fmla="*/ 214 h 216"/>
                <a:gd name="T52" fmla="*/ 51 w 296"/>
                <a:gd name="T53" fmla="*/ 213 h 216"/>
                <a:gd name="T54" fmla="*/ 68 w 296"/>
                <a:gd name="T55" fmla="*/ 147 h 216"/>
                <a:gd name="T56" fmla="*/ 160 w 296"/>
                <a:gd name="T57" fmla="*/ 149 h 216"/>
                <a:gd name="T58" fmla="*/ 257 w 296"/>
                <a:gd name="T59" fmla="*/ 131 h 216"/>
                <a:gd name="T60" fmla="*/ 273 w 296"/>
                <a:gd name="T61" fmla="*/ 210 h 216"/>
                <a:gd name="T62" fmla="*/ 274 w 296"/>
                <a:gd name="T63" fmla="*/ 213 h 216"/>
                <a:gd name="T64" fmla="*/ 275 w 296"/>
                <a:gd name="T65" fmla="*/ 210 h 216"/>
                <a:gd name="T66" fmla="*/ 285 w 296"/>
                <a:gd name="T67" fmla="*/ 170 h 216"/>
                <a:gd name="T68" fmla="*/ 296 w 296"/>
                <a:gd name="T69" fmla="*/ 110 h 216"/>
                <a:gd name="T70" fmla="*/ 255 w 296"/>
                <a:gd name="T71" fmla="*/ 48 h 216"/>
                <a:gd name="T72" fmla="*/ 210 w 296"/>
                <a:gd name="T73" fmla="*/ 5 h 216"/>
                <a:gd name="T74" fmla="*/ 209 w 296"/>
                <a:gd name="T75" fmla="*/ 7 h 216"/>
                <a:gd name="T76" fmla="*/ 229 w 296"/>
                <a:gd name="T77" fmla="*/ 31 h 216"/>
                <a:gd name="T78" fmla="*/ 128 w 29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216">
                  <a:moveTo>
                    <a:pt x="40" y="25"/>
                  </a:moveTo>
                  <a:cubicBezTo>
                    <a:pt x="42" y="24"/>
                    <a:pt x="44" y="22"/>
                    <a:pt x="47" y="21"/>
                  </a:cubicBezTo>
                  <a:cubicBezTo>
                    <a:pt x="75" y="7"/>
                    <a:pt x="103" y="2"/>
                    <a:pt x="128" y="2"/>
                  </a:cubicBezTo>
                  <a:cubicBezTo>
                    <a:pt x="142" y="2"/>
                    <a:pt x="155" y="4"/>
                    <a:pt x="166" y="6"/>
                  </a:cubicBezTo>
                  <a:cubicBezTo>
                    <a:pt x="199" y="12"/>
                    <a:pt x="220" y="26"/>
                    <a:pt x="231" y="35"/>
                  </a:cubicBezTo>
                  <a:cubicBezTo>
                    <a:pt x="233" y="37"/>
                    <a:pt x="233" y="37"/>
                    <a:pt x="233" y="37"/>
                  </a:cubicBezTo>
                  <a:cubicBezTo>
                    <a:pt x="232" y="34"/>
                    <a:pt x="232" y="34"/>
                    <a:pt x="232" y="34"/>
                  </a:cubicBezTo>
                  <a:cubicBezTo>
                    <a:pt x="229" y="21"/>
                    <a:pt x="219" y="12"/>
                    <a:pt x="214" y="8"/>
                  </a:cubicBezTo>
                  <a:cubicBezTo>
                    <a:pt x="229" y="11"/>
                    <a:pt x="239" y="21"/>
                    <a:pt x="245" y="30"/>
                  </a:cubicBezTo>
                  <a:cubicBezTo>
                    <a:pt x="248" y="35"/>
                    <a:pt x="250" y="40"/>
                    <a:pt x="251" y="43"/>
                  </a:cubicBezTo>
                  <a:cubicBezTo>
                    <a:pt x="252" y="45"/>
                    <a:pt x="253" y="46"/>
                    <a:pt x="253" y="47"/>
                  </a:cubicBezTo>
                  <a:cubicBezTo>
                    <a:pt x="253" y="48"/>
                    <a:pt x="253" y="49"/>
                    <a:pt x="253" y="49"/>
                  </a:cubicBezTo>
                  <a:cubicBezTo>
                    <a:pt x="253" y="49"/>
                    <a:pt x="253" y="49"/>
                    <a:pt x="253" y="49"/>
                  </a:cubicBezTo>
                  <a:cubicBezTo>
                    <a:pt x="254" y="50"/>
                    <a:pt x="254" y="50"/>
                    <a:pt x="254" y="50"/>
                  </a:cubicBezTo>
                  <a:cubicBezTo>
                    <a:pt x="254" y="49"/>
                    <a:pt x="254" y="49"/>
                    <a:pt x="254" y="49"/>
                  </a:cubicBezTo>
                  <a:cubicBezTo>
                    <a:pt x="254" y="50"/>
                    <a:pt x="254" y="50"/>
                    <a:pt x="254" y="50"/>
                  </a:cubicBezTo>
                  <a:cubicBezTo>
                    <a:pt x="254" y="50"/>
                    <a:pt x="254" y="50"/>
                    <a:pt x="254" y="50"/>
                  </a:cubicBezTo>
                  <a:cubicBezTo>
                    <a:pt x="257" y="51"/>
                    <a:pt x="266" y="55"/>
                    <a:pt x="276" y="64"/>
                  </a:cubicBezTo>
                  <a:cubicBezTo>
                    <a:pt x="285" y="73"/>
                    <a:pt x="294" y="88"/>
                    <a:pt x="294" y="110"/>
                  </a:cubicBezTo>
                  <a:cubicBezTo>
                    <a:pt x="294" y="113"/>
                    <a:pt x="293" y="116"/>
                    <a:pt x="293" y="118"/>
                  </a:cubicBezTo>
                  <a:cubicBezTo>
                    <a:pt x="293" y="126"/>
                    <a:pt x="288" y="149"/>
                    <a:pt x="283" y="170"/>
                  </a:cubicBezTo>
                  <a:cubicBezTo>
                    <a:pt x="280" y="180"/>
                    <a:pt x="278" y="190"/>
                    <a:pt x="276" y="198"/>
                  </a:cubicBezTo>
                  <a:cubicBezTo>
                    <a:pt x="275" y="202"/>
                    <a:pt x="274" y="205"/>
                    <a:pt x="274" y="207"/>
                  </a:cubicBezTo>
                  <a:cubicBezTo>
                    <a:pt x="270" y="199"/>
                    <a:pt x="258" y="171"/>
                    <a:pt x="258" y="145"/>
                  </a:cubicBezTo>
                  <a:cubicBezTo>
                    <a:pt x="258" y="140"/>
                    <a:pt x="258" y="135"/>
                    <a:pt x="259" y="130"/>
                  </a:cubicBezTo>
                  <a:cubicBezTo>
                    <a:pt x="260" y="128"/>
                    <a:pt x="260" y="128"/>
                    <a:pt x="260" y="128"/>
                  </a:cubicBezTo>
                  <a:cubicBezTo>
                    <a:pt x="258" y="129"/>
                    <a:pt x="258" y="129"/>
                    <a:pt x="258" y="129"/>
                  </a:cubicBezTo>
                  <a:cubicBezTo>
                    <a:pt x="258" y="129"/>
                    <a:pt x="257" y="129"/>
                    <a:pt x="256" y="129"/>
                  </a:cubicBezTo>
                  <a:cubicBezTo>
                    <a:pt x="254" y="130"/>
                    <a:pt x="249" y="132"/>
                    <a:pt x="243" y="134"/>
                  </a:cubicBezTo>
                  <a:cubicBezTo>
                    <a:pt x="250" y="133"/>
                    <a:pt x="254" y="131"/>
                    <a:pt x="257" y="130"/>
                  </a:cubicBezTo>
                  <a:cubicBezTo>
                    <a:pt x="257" y="130"/>
                    <a:pt x="257" y="130"/>
                    <a:pt x="257" y="130"/>
                  </a:cubicBezTo>
                  <a:cubicBezTo>
                    <a:pt x="257" y="130"/>
                    <a:pt x="257" y="130"/>
                    <a:pt x="257" y="130"/>
                  </a:cubicBezTo>
                  <a:cubicBezTo>
                    <a:pt x="248" y="134"/>
                    <a:pt x="209" y="148"/>
                    <a:pt x="160" y="148"/>
                  </a:cubicBezTo>
                  <a:cubicBezTo>
                    <a:pt x="132" y="148"/>
                    <a:pt x="101" y="143"/>
                    <a:pt x="69" y="130"/>
                  </a:cubicBezTo>
                  <a:cubicBezTo>
                    <a:pt x="69" y="130"/>
                    <a:pt x="69" y="130"/>
                    <a:pt x="69" y="130"/>
                  </a:cubicBezTo>
                  <a:cubicBezTo>
                    <a:pt x="69" y="130"/>
                    <a:pt x="68" y="130"/>
                    <a:pt x="68" y="130"/>
                  </a:cubicBezTo>
                  <a:cubicBezTo>
                    <a:pt x="68" y="130"/>
                    <a:pt x="68" y="130"/>
                    <a:pt x="68" y="130"/>
                  </a:cubicBezTo>
                  <a:cubicBezTo>
                    <a:pt x="67" y="143"/>
                    <a:pt x="63" y="170"/>
                    <a:pt x="51" y="209"/>
                  </a:cubicBezTo>
                  <a:cubicBezTo>
                    <a:pt x="41" y="169"/>
                    <a:pt x="31" y="147"/>
                    <a:pt x="31" y="112"/>
                  </a:cubicBezTo>
                  <a:cubicBezTo>
                    <a:pt x="31" y="110"/>
                    <a:pt x="31" y="108"/>
                    <a:pt x="31" y="106"/>
                  </a:cubicBezTo>
                  <a:cubicBezTo>
                    <a:pt x="30" y="106"/>
                    <a:pt x="30" y="106"/>
                    <a:pt x="30" y="106"/>
                  </a:cubicBezTo>
                  <a:cubicBezTo>
                    <a:pt x="0" y="77"/>
                    <a:pt x="7" y="43"/>
                    <a:pt x="42" y="23"/>
                  </a:cubicBezTo>
                  <a:cubicBezTo>
                    <a:pt x="41" y="24"/>
                    <a:pt x="41" y="24"/>
                    <a:pt x="40" y="25"/>
                  </a:cubicBezTo>
                  <a:moveTo>
                    <a:pt x="128" y="0"/>
                  </a:moveTo>
                  <a:cubicBezTo>
                    <a:pt x="103" y="0"/>
                    <a:pt x="75" y="5"/>
                    <a:pt x="46" y="20"/>
                  </a:cubicBezTo>
                  <a:cubicBezTo>
                    <a:pt x="23" y="31"/>
                    <a:pt x="10" y="49"/>
                    <a:pt x="10" y="68"/>
                  </a:cubicBezTo>
                  <a:cubicBezTo>
                    <a:pt x="10" y="81"/>
                    <a:pt x="16" y="94"/>
                    <a:pt x="29" y="106"/>
                  </a:cubicBezTo>
                  <a:cubicBezTo>
                    <a:pt x="29" y="108"/>
                    <a:pt x="29" y="110"/>
                    <a:pt x="29" y="112"/>
                  </a:cubicBezTo>
                  <a:cubicBezTo>
                    <a:pt x="29" y="147"/>
                    <a:pt x="38" y="169"/>
                    <a:pt x="48" y="206"/>
                  </a:cubicBezTo>
                  <a:cubicBezTo>
                    <a:pt x="48" y="208"/>
                    <a:pt x="49" y="209"/>
                    <a:pt x="49" y="210"/>
                  </a:cubicBezTo>
                  <a:cubicBezTo>
                    <a:pt x="49" y="211"/>
                    <a:pt x="49" y="212"/>
                    <a:pt x="49" y="213"/>
                  </a:cubicBezTo>
                  <a:cubicBezTo>
                    <a:pt x="50" y="214"/>
                    <a:pt x="50" y="214"/>
                    <a:pt x="50" y="214"/>
                  </a:cubicBezTo>
                  <a:cubicBezTo>
                    <a:pt x="50" y="216"/>
                    <a:pt x="50" y="216"/>
                    <a:pt x="50" y="216"/>
                  </a:cubicBezTo>
                  <a:cubicBezTo>
                    <a:pt x="51" y="213"/>
                    <a:pt x="51" y="213"/>
                    <a:pt x="51" y="213"/>
                  </a:cubicBezTo>
                  <a:cubicBezTo>
                    <a:pt x="51" y="212"/>
                    <a:pt x="52" y="212"/>
                    <a:pt x="52" y="212"/>
                  </a:cubicBezTo>
                  <a:cubicBezTo>
                    <a:pt x="61" y="184"/>
                    <a:pt x="66" y="162"/>
                    <a:pt x="68" y="147"/>
                  </a:cubicBezTo>
                  <a:cubicBezTo>
                    <a:pt x="69" y="141"/>
                    <a:pt x="69" y="136"/>
                    <a:pt x="70" y="132"/>
                  </a:cubicBezTo>
                  <a:cubicBezTo>
                    <a:pt x="101" y="144"/>
                    <a:pt x="132" y="149"/>
                    <a:pt x="160" y="149"/>
                  </a:cubicBezTo>
                  <a:cubicBezTo>
                    <a:pt x="172" y="149"/>
                    <a:pt x="184" y="148"/>
                    <a:pt x="194" y="147"/>
                  </a:cubicBezTo>
                  <a:cubicBezTo>
                    <a:pt x="227" y="142"/>
                    <a:pt x="251" y="134"/>
                    <a:pt x="257" y="131"/>
                  </a:cubicBezTo>
                  <a:cubicBezTo>
                    <a:pt x="256" y="136"/>
                    <a:pt x="256" y="140"/>
                    <a:pt x="256" y="145"/>
                  </a:cubicBezTo>
                  <a:cubicBezTo>
                    <a:pt x="256" y="177"/>
                    <a:pt x="273" y="210"/>
                    <a:pt x="273" y="210"/>
                  </a:cubicBezTo>
                  <a:cubicBezTo>
                    <a:pt x="273" y="210"/>
                    <a:pt x="273" y="210"/>
                    <a:pt x="273" y="210"/>
                  </a:cubicBezTo>
                  <a:cubicBezTo>
                    <a:pt x="274" y="213"/>
                    <a:pt x="274" y="213"/>
                    <a:pt x="274" y="213"/>
                  </a:cubicBezTo>
                  <a:cubicBezTo>
                    <a:pt x="275" y="210"/>
                    <a:pt x="275" y="210"/>
                    <a:pt x="275" y="210"/>
                  </a:cubicBezTo>
                  <a:cubicBezTo>
                    <a:pt x="275" y="210"/>
                    <a:pt x="275" y="210"/>
                    <a:pt x="275" y="210"/>
                  </a:cubicBezTo>
                  <a:cubicBezTo>
                    <a:pt x="275" y="209"/>
                    <a:pt x="275" y="208"/>
                    <a:pt x="276" y="207"/>
                  </a:cubicBezTo>
                  <a:cubicBezTo>
                    <a:pt x="277" y="202"/>
                    <a:pt x="281" y="186"/>
                    <a:pt x="285" y="170"/>
                  </a:cubicBezTo>
                  <a:cubicBezTo>
                    <a:pt x="289" y="149"/>
                    <a:pt x="295" y="127"/>
                    <a:pt x="295" y="119"/>
                  </a:cubicBezTo>
                  <a:cubicBezTo>
                    <a:pt x="295" y="116"/>
                    <a:pt x="296" y="113"/>
                    <a:pt x="296" y="110"/>
                  </a:cubicBezTo>
                  <a:cubicBezTo>
                    <a:pt x="296" y="86"/>
                    <a:pt x="285" y="70"/>
                    <a:pt x="275" y="61"/>
                  </a:cubicBezTo>
                  <a:cubicBezTo>
                    <a:pt x="266" y="52"/>
                    <a:pt x="257" y="49"/>
                    <a:pt x="255" y="48"/>
                  </a:cubicBezTo>
                  <a:cubicBezTo>
                    <a:pt x="255" y="46"/>
                    <a:pt x="252" y="38"/>
                    <a:pt x="246" y="29"/>
                  </a:cubicBezTo>
                  <a:cubicBezTo>
                    <a:pt x="240" y="19"/>
                    <a:pt x="228" y="8"/>
                    <a:pt x="210" y="5"/>
                  </a:cubicBezTo>
                  <a:cubicBezTo>
                    <a:pt x="205" y="4"/>
                    <a:pt x="205" y="4"/>
                    <a:pt x="205" y="4"/>
                  </a:cubicBezTo>
                  <a:cubicBezTo>
                    <a:pt x="209" y="7"/>
                    <a:pt x="209" y="7"/>
                    <a:pt x="209" y="7"/>
                  </a:cubicBezTo>
                  <a:cubicBezTo>
                    <a:pt x="209" y="7"/>
                    <a:pt x="209" y="7"/>
                    <a:pt x="210" y="7"/>
                  </a:cubicBezTo>
                  <a:cubicBezTo>
                    <a:pt x="213" y="9"/>
                    <a:pt x="224" y="17"/>
                    <a:pt x="229" y="31"/>
                  </a:cubicBezTo>
                  <a:cubicBezTo>
                    <a:pt x="218" y="22"/>
                    <a:pt x="197" y="9"/>
                    <a:pt x="167" y="4"/>
                  </a:cubicBezTo>
                  <a:cubicBezTo>
                    <a:pt x="156" y="2"/>
                    <a:pt x="142" y="0"/>
                    <a:pt x="12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形状 88"/>
            <p:cNvSpPr>
              <a:spLocks/>
            </p:cNvSpPr>
            <p:nvPr/>
          </p:nvSpPr>
          <p:spPr bwMode="auto">
            <a:xfrm>
              <a:off x="9406936" y="1179344"/>
              <a:ext cx="395223" cy="192229"/>
            </a:xfrm>
            <a:custGeom>
              <a:avLst/>
              <a:gdLst>
                <a:gd name="T0" fmla="*/ 42 w 257"/>
                <a:gd name="T1" fmla="*/ 0 h 125"/>
                <a:gd name="T2" fmla="*/ 30 w 257"/>
                <a:gd name="T3" fmla="*/ 83 h 125"/>
                <a:gd name="T4" fmla="*/ 31 w 257"/>
                <a:gd name="T5" fmla="*/ 83 h 125"/>
                <a:gd name="T6" fmla="*/ 68 w 257"/>
                <a:gd name="T7" fmla="*/ 107 h 125"/>
                <a:gd name="T8" fmla="*/ 69 w 257"/>
                <a:gd name="T9" fmla="*/ 107 h 125"/>
                <a:gd name="T10" fmla="*/ 69 w 257"/>
                <a:gd name="T11" fmla="*/ 107 h 125"/>
                <a:gd name="T12" fmla="*/ 160 w 257"/>
                <a:gd name="T13" fmla="*/ 125 h 125"/>
                <a:gd name="T14" fmla="*/ 257 w 257"/>
                <a:gd name="T15" fmla="*/ 107 h 125"/>
                <a:gd name="T16" fmla="*/ 243 w 257"/>
                <a:gd name="T17" fmla="*/ 111 h 125"/>
                <a:gd name="T18" fmla="*/ 156 w 257"/>
                <a:gd name="T19" fmla="*/ 117 h 125"/>
                <a:gd name="T20" fmla="*/ 40 w 257"/>
                <a:gd name="T21" fmla="*/ 2 h 125"/>
                <a:gd name="T22" fmla="*/ 42 w 257"/>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7" h="125">
                  <a:moveTo>
                    <a:pt x="42" y="0"/>
                  </a:moveTo>
                  <a:cubicBezTo>
                    <a:pt x="7" y="20"/>
                    <a:pt x="0" y="54"/>
                    <a:pt x="30" y="83"/>
                  </a:cubicBezTo>
                  <a:cubicBezTo>
                    <a:pt x="30" y="83"/>
                    <a:pt x="30" y="83"/>
                    <a:pt x="31" y="83"/>
                  </a:cubicBezTo>
                  <a:cubicBezTo>
                    <a:pt x="43" y="93"/>
                    <a:pt x="56" y="100"/>
                    <a:pt x="68" y="107"/>
                  </a:cubicBezTo>
                  <a:cubicBezTo>
                    <a:pt x="68" y="107"/>
                    <a:pt x="69" y="107"/>
                    <a:pt x="69" y="107"/>
                  </a:cubicBezTo>
                  <a:cubicBezTo>
                    <a:pt x="69" y="107"/>
                    <a:pt x="69" y="107"/>
                    <a:pt x="69" y="107"/>
                  </a:cubicBezTo>
                  <a:cubicBezTo>
                    <a:pt x="101" y="120"/>
                    <a:pt x="132" y="125"/>
                    <a:pt x="160" y="125"/>
                  </a:cubicBezTo>
                  <a:cubicBezTo>
                    <a:pt x="209" y="125"/>
                    <a:pt x="248" y="111"/>
                    <a:pt x="257" y="107"/>
                  </a:cubicBezTo>
                  <a:cubicBezTo>
                    <a:pt x="254" y="108"/>
                    <a:pt x="250" y="110"/>
                    <a:pt x="243" y="111"/>
                  </a:cubicBezTo>
                  <a:cubicBezTo>
                    <a:pt x="228" y="114"/>
                    <a:pt x="201" y="117"/>
                    <a:pt x="156" y="117"/>
                  </a:cubicBezTo>
                  <a:cubicBezTo>
                    <a:pt x="76" y="117"/>
                    <a:pt x="4" y="45"/>
                    <a:pt x="40" y="2"/>
                  </a:cubicBezTo>
                  <a:cubicBezTo>
                    <a:pt x="41" y="1"/>
                    <a:pt x="41" y="1"/>
                    <a:pt x="42" y="0"/>
                  </a:cubicBezTo>
                </a:path>
              </a:pathLst>
            </a:custGeom>
            <a:solidFill>
              <a:srgbClr val="0B0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形状 89"/>
            <p:cNvSpPr>
              <a:spLocks/>
            </p:cNvSpPr>
            <p:nvPr/>
          </p:nvSpPr>
          <p:spPr bwMode="auto">
            <a:xfrm>
              <a:off x="9156270" y="934829"/>
              <a:ext cx="89194" cy="87657"/>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EFD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形状 90"/>
            <p:cNvSpPr>
              <a:spLocks noEditPoints="1"/>
            </p:cNvSpPr>
            <p:nvPr/>
          </p:nvSpPr>
          <p:spPr bwMode="auto">
            <a:xfrm>
              <a:off x="9153194" y="931753"/>
              <a:ext cx="93808" cy="93808"/>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形状 91"/>
            <p:cNvSpPr>
              <a:spLocks/>
            </p:cNvSpPr>
            <p:nvPr/>
          </p:nvSpPr>
          <p:spPr bwMode="auto">
            <a:xfrm>
              <a:off x="9266994" y="934829"/>
              <a:ext cx="90733" cy="87657"/>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73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任意多边形: 形状 92"/>
            <p:cNvSpPr>
              <a:spLocks noEditPoints="1"/>
            </p:cNvSpPr>
            <p:nvPr/>
          </p:nvSpPr>
          <p:spPr bwMode="auto">
            <a:xfrm>
              <a:off x="9263918" y="931753"/>
              <a:ext cx="95346" cy="93808"/>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形状 93"/>
            <p:cNvSpPr>
              <a:spLocks/>
            </p:cNvSpPr>
            <p:nvPr/>
          </p:nvSpPr>
          <p:spPr bwMode="auto">
            <a:xfrm>
              <a:off x="9379255" y="934829"/>
              <a:ext cx="90733" cy="87657"/>
            </a:xfrm>
            <a:custGeom>
              <a:avLst/>
              <a:gdLst>
                <a:gd name="T0" fmla="*/ 29 w 59"/>
                <a:gd name="T1" fmla="*/ 0 h 57"/>
                <a:gd name="T2" fmla="*/ 9 w 59"/>
                <a:gd name="T3" fmla="*/ 8 h 57"/>
                <a:gd name="T4" fmla="*/ 0 w 59"/>
                <a:gd name="T5" fmla="*/ 28 h 57"/>
                <a:gd name="T6" fmla="*/ 9 w 59"/>
                <a:gd name="T7" fmla="*/ 49 h 57"/>
                <a:gd name="T8" fmla="*/ 29 w 59"/>
                <a:gd name="T9" fmla="*/ 57 h 57"/>
                <a:gd name="T10" fmla="*/ 49 w 59"/>
                <a:gd name="T11" fmla="*/ 49 h 57"/>
                <a:gd name="T12" fmla="*/ 58 w 59"/>
                <a:gd name="T13" fmla="*/ 28 h 57"/>
                <a:gd name="T14" fmla="*/ 59 w 59"/>
                <a:gd name="T15" fmla="*/ 28 h 57"/>
                <a:gd name="T16" fmla="*/ 59 w 59"/>
                <a:gd name="T17" fmla="*/ 28 h 57"/>
                <a:gd name="T18" fmla="*/ 58 w 59"/>
                <a:gd name="T19" fmla="*/ 28 h 57"/>
                <a:gd name="T20" fmla="*/ 49 w 59"/>
                <a:gd name="T21" fmla="*/ 8 h 57"/>
                <a:gd name="T22" fmla="*/ 29 w 59"/>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7">
                  <a:moveTo>
                    <a:pt x="29" y="0"/>
                  </a:moveTo>
                  <a:cubicBezTo>
                    <a:pt x="21" y="0"/>
                    <a:pt x="14" y="3"/>
                    <a:pt x="9" y="8"/>
                  </a:cubicBezTo>
                  <a:cubicBezTo>
                    <a:pt x="4" y="13"/>
                    <a:pt x="0" y="21"/>
                    <a:pt x="0" y="28"/>
                  </a:cubicBezTo>
                  <a:cubicBezTo>
                    <a:pt x="0" y="36"/>
                    <a:pt x="4" y="44"/>
                    <a:pt x="9" y="49"/>
                  </a:cubicBezTo>
                  <a:cubicBezTo>
                    <a:pt x="14" y="54"/>
                    <a:pt x="21" y="57"/>
                    <a:pt x="29" y="57"/>
                  </a:cubicBezTo>
                  <a:cubicBezTo>
                    <a:pt x="37" y="57"/>
                    <a:pt x="44" y="54"/>
                    <a:pt x="49" y="49"/>
                  </a:cubicBezTo>
                  <a:cubicBezTo>
                    <a:pt x="55" y="44"/>
                    <a:pt x="58" y="36"/>
                    <a:pt x="58" y="28"/>
                  </a:cubicBezTo>
                  <a:cubicBezTo>
                    <a:pt x="59" y="28"/>
                    <a:pt x="59" y="28"/>
                    <a:pt x="59" y="28"/>
                  </a:cubicBezTo>
                  <a:cubicBezTo>
                    <a:pt x="59" y="28"/>
                    <a:pt x="59" y="28"/>
                    <a:pt x="59" y="28"/>
                  </a:cubicBezTo>
                  <a:cubicBezTo>
                    <a:pt x="58" y="28"/>
                    <a:pt x="58" y="28"/>
                    <a:pt x="58" y="28"/>
                  </a:cubicBezTo>
                  <a:cubicBezTo>
                    <a:pt x="58" y="21"/>
                    <a:pt x="55" y="13"/>
                    <a:pt x="49" y="8"/>
                  </a:cubicBezTo>
                  <a:cubicBezTo>
                    <a:pt x="44" y="3"/>
                    <a:pt x="37" y="0"/>
                    <a:pt x="29" y="0"/>
                  </a:cubicBezTo>
                </a:path>
              </a:pathLst>
            </a:custGeom>
            <a:solidFill>
              <a:srgbClr val="E869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形状 94"/>
            <p:cNvSpPr>
              <a:spLocks noEditPoints="1"/>
            </p:cNvSpPr>
            <p:nvPr/>
          </p:nvSpPr>
          <p:spPr bwMode="auto">
            <a:xfrm>
              <a:off x="9376179" y="931753"/>
              <a:ext cx="95346" cy="93808"/>
            </a:xfrm>
            <a:custGeom>
              <a:avLst/>
              <a:gdLst>
                <a:gd name="T0" fmla="*/ 62 w 62"/>
                <a:gd name="T1" fmla="*/ 30 h 61"/>
                <a:gd name="T2" fmla="*/ 62 w 62"/>
                <a:gd name="T3" fmla="*/ 30 h 61"/>
                <a:gd name="T4" fmla="*/ 62 w 62"/>
                <a:gd name="T5" fmla="*/ 30 h 61"/>
                <a:gd name="T6" fmla="*/ 31 w 62"/>
                <a:gd name="T7" fmla="*/ 0 h 61"/>
                <a:gd name="T8" fmla="*/ 1 w 62"/>
                <a:gd name="T9" fmla="*/ 25 h 61"/>
                <a:gd name="T10" fmla="*/ 1 w 62"/>
                <a:gd name="T11" fmla="*/ 27 h 61"/>
                <a:gd name="T12" fmla="*/ 0 w 62"/>
                <a:gd name="T13" fmla="*/ 30 h 61"/>
                <a:gd name="T14" fmla="*/ 31 w 62"/>
                <a:gd name="T15" fmla="*/ 61 h 61"/>
                <a:gd name="T16" fmla="*/ 62 w 62"/>
                <a:gd name="T17" fmla="*/ 30 h 61"/>
                <a:gd name="T18" fmla="*/ 61 w 62"/>
                <a:gd name="T19" fmla="*/ 30 h 61"/>
                <a:gd name="T20" fmla="*/ 60 w 62"/>
                <a:gd name="T21" fmla="*/ 30 h 61"/>
                <a:gd name="T22" fmla="*/ 51 w 62"/>
                <a:gd name="T23" fmla="*/ 51 h 61"/>
                <a:gd name="T24" fmla="*/ 31 w 62"/>
                <a:gd name="T25" fmla="*/ 59 h 61"/>
                <a:gd name="T26" fmla="*/ 11 w 62"/>
                <a:gd name="T27" fmla="*/ 51 h 61"/>
                <a:gd name="T28" fmla="*/ 2 w 62"/>
                <a:gd name="T29" fmla="*/ 30 h 61"/>
                <a:gd name="T30" fmla="*/ 11 w 62"/>
                <a:gd name="T31" fmla="*/ 10 h 61"/>
                <a:gd name="T32" fmla="*/ 31 w 62"/>
                <a:gd name="T33" fmla="*/ 2 h 61"/>
                <a:gd name="T34" fmla="*/ 51 w 62"/>
                <a:gd name="T35" fmla="*/ 10 h 61"/>
                <a:gd name="T36" fmla="*/ 60 w 62"/>
                <a:gd name="T37" fmla="*/ 30 h 61"/>
                <a:gd name="T38" fmla="*/ 61 w 62"/>
                <a:gd name="T39" fmla="*/ 30 h 61"/>
                <a:gd name="T40" fmla="*/ 62 w 62"/>
                <a:gd name="T41" fmla="*/ 30 h 61"/>
                <a:gd name="T42" fmla="*/ 62 w 62"/>
                <a:gd name="T43" fmla="*/ 30 h 61"/>
                <a:gd name="T44" fmla="*/ 62 w 62"/>
                <a:gd name="T45" fmla="*/ 27 h 61"/>
                <a:gd name="T46" fmla="*/ 61 w 62"/>
                <a:gd name="T47" fmla="*/ 25 h 61"/>
                <a:gd name="T48" fmla="*/ 31 w 62"/>
                <a:gd name="T4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1">
                  <a:moveTo>
                    <a:pt x="62" y="30"/>
                  </a:moveTo>
                  <a:cubicBezTo>
                    <a:pt x="62" y="30"/>
                    <a:pt x="62" y="30"/>
                    <a:pt x="62" y="30"/>
                  </a:cubicBezTo>
                  <a:cubicBezTo>
                    <a:pt x="62" y="30"/>
                    <a:pt x="62" y="30"/>
                    <a:pt x="62" y="30"/>
                  </a:cubicBezTo>
                  <a:moveTo>
                    <a:pt x="31" y="0"/>
                  </a:moveTo>
                  <a:cubicBezTo>
                    <a:pt x="16" y="0"/>
                    <a:pt x="3" y="11"/>
                    <a:pt x="1" y="25"/>
                  </a:cubicBezTo>
                  <a:cubicBezTo>
                    <a:pt x="1" y="26"/>
                    <a:pt x="1" y="27"/>
                    <a:pt x="1" y="27"/>
                  </a:cubicBezTo>
                  <a:cubicBezTo>
                    <a:pt x="0" y="28"/>
                    <a:pt x="0" y="29"/>
                    <a:pt x="0" y="30"/>
                  </a:cubicBezTo>
                  <a:cubicBezTo>
                    <a:pt x="0" y="47"/>
                    <a:pt x="14" y="61"/>
                    <a:pt x="31" y="61"/>
                  </a:cubicBezTo>
                  <a:cubicBezTo>
                    <a:pt x="48" y="61"/>
                    <a:pt x="62" y="47"/>
                    <a:pt x="62" y="30"/>
                  </a:cubicBezTo>
                  <a:cubicBezTo>
                    <a:pt x="61" y="30"/>
                    <a:pt x="61" y="30"/>
                    <a:pt x="61" y="30"/>
                  </a:cubicBezTo>
                  <a:cubicBezTo>
                    <a:pt x="60" y="30"/>
                    <a:pt x="60" y="30"/>
                    <a:pt x="60" y="30"/>
                  </a:cubicBezTo>
                  <a:cubicBezTo>
                    <a:pt x="60" y="38"/>
                    <a:pt x="57" y="46"/>
                    <a:pt x="51" y="51"/>
                  </a:cubicBezTo>
                  <a:cubicBezTo>
                    <a:pt x="46" y="56"/>
                    <a:pt x="39" y="59"/>
                    <a:pt x="31" y="59"/>
                  </a:cubicBezTo>
                  <a:cubicBezTo>
                    <a:pt x="23" y="59"/>
                    <a:pt x="16" y="56"/>
                    <a:pt x="11" y="51"/>
                  </a:cubicBezTo>
                  <a:cubicBezTo>
                    <a:pt x="6" y="46"/>
                    <a:pt x="2" y="38"/>
                    <a:pt x="2" y="30"/>
                  </a:cubicBezTo>
                  <a:cubicBezTo>
                    <a:pt x="2" y="23"/>
                    <a:pt x="6" y="15"/>
                    <a:pt x="11" y="10"/>
                  </a:cubicBezTo>
                  <a:cubicBezTo>
                    <a:pt x="16" y="5"/>
                    <a:pt x="23" y="2"/>
                    <a:pt x="31" y="2"/>
                  </a:cubicBezTo>
                  <a:cubicBezTo>
                    <a:pt x="39" y="2"/>
                    <a:pt x="46" y="5"/>
                    <a:pt x="51" y="10"/>
                  </a:cubicBezTo>
                  <a:cubicBezTo>
                    <a:pt x="57" y="15"/>
                    <a:pt x="60" y="23"/>
                    <a:pt x="60" y="30"/>
                  </a:cubicBezTo>
                  <a:cubicBezTo>
                    <a:pt x="61" y="30"/>
                    <a:pt x="61" y="30"/>
                    <a:pt x="61" y="30"/>
                  </a:cubicBezTo>
                  <a:cubicBezTo>
                    <a:pt x="62" y="30"/>
                    <a:pt x="62" y="30"/>
                    <a:pt x="62" y="30"/>
                  </a:cubicBezTo>
                  <a:cubicBezTo>
                    <a:pt x="62" y="30"/>
                    <a:pt x="62" y="30"/>
                    <a:pt x="62" y="30"/>
                  </a:cubicBezTo>
                  <a:cubicBezTo>
                    <a:pt x="62" y="29"/>
                    <a:pt x="62" y="28"/>
                    <a:pt x="62" y="27"/>
                  </a:cubicBezTo>
                  <a:cubicBezTo>
                    <a:pt x="62" y="27"/>
                    <a:pt x="62" y="26"/>
                    <a:pt x="61" y="25"/>
                  </a:cubicBezTo>
                  <a:cubicBezTo>
                    <a:pt x="59" y="11"/>
                    <a:pt x="46" y="0"/>
                    <a:pt x="31"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任意多边形: 形状 95"/>
            <p:cNvSpPr>
              <a:spLocks/>
            </p:cNvSpPr>
            <p:nvPr/>
          </p:nvSpPr>
          <p:spPr bwMode="auto">
            <a:xfrm>
              <a:off x="9107059" y="1448465"/>
              <a:ext cx="16917" cy="13841"/>
            </a:xfrm>
            <a:custGeom>
              <a:avLst/>
              <a:gdLst>
                <a:gd name="T0" fmla="*/ 10 w 11"/>
                <a:gd name="T1" fmla="*/ 0 h 9"/>
                <a:gd name="T2" fmla="*/ 0 w 11"/>
                <a:gd name="T3" fmla="*/ 1 h 9"/>
                <a:gd name="T4" fmla="*/ 1 w 11"/>
                <a:gd name="T5" fmla="*/ 9 h 9"/>
                <a:gd name="T6" fmla="*/ 8 w 11"/>
                <a:gd name="T7" fmla="*/ 8 h 9"/>
                <a:gd name="T8" fmla="*/ 10 w 11"/>
                <a:gd name="T9" fmla="*/ 8 h 9"/>
                <a:gd name="T10" fmla="*/ 11 w 11"/>
                <a:gd name="T11" fmla="*/ 8 h 9"/>
                <a:gd name="T12" fmla="*/ 10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10" y="0"/>
                  </a:moveTo>
                  <a:cubicBezTo>
                    <a:pt x="10" y="0"/>
                    <a:pt x="7" y="0"/>
                    <a:pt x="0" y="1"/>
                  </a:cubicBezTo>
                  <a:cubicBezTo>
                    <a:pt x="1" y="9"/>
                    <a:pt x="1" y="9"/>
                    <a:pt x="1" y="9"/>
                  </a:cubicBezTo>
                  <a:cubicBezTo>
                    <a:pt x="4" y="9"/>
                    <a:pt x="6" y="9"/>
                    <a:pt x="8" y="8"/>
                  </a:cubicBezTo>
                  <a:cubicBezTo>
                    <a:pt x="9" y="8"/>
                    <a:pt x="10" y="8"/>
                    <a:pt x="10" y="8"/>
                  </a:cubicBezTo>
                  <a:cubicBezTo>
                    <a:pt x="10" y="8"/>
                    <a:pt x="11" y="8"/>
                    <a:pt x="11" y="8"/>
                  </a:cubicBezTo>
                  <a:cubicBezTo>
                    <a:pt x="10" y="0"/>
                    <a:pt x="10" y="0"/>
                    <a:pt x="10" y="0"/>
                  </a:cubicBezTo>
                </a:path>
              </a:pathLst>
            </a:custGeom>
            <a:solidFill>
              <a:srgbClr val="648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形状 96"/>
            <p:cNvSpPr>
              <a:spLocks noEditPoints="1"/>
            </p:cNvSpPr>
            <p:nvPr/>
          </p:nvSpPr>
          <p:spPr bwMode="auto">
            <a:xfrm>
              <a:off x="8636483" y="1454616"/>
              <a:ext cx="835043" cy="1451713"/>
            </a:xfrm>
            <a:custGeom>
              <a:avLst/>
              <a:gdLst>
                <a:gd name="T0" fmla="*/ 544 w 544"/>
                <a:gd name="T1" fmla="*/ 936 h 944"/>
                <a:gd name="T2" fmla="*/ 504 w 544"/>
                <a:gd name="T3" fmla="*/ 940 h 944"/>
                <a:gd name="T4" fmla="*/ 445 w 544"/>
                <a:gd name="T5" fmla="*/ 932 h 944"/>
                <a:gd name="T6" fmla="*/ 407 w 544"/>
                <a:gd name="T7" fmla="*/ 916 h 944"/>
                <a:gd name="T8" fmla="*/ 407 w 544"/>
                <a:gd name="T9" fmla="*/ 916 h 944"/>
                <a:gd name="T10" fmla="*/ 388 w 544"/>
                <a:gd name="T11" fmla="*/ 911 h 944"/>
                <a:gd name="T12" fmla="*/ 328 w 544"/>
                <a:gd name="T13" fmla="*/ 901 h 944"/>
                <a:gd name="T14" fmla="*/ 294 w 544"/>
                <a:gd name="T15" fmla="*/ 879 h 944"/>
                <a:gd name="T16" fmla="*/ 294 w 544"/>
                <a:gd name="T17" fmla="*/ 879 h 944"/>
                <a:gd name="T18" fmla="*/ 276 w 544"/>
                <a:gd name="T19" fmla="*/ 871 h 944"/>
                <a:gd name="T20" fmla="*/ 237 w 544"/>
                <a:gd name="T21" fmla="*/ 860 h 944"/>
                <a:gd name="T22" fmla="*/ 186 w 544"/>
                <a:gd name="T23" fmla="*/ 828 h 944"/>
                <a:gd name="T24" fmla="*/ 160 w 544"/>
                <a:gd name="T25" fmla="*/ 797 h 944"/>
                <a:gd name="T26" fmla="*/ 160 w 544"/>
                <a:gd name="T27" fmla="*/ 797 h 944"/>
                <a:gd name="T28" fmla="*/ 140 w 544"/>
                <a:gd name="T29" fmla="*/ 790 h 944"/>
                <a:gd name="T30" fmla="*/ 99 w 544"/>
                <a:gd name="T31" fmla="*/ 745 h 944"/>
                <a:gd name="T32" fmla="*/ 83 w 544"/>
                <a:gd name="T33" fmla="*/ 708 h 944"/>
                <a:gd name="T34" fmla="*/ 83 w 544"/>
                <a:gd name="T35" fmla="*/ 708 h 944"/>
                <a:gd name="T36" fmla="*/ 66 w 544"/>
                <a:gd name="T37" fmla="*/ 695 h 944"/>
                <a:gd name="T38" fmla="*/ 41 w 544"/>
                <a:gd name="T39" fmla="*/ 640 h 944"/>
                <a:gd name="T40" fmla="*/ 36 w 544"/>
                <a:gd name="T41" fmla="*/ 600 h 944"/>
                <a:gd name="T42" fmla="*/ 36 w 544"/>
                <a:gd name="T43" fmla="*/ 600 h 944"/>
                <a:gd name="T44" fmla="*/ 31 w 544"/>
                <a:gd name="T45" fmla="*/ 581 h 944"/>
                <a:gd name="T46" fmla="*/ 15 w 544"/>
                <a:gd name="T47" fmla="*/ 544 h 944"/>
                <a:gd name="T48" fmla="*/ 5 w 544"/>
                <a:gd name="T49" fmla="*/ 484 h 944"/>
                <a:gd name="T50" fmla="*/ 13 w 544"/>
                <a:gd name="T51" fmla="*/ 484 h 944"/>
                <a:gd name="T52" fmla="*/ 11 w 544"/>
                <a:gd name="T53" fmla="*/ 464 h 944"/>
                <a:gd name="T54" fmla="*/ 0 w 544"/>
                <a:gd name="T55" fmla="*/ 425 h 944"/>
                <a:gd name="T56" fmla="*/ 0 w 544"/>
                <a:gd name="T57" fmla="*/ 405 h 944"/>
                <a:gd name="T58" fmla="*/ 10 w 544"/>
                <a:gd name="T59" fmla="*/ 365 h 944"/>
                <a:gd name="T60" fmla="*/ 148 w 544"/>
                <a:gd name="T61" fmla="*/ 348 h 944"/>
                <a:gd name="T62" fmla="*/ 167 w 544"/>
                <a:gd name="T63" fmla="*/ 338 h 944"/>
                <a:gd name="T64" fmla="*/ 9 w 544"/>
                <a:gd name="T65" fmla="*/ 325 h 944"/>
                <a:gd name="T66" fmla="*/ 9 w 544"/>
                <a:gd name="T67" fmla="*/ 325 h 944"/>
                <a:gd name="T68" fmla="*/ 113 w 544"/>
                <a:gd name="T69" fmla="*/ 329 h 944"/>
                <a:gd name="T70" fmla="*/ 206 w 544"/>
                <a:gd name="T71" fmla="*/ 328 h 944"/>
                <a:gd name="T72" fmla="*/ 14 w 544"/>
                <a:gd name="T73" fmla="*/ 305 h 944"/>
                <a:gd name="T74" fmla="*/ 81 w 544"/>
                <a:gd name="T75" fmla="*/ 284 h 944"/>
                <a:gd name="T76" fmla="*/ 81 w 544"/>
                <a:gd name="T77" fmla="*/ 284 h 944"/>
                <a:gd name="T78" fmla="*/ 236 w 544"/>
                <a:gd name="T79" fmla="*/ 275 h 944"/>
                <a:gd name="T80" fmla="*/ 36 w 544"/>
                <a:gd name="T81" fmla="*/ 271 h 944"/>
                <a:gd name="T82" fmla="*/ 67 w 544"/>
                <a:gd name="T83" fmla="*/ 246 h 944"/>
                <a:gd name="T84" fmla="*/ 228 w 544"/>
                <a:gd name="T85" fmla="*/ 234 h 944"/>
                <a:gd name="T86" fmla="*/ 234 w 544"/>
                <a:gd name="T87" fmla="*/ 254 h 944"/>
                <a:gd name="T88" fmla="*/ 69 w 544"/>
                <a:gd name="T89" fmla="*/ 208 h 944"/>
                <a:gd name="T90" fmla="*/ 51 w 544"/>
                <a:gd name="T91" fmla="*/ 234 h 944"/>
                <a:gd name="T92" fmla="*/ 77 w 544"/>
                <a:gd name="T93" fmla="*/ 209 h 944"/>
                <a:gd name="T94" fmla="*/ 199 w 544"/>
                <a:gd name="T95" fmla="*/ 204 h 944"/>
                <a:gd name="T96" fmla="*/ 199 w 544"/>
                <a:gd name="T97" fmla="*/ 204 h 944"/>
                <a:gd name="T98" fmla="*/ 103 w 544"/>
                <a:gd name="T99" fmla="*/ 205 h 944"/>
                <a:gd name="T100" fmla="*/ 178 w 544"/>
                <a:gd name="T101" fmla="*/ 202 h 944"/>
                <a:gd name="T102" fmla="*/ 120 w 544"/>
                <a:gd name="T103" fmla="*/ 191 h 944"/>
                <a:gd name="T104" fmla="*/ 77 w 544"/>
                <a:gd name="T105" fmla="*/ 166 h 944"/>
                <a:gd name="T106" fmla="*/ 77 w 544"/>
                <a:gd name="T107" fmla="*/ 166 h 944"/>
                <a:gd name="T108" fmla="*/ 99 w 544"/>
                <a:gd name="T109" fmla="*/ 132 h 944"/>
                <a:gd name="T110" fmla="*/ 108 w 544"/>
                <a:gd name="T111" fmla="*/ 115 h 944"/>
                <a:gd name="T112" fmla="*/ 126 w 544"/>
                <a:gd name="T113" fmla="*/ 78 h 944"/>
                <a:gd name="T114" fmla="*/ 173 w 544"/>
                <a:gd name="T115" fmla="*/ 40 h 944"/>
                <a:gd name="T116" fmla="*/ 173 w 544"/>
                <a:gd name="T117" fmla="*/ 40 h 944"/>
                <a:gd name="T118" fmla="*/ 212 w 544"/>
                <a:gd name="T119" fmla="*/ 29 h 944"/>
                <a:gd name="T120" fmla="*/ 230 w 544"/>
                <a:gd name="T121" fmla="*/ 22 h 944"/>
                <a:gd name="T122" fmla="*/ 266 w 544"/>
                <a:gd name="T123" fmla="*/ 3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4" h="944">
                  <a:moveTo>
                    <a:pt x="525" y="935"/>
                  </a:moveTo>
                  <a:cubicBezTo>
                    <a:pt x="524" y="942"/>
                    <a:pt x="524" y="942"/>
                    <a:pt x="524" y="942"/>
                  </a:cubicBezTo>
                  <a:cubicBezTo>
                    <a:pt x="531" y="943"/>
                    <a:pt x="538" y="944"/>
                    <a:pt x="544" y="944"/>
                  </a:cubicBezTo>
                  <a:cubicBezTo>
                    <a:pt x="544" y="936"/>
                    <a:pt x="544" y="936"/>
                    <a:pt x="544" y="936"/>
                  </a:cubicBezTo>
                  <a:cubicBezTo>
                    <a:pt x="539" y="936"/>
                    <a:pt x="532" y="935"/>
                    <a:pt x="525" y="935"/>
                  </a:cubicBezTo>
                  <a:moveTo>
                    <a:pt x="485" y="930"/>
                  </a:moveTo>
                  <a:cubicBezTo>
                    <a:pt x="484" y="938"/>
                    <a:pt x="484" y="938"/>
                    <a:pt x="484" y="938"/>
                  </a:cubicBezTo>
                  <a:cubicBezTo>
                    <a:pt x="491" y="939"/>
                    <a:pt x="498" y="940"/>
                    <a:pt x="504" y="940"/>
                  </a:cubicBezTo>
                  <a:cubicBezTo>
                    <a:pt x="505" y="933"/>
                    <a:pt x="505" y="933"/>
                    <a:pt x="505" y="933"/>
                  </a:cubicBezTo>
                  <a:cubicBezTo>
                    <a:pt x="499" y="932"/>
                    <a:pt x="492" y="931"/>
                    <a:pt x="485" y="930"/>
                  </a:cubicBezTo>
                  <a:moveTo>
                    <a:pt x="446" y="924"/>
                  </a:moveTo>
                  <a:cubicBezTo>
                    <a:pt x="445" y="932"/>
                    <a:pt x="445" y="932"/>
                    <a:pt x="445" y="932"/>
                  </a:cubicBezTo>
                  <a:cubicBezTo>
                    <a:pt x="451" y="933"/>
                    <a:pt x="458" y="934"/>
                    <a:pt x="464" y="935"/>
                  </a:cubicBezTo>
                  <a:cubicBezTo>
                    <a:pt x="466" y="927"/>
                    <a:pt x="466" y="927"/>
                    <a:pt x="466" y="927"/>
                  </a:cubicBezTo>
                  <a:cubicBezTo>
                    <a:pt x="459" y="926"/>
                    <a:pt x="453" y="925"/>
                    <a:pt x="446" y="924"/>
                  </a:cubicBezTo>
                  <a:moveTo>
                    <a:pt x="407" y="916"/>
                  </a:moveTo>
                  <a:cubicBezTo>
                    <a:pt x="405" y="923"/>
                    <a:pt x="405" y="923"/>
                    <a:pt x="405" y="923"/>
                  </a:cubicBezTo>
                  <a:cubicBezTo>
                    <a:pt x="412" y="925"/>
                    <a:pt x="418" y="926"/>
                    <a:pt x="425" y="928"/>
                  </a:cubicBezTo>
                  <a:cubicBezTo>
                    <a:pt x="427" y="920"/>
                    <a:pt x="427" y="920"/>
                    <a:pt x="427" y="920"/>
                  </a:cubicBezTo>
                  <a:cubicBezTo>
                    <a:pt x="420" y="919"/>
                    <a:pt x="414" y="917"/>
                    <a:pt x="407" y="916"/>
                  </a:cubicBezTo>
                  <a:moveTo>
                    <a:pt x="369" y="905"/>
                  </a:moveTo>
                  <a:cubicBezTo>
                    <a:pt x="367" y="913"/>
                    <a:pt x="367" y="913"/>
                    <a:pt x="367" y="913"/>
                  </a:cubicBezTo>
                  <a:cubicBezTo>
                    <a:pt x="373" y="915"/>
                    <a:pt x="380" y="917"/>
                    <a:pt x="386" y="918"/>
                  </a:cubicBezTo>
                  <a:cubicBezTo>
                    <a:pt x="388" y="911"/>
                    <a:pt x="388" y="911"/>
                    <a:pt x="388" y="911"/>
                  </a:cubicBezTo>
                  <a:cubicBezTo>
                    <a:pt x="382" y="909"/>
                    <a:pt x="375" y="907"/>
                    <a:pt x="369" y="905"/>
                  </a:cubicBezTo>
                  <a:moveTo>
                    <a:pt x="331" y="893"/>
                  </a:moveTo>
                  <a:cubicBezTo>
                    <a:pt x="328" y="901"/>
                    <a:pt x="328" y="901"/>
                    <a:pt x="328" y="901"/>
                  </a:cubicBezTo>
                  <a:cubicBezTo>
                    <a:pt x="328" y="901"/>
                    <a:pt x="328" y="901"/>
                    <a:pt x="328" y="901"/>
                  </a:cubicBezTo>
                  <a:cubicBezTo>
                    <a:pt x="335" y="903"/>
                    <a:pt x="341" y="905"/>
                    <a:pt x="347" y="907"/>
                  </a:cubicBezTo>
                  <a:cubicBezTo>
                    <a:pt x="350" y="900"/>
                    <a:pt x="350" y="900"/>
                    <a:pt x="350" y="900"/>
                  </a:cubicBezTo>
                  <a:cubicBezTo>
                    <a:pt x="344" y="898"/>
                    <a:pt x="337" y="896"/>
                    <a:pt x="331" y="893"/>
                  </a:cubicBezTo>
                  <a:moveTo>
                    <a:pt x="294" y="879"/>
                  </a:moveTo>
                  <a:cubicBezTo>
                    <a:pt x="291" y="886"/>
                    <a:pt x="291" y="886"/>
                    <a:pt x="291" y="886"/>
                  </a:cubicBezTo>
                  <a:cubicBezTo>
                    <a:pt x="297" y="889"/>
                    <a:pt x="303" y="891"/>
                    <a:pt x="310" y="894"/>
                  </a:cubicBezTo>
                  <a:cubicBezTo>
                    <a:pt x="313" y="886"/>
                    <a:pt x="313" y="886"/>
                    <a:pt x="313" y="886"/>
                  </a:cubicBezTo>
                  <a:cubicBezTo>
                    <a:pt x="306" y="884"/>
                    <a:pt x="300" y="882"/>
                    <a:pt x="294" y="879"/>
                  </a:cubicBezTo>
                  <a:moveTo>
                    <a:pt x="258" y="862"/>
                  </a:moveTo>
                  <a:cubicBezTo>
                    <a:pt x="255" y="869"/>
                    <a:pt x="255" y="869"/>
                    <a:pt x="255" y="869"/>
                  </a:cubicBezTo>
                  <a:cubicBezTo>
                    <a:pt x="261" y="872"/>
                    <a:pt x="267" y="875"/>
                    <a:pt x="273" y="878"/>
                  </a:cubicBezTo>
                  <a:cubicBezTo>
                    <a:pt x="276" y="871"/>
                    <a:pt x="276" y="871"/>
                    <a:pt x="276" y="871"/>
                  </a:cubicBezTo>
                  <a:cubicBezTo>
                    <a:pt x="270" y="868"/>
                    <a:pt x="264" y="865"/>
                    <a:pt x="258" y="862"/>
                  </a:cubicBezTo>
                  <a:moveTo>
                    <a:pt x="224" y="843"/>
                  </a:moveTo>
                  <a:cubicBezTo>
                    <a:pt x="220" y="850"/>
                    <a:pt x="220" y="850"/>
                    <a:pt x="220" y="850"/>
                  </a:cubicBezTo>
                  <a:cubicBezTo>
                    <a:pt x="225" y="853"/>
                    <a:pt x="231" y="857"/>
                    <a:pt x="237" y="860"/>
                  </a:cubicBezTo>
                  <a:cubicBezTo>
                    <a:pt x="241" y="853"/>
                    <a:pt x="241" y="853"/>
                    <a:pt x="241" y="853"/>
                  </a:cubicBezTo>
                  <a:cubicBezTo>
                    <a:pt x="235" y="850"/>
                    <a:pt x="229" y="847"/>
                    <a:pt x="224" y="843"/>
                  </a:cubicBezTo>
                  <a:moveTo>
                    <a:pt x="191" y="821"/>
                  </a:moveTo>
                  <a:cubicBezTo>
                    <a:pt x="186" y="828"/>
                    <a:pt x="186" y="828"/>
                    <a:pt x="186" y="828"/>
                  </a:cubicBezTo>
                  <a:cubicBezTo>
                    <a:pt x="192" y="832"/>
                    <a:pt x="197" y="836"/>
                    <a:pt x="203" y="839"/>
                  </a:cubicBezTo>
                  <a:cubicBezTo>
                    <a:pt x="207" y="833"/>
                    <a:pt x="207" y="833"/>
                    <a:pt x="207" y="833"/>
                  </a:cubicBezTo>
                  <a:cubicBezTo>
                    <a:pt x="202" y="829"/>
                    <a:pt x="196" y="825"/>
                    <a:pt x="191" y="821"/>
                  </a:cubicBezTo>
                  <a:moveTo>
                    <a:pt x="160" y="797"/>
                  </a:moveTo>
                  <a:cubicBezTo>
                    <a:pt x="155" y="803"/>
                    <a:pt x="155" y="803"/>
                    <a:pt x="155" y="803"/>
                  </a:cubicBezTo>
                  <a:cubicBezTo>
                    <a:pt x="160" y="807"/>
                    <a:pt x="165" y="812"/>
                    <a:pt x="170" y="816"/>
                  </a:cubicBezTo>
                  <a:cubicBezTo>
                    <a:pt x="175" y="810"/>
                    <a:pt x="175" y="810"/>
                    <a:pt x="175" y="810"/>
                  </a:cubicBezTo>
                  <a:cubicBezTo>
                    <a:pt x="170" y="805"/>
                    <a:pt x="165" y="801"/>
                    <a:pt x="160" y="797"/>
                  </a:cubicBezTo>
                  <a:moveTo>
                    <a:pt x="131" y="770"/>
                  </a:moveTo>
                  <a:cubicBezTo>
                    <a:pt x="126" y="775"/>
                    <a:pt x="126" y="775"/>
                    <a:pt x="126" y="775"/>
                  </a:cubicBezTo>
                  <a:cubicBezTo>
                    <a:pt x="126" y="775"/>
                    <a:pt x="126" y="775"/>
                    <a:pt x="126" y="775"/>
                  </a:cubicBezTo>
                  <a:cubicBezTo>
                    <a:pt x="130" y="780"/>
                    <a:pt x="135" y="785"/>
                    <a:pt x="140" y="790"/>
                  </a:cubicBezTo>
                  <a:cubicBezTo>
                    <a:pt x="145" y="784"/>
                    <a:pt x="145" y="784"/>
                    <a:pt x="145" y="784"/>
                  </a:cubicBezTo>
                  <a:cubicBezTo>
                    <a:pt x="141" y="779"/>
                    <a:pt x="136" y="775"/>
                    <a:pt x="131" y="770"/>
                  </a:cubicBezTo>
                  <a:moveTo>
                    <a:pt x="106" y="740"/>
                  </a:moveTo>
                  <a:cubicBezTo>
                    <a:pt x="99" y="745"/>
                    <a:pt x="99" y="745"/>
                    <a:pt x="99" y="745"/>
                  </a:cubicBezTo>
                  <a:cubicBezTo>
                    <a:pt x="103" y="750"/>
                    <a:pt x="108" y="755"/>
                    <a:pt x="112" y="761"/>
                  </a:cubicBezTo>
                  <a:cubicBezTo>
                    <a:pt x="118" y="755"/>
                    <a:pt x="118" y="755"/>
                    <a:pt x="118" y="755"/>
                  </a:cubicBezTo>
                  <a:cubicBezTo>
                    <a:pt x="114" y="750"/>
                    <a:pt x="110" y="745"/>
                    <a:pt x="106" y="740"/>
                  </a:cubicBezTo>
                  <a:moveTo>
                    <a:pt x="83" y="708"/>
                  </a:moveTo>
                  <a:cubicBezTo>
                    <a:pt x="76" y="712"/>
                    <a:pt x="76" y="712"/>
                    <a:pt x="76" y="712"/>
                  </a:cubicBezTo>
                  <a:cubicBezTo>
                    <a:pt x="80" y="718"/>
                    <a:pt x="83" y="723"/>
                    <a:pt x="87" y="729"/>
                  </a:cubicBezTo>
                  <a:cubicBezTo>
                    <a:pt x="94" y="724"/>
                    <a:pt x="94" y="724"/>
                    <a:pt x="94" y="724"/>
                  </a:cubicBezTo>
                  <a:cubicBezTo>
                    <a:pt x="90" y="719"/>
                    <a:pt x="86" y="713"/>
                    <a:pt x="83" y="708"/>
                  </a:cubicBezTo>
                  <a:moveTo>
                    <a:pt x="64" y="674"/>
                  </a:moveTo>
                  <a:cubicBezTo>
                    <a:pt x="57" y="677"/>
                    <a:pt x="57" y="677"/>
                    <a:pt x="57" y="677"/>
                  </a:cubicBezTo>
                  <a:cubicBezTo>
                    <a:pt x="57" y="677"/>
                    <a:pt x="57" y="677"/>
                    <a:pt x="57" y="677"/>
                  </a:cubicBezTo>
                  <a:cubicBezTo>
                    <a:pt x="60" y="683"/>
                    <a:pt x="63" y="689"/>
                    <a:pt x="66" y="695"/>
                  </a:cubicBezTo>
                  <a:cubicBezTo>
                    <a:pt x="73" y="691"/>
                    <a:pt x="73" y="691"/>
                    <a:pt x="73" y="691"/>
                  </a:cubicBezTo>
                  <a:cubicBezTo>
                    <a:pt x="70" y="685"/>
                    <a:pt x="67" y="679"/>
                    <a:pt x="64" y="674"/>
                  </a:cubicBezTo>
                  <a:moveTo>
                    <a:pt x="48" y="637"/>
                  </a:moveTo>
                  <a:cubicBezTo>
                    <a:pt x="41" y="640"/>
                    <a:pt x="41" y="640"/>
                    <a:pt x="41" y="640"/>
                  </a:cubicBezTo>
                  <a:cubicBezTo>
                    <a:pt x="43" y="647"/>
                    <a:pt x="45" y="653"/>
                    <a:pt x="48" y="659"/>
                  </a:cubicBezTo>
                  <a:cubicBezTo>
                    <a:pt x="55" y="656"/>
                    <a:pt x="55" y="656"/>
                    <a:pt x="55" y="656"/>
                  </a:cubicBezTo>
                  <a:cubicBezTo>
                    <a:pt x="53" y="650"/>
                    <a:pt x="50" y="644"/>
                    <a:pt x="48" y="637"/>
                  </a:cubicBezTo>
                  <a:moveTo>
                    <a:pt x="36" y="600"/>
                  </a:moveTo>
                  <a:cubicBezTo>
                    <a:pt x="28" y="602"/>
                    <a:pt x="28" y="602"/>
                    <a:pt x="28" y="602"/>
                  </a:cubicBezTo>
                  <a:cubicBezTo>
                    <a:pt x="30" y="609"/>
                    <a:pt x="32" y="615"/>
                    <a:pt x="34" y="621"/>
                  </a:cubicBezTo>
                  <a:cubicBezTo>
                    <a:pt x="42" y="619"/>
                    <a:pt x="42" y="619"/>
                    <a:pt x="42" y="619"/>
                  </a:cubicBezTo>
                  <a:cubicBezTo>
                    <a:pt x="40" y="613"/>
                    <a:pt x="38" y="606"/>
                    <a:pt x="36" y="600"/>
                  </a:cubicBezTo>
                  <a:moveTo>
                    <a:pt x="27" y="562"/>
                  </a:moveTo>
                  <a:cubicBezTo>
                    <a:pt x="19" y="563"/>
                    <a:pt x="19" y="563"/>
                    <a:pt x="19" y="563"/>
                  </a:cubicBezTo>
                  <a:cubicBezTo>
                    <a:pt x="20" y="570"/>
                    <a:pt x="22" y="576"/>
                    <a:pt x="23" y="583"/>
                  </a:cubicBezTo>
                  <a:cubicBezTo>
                    <a:pt x="31" y="581"/>
                    <a:pt x="31" y="581"/>
                    <a:pt x="31" y="581"/>
                  </a:cubicBezTo>
                  <a:cubicBezTo>
                    <a:pt x="29" y="574"/>
                    <a:pt x="28" y="568"/>
                    <a:pt x="27" y="562"/>
                  </a:cubicBezTo>
                  <a:moveTo>
                    <a:pt x="19" y="523"/>
                  </a:moveTo>
                  <a:cubicBezTo>
                    <a:pt x="11" y="524"/>
                    <a:pt x="11" y="524"/>
                    <a:pt x="11" y="524"/>
                  </a:cubicBezTo>
                  <a:cubicBezTo>
                    <a:pt x="12" y="530"/>
                    <a:pt x="13" y="537"/>
                    <a:pt x="15" y="544"/>
                  </a:cubicBezTo>
                  <a:cubicBezTo>
                    <a:pt x="22" y="542"/>
                    <a:pt x="22" y="542"/>
                    <a:pt x="22" y="542"/>
                  </a:cubicBezTo>
                  <a:cubicBezTo>
                    <a:pt x="21" y="536"/>
                    <a:pt x="20" y="529"/>
                    <a:pt x="19" y="523"/>
                  </a:cubicBezTo>
                  <a:moveTo>
                    <a:pt x="13" y="484"/>
                  </a:moveTo>
                  <a:cubicBezTo>
                    <a:pt x="5" y="484"/>
                    <a:pt x="5" y="484"/>
                    <a:pt x="5" y="484"/>
                  </a:cubicBezTo>
                  <a:cubicBezTo>
                    <a:pt x="5" y="484"/>
                    <a:pt x="5" y="484"/>
                    <a:pt x="5" y="484"/>
                  </a:cubicBezTo>
                  <a:cubicBezTo>
                    <a:pt x="6" y="491"/>
                    <a:pt x="7" y="498"/>
                    <a:pt x="8" y="504"/>
                  </a:cubicBezTo>
                  <a:cubicBezTo>
                    <a:pt x="16" y="503"/>
                    <a:pt x="16" y="503"/>
                    <a:pt x="16" y="503"/>
                  </a:cubicBezTo>
                  <a:cubicBezTo>
                    <a:pt x="14" y="496"/>
                    <a:pt x="14" y="490"/>
                    <a:pt x="13" y="484"/>
                  </a:cubicBezTo>
                  <a:moveTo>
                    <a:pt x="9" y="444"/>
                  </a:moveTo>
                  <a:cubicBezTo>
                    <a:pt x="1" y="445"/>
                    <a:pt x="1" y="445"/>
                    <a:pt x="1" y="445"/>
                  </a:cubicBezTo>
                  <a:cubicBezTo>
                    <a:pt x="1" y="451"/>
                    <a:pt x="2" y="458"/>
                    <a:pt x="3" y="465"/>
                  </a:cubicBezTo>
                  <a:cubicBezTo>
                    <a:pt x="11" y="464"/>
                    <a:pt x="11" y="464"/>
                    <a:pt x="11" y="464"/>
                  </a:cubicBezTo>
                  <a:cubicBezTo>
                    <a:pt x="10" y="457"/>
                    <a:pt x="9" y="451"/>
                    <a:pt x="9" y="444"/>
                  </a:cubicBezTo>
                  <a:moveTo>
                    <a:pt x="0" y="405"/>
                  </a:moveTo>
                  <a:cubicBezTo>
                    <a:pt x="0" y="406"/>
                    <a:pt x="0" y="408"/>
                    <a:pt x="0" y="410"/>
                  </a:cubicBezTo>
                  <a:cubicBezTo>
                    <a:pt x="0" y="415"/>
                    <a:pt x="0" y="420"/>
                    <a:pt x="0" y="425"/>
                  </a:cubicBezTo>
                  <a:cubicBezTo>
                    <a:pt x="8" y="424"/>
                    <a:pt x="8" y="424"/>
                    <a:pt x="8" y="424"/>
                  </a:cubicBezTo>
                  <a:cubicBezTo>
                    <a:pt x="8" y="420"/>
                    <a:pt x="8" y="415"/>
                    <a:pt x="8" y="410"/>
                  </a:cubicBezTo>
                  <a:cubicBezTo>
                    <a:pt x="8" y="408"/>
                    <a:pt x="8" y="406"/>
                    <a:pt x="8" y="405"/>
                  </a:cubicBezTo>
                  <a:cubicBezTo>
                    <a:pt x="0" y="405"/>
                    <a:pt x="0" y="405"/>
                    <a:pt x="0" y="405"/>
                  </a:cubicBezTo>
                  <a:moveTo>
                    <a:pt x="2" y="364"/>
                  </a:moveTo>
                  <a:cubicBezTo>
                    <a:pt x="2" y="371"/>
                    <a:pt x="1" y="378"/>
                    <a:pt x="1" y="384"/>
                  </a:cubicBezTo>
                  <a:cubicBezTo>
                    <a:pt x="9" y="385"/>
                    <a:pt x="9" y="385"/>
                    <a:pt x="9" y="385"/>
                  </a:cubicBezTo>
                  <a:cubicBezTo>
                    <a:pt x="9" y="378"/>
                    <a:pt x="9" y="372"/>
                    <a:pt x="10" y="365"/>
                  </a:cubicBezTo>
                  <a:cubicBezTo>
                    <a:pt x="2" y="364"/>
                    <a:pt x="2" y="364"/>
                    <a:pt x="2" y="364"/>
                  </a:cubicBezTo>
                  <a:moveTo>
                    <a:pt x="130" y="337"/>
                  </a:moveTo>
                  <a:cubicBezTo>
                    <a:pt x="128" y="345"/>
                    <a:pt x="128" y="345"/>
                    <a:pt x="128" y="345"/>
                  </a:cubicBezTo>
                  <a:cubicBezTo>
                    <a:pt x="134" y="347"/>
                    <a:pt x="141" y="348"/>
                    <a:pt x="148" y="348"/>
                  </a:cubicBezTo>
                  <a:cubicBezTo>
                    <a:pt x="148" y="340"/>
                    <a:pt x="148" y="340"/>
                    <a:pt x="148" y="340"/>
                  </a:cubicBezTo>
                  <a:cubicBezTo>
                    <a:pt x="142" y="340"/>
                    <a:pt x="136" y="339"/>
                    <a:pt x="130" y="337"/>
                  </a:cubicBezTo>
                  <a:moveTo>
                    <a:pt x="185" y="332"/>
                  </a:moveTo>
                  <a:cubicBezTo>
                    <a:pt x="179" y="334"/>
                    <a:pt x="173" y="336"/>
                    <a:pt x="167" y="338"/>
                  </a:cubicBezTo>
                  <a:cubicBezTo>
                    <a:pt x="169" y="346"/>
                    <a:pt x="169" y="346"/>
                    <a:pt x="169" y="346"/>
                  </a:cubicBezTo>
                  <a:cubicBezTo>
                    <a:pt x="176" y="344"/>
                    <a:pt x="182" y="342"/>
                    <a:pt x="189" y="339"/>
                  </a:cubicBezTo>
                  <a:cubicBezTo>
                    <a:pt x="185" y="332"/>
                    <a:pt x="185" y="332"/>
                    <a:pt x="185" y="332"/>
                  </a:cubicBezTo>
                  <a:moveTo>
                    <a:pt x="9" y="325"/>
                  </a:moveTo>
                  <a:cubicBezTo>
                    <a:pt x="7" y="331"/>
                    <a:pt x="6" y="338"/>
                    <a:pt x="5" y="345"/>
                  </a:cubicBezTo>
                  <a:cubicBezTo>
                    <a:pt x="13" y="346"/>
                    <a:pt x="13" y="346"/>
                    <a:pt x="13" y="346"/>
                  </a:cubicBezTo>
                  <a:cubicBezTo>
                    <a:pt x="14" y="339"/>
                    <a:pt x="15" y="333"/>
                    <a:pt x="16" y="327"/>
                  </a:cubicBezTo>
                  <a:cubicBezTo>
                    <a:pt x="9" y="325"/>
                    <a:pt x="9" y="325"/>
                    <a:pt x="9" y="325"/>
                  </a:cubicBezTo>
                  <a:moveTo>
                    <a:pt x="99" y="317"/>
                  </a:moveTo>
                  <a:cubicBezTo>
                    <a:pt x="93" y="322"/>
                    <a:pt x="93" y="322"/>
                    <a:pt x="93" y="322"/>
                  </a:cubicBezTo>
                  <a:cubicBezTo>
                    <a:pt x="97" y="328"/>
                    <a:pt x="103" y="332"/>
                    <a:pt x="109" y="336"/>
                  </a:cubicBezTo>
                  <a:cubicBezTo>
                    <a:pt x="113" y="329"/>
                    <a:pt x="113" y="329"/>
                    <a:pt x="113" y="329"/>
                  </a:cubicBezTo>
                  <a:cubicBezTo>
                    <a:pt x="108" y="326"/>
                    <a:pt x="103" y="322"/>
                    <a:pt x="99" y="317"/>
                  </a:cubicBezTo>
                  <a:moveTo>
                    <a:pt x="215" y="308"/>
                  </a:moveTo>
                  <a:cubicBezTo>
                    <a:pt x="211" y="313"/>
                    <a:pt x="206" y="318"/>
                    <a:pt x="201" y="322"/>
                  </a:cubicBezTo>
                  <a:cubicBezTo>
                    <a:pt x="206" y="328"/>
                    <a:pt x="206" y="328"/>
                    <a:pt x="206" y="328"/>
                  </a:cubicBezTo>
                  <a:cubicBezTo>
                    <a:pt x="212" y="324"/>
                    <a:pt x="217" y="319"/>
                    <a:pt x="221" y="313"/>
                  </a:cubicBezTo>
                  <a:cubicBezTo>
                    <a:pt x="215" y="308"/>
                    <a:pt x="215" y="308"/>
                    <a:pt x="215" y="308"/>
                  </a:cubicBezTo>
                  <a:moveTo>
                    <a:pt x="20" y="286"/>
                  </a:moveTo>
                  <a:cubicBezTo>
                    <a:pt x="18" y="292"/>
                    <a:pt x="16" y="299"/>
                    <a:pt x="14" y="305"/>
                  </a:cubicBezTo>
                  <a:cubicBezTo>
                    <a:pt x="21" y="308"/>
                    <a:pt x="21" y="308"/>
                    <a:pt x="21" y="308"/>
                  </a:cubicBezTo>
                  <a:cubicBezTo>
                    <a:pt x="23" y="301"/>
                    <a:pt x="26" y="295"/>
                    <a:pt x="28" y="289"/>
                  </a:cubicBezTo>
                  <a:cubicBezTo>
                    <a:pt x="20" y="286"/>
                    <a:pt x="20" y="286"/>
                    <a:pt x="20" y="286"/>
                  </a:cubicBezTo>
                  <a:moveTo>
                    <a:pt x="81" y="284"/>
                  </a:moveTo>
                  <a:cubicBezTo>
                    <a:pt x="73" y="286"/>
                    <a:pt x="73" y="286"/>
                    <a:pt x="73" y="286"/>
                  </a:cubicBezTo>
                  <a:cubicBezTo>
                    <a:pt x="75" y="293"/>
                    <a:pt x="78" y="299"/>
                    <a:pt x="81" y="305"/>
                  </a:cubicBezTo>
                  <a:cubicBezTo>
                    <a:pt x="88" y="301"/>
                    <a:pt x="88" y="301"/>
                    <a:pt x="88" y="301"/>
                  </a:cubicBezTo>
                  <a:cubicBezTo>
                    <a:pt x="85" y="296"/>
                    <a:pt x="83" y="290"/>
                    <a:pt x="81" y="284"/>
                  </a:cubicBezTo>
                  <a:moveTo>
                    <a:pt x="228" y="274"/>
                  </a:moveTo>
                  <a:cubicBezTo>
                    <a:pt x="228" y="280"/>
                    <a:pt x="226" y="287"/>
                    <a:pt x="224" y="292"/>
                  </a:cubicBezTo>
                  <a:cubicBezTo>
                    <a:pt x="231" y="295"/>
                    <a:pt x="231" y="295"/>
                    <a:pt x="231" y="295"/>
                  </a:cubicBezTo>
                  <a:cubicBezTo>
                    <a:pt x="234" y="289"/>
                    <a:pt x="236" y="282"/>
                    <a:pt x="236" y="275"/>
                  </a:cubicBezTo>
                  <a:cubicBezTo>
                    <a:pt x="228" y="274"/>
                    <a:pt x="228" y="274"/>
                    <a:pt x="228" y="274"/>
                  </a:cubicBezTo>
                  <a:moveTo>
                    <a:pt x="39" y="250"/>
                  </a:moveTo>
                  <a:cubicBezTo>
                    <a:pt x="35" y="256"/>
                    <a:pt x="32" y="261"/>
                    <a:pt x="29" y="268"/>
                  </a:cubicBezTo>
                  <a:cubicBezTo>
                    <a:pt x="36" y="271"/>
                    <a:pt x="36" y="271"/>
                    <a:pt x="36" y="271"/>
                  </a:cubicBezTo>
                  <a:cubicBezTo>
                    <a:pt x="39" y="265"/>
                    <a:pt x="42" y="260"/>
                    <a:pt x="46" y="255"/>
                  </a:cubicBezTo>
                  <a:cubicBezTo>
                    <a:pt x="39" y="250"/>
                    <a:pt x="39" y="250"/>
                    <a:pt x="39" y="250"/>
                  </a:cubicBezTo>
                  <a:moveTo>
                    <a:pt x="75" y="245"/>
                  </a:moveTo>
                  <a:cubicBezTo>
                    <a:pt x="67" y="246"/>
                    <a:pt x="67" y="246"/>
                    <a:pt x="67" y="246"/>
                  </a:cubicBezTo>
                  <a:cubicBezTo>
                    <a:pt x="67" y="253"/>
                    <a:pt x="68" y="260"/>
                    <a:pt x="69" y="266"/>
                  </a:cubicBezTo>
                  <a:cubicBezTo>
                    <a:pt x="77" y="265"/>
                    <a:pt x="77" y="265"/>
                    <a:pt x="77" y="265"/>
                  </a:cubicBezTo>
                  <a:cubicBezTo>
                    <a:pt x="76" y="259"/>
                    <a:pt x="75" y="252"/>
                    <a:pt x="75" y="245"/>
                  </a:cubicBezTo>
                  <a:moveTo>
                    <a:pt x="228" y="234"/>
                  </a:moveTo>
                  <a:cubicBezTo>
                    <a:pt x="220" y="238"/>
                    <a:pt x="220" y="238"/>
                    <a:pt x="220" y="238"/>
                  </a:cubicBezTo>
                  <a:cubicBezTo>
                    <a:pt x="222" y="241"/>
                    <a:pt x="223" y="244"/>
                    <a:pt x="224" y="247"/>
                  </a:cubicBezTo>
                  <a:cubicBezTo>
                    <a:pt x="225" y="250"/>
                    <a:pt x="226" y="253"/>
                    <a:pt x="227" y="255"/>
                  </a:cubicBezTo>
                  <a:cubicBezTo>
                    <a:pt x="234" y="254"/>
                    <a:pt x="234" y="254"/>
                    <a:pt x="234" y="254"/>
                  </a:cubicBezTo>
                  <a:cubicBezTo>
                    <a:pt x="234" y="251"/>
                    <a:pt x="233" y="248"/>
                    <a:pt x="232" y="245"/>
                  </a:cubicBezTo>
                  <a:cubicBezTo>
                    <a:pt x="231" y="241"/>
                    <a:pt x="229" y="237"/>
                    <a:pt x="228" y="234"/>
                  </a:cubicBezTo>
                  <a:moveTo>
                    <a:pt x="69" y="205"/>
                  </a:moveTo>
                  <a:cubicBezTo>
                    <a:pt x="69" y="206"/>
                    <a:pt x="69" y="207"/>
                    <a:pt x="69" y="208"/>
                  </a:cubicBezTo>
                  <a:cubicBezTo>
                    <a:pt x="68" y="213"/>
                    <a:pt x="68" y="217"/>
                    <a:pt x="67" y="221"/>
                  </a:cubicBezTo>
                  <a:cubicBezTo>
                    <a:pt x="66" y="219"/>
                    <a:pt x="66" y="219"/>
                    <a:pt x="66" y="219"/>
                  </a:cubicBezTo>
                  <a:cubicBezTo>
                    <a:pt x="66" y="219"/>
                    <a:pt x="66" y="219"/>
                    <a:pt x="66" y="219"/>
                  </a:cubicBezTo>
                  <a:cubicBezTo>
                    <a:pt x="61" y="224"/>
                    <a:pt x="56" y="229"/>
                    <a:pt x="51" y="234"/>
                  </a:cubicBezTo>
                  <a:cubicBezTo>
                    <a:pt x="57" y="239"/>
                    <a:pt x="57" y="239"/>
                    <a:pt x="57" y="239"/>
                  </a:cubicBezTo>
                  <a:cubicBezTo>
                    <a:pt x="62" y="234"/>
                    <a:pt x="66" y="230"/>
                    <a:pt x="71" y="226"/>
                  </a:cubicBezTo>
                  <a:cubicBezTo>
                    <a:pt x="75" y="226"/>
                    <a:pt x="75" y="226"/>
                    <a:pt x="75" y="226"/>
                  </a:cubicBezTo>
                  <a:cubicBezTo>
                    <a:pt x="75" y="221"/>
                    <a:pt x="76" y="215"/>
                    <a:pt x="77" y="209"/>
                  </a:cubicBezTo>
                  <a:cubicBezTo>
                    <a:pt x="77" y="208"/>
                    <a:pt x="77" y="207"/>
                    <a:pt x="77" y="206"/>
                  </a:cubicBezTo>
                  <a:cubicBezTo>
                    <a:pt x="69" y="205"/>
                    <a:pt x="69" y="205"/>
                    <a:pt x="69" y="205"/>
                  </a:cubicBezTo>
                  <a:cubicBezTo>
                    <a:pt x="69" y="205"/>
                    <a:pt x="69" y="205"/>
                    <a:pt x="69" y="205"/>
                  </a:cubicBezTo>
                  <a:moveTo>
                    <a:pt x="199" y="204"/>
                  </a:moveTo>
                  <a:cubicBezTo>
                    <a:pt x="195" y="210"/>
                    <a:pt x="195" y="210"/>
                    <a:pt x="195" y="210"/>
                  </a:cubicBezTo>
                  <a:cubicBezTo>
                    <a:pt x="200" y="214"/>
                    <a:pt x="205" y="218"/>
                    <a:pt x="210" y="222"/>
                  </a:cubicBezTo>
                  <a:cubicBezTo>
                    <a:pt x="215" y="217"/>
                    <a:pt x="215" y="217"/>
                    <a:pt x="215" y="217"/>
                  </a:cubicBezTo>
                  <a:cubicBezTo>
                    <a:pt x="211" y="212"/>
                    <a:pt x="205" y="207"/>
                    <a:pt x="199" y="204"/>
                  </a:cubicBezTo>
                  <a:moveTo>
                    <a:pt x="100" y="197"/>
                  </a:moveTo>
                  <a:cubicBezTo>
                    <a:pt x="94" y="200"/>
                    <a:pt x="88" y="203"/>
                    <a:pt x="82" y="207"/>
                  </a:cubicBezTo>
                  <a:cubicBezTo>
                    <a:pt x="86" y="214"/>
                    <a:pt x="86" y="214"/>
                    <a:pt x="86" y="214"/>
                  </a:cubicBezTo>
                  <a:cubicBezTo>
                    <a:pt x="92" y="210"/>
                    <a:pt x="98" y="207"/>
                    <a:pt x="103" y="205"/>
                  </a:cubicBezTo>
                  <a:cubicBezTo>
                    <a:pt x="100" y="197"/>
                    <a:pt x="100" y="197"/>
                    <a:pt x="100" y="197"/>
                  </a:cubicBezTo>
                  <a:moveTo>
                    <a:pt x="161" y="189"/>
                  </a:moveTo>
                  <a:cubicBezTo>
                    <a:pt x="160" y="197"/>
                    <a:pt x="160" y="197"/>
                    <a:pt x="160" y="197"/>
                  </a:cubicBezTo>
                  <a:cubicBezTo>
                    <a:pt x="166" y="198"/>
                    <a:pt x="172" y="200"/>
                    <a:pt x="178" y="202"/>
                  </a:cubicBezTo>
                  <a:cubicBezTo>
                    <a:pt x="181" y="194"/>
                    <a:pt x="181" y="194"/>
                    <a:pt x="181" y="194"/>
                  </a:cubicBezTo>
                  <a:cubicBezTo>
                    <a:pt x="174" y="192"/>
                    <a:pt x="168" y="190"/>
                    <a:pt x="161" y="189"/>
                  </a:cubicBezTo>
                  <a:moveTo>
                    <a:pt x="140" y="188"/>
                  </a:moveTo>
                  <a:cubicBezTo>
                    <a:pt x="133" y="189"/>
                    <a:pt x="127" y="189"/>
                    <a:pt x="120" y="191"/>
                  </a:cubicBezTo>
                  <a:cubicBezTo>
                    <a:pt x="122" y="199"/>
                    <a:pt x="122" y="199"/>
                    <a:pt x="122" y="199"/>
                  </a:cubicBezTo>
                  <a:cubicBezTo>
                    <a:pt x="128" y="197"/>
                    <a:pt x="134" y="196"/>
                    <a:pt x="141" y="196"/>
                  </a:cubicBezTo>
                  <a:cubicBezTo>
                    <a:pt x="140" y="188"/>
                    <a:pt x="140" y="188"/>
                    <a:pt x="140" y="188"/>
                  </a:cubicBezTo>
                  <a:moveTo>
                    <a:pt x="77" y="166"/>
                  </a:moveTo>
                  <a:cubicBezTo>
                    <a:pt x="75" y="172"/>
                    <a:pt x="74" y="179"/>
                    <a:pt x="72" y="185"/>
                  </a:cubicBezTo>
                  <a:cubicBezTo>
                    <a:pt x="80" y="187"/>
                    <a:pt x="80" y="187"/>
                    <a:pt x="80" y="187"/>
                  </a:cubicBezTo>
                  <a:cubicBezTo>
                    <a:pt x="81" y="180"/>
                    <a:pt x="83" y="174"/>
                    <a:pt x="85" y="168"/>
                  </a:cubicBezTo>
                  <a:cubicBezTo>
                    <a:pt x="77" y="166"/>
                    <a:pt x="77" y="166"/>
                    <a:pt x="77" y="166"/>
                  </a:cubicBezTo>
                  <a:moveTo>
                    <a:pt x="91" y="128"/>
                  </a:moveTo>
                  <a:cubicBezTo>
                    <a:pt x="89" y="134"/>
                    <a:pt x="86" y="140"/>
                    <a:pt x="83" y="147"/>
                  </a:cubicBezTo>
                  <a:cubicBezTo>
                    <a:pt x="91" y="150"/>
                    <a:pt x="91" y="150"/>
                    <a:pt x="91" y="150"/>
                  </a:cubicBezTo>
                  <a:cubicBezTo>
                    <a:pt x="93" y="143"/>
                    <a:pt x="96" y="137"/>
                    <a:pt x="99" y="132"/>
                  </a:cubicBezTo>
                  <a:cubicBezTo>
                    <a:pt x="91" y="128"/>
                    <a:pt x="91" y="128"/>
                    <a:pt x="91" y="128"/>
                  </a:cubicBezTo>
                  <a:moveTo>
                    <a:pt x="113" y="94"/>
                  </a:moveTo>
                  <a:cubicBezTo>
                    <a:pt x="109" y="99"/>
                    <a:pt x="105" y="105"/>
                    <a:pt x="101" y="110"/>
                  </a:cubicBezTo>
                  <a:cubicBezTo>
                    <a:pt x="108" y="115"/>
                    <a:pt x="108" y="115"/>
                    <a:pt x="108" y="115"/>
                  </a:cubicBezTo>
                  <a:cubicBezTo>
                    <a:pt x="112" y="109"/>
                    <a:pt x="115" y="104"/>
                    <a:pt x="119" y="99"/>
                  </a:cubicBezTo>
                  <a:cubicBezTo>
                    <a:pt x="113" y="94"/>
                    <a:pt x="113" y="94"/>
                    <a:pt x="113" y="94"/>
                  </a:cubicBezTo>
                  <a:moveTo>
                    <a:pt x="140" y="64"/>
                  </a:moveTo>
                  <a:cubicBezTo>
                    <a:pt x="135" y="68"/>
                    <a:pt x="131" y="73"/>
                    <a:pt x="126" y="78"/>
                  </a:cubicBezTo>
                  <a:cubicBezTo>
                    <a:pt x="132" y="84"/>
                    <a:pt x="132" y="84"/>
                    <a:pt x="132" y="84"/>
                  </a:cubicBezTo>
                  <a:cubicBezTo>
                    <a:pt x="136" y="79"/>
                    <a:pt x="141" y="74"/>
                    <a:pt x="146" y="70"/>
                  </a:cubicBezTo>
                  <a:cubicBezTo>
                    <a:pt x="140" y="64"/>
                    <a:pt x="140" y="64"/>
                    <a:pt x="140" y="64"/>
                  </a:cubicBezTo>
                  <a:moveTo>
                    <a:pt x="173" y="40"/>
                  </a:moveTo>
                  <a:cubicBezTo>
                    <a:pt x="167" y="43"/>
                    <a:pt x="162" y="47"/>
                    <a:pt x="156" y="51"/>
                  </a:cubicBezTo>
                  <a:cubicBezTo>
                    <a:pt x="161" y="58"/>
                    <a:pt x="161" y="58"/>
                    <a:pt x="161" y="58"/>
                  </a:cubicBezTo>
                  <a:cubicBezTo>
                    <a:pt x="166" y="54"/>
                    <a:pt x="172" y="50"/>
                    <a:pt x="177" y="47"/>
                  </a:cubicBezTo>
                  <a:cubicBezTo>
                    <a:pt x="173" y="40"/>
                    <a:pt x="173" y="40"/>
                    <a:pt x="173" y="40"/>
                  </a:cubicBezTo>
                  <a:moveTo>
                    <a:pt x="209" y="21"/>
                  </a:moveTo>
                  <a:cubicBezTo>
                    <a:pt x="203" y="24"/>
                    <a:pt x="197" y="27"/>
                    <a:pt x="190" y="30"/>
                  </a:cubicBezTo>
                  <a:cubicBezTo>
                    <a:pt x="194" y="37"/>
                    <a:pt x="194" y="37"/>
                    <a:pt x="194" y="37"/>
                  </a:cubicBezTo>
                  <a:cubicBezTo>
                    <a:pt x="200" y="34"/>
                    <a:pt x="206" y="31"/>
                    <a:pt x="212" y="29"/>
                  </a:cubicBezTo>
                  <a:cubicBezTo>
                    <a:pt x="209" y="21"/>
                    <a:pt x="209" y="21"/>
                    <a:pt x="209" y="21"/>
                  </a:cubicBezTo>
                  <a:moveTo>
                    <a:pt x="247" y="8"/>
                  </a:moveTo>
                  <a:cubicBezTo>
                    <a:pt x="241" y="10"/>
                    <a:pt x="234" y="12"/>
                    <a:pt x="228" y="14"/>
                  </a:cubicBezTo>
                  <a:cubicBezTo>
                    <a:pt x="230" y="22"/>
                    <a:pt x="230" y="22"/>
                    <a:pt x="230" y="22"/>
                  </a:cubicBezTo>
                  <a:cubicBezTo>
                    <a:pt x="237" y="19"/>
                    <a:pt x="243" y="17"/>
                    <a:pt x="249" y="16"/>
                  </a:cubicBezTo>
                  <a:cubicBezTo>
                    <a:pt x="247" y="8"/>
                    <a:pt x="247" y="8"/>
                    <a:pt x="247" y="8"/>
                  </a:cubicBezTo>
                  <a:moveTo>
                    <a:pt x="286" y="0"/>
                  </a:moveTo>
                  <a:cubicBezTo>
                    <a:pt x="280" y="0"/>
                    <a:pt x="274" y="2"/>
                    <a:pt x="266" y="3"/>
                  </a:cubicBezTo>
                  <a:cubicBezTo>
                    <a:pt x="268" y="11"/>
                    <a:pt x="268" y="11"/>
                    <a:pt x="268" y="11"/>
                  </a:cubicBezTo>
                  <a:cubicBezTo>
                    <a:pt x="275" y="10"/>
                    <a:pt x="282" y="8"/>
                    <a:pt x="287" y="7"/>
                  </a:cubicBezTo>
                  <a:cubicBezTo>
                    <a:pt x="286" y="0"/>
                    <a:pt x="286" y="0"/>
                    <a:pt x="286"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形状 97"/>
            <p:cNvSpPr>
              <a:spLocks/>
            </p:cNvSpPr>
            <p:nvPr/>
          </p:nvSpPr>
          <p:spPr bwMode="auto">
            <a:xfrm>
              <a:off x="9503820" y="2895564"/>
              <a:ext cx="15378" cy="12303"/>
            </a:xfrm>
            <a:custGeom>
              <a:avLst/>
              <a:gdLst>
                <a:gd name="T0" fmla="*/ 0 w 10"/>
                <a:gd name="T1" fmla="*/ 0 h 8"/>
                <a:gd name="T2" fmla="*/ 0 w 10"/>
                <a:gd name="T3" fmla="*/ 8 h 8"/>
                <a:gd name="T4" fmla="*/ 0 w 10"/>
                <a:gd name="T5" fmla="*/ 8 h 8"/>
                <a:gd name="T6" fmla="*/ 9 w 10"/>
                <a:gd name="T7" fmla="*/ 8 h 8"/>
                <a:gd name="T8" fmla="*/ 10 w 10"/>
                <a:gd name="T9" fmla="*/ 8 h 8"/>
                <a:gd name="T10" fmla="*/ 10 w 10"/>
                <a:gd name="T11" fmla="*/ 0 h 8"/>
                <a:gd name="T12" fmla="*/ 9 w 10"/>
                <a:gd name="T13" fmla="*/ 0 h 8"/>
                <a:gd name="T14" fmla="*/ 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0" y="0"/>
                  </a:moveTo>
                  <a:cubicBezTo>
                    <a:pt x="0" y="8"/>
                    <a:pt x="0" y="8"/>
                    <a:pt x="0" y="8"/>
                  </a:cubicBezTo>
                  <a:cubicBezTo>
                    <a:pt x="0" y="8"/>
                    <a:pt x="0" y="8"/>
                    <a:pt x="0" y="8"/>
                  </a:cubicBezTo>
                  <a:cubicBezTo>
                    <a:pt x="5" y="8"/>
                    <a:pt x="8" y="8"/>
                    <a:pt x="9" y="8"/>
                  </a:cubicBezTo>
                  <a:cubicBezTo>
                    <a:pt x="10" y="8"/>
                    <a:pt x="10" y="8"/>
                    <a:pt x="10" y="8"/>
                  </a:cubicBezTo>
                  <a:cubicBezTo>
                    <a:pt x="10" y="0"/>
                    <a:pt x="10" y="0"/>
                    <a:pt x="10" y="0"/>
                  </a:cubicBezTo>
                  <a:cubicBezTo>
                    <a:pt x="10" y="0"/>
                    <a:pt x="10" y="0"/>
                    <a:pt x="9" y="0"/>
                  </a:cubicBezTo>
                  <a:cubicBezTo>
                    <a:pt x="8" y="0"/>
                    <a:pt x="5" y="0"/>
                    <a:pt x="0"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形状 98"/>
            <p:cNvSpPr>
              <a:spLocks/>
            </p:cNvSpPr>
            <p:nvPr/>
          </p:nvSpPr>
          <p:spPr bwMode="auto">
            <a:xfrm>
              <a:off x="11117005" y="2664889"/>
              <a:ext cx="23068" cy="33832"/>
            </a:xfrm>
            <a:custGeom>
              <a:avLst/>
              <a:gdLst>
                <a:gd name="T0" fmla="*/ 8 w 15"/>
                <a:gd name="T1" fmla="*/ 0 h 22"/>
                <a:gd name="T2" fmla="*/ 8 w 15"/>
                <a:gd name="T3" fmla="*/ 0 h 22"/>
                <a:gd name="T4" fmla="*/ 0 w 15"/>
                <a:gd name="T5" fmla="*/ 19 h 22"/>
                <a:gd name="T6" fmla="*/ 8 w 15"/>
                <a:gd name="T7" fmla="*/ 22 h 22"/>
                <a:gd name="T8" fmla="*/ 15 w 15"/>
                <a:gd name="T9" fmla="*/ 3 h 22"/>
                <a:gd name="T10" fmla="*/ 8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8" y="0"/>
                  </a:moveTo>
                  <a:cubicBezTo>
                    <a:pt x="8" y="0"/>
                    <a:pt x="8" y="0"/>
                    <a:pt x="8" y="0"/>
                  </a:cubicBezTo>
                  <a:cubicBezTo>
                    <a:pt x="6" y="6"/>
                    <a:pt x="3" y="13"/>
                    <a:pt x="0" y="19"/>
                  </a:cubicBezTo>
                  <a:cubicBezTo>
                    <a:pt x="8" y="22"/>
                    <a:pt x="8" y="22"/>
                    <a:pt x="8" y="22"/>
                  </a:cubicBezTo>
                  <a:cubicBezTo>
                    <a:pt x="11" y="16"/>
                    <a:pt x="13" y="9"/>
                    <a:pt x="15" y="3"/>
                  </a:cubicBezTo>
                  <a:cubicBezTo>
                    <a:pt x="8" y="0"/>
                    <a:pt x="8" y="0"/>
                    <a:pt x="8" y="0"/>
                  </a:cubicBezTo>
                </a:path>
              </a:pathLst>
            </a:custGeom>
            <a:solidFill>
              <a:srgbClr val="495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形状 99"/>
            <p:cNvSpPr>
              <a:spLocks/>
            </p:cNvSpPr>
            <p:nvPr/>
          </p:nvSpPr>
          <p:spPr bwMode="auto">
            <a:xfrm>
              <a:off x="11090863" y="2724865"/>
              <a:ext cx="24605" cy="29219"/>
            </a:xfrm>
            <a:custGeom>
              <a:avLst/>
              <a:gdLst>
                <a:gd name="T0" fmla="*/ 13 w 16"/>
                <a:gd name="T1" fmla="*/ 0 h 19"/>
                <a:gd name="T2" fmla="*/ 8 w 16"/>
                <a:gd name="T3" fmla="*/ 0 h 19"/>
                <a:gd name="T4" fmla="*/ 0 w 16"/>
                <a:gd name="T5" fmla="*/ 15 h 19"/>
                <a:gd name="T6" fmla="*/ 7 w 16"/>
                <a:gd name="T7" fmla="*/ 19 h 19"/>
                <a:gd name="T8" fmla="*/ 16 w 16"/>
                <a:gd name="T9" fmla="*/ 1 h 19"/>
                <a:gd name="T10" fmla="*/ 13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3" y="0"/>
                  </a:moveTo>
                  <a:cubicBezTo>
                    <a:pt x="8" y="0"/>
                    <a:pt x="8" y="0"/>
                    <a:pt x="8" y="0"/>
                  </a:cubicBezTo>
                  <a:cubicBezTo>
                    <a:pt x="5" y="5"/>
                    <a:pt x="3" y="10"/>
                    <a:pt x="0" y="15"/>
                  </a:cubicBezTo>
                  <a:cubicBezTo>
                    <a:pt x="7" y="19"/>
                    <a:pt x="7" y="19"/>
                    <a:pt x="7" y="19"/>
                  </a:cubicBezTo>
                  <a:cubicBezTo>
                    <a:pt x="10" y="13"/>
                    <a:pt x="13" y="7"/>
                    <a:pt x="16" y="1"/>
                  </a:cubicBezTo>
                  <a:cubicBezTo>
                    <a:pt x="13" y="0"/>
                    <a:pt x="13" y="0"/>
                    <a:pt x="13"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形状 100"/>
            <p:cNvSpPr>
              <a:spLocks/>
            </p:cNvSpPr>
            <p:nvPr/>
          </p:nvSpPr>
          <p:spPr bwMode="auto">
            <a:xfrm>
              <a:off x="11103165" y="2721790"/>
              <a:ext cx="7690" cy="3076"/>
            </a:xfrm>
            <a:custGeom>
              <a:avLst/>
              <a:gdLst>
                <a:gd name="T0" fmla="*/ 1 w 5"/>
                <a:gd name="T1" fmla="*/ 0 h 2"/>
                <a:gd name="T2" fmla="*/ 0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1" y="0"/>
                    <a:pt x="0" y="1"/>
                    <a:pt x="0" y="2"/>
                  </a:cubicBezTo>
                  <a:cubicBezTo>
                    <a:pt x="5" y="2"/>
                    <a:pt x="5" y="2"/>
                    <a:pt x="5" y="2"/>
                  </a:cubicBezTo>
                  <a:cubicBezTo>
                    <a:pt x="1" y="0"/>
                    <a:pt x="1" y="0"/>
                    <a:pt x="1" y="0"/>
                  </a:cubicBezTo>
                </a:path>
              </a:pathLst>
            </a:custGeom>
            <a:solidFill>
              <a:srgbClr val="495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形状 101"/>
            <p:cNvSpPr>
              <a:spLocks noEditPoints="1"/>
            </p:cNvSpPr>
            <p:nvPr/>
          </p:nvSpPr>
          <p:spPr bwMode="auto">
            <a:xfrm>
              <a:off x="10154322" y="2774076"/>
              <a:ext cx="930389" cy="393685"/>
            </a:xfrm>
            <a:custGeom>
              <a:avLst/>
              <a:gdLst>
                <a:gd name="T0" fmla="*/ 0 w 605"/>
                <a:gd name="T1" fmla="*/ 248 h 256"/>
                <a:gd name="T2" fmla="*/ 1 w 605"/>
                <a:gd name="T3" fmla="*/ 256 h 256"/>
                <a:gd name="T4" fmla="*/ 41 w 605"/>
                <a:gd name="T5" fmla="*/ 248 h 256"/>
                <a:gd name="T6" fmla="*/ 21 w 605"/>
                <a:gd name="T7" fmla="*/ 248 h 256"/>
                <a:gd name="T8" fmla="*/ 41 w 605"/>
                <a:gd name="T9" fmla="*/ 256 h 256"/>
                <a:gd name="T10" fmla="*/ 81 w 605"/>
                <a:gd name="T11" fmla="*/ 246 h 256"/>
                <a:gd name="T12" fmla="*/ 61 w 605"/>
                <a:gd name="T13" fmla="*/ 255 h 256"/>
                <a:gd name="T14" fmla="*/ 81 w 605"/>
                <a:gd name="T15" fmla="*/ 246 h 256"/>
                <a:gd name="T16" fmla="*/ 101 w 605"/>
                <a:gd name="T17" fmla="*/ 245 h 256"/>
                <a:gd name="T18" fmla="*/ 121 w 605"/>
                <a:gd name="T19" fmla="*/ 251 h 256"/>
                <a:gd name="T20" fmla="*/ 160 w 605"/>
                <a:gd name="T21" fmla="*/ 239 h 256"/>
                <a:gd name="T22" fmla="*/ 141 w 605"/>
                <a:gd name="T23" fmla="*/ 249 h 256"/>
                <a:gd name="T24" fmla="*/ 160 w 605"/>
                <a:gd name="T25" fmla="*/ 239 h 256"/>
                <a:gd name="T26" fmla="*/ 180 w 605"/>
                <a:gd name="T27" fmla="*/ 236 h 256"/>
                <a:gd name="T28" fmla="*/ 201 w 605"/>
                <a:gd name="T29" fmla="*/ 241 h 256"/>
                <a:gd name="T30" fmla="*/ 239 w 605"/>
                <a:gd name="T31" fmla="*/ 225 h 256"/>
                <a:gd name="T32" fmla="*/ 221 w 605"/>
                <a:gd name="T33" fmla="*/ 237 h 256"/>
                <a:gd name="T34" fmla="*/ 239 w 605"/>
                <a:gd name="T35" fmla="*/ 225 h 256"/>
                <a:gd name="T36" fmla="*/ 258 w 605"/>
                <a:gd name="T37" fmla="*/ 221 h 256"/>
                <a:gd name="T38" fmla="*/ 279 w 605"/>
                <a:gd name="T39" fmla="*/ 224 h 256"/>
                <a:gd name="T40" fmla="*/ 315 w 605"/>
                <a:gd name="T41" fmla="*/ 205 h 256"/>
                <a:gd name="T42" fmla="*/ 299 w 605"/>
                <a:gd name="T43" fmla="*/ 219 h 256"/>
                <a:gd name="T44" fmla="*/ 315 w 605"/>
                <a:gd name="T45" fmla="*/ 205 h 256"/>
                <a:gd name="T46" fmla="*/ 353 w 605"/>
                <a:gd name="T47" fmla="*/ 192 h 256"/>
                <a:gd name="T48" fmla="*/ 337 w 605"/>
                <a:gd name="T49" fmla="*/ 206 h 256"/>
                <a:gd name="T50" fmla="*/ 353 w 605"/>
                <a:gd name="T51" fmla="*/ 192 h 256"/>
                <a:gd name="T52" fmla="*/ 390 w 605"/>
                <a:gd name="T53" fmla="*/ 177 h 256"/>
                <a:gd name="T54" fmla="*/ 374 w 605"/>
                <a:gd name="T55" fmla="*/ 192 h 256"/>
                <a:gd name="T56" fmla="*/ 390 w 605"/>
                <a:gd name="T57" fmla="*/ 177 h 256"/>
                <a:gd name="T58" fmla="*/ 407 w 605"/>
                <a:gd name="T59" fmla="*/ 168 h 256"/>
                <a:gd name="T60" fmla="*/ 429 w 605"/>
                <a:gd name="T61" fmla="*/ 166 h 256"/>
                <a:gd name="T62" fmla="*/ 459 w 605"/>
                <a:gd name="T63" fmla="*/ 139 h 256"/>
                <a:gd name="T64" fmla="*/ 446 w 605"/>
                <a:gd name="T65" fmla="*/ 156 h 256"/>
                <a:gd name="T66" fmla="*/ 459 w 605"/>
                <a:gd name="T67" fmla="*/ 139 h 256"/>
                <a:gd name="T68" fmla="*/ 476 w 605"/>
                <a:gd name="T69" fmla="*/ 128 h 256"/>
                <a:gd name="T70" fmla="*/ 497 w 605"/>
                <a:gd name="T71" fmla="*/ 122 h 256"/>
                <a:gd name="T72" fmla="*/ 522 w 605"/>
                <a:gd name="T73" fmla="*/ 91 h 256"/>
                <a:gd name="T74" fmla="*/ 512 w 605"/>
                <a:gd name="T75" fmla="*/ 110 h 256"/>
                <a:gd name="T76" fmla="*/ 522 w 605"/>
                <a:gd name="T77" fmla="*/ 91 h 256"/>
                <a:gd name="T78" fmla="*/ 537 w 605"/>
                <a:gd name="T79" fmla="*/ 77 h 256"/>
                <a:gd name="T80" fmla="*/ 556 w 605"/>
                <a:gd name="T81" fmla="*/ 68 h 256"/>
                <a:gd name="T82" fmla="*/ 576 w 605"/>
                <a:gd name="T83" fmla="*/ 33 h 256"/>
                <a:gd name="T84" fmla="*/ 570 w 605"/>
                <a:gd name="T85" fmla="*/ 53 h 256"/>
                <a:gd name="T86" fmla="*/ 576 w 605"/>
                <a:gd name="T87" fmla="*/ 33 h 256"/>
                <a:gd name="T88" fmla="*/ 588 w 605"/>
                <a:gd name="T89" fmla="*/ 17 h 256"/>
                <a:gd name="T90" fmla="*/ 605 w 605"/>
                <a:gd name="T91" fmla="*/ 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5" h="256">
                  <a:moveTo>
                    <a:pt x="1" y="248"/>
                  </a:moveTo>
                  <a:cubicBezTo>
                    <a:pt x="0" y="248"/>
                    <a:pt x="0" y="248"/>
                    <a:pt x="0" y="248"/>
                  </a:cubicBezTo>
                  <a:cubicBezTo>
                    <a:pt x="0" y="256"/>
                    <a:pt x="0" y="256"/>
                    <a:pt x="0" y="256"/>
                  </a:cubicBezTo>
                  <a:cubicBezTo>
                    <a:pt x="1" y="256"/>
                    <a:pt x="1" y="256"/>
                    <a:pt x="1" y="256"/>
                  </a:cubicBezTo>
                  <a:cubicBezTo>
                    <a:pt x="1" y="248"/>
                    <a:pt x="1" y="248"/>
                    <a:pt x="1" y="248"/>
                  </a:cubicBezTo>
                  <a:moveTo>
                    <a:pt x="41" y="248"/>
                  </a:moveTo>
                  <a:cubicBezTo>
                    <a:pt x="41" y="248"/>
                    <a:pt x="41" y="248"/>
                    <a:pt x="41" y="248"/>
                  </a:cubicBezTo>
                  <a:cubicBezTo>
                    <a:pt x="34" y="248"/>
                    <a:pt x="28" y="248"/>
                    <a:pt x="21" y="248"/>
                  </a:cubicBezTo>
                  <a:cubicBezTo>
                    <a:pt x="21" y="256"/>
                    <a:pt x="21" y="256"/>
                    <a:pt x="21" y="256"/>
                  </a:cubicBezTo>
                  <a:cubicBezTo>
                    <a:pt x="28" y="256"/>
                    <a:pt x="35" y="256"/>
                    <a:pt x="41" y="256"/>
                  </a:cubicBezTo>
                  <a:cubicBezTo>
                    <a:pt x="41" y="248"/>
                    <a:pt x="41" y="248"/>
                    <a:pt x="41" y="248"/>
                  </a:cubicBezTo>
                  <a:moveTo>
                    <a:pt x="81" y="246"/>
                  </a:moveTo>
                  <a:cubicBezTo>
                    <a:pt x="74" y="246"/>
                    <a:pt x="68" y="247"/>
                    <a:pt x="61" y="247"/>
                  </a:cubicBezTo>
                  <a:cubicBezTo>
                    <a:pt x="61" y="255"/>
                    <a:pt x="61" y="255"/>
                    <a:pt x="61" y="255"/>
                  </a:cubicBezTo>
                  <a:cubicBezTo>
                    <a:pt x="68" y="255"/>
                    <a:pt x="75" y="254"/>
                    <a:pt x="81" y="254"/>
                  </a:cubicBezTo>
                  <a:cubicBezTo>
                    <a:pt x="81" y="246"/>
                    <a:pt x="81" y="246"/>
                    <a:pt x="81" y="246"/>
                  </a:cubicBezTo>
                  <a:moveTo>
                    <a:pt x="120" y="243"/>
                  </a:moveTo>
                  <a:cubicBezTo>
                    <a:pt x="114" y="243"/>
                    <a:pt x="107" y="244"/>
                    <a:pt x="101" y="245"/>
                  </a:cubicBezTo>
                  <a:cubicBezTo>
                    <a:pt x="101" y="252"/>
                    <a:pt x="101" y="252"/>
                    <a:pt x="101" y="252"/>
                  </a:cubicBezTo>
                  <a:cubicBezTo>
                    <a:pt x="108" y="252"/>
                    <a:pt x="115" y="251"/>
                    <a:pt x="121" y="251"/>
                  </a:cubicBezTo>
                  <a:cubicBezTo>
                    <a:pt x="120" y="243"/>
                    <a:pt x="120" y="243"/>
                    <a:pt x="120" y="243"/>
                  </a:cubicBezTo>
                  <a:moveTo>
                    <a:pt x="160" y="239"/>
                  </a:moveTo>
                  <a:cubicBezTo>
                    <a:pt x="154" y="239"/>
                    <a:pt x="147" y="240"/>
                    <a:pt x="140" y="241"/>
                  </a:cubicBezTo>
                  <a:cubicBezTo>
                    <a:pt x="141" y="249"/>
                    <a:pt x="141" y="249"/>
                    <a:pt x="141" y="249"/>
                  </a:cubicBezTo>
                  <a:cubicBezTo>
                    <a:pt x="148" y="248"/>
                    <a:pt x="155" y="247"/>
                    <a:pt x="161" y="246"/>
                  </a:cubicBezTo>
                  <a:cubicBezTo>
                    <a:pt x="160" y="239"/>
                    <a:pt x="160" y="239"/>
                    <a:pt x="160" y="239"/>
                  </a:cubicBezTo>
                  <a:moveTo>
                    <a:pt x="199" y="233"/>
                  </a:moveTo>
                  <a:cubicBezTo>
                    <a:pt x="193" y="234"/>
                    <a:pt x="186" y="235"/>
                    <a:pt x="180" y="236"/>
                  </a:cubicBezTo>
                  <a:cubicBezTo>
                    <a:pt x="181" y="244"/>
                    <a:pt x="181" y="244"/>
                    <a:pt x="181" y="244"/>
                  </a:cubicBezTo>
                  <a:cubicBezTo>
                    <a:pt x="188" y="243"/>
                    <a:pt x="194" y="242"/>
                    <a:pt x="201" y="241"/>
                  </a:cubicBezTo>
                  <a:cubicBezTo>
                    <a:pt x="199" y="233"/>
                    <a:pt x="199" y="233"/>
                    <a:pt x="199" y="233"/>
                  </a:cubicBezTo>
                  <a:moveTo>
                    <a:pt x="239" y="225"/>
                  </a:moveTo>
                  <a:cubicBezTo>
                    <a:pt x="232" y="227"/>
                    <a:pt x="226" y="228"/>
                    <a:pt x="219" y="229"/>
                  </a:cubicBezTo>
                  <a:cubicBezTo>
                    <a:pt x="221" y="237"/>
                    <a:pt x="221" y="237"/>
                    <a:pt x="221" y="237"/>
                  </a:cubicBezTo>
                  <a:cubicBezTo>
                    <a:pt x="227" y="236"/>
                    <a:pt x="234" y="235"/>
                    <a:pt x="240" y="233"/>
                  </a:cubicBezTo>
                  <a:cubicBezTo>
                    <a:pt x="239" y="225"/>
                    <a:pt x="239" y="225"/>
                    <a:pt x="239" y="225"/>
                  </a:cubicBezTo>
                  <a:moveTo>
                    <a:pt x="277" y="216"/>
                  </a:moveTo>
                  <a:cubicBezTo>
                    <a:pt x="271" y="218"/>
                    <a:pt x="265" y="219"/>
                    <a:pt x="258" y="221"/>
                  </a:cubicBezTo>
                  <a:cubicBezTo>
                    <a:pt x="260" y="229"/>
                    <a:pt x="260" y="229"/>
                    <a:pt x="260" y="229"/>
                  </a:cubicBezTo>
                  <a:cubicBezTo>
                    <a:pt x="266" y="227"/>
                    <a:pt x="273" y="226"/>
                    <a:pt x="279" y="224"/>
                  </a:cubicBezTo>
                  <a:cubicBezTo>
                    <a:pt x="277" y="216"/>
                    <a:pt x="277" y="216"/>
                    <a:pt x="277" y="216"/>
                  </a:cubicBezTo>
                  <a:moveTo>
                    <a:pt x="315" y="205"/>
                  </a:moveTo>
                  <a:cubicBezTo>
                    <a:pt x="309" y="207"/>
                    <a:pt x="303" y="209"/>
                    <a:pt x="296" y="211"/>
                  </a:cubicBezTo>
                  <a:cubicBezTo>
                    <a:pt x="299" y="219"/>
                    <a:pt x="299" y="219"/>
                    <a:pt x="299" y="219"/>
                  </a:cubicBezTo>
                  <a:cubicBezTo>
                    <a:pt x="305" y="217"/>
                    <a:pt x="312" y="215"/>
                    <a:pt x="318" y="213"/>
                  </a:cubicBezTo>
                  <a:cubicBezTo>
                    <a:pt x="315" y="205"/>
                    <a:pt x="315" y="205"/>
                    <a:pt x="315" y="205"/>
                  </a:cubicBezTo>
                  <a:moveTo>
                    <a:pt x="353" y="192"/>
                  </a:moveTo>
                  <a:cubicBezTo>
                    <a:pt x="353" y="192"/>
                    <a:pt x="353" y="192"/>
                    <a:pt x="353" y="192"/>
                  </a:cubicBezTo>
                  <a:cubicBezTo>
                    <a:pt x="347" y="194"/>
                    <a:pt x="341" y="197"/>
                    <a:pt x="334" y="199"/>
                  </a:cubicBezTo>
                  <a:cubicBezTo>
                    <a:pt x="337" y="206"/>
                    <a:pt x="337" y="206"/>
                    <a:pt x="337" y="206"/>
                  </a:cubicBezTo>
                  <a:cubicBezTo>
                    <a:pt x="343" y="204"/>
                    <a:pt x="350" y="202"/>
                    <a:pt x="356" y="199"/>
                  </a:cubicBezTo>
                  <a:cubicBezTo>
                    <a:pt x="353" y="192"/>
                    <a:pt x="353" y="192"/>
                    <a:pt x="353" y="192"/>
                  </a:cubicBezTo>
                  <a:moveTo>
                    <a:pt x="390" y="177"/>
                  </a:moveTo>
                  <a:cubicBezTo>
                    <a:pt x="390" y="177"/>
                    <a:pt x="390" y="177"/>
                    <a:pt x="390" y="177"/>
                  </a:cubicBezTo>
                  <a:cubicBezTo>
                    <a:pt x="384" y="179"/>
                    <a:pt x="378" y="182"/>
                    <a:pt x="371" y="185"/>
                  </a:cubicBezTo>
                  <a:cubicBezTo>
                    <a:pt x="374" y="192"/>
                    <a:pt x="374" y="192"/>
                    <a:pt x="374" y="192"/>
                  </a:cubicBezTo>
                  <a:cubicBezTo>
                    <a:pt x="381" y="189"/>
                    <a:pt x="387" y="187"/>
                    <a:pt x="393" y="184"/>
                  </a:cubicBezTo>
                  <a:cubicBezTo>
                    <a:pt x="390" y="177"/>
                    <a:pt x="390" y="177"/>
                    <a:pt x="390" y="177"/>
                  </a:cubicBezTo>
                  <a:moveTo>
                    <a:pt x="425" y="159"/>
                  </a:moveTo>
                  <a:cubicBezTo>
                    <a:pt x="419" y="162"/>
                    <a:pt x="413" y="165"/>
                    <a:pt x="407" y="168"/>
                  </a:cubicBezTo>
                  <a:cubicBezTo>
                    <a:pt x="411" y="175"/>
                    <a:pt x="411" y="175"/>
                    <a:pt x="411" y="175"/>
                  </a:cubicBezTo>
                  <a:cubicBezTo>
                    <a:pt x="417" y="172"/>
                    <a:pt x="423" y="169"/>
                    <a:pt x="429" y="166"/>
                  </a:cubicBezTo>
                  <a:cubicBezTo>
                    <a:pt x="425" y="159"/>
                    <a:pt x="425" y="159"/>
                    <a:pt x="425" y="159"/>
                  </a:cubicBezTo>
                  <a:moveTo>
                    <a:pt x="459" y="139"/>
                  </a:moveTo>
                  <a:cubicBezTo>
                    <a:pt x="454" y="142"/>
                    <a:pt x="448" y="146"/>
                    <a:pt x="442" y="149"/>
                  </a:cubicBezTo>
                  <a:cubicBezTo>
                    <a:pt x="446" y="156"/>
                    <a:pt x="446" y="156"/>
                    <a:pt x="446" y="156"/>
                  </a:cubicBezTo>
                  <a:cubicBezTo>
                    <a:pt x="452" y="153"/>
                    <a:pt x="458" y="149"/>
                    <a:pt x="464" y="146"/>
                  </a:cubicBezTo>
                  <a:cubicBezTo>
                    <a:pt x="459" y="139"/>
                    <a:pt x="459" y="139"/>
                    <a:pt x="459" y="139"/>
                  </a:cubicBezTo>
                  <a:moveTo>
                    <a:pt x="492" y="116"/>
                  </a:moveTo>
                  <a:cubicBezTo>
                    <a:pt x="487" y="120"/>
                    <a:pt x="481" y="124"/>
                    <a:pt x="476" y="128"/>
                  </a:cubicBezTo>
                  <a:cubicBezTo>
                    <a:pt x="480" y="134"/>
                    <a:pt x="480" y="134"/>
                    <a:pt x="480" y="134"/>
                  </a:cubicBezTo>
                  <a:cubicBezTo>
                    <a:pt x="486" y="130"/>
                    <a:pt x="491" y="126"/>
                    <a:pt x="497" y="122"/>
                  </a:cubicBezTo>
                  <a:cubicBezTo>
                    <a:pt x="492" y="116"/>
                    <a:pt x="492" y="116"/>
                    <a:pt x="492" y="116"/>
                  </a:cubicBezTo>
                  <a:moveTo>
                    <a:pt x="522" y="91"/>
                  </a:moveTo>
                  <a:cubicBezTo>
                    <a:pt x="517" y="95"/>
                    <a:pt x="512" y="100"/>
                    <a:pt x="507" y="104"/>
                  </a:cubicBezTo>
                  <a:cubicBezTo>
                    <a:pt x="512" y="110"/>
                    <a:pt x="512" y="110"/>
                    <a:pt x="512" y="110"/>
                  </a:cubicBezTo>
                  <a:cubicBezTo>
                    <a:pt x="518" y="106"/>
                    <a:pt x="523" y="101"/>
                    <a:pt x="528" y="97"/>
                  </a:cubicBezTo>
                  <a:cubicBezTo>
                    <a:pt x="522" y="91"/>
                    <a:pt x="522" y="91"/>
                    <a:pt x="522" y="91"/>
                  </a:cubicBezTo>
                  <a:moveTo>
                    <a:pt x="550" y="63"/>
                  </a:moveTo>
                  <a:cubicBezTo>
                    <a:pt x="546" y="68"/>
                    <a:pt x="541" y="73"/>
                    <a:pt x="537" y="77"/>
                  </a:cubicBezTo>
                  <a:cubicBezTo>
                    <a:pt x="542" y="83"/>
                    <a:pt x="542" y="83"/>
                    <a:pt x="542" y="83"/>
                  </a:cubicBezTo>
                  <a:cubicBezTo>
                    <a:pt x="547" y="78"/>
                    <a:pt x="552" y="73"/>
                    <a:pt x="556" y="68"/>
                  </a:cubicBezTo>
                  <a:cubicBezTo>
                    <a:pt x="550" y="63"/>
                    <a:pt x="550" y="63"/>
                    <a:pt x="550" y="63"/>
                  </a:cubicBezTo>
                  <a:moveTo>
                    <a:pt x="576" y="33"/>
                  </a:moveTo>
                  <a:cubicBezTo>
                    <a:pt x="572" y="38"/>
                    <a:pt x="568" y="43"/>
                    <a:pt x="563" y="48"/>
                  </a:cubicBezTo>
                  <a:cubicBezTo>
                    <a:pt x="570" y="53"/>
                    <a:pt x="570" y="53"/>
                    <a:pt x="570" y="53"/>
                  </a:cubicBezTo>
                  <a:cubicBezTo>
                    <a:pt x="574" y="48"/>
                    <a:pt x="578" y="43"/>
                    <a:pt x="582" y="38"/>
                  </a:cubicBezTo>
                  <a:cubicBezTo>
                    <a:pt x="576" y="33"/>
                    <a:pt x="576" y="33"/>
                    <a:pt x="576" y="33"/>
                  </a:cubicBezTo>
                  <a:moveTo>
                    <a:pt x="598" y="0"/>
                  </a:moveTo>
                  <a:cubicBezTo>
                    <a:pt x="595" y="6"/>
                    <a:pt x="591" y="11"/>
                    <a:pt x="588" y="17"/>
                  </a:cubicBezTo>
                  <a:cubicBezTo>
                    <a:pt x="594" y="21"/>
                    <a:pt x="594" y="21"/>
                    <a:pt x="594" y="21"/>
                  </a:cubicBezTo>
                  <a:cubicBezTo>
                    <a:pt x="598" y="16"/>
                    <a:pt x="602" y="10"/>
                    <a:pt x="605" y="4"/>
                  </a:cubicBezTo>
                  <a:cubicBezTo>
                    <a:pt x="598" y="0"/>
                    <a:pt x="598" y="0"/>
                    <a:pt x="598"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形状 102"/>
            <p:cNvSpPr>
              <a:spLocks/>
            </p:cNvSpPr>
            <p:nvPr/>
          </p:nvSpPr>
          <p:spPr bwMode="auto">
            <a:xfrm>
              <a:off x="10372695" y="1502288"/>
              <a:ext cx="1137996" cy="1137996"/>
            </a:xfrm>
            <a:custGeom>
              <a:avLst/>
              <a:gdLst>
                <a:gd name="T0" fmla="*/ 721 w 740"/>
                <a:gd name="T1" fmla="*/ 0 h 740"/>
                <a:gd name="T2" fmla="*/ 245 w 740"/>
                <a:gd name="T3" fmla="*/ 0 h 740"/>
                <a:gd name="T4" fmla="*/ 245 w 740"/>
                <a:gd name="T5" fmla="*/ 3 h 740"/>
                <a:gd name="T6" fmla="*/ 245 w 740"/>
                <a:gd name="T7" fmla="*/ 3 h 740"/>
                <a:gd name="T8" fmla="*/ 245 w 740"/>
                <a:gd name="T9" fmla="*/ 3 h 740"/>
                <a:gd name="T10" fmla="*/ 214 w 740"/>
                <a:gd name="T11" fmla="*/ 34 h 740"/>
                <a:gd name="T12" fmla="*/ 184 w 740"/>
                <a:gd name="T13" fmla="*/ 3 h 740"/>
                <a:gd name="T14" fmla="*/ 184 w 740"/>
                <a:gd name="T15" fmla="*/ 0 h 740"/>
                <a:gd name="T16" fmla="*/ 172 w 740"/>
                <a:gd name="T17" fmla="*/ 0 h 740"/>
                <a:gd name="T18" fmla="*/ 172 w 740"/>
                <a:gd name="T19" fmla="*/ 3 h 740"/>
                <a:gd name="T20" fmla="*/ 172 w 740"/>
                <a:gd name="T21" fmla="*/ 3 h 740"/>
                <a:gd name="T22" fmla="*/ 172 w 740"/>
                <a:gd name="T23" fmla="*/ 3 h 740"/>
                <a:gd name="T24" fmla="*/ 141 w 740"/>
                <a:gd name="T25" fmla="*/ 34 h 740"/>
                <a:gd name="T26" fmla="*/ 111 w 740"/>
                <a:gd name="T27" fmla="*/ 3 h 740"/>
                <a:gd name="T28" fmla="*/ 111 w 740"/>
                <a:gd name="T29" fmla="*/ 0 h 740"/>
                <a:gd name="T30" fmla="*/ 99 w 740"/>
                <a:gd name="T31" fmla="*/ 0 h 740"/>
                <a:gd name="T32" fmla="*/ 99 w 740"/>
                <a:gd name="T33" fmla="*/ 3 h 740"/>
                <a:gd name="T34" fmla="*/ 99 w 740"/>
                <a:gd name="T35" fmla="*/ 3 h 740"/>
                <a:gd name="T36" fmla="*/ 99 w 740"/>
                <a:gd name="T37" fmla="*/ 3 h 740"/>
                <a:gd name="T38" fmla="*/ 68 w 740"/>
                <a:gd name="T39" fmla="*/ 34 h 740"/>
                <a:gd name="T40" fmla="*/ 38 w 740"/>
                <a:gd name="T41" fmla="*/ 3 h 740"/>
                <a:gd name="T42" fmla="*/ 38 w 740"/>
                <a:gd name="T43" fmla="*/ 0 h 740"/>
                <a:gd name="T44" fmla="*/ 19 w 740"/>
                <a:gd name="T45" fmla="*/ 0 h 740"/>
                <a:gd name="T46" fmla="*/ 6 w 740"/>
                <a:gd name="T47" fmla="*/ 5 h 740"/>
                <a:gd name="T48" fmla="*/ 0 w 740"/>
                <a:gd name="T49" fmla="*/ 19 h 740"/>
                <a:gd name="T50" fmla="*/ 0 w 740"/>
                <a:gd name="T51" fmla="*/ 721 h 740"/>
                <a:gd name="T52" fmla="*/ 6 w 740"/>
                <a:gd name="T53" fmla="*/ 734 h 740"/>
                <a:gd name="T54" fmla="*/ 19 w 740"/>
                <a:gd name="T55" fmla="*/ 740 h 740"/>
                <a:gd name="T56" fmla="*/ 66 w 740"/>
                <a:gd name="T57" fmla="*/ 740 h 740"/>
                <a:gd name="T58" fmla="*/ 66 w 740"/>
                <a:gd name="T59" fmla="*/ 73 h 740"/>
                <a:gd name="T60" fmla="*/ 86 w 740"/>
                <a:gd name="T61" fmla="*/ 53 h 740"/>
                <a:gd name="T62" fmla="*/ 740 w 740"/>
                <a:gd name="T63" fmla="*/ 53 h 740"/>
                <a:gd name="T64" fmla="*/ 740 w 740"/>
                <a:gd name="T65" fmla="*/ 19 h 740"/>
                <a:gd name="T66" fmla="*/ 734 w 740"/>
                <a:gd name="T67" fmla="*/ 5 h 740"/>
                <a:gd name="T68" fmla="*/ 721 w 740"/>
                <a:gd name="T69"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0" h="740">
                  <a:moveTo>
                    <a:pt x="721" y="0"/>
                  </a:moveTo>
                  <a:cubicBezTo>
                    <a:pt x="245" y="0"/>
                    <a:pt x="245" y="0"/>
                    <a:pt x="245" y="0"/>
                  </a:cubicBezTo>
                  <a:cubicBezTo>
                    <a:pt x="245" y="1"/>
                    <a:pt x="245" y="2"/>
                    <a:pt x="245" y="3"/>
                  </a:cubicBezTo>
                  <a:cubicBezTo>
                    <a:pt x="245" y="3"/>
                    <a:pt x="245" y="3"/>
                    <a:pt x="245" y="3"/>
                  </a:cubicBezTo>
                  <a:cubicBezTo>
                    <a:pt x="245" y="3"/>
                    <a:pt x="245" y="3"/>
                    <a:pt x="245" y="3"/>
                  </a:cubicBezTo>
                  <a:cubicBezTo>
                    <a:pt x="245" y="20"/>
                    <a:pt x="231" y="34"/>
                    <a:pt x="214" y="34"/>
                  </a:cubicBezTo>
                  <a:cubicBezTo>
                    <a:pt x="198" y="34"/>
                    <a:pt x="184" y="20"/>
                    <a:pt x="184" y="3"/>
                  </a:cubicBezTo>
                  <a:cubicBezTo>
                    <a:pt x="184" y="2"/>
                    <a:pt x="184" y="1"/>
                    <a:pt x="184" y="0"/>
                  </a:cubicBezTo>
                  <a:cubicBezTo>
                    <a:pt x="172" y="0"/>
                    <a:pt x="172" y="0"/>
                    <a:pt x="172" y="0"/>
                  </a:cubicBezTo>
                  <a:cubicBezTo>
                    <a:pt x="172" y="1"/>
                    <a:pt x="172" y="2"/>
                    <a:pt x="172" y="3"/>
                  </a:cubicBezTo>
                  <a:cubicBezTo>
                    <a:pt x="172" y="3"/>
                    <a:pt x="172" y="3"/>
                    <a:pt x="172" y="3"/>
                  </a:cubicBezTo>
                  <a:cubicBezTo>
                    <a:pt x="172" y="3"/>
                    <a:pt x="172" y="3"/>
                    <a:pt x="172" y="3"/>
                  </a:cubicBezTo>
                  <a:cubicBezTo>
                    <a:pt x="172" y="20"/>
                    <a:pt x="158" y="34"/>
                    <a:pt x="141" y="34"/>
                  </a:cubicBezTo>
                  <a:cubicBezTo>
                    <a:pt x="125" y="34"/>
                    <a:pt x="111" y="20"/>
                    <a:pt x="111" y="3"/>
                  </a:cubicBezTo>
                  <a:cubicBezTo>
                    <a:pt x="111" y="2"/>
                    <a:pt x="111" y="1"/>
                    <a:pt x="111" y="0"/>
                  </a:cubicBezTo>
                  <a:cubicBezTo>
                    <a:pt x="99" y="0"/>
                    <a:pt x="99" y="0"/>
                    <a:pt x="99" y="0"/>
                  </a:cubicBezTo>
                  <a:cubicBezTo>
                    <a:pt x="99" y="1"/>
                    <a:pt x="99" y="2"/>
                    <a:pt x="99" y="3"/>
                  </a:cubicBezTo>
                  <a:cubicBezTo>
                    <a:pt x="99" y="3"/>
                    <a:pt x="99" y="3"/>
                    <a:pt x="99" y="3"/>
                  </a:cubicBezTo>
                  <a:cubicBezTo>
                    <a:pt x="99" y="3"/>
                    <a:pt x="99" y="3"/>
                    <a:pt x="99" y="3"/>
                  </a:cubicBezTo>
                  <a:cubicBezTo>
                    <a:pt x="99" y="20"/>
                    <a:pt x="85" y="34"/>
                    <a:pt x="68" y="34"/>
                  </a:cubicBezTo>
                  <a:cubicBezTo>
                    <a:pt x="52" y="34"/>
                    <a:pt x="38" y="20"/>
                    <a:pt x="38" y="3"/>
                  </a:cubicBezTo>
                  <a:cubicBezTo>
                    <a:pt x="38" y="2"/>
                    <a:pt x="38" y="1"/>
                    <a:pt x="38" y="0"/>
                  </a:cubicBezTo>
                  <a:cubicBezTo>
                    <a:pt x="19" y="0"/>
                    <a:pt x="19" y="0"/>
                    <a:pt x="19" y="0"/>
                  </a:cubicBezTo>
                  <a:cubicBezTo>
                    <a:pt x="14" y="0"/>
                    <a:pt x="9" y="2"/>
                    <a:pt x="6" y="5"/>
                  </a:cubicBezTo>
                  <a:cubicBezTo>
                    <a:pt x="2" y="9"/>
                    <a:pt x="0" y="14"/>
                    <a:pt x="0" y="19"/>
                  </a:cubicBezTo>
                  <a:cubicBezTo>
                    <a:pt x="0" y="721"/>
                    <a:pt x="0" y="721"/>
                    <a:pt x="0" y="721"/>
                  </a:cubicBezTo>
                  <a:cubicBezTo>
                    <a:pt x="0" y="726"/>
                    <a:pt x="2" y="731"/>
                    <a:pt x="6" y="734"/>
                  </a:cubicBezTo>
                  <a:cubicBezTo>
                    <a:pt x="9" y="738"/>
                    <a:pt x="14" y="740"/>
                    <a:pt x="19" y="740"/>
                  </a:cubicBezTo>
                  <a:cubicBezTo>
                    <a:pt x="66" y="740"/>
                    <a:pt x="66" y="740"/>
                    <a:pt x="66" y="740"/>
                  </a:cubicBezTo>
                  <a:cubicBezTo>
                    <a:pt x="66" y="73"/>
                    <a:pt x="66" y="73"/>
                    <a:pt x="66" y="73"/>
                  </a:cubicBezTo>
                  <a:cubicBezTo>
                    <a:pt x="66" y="62"/>
                    <a:pt x="75" y="53"/>
                    <a:pt x="86" y="53"/>
                  </a:cubicBezTo>
                  <a:cubicBezTo>
                    <a:pt x="740" y="53"/>
                    <a:pt x="740" y="53"/>
                    <a:pt x="740" y="53"/>
                  </a:cubicBezTo>
                  <a:cubicBezTo>
                    <a:pt x="740" y="19"/>
                    <a:pt x="740" y="19"/>
                    <a:pt x="740" y="19"/>
                  </a:cubicBezTo>
                  <a:cubicBezTo>
                    <a:pt x="740" y="14"/>
                    <a:pt x="738" y="9"/>
                    <a:pt x="734" y="5"/>
                  </a:cubicBezTo>
                  <a:cubicBezTo>
                    <a:pt x="731" y="2"/>
                    <a:pt x="726" y="0"/>
                    <a:pt x="721" y="0"/>
                  </a:cubicBezTo>
                </a:path>
              </a:pathLst>
            </a:custGeom>
            <a:solidFill>
              <a:srgbClr val="8EA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形状 103"/>
            <p:cNvSpPr>
              <a:spLocks/>
            </p:cNvSpPr>
            <p:nvPr/>
          </p:nvSpPr>
          <p:spPr bwMode="auto">
            <a:xfrm>
              <a:off x="10474191" y="1583794"/>
              <a:ext cx="1036499" cy="1056491"/>
            </a:xfrm>
            <a:custGeom>
              <a:avLst/>
              <a:gdLst>
                <a:gd name="T0" fmla="*/ 674 w 674"/>
                <a:gd name="T1" fmla="*/ 0 h 687"/>
                <a:gd name="T2" fmla="*/ 20 w 674"/>
                <a:gd name="T3" fmla="*/ 0 h 687"/>
                <a:gd name="T4" fmla="*/ 0 w 674"/>
                <a:gd name="T5" fmla="*/ 20 h 687"/>
                <a:gd name="T6" fmla="*/ 0 w 674"/>
                <a:gd name="T7" fmla="*/ 687 h 687"/>
                <a:gd name="T8" fmla="*/ 76 w 674"/>
                <a:gd name="T9" fmla="*/ 687 h 687"/>
                <a:gd name="T10" fmla="*/ 76 w 674"/>
                <a:gd name="T11" fmla="*/ 627 h 687"/>
                <a:gd name="T12" fmla="*/ 121 w 674"/>
                <a:gd name="T13" fmla="*/ 537 h 687"/>
                <a:gd name="T14" fmla="*/ 212 w 674"/>
                <a:gd name="T15" fmla="*/ 482 h 687"/>
                <a:gd name="T16" fmla="*/ 212 w 674"/>
                <a:gd name="T17" fmla="*/ 482 h 687"/>
                <a:gd name="T18" fmla="*/ 229 w 674"/>
                <a:gd name="T19" fmla="*/ 461 h 687"/>
                <a:gd name="T20" fmla="*/ 230 w 674"/>
                <a:gd name="T21" fmla="*/ 462 h 687"/>
                <a:gd name="T22" fmla="*/ 236 w 674"/>
                <a:gd name="T23" fmla="*/ 468 h 687"/>
                <a:gd name="T24" fmla="*/ 237 w 674"/>
                <a:gd name="T25" fmla="*/ 467 h 687"/>
                <a:gd name="T26" fmla="*/ 257 w 674"/>
                <a:gd name="T27" fmla="*/ 424 h 687"/>
                <a:gd name="T28" fmla="*/ 154 w 674"/>
                <a:gd name="T29" fmla="*/ 275 h 687"/>
                <a:gd name="T30" fmla="*/ 155 w 674"/>
                <a:gd name="T31" fmla="*/ 267 h 687"/>
                <a:gd name="T32" fmla="*/ 153 w 674"/>
                <a:gd name="T33" fmla="*/ 262 h 687"/>
                <a:gd name="T34" fmla="*/ 154 w 674"/>
                <a:gd name="T35" fmla="*/ 262 h 687"/>
                <a:gd name="T36" fmla="*/ 154 w 674"/>
                <a:gd name="T37" fmla="*/ 262 h 687"/>
                <a:gd name="T38" fmla="*/ 153 w 674"/>
                <a:gd name="T39" fmla="*/ 262 h 687"/>
                <a:gd name="T40" fmla="*/ 147 w 674"/>
                <a:gd name="T41" fmla="*/ 237 h 687"/>
                <a:gd name="T42" fmla="*/ 160 w 674"/>
                <a:gd name="T43" fmla="*/ 209 h 687"/>
                <a:gd name="T44" fmla="*/ 161 w 674"/>
                <a:gd name="T45" fmla="*/ 208 h 687"/>
                <a:gd name="T46" fmla="*/ 169 w 674"/>
                <a:gd name="T47" fmla="*/ 137 h 687"/>
                <a:gd name="T48" fmla="*/ 307 w 674"/>
                <a:gd name="T49" fmla="*/ 13 h 687"/>
                <a:gd name="T50" fmla="*/ 392 w 674"/>
                <a:gd name="T51" fmla="*/ 42 h 687"/>
                <a:gd name="T52" fmla="*/ 394 w 674"/>
                <a:gd name="T53" fmla="*/ 42 h 687"/>
                <a:gd name="T54" fmla="*/ 439 w 674"/>
                <a:gd name="T55" fmla="*/ 74 h 687"/>
                <a:gd name="T56" fmla="*/ 456 w 674"/>
                <a:gd name="T57" fmla="*/ 124 h 687"/>
                <a:gd name="T58" fmla="*/ 451 w 674"/>
                <a:gd name="T59" fmla="*/ 192 h 687"/>
                <a:gd name="T60" fmla="*/ 452 w 674"/>
                <a:gd name="T61" fmla="*/ 208 h 687"/>
                <a:gd name="T62" fmla="*/ 454 w 674"/>
                <a:gd name="T63" fmla="*/ 209 h 687"/>
                <a:gd name="T64" fmla="*/ 467 w 674"/>
                <a:gd name="T65" fmla="*/ 237 h 687"/>
                <a:gd name="T66" fmla="*/ 461 w 674"/>
                <a:gd name="T67" fmla="*/ 262 h 687"/>
                <a:gd name="T68" fmla="*/ 461 w 674"/>
                <a:gd name="T69" fmla="*/ 262 h 687"/>
                <a:gd name="T70" fmla="*/ 459 w 674"/>
                <a:gd name="T71" fmla="*/ 267 h 687"/>
                <a:gd name="T72" fmla="*/ 460 w 674"/>
                <a:gd name="T73" fmla="*/ 275 h 687"/>
                <a:gd name="T74" fmla="*/ 360 w 674"/>
                <a:gd name="T75" fmla="*/ 423 h 687"/>
                <a:gd name="T76" fmla="*/ 360 w 674"/>
                <a:gd name="T77" fmla="*/ 424 h 687"/>
                <a:gd name="T78" fmla="*/ 360 w 674"/>
                <a:gd name="T79" fmla="*/ 424 h 687"/>
                <a:gd name="T80" fmla="*/ 360 w 674"/>
                <a:gd name="T81" fmla="*/ 424 h 687"/>
                <a:gd name="T82" fmla="*/ 360 w 674"/>
                <a:gd name="T83" fmla="*/ 424 h 687"/>
                <a:gd name="T84" fmla="*/ 378 w 674"/>
                <a:gd name="T85" fmla="*/ 465 h 687"/>
                <a:gd name="T86" fmla="*/ 382 w 674"/>
                <a:gd name="T87" fmla="*/ 462 h 687"/>
                <a:gd name="T88" fmla="*/ 382 w 674"/>
                <a:gd name="T89" fmla="*/ 461 h 687"/>
                <a:gd name="T90" fmla="*/ 393 w 674"/>
                <a:gd name="T91" fmla="*/ 474 h 687"/>
                <a:gd name="T92" fmla="*/ 394 w 674"/>
                <a:gd name="T93" fmla="*/ 474 h 687"/>
                <a:gd name="T94" fmla="*/ 394 w 674"/>
                <a:gd name="T95" fmla="*/ 474 h 687"/>
                <a:gd name="T96" fmla="*/ 505 w 674"/>
                <a:gd name="T97" fmla="*/ 542 h 687"/>
                <a:gd name="T98" fmla="*/ 549 w 674"/>
                <a:gd name="T99" fmla="*/ 629 h 687"/>
                <a:gd name="T100" fmla="*/ 550 w 674"/>
                <a:gd name="T101" fmla="*/ 687 h 687"/>
                <a:gd name="T102" fmla="*/ 655 w 674"/>
                <a:gd name="T103" fmla="*/ 687 h 687"/>
                <a:gd name="T104" fmla="*/ 668 w 674"/>
                <a:gd name="T105" fmla="*/ 681 h 687"/>
                <a:gd name="T106" fmla="*/ 674 w 674"/>
                <a:gd name="T107" fmla="*/ 668 h 687"/>
                <a:gd name="T108" fmla="*/ 674 w 674"/>
                <a:gd name="T109"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4" h="687">
                  <a:moveTo>
                    <a:pt x="674" y="0"/>
                  </a:moveTo>
                  <a:cubicBezTo>
                    <a:pt x="20" y="0"/>
                    <a:pt x="20" y="0"/>
                    <a:pt x="20" y="0"/>
                  </a:cubicBezTo>
                  <a:cubicBezTo>
                    <a:pt x="9" y="0"/>
                    <a:pt x="0" y="9"/>
                    <a:pt x="0" y="20"/>
                  </a:cubicBezTo>
                  <a:cubicBezTo>
                    <a:pt x="0" y="687"/>
                    <a:pt x="0" y="687"/>
                    <a:pt x="0" y="687"/>
                  </a:cubicBezTo>
                  <a:cubicBezTo>
                    <a:pt x="76" y="687"/>
                    <a:pt x="76" y="687"/>
                    <a:pt x="76" y="687"/>
                  </a:cubicBezTo>
                  <a:cubicBezTo>
                    <a:pt x="76" y="627"/>
                    <a:pt x="76" y="627"/>
                    <a:pt x="76" y="627"/>
                  </a:cubicBezTo>
                  <a:cubicBezTo>
                    <a:pt x="76" y="589"/>
                    <a:pt x="93" y="554"/>
                    <a:pt x="121" y="537"/>
                  </a:cubicBezTo>
                  <a:cubicBezTo>
                    <a:pt x="212" y="482"/>
                    <a:pt x="212" y="482"/>
                    <a:pt x="212" y="482"/>
                  </a:cubicBezTo>
                  <a:cubicBezTo>
                    <a:pt x="212" y="482"/>
                    <a:pt x="212" y="482"/>
                    <a:pt x="212" y="482"/>
                  </a:cubicBezTo>
                  <a:cubicBezTo>
                    <a:pt x="229" y="461"/>
                    <a:pt x="229" y="461"/>
                    <a:pt x="229" y="461"/>
                  </a:cubicBezTo>
                  <a:cubicBezTo>
                    <a:pt x="230" y="462"/>
                    <a:pt x="230" y="462"/>
                    <a:pt x="230" y="462"/>
                  </a:cubicBezTo>
                  <a:cubicBezTo>
                    <a:pt x="232" y="464"/>
                    <a:pt x="234" y="466"/>
                    <a:pt x="236" y="468"/>
                  </a:cubicBezTo>
                  <a:cubicBezTo>
                    <a:pt x="237" y="467"/>
                    <a:pt x="237" y="467"/>
                    <a:pt x="237" y="467"/>
                  </a:cubicBezTo>
                  <a:cubicBezTo>
                    <a:pt x="249" y="459"/>
                    <a:pt x="257" y="442"/>
                    <a:pt x="257" y="424"/>
                  </a:cubicBezTo>
                  <a:cubicBezTo>
                    <a:pt x="192" y="407"/>
                    <a:pt x="147" y="345"/>
                    <a:pt x="154" y="275"/>
                  </a:cubicBezTo>
                  <a:cubicBezTo>
                    <a:pt x="155" y="267"/>
                    <a:pt x="155" y="267"/>
                    <a:pt x="155" y="267"/>
                  </a:cubicBezTo>
                  <a:cubicBezTo>
                    <a:pt x="154" y="265"/>
                    <a:pt x="154" y="264"/>
                    <a:pt x="153" y="262"/>
                  </a:cubicBezTo>
                  <a:cubicBezTo>
                    <a:pt x="154" y="262"/>
                    <a:pt x="154" y="262"/>
                    <a:pt x="154" y="262"/>
                  </a:cubicBezTo>
                  <a:cubicBezTo>
                    <a:pt x="154" y="262"/>
                    <a:pt x="154" y="262"/>
                    <a:pt x="154" y="262"/>
                  </a:cubicBezTo>
                  <a:cubicBezTo>
                    <a:pt x="153" y="262"/>
                    <a:pt x="153" y="262"/>
                    <a:pt x="153" y="262"/>
                  </a:cubicBezTo>
                  <a:cubicBezTo>
                    <a:pt x="149" y="254"/>
                    <a:pt x="147" y="245"/>
                    <a:pt x="147" y="237"/>
                  </a:cubicBezTo>
                  <a:cubicBezTo>
                    <a:pt x="147" y="225"/>
                    <a:pt x="152" y="214"/>
                    <a:pt x="160" y="209"/>
                  </a:cubicBezTo>
                  <a:cubicBezTo>
                    <a:pt x="161" y="209"/>
                    <a:pt x="161" y="208"/>
                    <a:pt x="161" y="208"/>
                  </a:cubicBezTo>
                  <a:cubicBezTo>
                    <a:pt x="169" y="137"/>
                    <a:pt x="169" y="137"/>
                    <a:pt x="169" y="137"/>
                  </a:cubicBezTo>
                  <a:cubicBezTo>
                    <a:pt x="176" y="66"/>
                    <a:pt x="236" y="13"/>
                    <a:pt x="307" y="13"/>
                  </a:cubicBezTo>
                  <a:cubicBezTo>
                    <a:pt x="339" y="13"/>
                    <a:pt x="368" y="23"/>
                    <a:pt x="392" y="42"/>
                  </a:cubicBezTo>
                  <a:cubicBezTo>
                    <a:pt x="392" y="42"/>
                    <a:pt x="393" y="42"/>
                    <a:pt x="394" y="42"/>
                  </a:cubicBezTo>
                  <a:cubicBezTo>
                    <a:pt x="408" y="42"/>
                    <a:pt x="427" y="48"/>
                    <a:pt x="439" y="74"/>
                  </a:cubicBezTo>
                  <a:cubicBezTo>
                    <a:pt x="445" y="87"/>
                    <a:pt x="445" y="107"/>
                    <a:pt x="456" y="124"/>
                  </a:cubicBezTo>
                  <a:cubicBezTo>
                    <a:pt x="475" y="152"/>
                    <a:pt x="464" y="176"/>
                    <a:pt x="451" y="192"/>
                  </a:cubicBezTo>
                  <a:cubicBezTo>
                    <a:pt x="452" y="208"/>
                    <a:pt x="452" y="208"/>
                    <a:pt x="452" y="208"/>
                  </a:cubicBezTo>
                  <a:cubicBezTo>
                    <a:pt x="453" y="208"/>
                    <a:pt x="453" y="209"/>
                    <a:pt x="454" y="209"/>
                  </a:cubicBezTo>
                  <a:cubicBezTo>
                    <a:pt x="462" y="214"/>
                    <a:pt x="467" y="225"/>
                    <a:pt x="467" y="237"/>
                  </a:cubicBezTo>
                  <a:cubicBezTo>
                    <a:pt x="467" y="245"/>
                    <a:pt x="465" y="254"/>
                    <a:pt x="461" y="262"/>
                  </a:cubicBezTo>
                  <a:cubicBezTo>
                    <a:pt x="461" y="262"/>
                    <a:pt x="461" y="262"/>
                    <a:pt x="461" y="262"/>
                  </a:cubicBezTo>
                  <a:cubicBezTo>
                    <a:pt x="460" y="264"/>
                    <a:pt x="460" y="265"/>
                    <a:pt x="459" y="267"/>
                  </a:cubicBezTo>
                  <a:cubicBezTo>
                    <a:pt x="460" y="275"/>
                    <a:pt x="460" y="275"/>
                    <a:pt x="460" y="275"/>
                  </a:cubicBezTo>
                  <a:cubicBezTo>
                    <a:pt x="467" y="344"/>
                    <a:pt x="423" y="405"/>
                    <a:pt x="360" y="423"/>
                  </a:cubicBezTo>
                  <a:cubicBezTo>
                    <a:pt x="360" y="424"/>
                    <a:pt x="360" y="424"/>
                    <a:pt x="360" y="424"/>
                  </a:cubicBezTo>
                  <a:cubicBezTo>
                    <a:pt x="360" y="424"/>
                    <a:pt x="360" y="424"/>
                    <a:pt x="360" y="424"/>
                  </a:cubicBezTo>
                  <a:cubicBezTo>
                    <a:pt x="360" y="424"/>
                    <a:pt x="360" y="424"/>
                    <a:pt x="360" y="424"/>
                  </a:cubicBezTo>
                  <a:cubicBezTo>
                    <a:pt x="360" y="424"/>
                    <a:pt x="360" y="424"/>
                    <a:pt x="360" y="424"/>
                  </a:cubicBezTo>
                  <a:cubicBezTo>
                    <a:pt x="360" y="441"/>
                    <a:pt x="367" y="456"/>
                    <a:pt x="378" y="465"/>
                  </a:cubicBezTo>
                  <a:cubicBezTo>
                    <a:pt x="379" y="464"/>
                    <a:pt x="380" y="463"/>
                    <a:pt x="382" y="462"/>
                  </a:cubicBezTo>
                  <a:cubicBezTo>
                    <a:pt x="382" y="461"/>
                    <a:pt x="382" y="461"/>
                    <a:pt x="382" y="461"/>
                  </a:cubicBezTo>
                  <a:cubicBezTo>
                    <a:pt x="393" y="474"/>
                    <a:pt x="393" y="474"/>
                    <a:pt x="393" y="474"/>
                  </a:cubicBezTo>
                  <a:cubicBezTo>
                    <a:pt x="394" y="474"/>
                    <a:pt x="394" y="474"/>
                    <a:pt x="394" y="474"/>
                  </a:cubicBezTo>
                  <a:cubicBezTo>
                    <a:pt x="394" y="474"/>
                    <a:pt x="394" y="474"/>
                    <a:pt x="394" y="474"/>
                  </a:cubicBezTo>
                  <a:cubicBezTo>
                    <a:pt x="394" y="474"/>
                    <a:pt x="452" y="509"/>
                    <a:pt x="505" y="542"/>
                  </a:cubicBezTo>
                  <a:cubicBezTo>
                    <a:pt x="532" y="558"/>
                    <a:pt x="549" y="592"/>
                    <a:pt x="549" y="629"/>
                  </a:cubicBezTo>
                  <a:cubicBezTo>
                    <a:pt x="550" y="687"/>
                    <a:pt x="550" y="687"/>
                    <a:pt x="550" y="687"/>
                  </a:cubicBezTo>
                  <a:cubicBezTo>
                    <a:pt x="655" y="687"/>
                    <a:pt x="655" y="687"/>
                    <a:pt x="655" y="687"/>
                  </a:cubicBezTo>
                  <a:cubicBezTo>
                    <a:pt x="660" y="687"/>
                    <a:pt x="665" y="685"/>
                    <a:pt x="668" y="681"/>
                  </a:cubicBezTo>
                  <a:cubicBezTo>
                    <a:pt x="672" y="678"/>
                    <a:pt x="674" y="673"/>
                    <a:pt x="674" y="668"/>
                  </a:cubicBezTo>
                  <a:cubicBezTo>
                    <a:pt x="674" y="0"/>
                    <a:pt x="674" y="0"/>
                    <a:pt x="674" y="0"/>
                  </a:cubicBezTo>
                </a:path>
              </a:pathLst>
            </a:custGeom>
            <a:solidFill>
              <a:srgbClr val="8BA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形状 104"/>
            <p:cNvSpPr>
              <a:spLocks/>
            </p:cNvSpPr>
            <p:nvPr/>
          </p:nvSpPr>
          <p:spPr bwMode="auto">
            <a:xfrm>
              <a:off x="10749464" y="1499213"/>
              <a:ext cx="764303" cy="84581"/>
            </a:xfrm>
            <a:custGeom>
              <a:avLst/>
              <a:gdLst>
                <a:gd name="T0" fmla="*/ 476 w 497"/>
                <a:gd name="T1" fmla="*/ 0 h 55"/>
                <a:gd name="T2" fmla="*/ 0 w 497"/>
                <a:gd name="T3" fmla="*/ 0 h 55"/>
                <a:gd name="T4" fmla="*/ 0 w 497"/>
                <a:gd name="T5" fmla="*/ 2 h 55"/>
                <a:gd name="T6" fmla="*/ 476 w 497"/>
                <a:gd name="T7" fmla="*/ 2 h 55"/>
                <a:gd name="T8" fmla="*/ 489 w 497"/>
                <a:gd name="T9" fmla="*/ 7 h 55"/>
                <a:gd name="T10" fmla="*/ 495 w 497"/>
                <a:gd name="T11" fmla="*/ 21 h 55"/>
                <a:gd name="T12" fmla="*/ 495 w 497"/>
                <a:gd name="T13" fmla="*/ 55 h 55"/>
                <a:gd name="T14" fmla="*/ 497 w 497"/>
                <a:gd name="T15" fmla="*/ 55 h 55"/>
                <a:gd name="T16" fmla="*/ 497 w 497"/>
                <a:gd name="T17" fmla="*/ 21 h 55"/>
                <a:gd name="T18" fmla="*/ 476 w 497"/>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55">
                  <a:moveTo>
                    <a:pt x="476" y="0"/>
                  </a:moveTo>
                  <a:cubicBezTo>
                    <a:pt x="0" y="0"/>
                    <a:pt x="0" y="0"/>
                    <a:pt x="0" y="0"/>
                  </a:cubicBezTo>
                  <a:cubicBezTo>
                    <a:pt x="0" y="1"/>
                    <a:pt x="0" y="1"/>
                    <a:pt x="0" y="2"/>
                  </a:cubicBezTo>
                  <a:cubicBezTo>
                    <a:pt x="476" y="2"/>
                    <a:pt x="476" y="2"/>
                    <a:pt x="476" y="2"/>
                  </a:cubicBezTo>
                  <a:cubicBezTo>
                    <a:pt x="481" y="2"/>
                    <a:pt x="486" y="4"/>
                    <a:pt x="489" y="7"/>
                  </a:cubicBezTo>
                  <a:cubicBezTo>
                    <a:pt x="493" y="11"/>
                    <a:pt x="495" y="16"/>
                    <a:pt x="495" y="21"/>
                  </a:cubicBezTo>
                  <a:cubicBezTo>
                    <a:pt x="495" y="55"/>
                    <a:pt x="495" y="55"/>
                    <a:pt x="495" y="55"/>
                  </a:cubicBezTo>
                  <a:cubicBezTo>
                    <a:pt x="497" y="55"/>
                    <a:pt x="497" y="55"/>
                    <a:pt x="497" y="55"/>
                  </a:cubicBezTo>
                  <a:cubicBezTo>
                    <a:pt x="497" y="21"/>
                    <a:pt x="497" y="21"/>
                    <a:pt x="497" y="21"/>
                  </a:cubicBezTo>
                  <a:cubicBezTo>
                    <a:pt x="497" y="9"/>
                    <a:pt x="487" y="0"/>
                    <a:pt x="47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形状 105"/>
            <p:cNvSpPr>
              <a:spLocks/>
            </p:cNvSpPr>
            <p:nvPr/>
          </p:nvSpPr>
          <p:spPr bwMode="auto">
            <a:xfrm>
              <a:off x="11319999" y="1583794"/>
              <a:ext cx="193767" cy="1059567"/>
            </a:xfrm>
            <a:custGeom>
              <a:avLst/>
              <a:gdLst>
                <a:gd name="T0" fmla="*/ 126 w 126"/>
                <a:gd name="T1" fmla="*/ 0 h 689"/>
                <a:gd name="T2" fmla="*/ 124 w 126"/>
                <a:gd name="T3" fmla="*/ 0 h 689"/>
                <a:gd name="T4" fmla="*/ 124 w 126"/>
                <a:gd name="T5" fmla="*/ 668 h 689"/>
                <a:gd name="T6" fmla="*/ 118 w 126"/>
                <a:gd name="T7" fmla="*/ 681 h 689"/>
                <a:gd name="T8" fmla="*/ 105 w 126"/>
                <a:gd name="T9" fmla="*/ 687 h 689"/>
                <a:gd name="T10" fmla="*/ 105 w 126"/>
                <a:gd name="T11" fmla="*/ 687 h 689"/>
                <a:gd name="T12" fmla="*/ 0 w 126"/>
                <a:gd name="T13" fmla="*/ 687 h 689"/>
                <a:gd name="T14" fmla="*/ 0 w 126"/>
                <a:gd name="T15" fmla="*/ 689 h 689"/>
                <a:gd name="T16" fmla="*/ 105 w 126"/>
                <a:gd name="T17" fmla="*/ 689 h 689"/>
                <a:gd name="T18" fmla="*/ 126 w 126"/>
                <a:gd name="T19" fmla="*/ 668 h 689"/>
                <a:gd name="T20" fmla="*/ 126 w 126"/>
                <a:gd name="T21"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689">
                  <a:moveTo>
                    <a:pt x="126" y="0"/>
                  </a:moveTo>
                  <a:cubicBezTo>
                    <a:pt x="124" y="0"/>
                    <a:pt x="124" y="0"/>
                    <a:pt x="124" y="0"/>
                  </a:cubicBezTo>
                  <a:cubicBezTo>
                    <a:pt x="124" y="668"/>
                    <a:pt x="124" y="668"/>
                    <a:pt x="124" y="668"/>
                  </a:cubicBezTo>
                  <a:cubicBezTo>
                    <a:pt x="124" y="673"/>
                    <a:pt x="122" y="678"/>
                    <a:pt x="118" y="681"/>
                  </a:cubicBezTo>
                  <a:cubicBezTo>
                    <a:pt x="115" y="685"/>
                    <a:pt x="110" y="687"/>
                    <a:pt x="105" y="687"/>
                  </a:cubicBezTo>
                  <a:cubicBezTo>
                    <a:pt x="105" y="687"/>
                    <a:pt x="105" y="687"/>
                    <a:pt x="105" y="687"/>
                  </a:cubicBezTo>
                  <a:cubicBezTo>
                    <a:pt x="0" y="687"/>
                    <a:pt x="0" y="687"/>
                    <a:pt x="0" y="687"/>
                  </a:cubicBezTo>
                  <a:cubicBezTo>
                    <a:pt x="0" y="689"/>
                    <a:pt x="0" y="689"/>
                    <a:pt x="0" y="689"/>
                  </a:cubicBezTo>
                  <a:cubicBezTo>
                    <a:pt x="105" y="689"/>
                    <a:pt x="105" y="689"/>
                    <a:pt x="105" y="689"/>
                  </a:cubicBezTo>
                  <a:cubicBezTo>
                    <a:pt x="116" y="689"/>
                    <a:pt x="126" y="679"/>
                    <a:pt x="126" y="668"/>
                  </a:cubicBezTo>
                  <a:cubicBezTo>
                    <a:pt x="126" y="0"/>
                    <a:pt x="126" y="0"/>
                    <a:pt x="126"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形状 106"/>
            <p:cNvSpPr>
              <a:spLocks noEditPoints="1"/>
            </p:cNvSpPr>
            <p:nvPr/>
          </p:nvSpPr>
          <p:spPr bwMode="auto">
            <a:xfrm>
              <a:off x="10369619" y="1499213"/>
              <a:ext cx="286037" cy="1144147"/>
            </a:xfrm>
            <a:custGeom>
              <a:avLst/>
              <a:gdLst>
                <a:gd name="T0" fmla="*/ 40 w 186"/>
                <a:gd name="T1" fmla="*/ 0 h 744"/>
                <a:gd name="T2" fmla="*/ 21 w 186"/>
                <a:gd name="T3" fmla="*/ 0 h 744"/>
                <a:gd name="T4" fmla="*/ 0 w 186"/>
                <a:gd name="T5" fmla="*/ 21 h 744"/>
                <a:gd name="T6" fmla="*/ 0 w 186"/>
                <a:gd name="T7" fmla="*/ 723 h 744"/>
                <a:gd name="T8" fmla="*/ 21 w 186"/>
                <a:gd name="T9" fmla="*/ 744 h 744"/>
                <a:gd name="T10" fmla="*/ 68 w 186"/>
                <a:gd name="T11" fmla="*/ 744 h 744"/>
                <a:gd name="T12" fmla="*/ 68 w 186"/>
                <a:gd name="T13" fmla="*/ 742 h 744"/>
                <a:gd name="T14" fmla="*/ 21 w 186"/>
                <a:gd name="T15" fmla="*/ 742 h 744"/>
                <a:gd name="T16" fmla="*/ 8 w 186"/>
                <a:gd name="T17" fmla="*/ 736 h 744"/>
                <a:gd name="T18" fmla="*/ 2 w 186"/>
                <a:gd name="T19" fmla="*/ 723 h 744"/>
                <a:gd name="T20" fmla="*/ 2 w 186"/>
                <a:gd name="T21" fmla="*/ 21 h 744"/>
                <a:gd name="T22" fmla="*/ 8 w 186"/>
                <a:gd name="T23" fmla="*/ 7 h 744"/>
                <a:gd name="T24" fmla="*/ 21 w 186"/>
                <a:gd name="T25" fmla="*/ 2 h 744"/>
                <a:gd name="T26" fmla="*/ 40 w 186"/>
                <a:gd name="T27" fmla="*/ 2 h 744"/>
                <a:gd name="T28" fmla="*/ 40 w 186"/>
                <a:gd name="T29" fmla="*/ 0 h 744"/>
                <a:gd name="T30" fmla="*/ 113 w 186"/>
                <a:gd name="T31" fmla="*/ 0 h 744"/>
                <a:gd name="T32" fmla="*/ 101 w 186"/>
                <a:gd name="T33" fmla="*/ 0 h 744"/>
                <a:gd name="T34" fmla="*/ 101 w 186"/>
                <a:gd name="T35" fmla="*/ 2 h 744"/>
                <a:gd name="T36" fmla="*/ 113 w 186"/>
                <a:gd name="T37" fmla="*/ 2 h 744"/>
                <a:gd name="T38" fmla="*/ 113 w 186"/>
                <a:gd name="T39" fmla="*/ 0 h 744"/>
                <a:gd name="T40" fmla="*/ 186 w 186"/>
                <a:gd name="T41" fmla="*/ 0 h 744"/>
                <a:gd name="T42" fmla="*/ 174 w 186"/>
                <a:gd name="T43" fmla="*/ 0 h 744"/>
                <a:gd name="T44" fmla="*/ 174 w 186"/>
                <a:gd name="T45" fmla="*/ 2 h 744"/>
                <a:gd name="T46" fmla="*/ 186 w 186"/>
                <a:gd name="T47" fmla="*/ 2 h 744"/>
                <a:gd name="T48" fmla="*/ 186 w 186"/>
                <a:gd name="T49" fmla="*/ 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744">
                  <a:moveTo>
                    <a:pt x="40" y="0"/>
                  </a:moveTo>
                  <a:cubicBezTo>
                    <a:pt x="21" y="0"/>
                    <a:pt x="21" y="0"/>
                    <a:pt x="21" y="0"/>
                  </a:cubicBezTo>
                  <a:cubicBezTo>
                    <a:pt x="9" y="0"/>
                    <a:pt x="0" y="9"/>
                    <a:pt x="0" y="21"/>
                  </a:cubicBezTo>
                  <a:cubicBezTo>
                    <a:pt x="0" y="723"/>
                    <a:pt x="0" y="723"/>
                    <a:pt x="0" y="723"/>
                  </a:cubicBezTo>
                  <a:cubicBezTo>
                    <a:pt x="0" y="734"/>
                    <a:pt x="9" y="744"/>
                    <a:pt x="21" y="744"/>
                  </a:cubicBezTo>
                  <a:cubicBezTo>
                    <a:pt x="68" y="744"/>
                    <a:pt x="68" y="744"/>
                    <a:pt x="68" y="744"/>
                  </a:cubicBezTo>
                  <a:cubicBezTo>
                    <a:pt x="68" y="742"/>
                    <a:pt x="68" y="742"/>
                    <a:pt x="68" y="742"/>
                  </a:cubicBezTo>
                  <a:cubicBezTo>
                    <a:pt x="21" y="742"/>
                    <a:pt x="21" y="742"/>
                    <a:pt x="21" y="742"/>
                  </a:cubicBezTo>
                  <a:cubicBezTo>
                    <a:pt x="16" y="742"/>
                    <a:pt x="11" y="740"/>
                    <a:pt x="8" y="736"/>
                  </a:cubicBezTo>
                  <a:cubicBezTo>
                    <a:pt x="4" y="733"/>
                    <a:pt x="2" y="728"/>
                    <a:pt x="2" y="723"/>
                  </a:cubicBezTo>
                  <a:cubicBezTo>
                    <a:pt x="2" y="21"/>
                    <a:pt x="2" y="21"/>
                    <a:pt x="2" y="21"/>
                  </a:cubicBezTo>
                  <a:cubicBezTo>
                    <a:pt x="2" y="16"/>
                    <a:pt x="4" y="11"/>
                    <a:pt x="8" y="7"/>
                  </a:cubicBezTo>
                  <a:cubicBezTo>
                    <a:pt x="11" y="4"/>
                    <a:pt x="16" y="2"/>
                    <a:pt x="21" y="2"/>
                  </a:cubicBezTo>
                  <a:cubicBezTo>
                    <a:pt x="40" y="2"/>
                    <a:pt x="40" y="2"/>
                    <a:pt x="40" y="2"/>
                  </a:cubicBezTo>
                  <a:cubicBezTo>
                    <a:pt x="40" y="1"/>
                    <a:pt x="40" y="1"/>
                    <a:pt x="40" y="0"/>
                  </a:cubicBezTo>
                  <a:moveTo>
                    <a:pt x="113" y="0"/>
                  </a:moveTo>
                  <a:cubicBezTo>
                    <a:pt x="101" y="0"/>
                    <a:pt x="101" y="0"/>
                    <a:pt x="101" y="0"/>
                  </a:cubicBezTo>
                  <a:cubicBezTo>
                    <a:pt x="101" y="1"/>
                    <a:pt x="101" y="1"/>
                    <a:pt x="101" y="2"/>
                  </a:cubicBezTo>
                  <a:cubicBezTo>
                    <a:pt x="113" y="2"/>
                    <a:pt x="113" y="2"/>
                    <a:pt x="113" y="2"/>
                  </a:cubicBezTo>
                  <a:cubicBezTo>
                    <a:pt x="113" y="1"/>
                    <a:pt x="113" y="1"/>
                    <a:pt x="113" y="0"/>
                  </a:cubicBezTo>
                  <a:moveTo>
                    <a:pt x="186" y="0"/>
                  </a:moveTo>
                  <a:cubicBezTo>
                    <a:pt x="174" y="0"/>
                    <a:pt x="174" y="0"/>
                    <a:pt x="174" y="0"/>
                  </a:cubicBezTo>
                  <a:cubicBezTo>
                    <a:pt x="174" y="1"/>
                    <a:pt x="174" y="1"/>
                    <a:pt x="174" y="2"/>
                  </a:cubicBezTo>
                  <a:cubicBezTo>
                    <a:pt x="186" y="2"/>
                    <a:pt x="186" y="2"/>
                    <a:pt x="186" y="2"/>
                  </a:cubicBezTo>
                  <a:cubicBezTo>
                    <a:pt x="186" y="1"/>
                    <a:pt x="186" y="1"/>
                    <a:pt x="186"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矩形 107"/>
            <p:cNvSpPr>
              <a:spLocks noChangeArrowheads="1"/>
            </p:cNvSpPr>
            <p:nvPr/>
          </p:nvSpPr>
          <p:spPr bwMode="auto">
            <a:xfrm>
              <a:off x="10474191" y="2640284"/>
              <a:ext cx="116875" cy="3076"/>
            </a:xfrm>
            <a:prstGeom prst="rect">
              <a:avLst/>
            </a:prstGeom>
            <a:solidFill>
              <a:srgbClr val="0A0C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p:cNvSpPr>
              <a:spLocks noChangeArrowheads="1"/>
            </p:cNvSpPr>
            <p:nvPr/>
          </p:nvSpPr>
          <p:spPr bwMode="auto">
            <a:xfrm>
              <a:off x="10474191" y="2640284"/>
              <a:ext cx="116875"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形状 109"/>
            <p:cNvSpPr>
              <a:spLocks/>
            </p:cNvSpPr>
            <p:nvPr/>
          </p:nvSpPr>
          <p:spPr bwMode="auto">
            <a:xfrm>
              <a:off x="10434208" y="1462305"/>
              <a:ext cx="89194" cy="89194"/>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EFD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形状 110"/>
            <p:cNvSpPr>
              <a:spLocks noEditPoints="1"/>
            </p:cNvSpPr>
            <p:nvPr/>
          </p:nvSpPr>
          <p:spPr bwMode="auto">
            <a:xfrm>
              <a:off x="10431132" y="1459229"/>
              <a:ext cx="93808" cy="95346"/>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形状 111"/>
            <p:cNvSpPr>
              <a:spLocks/>
            </p:cNvSpPr>
            <p:nvPr/>
          </p:nvSpPr>
          <p:spPr bwMode="auto">
            <a:xfrm>
              <a:off x="10546470" y="1462305"/>
              <a:ext cx="89194" cy="89194"/>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73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形状 112"/>
            <p:cNvSpPr>
              <a:spLocks noEditPoints="1"/>
            </p:cNvSpPr>
            <p:nvPr/>
          </p:nvSpPr>
          <p:spPr bwMode="auto">
            <a:xfrm>
              <a:off x="10543394" y="1459229"/>
              <a:ext cx="93808" cy="95346"/>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形状 113"/>
            <p:cNvSpPr>
              <a:spLocks/>
            </p:cNvSpPr>
            <p:nvPr/>
          </p:nvSpPr>
          <p:spPr bwMode="auto">
            <a:xfrm>
              <a:off x="10658731" y="1462305"/>
              <a:ext cx="89194" cy="89194"/>
            </a:xfrm>
            <a:custGeom>
              <a:avLst/>
              <a:gdLst>
                <a:gd name="T0" fmla="*/ 28 w 58"/>
                <a:gd name="T1" fmla="*/ 0 h 58"/>
                <a:gd name="T2" fmla="*/ 8 w 58"/>
                <a:gd name="T3" fmla="*/ 9 h 58"/>
                <a:gd name="T4" fmla="*/ 0 w 58"/>
                <a:gd name="T5" fmla="*/ 29 h 58"/>
                <a:gd name="T6" fmla="*/ 8 w 58"/>
                <a:gd name="T7" fmla="*/ 49 h 58"/>
                <a:gd name="T8" fmla="*/ 28 w 58"/>
                <a:gd name="T9" fmla="*/ 58 h 58"/>
                <a:gd name="T10" fmla="*/ 49 w 58"/>
                <a:gd name="T11" fmla="*/ 49 h 58"/>
                <a:gd name="T12" fmla="*/ 57 w 58"/>
                <a:gd name="T13" fmla="*/ 29 h 58"/>
                <a:gd name="T14" fmla="*/ 58 w 58"/>
                <a:gd name="T15" fmla="*/ 29 h 58"/>
                <a:gd name="T16" fmla="*/ 58 w 58"/>
                <a:gd name="T17" fmla="*/ 29 h 58"/>
                <a:gd name="T18" fmla="*/ 57 w 58"/>
                <a:gd name="T19" fmla="*/ 29 h 58"/>
                <a:gd name="T20" fmla="*/ 49 w 58"/>
                <a:gd name="T21" fmla="*/ 9 h 58"/>
                <a:gd name="T22" fmla="*/ 28 w 58"/>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58">
                  <a:moveTo>
                    <a:pt x="28" y="0"/>
                  </a:moveTo>
                  <a:cubicBezTo>
                    <a:pt x="21" y="0"/>
                    <a:pt x="13" y="4"/>
                    <a:pt x="8" y="9"/>
                  </a:cubicBezTo>
                  <a:cubicBezTo>
                    <a:pt x="3" y="14"/>
                    <a:pt x="0" y="21"/>
                    <a:pt x="0" y="29"/>
                  </a:cubicBezTo>
                  <a:cubicBezTo>
                    <a:pt x="0" y="37"/>
                    <a:pt x="3" y="44"/>
                    <a:pt x="8" y="49"/>
                  </a:cubicBezTo>
                  <a:cubicBezTo>
                    <a:pt x="13" y="55"/>
                    <a:pt x="21" y="58"/>
                    <a:pt x="28" y="58"/>
                  </a:cubicBezTo>
                  <a:cubicBezTo>
                    <a:pt x="36" y="58"/>
                    <a:pt x="44" y="55"/>
                    <a:pt x="49" y="49"/>
                  </a:cubicBezTo>
                  <a:cubicBezTo>
                    <a:pt x="54" y="44"/>
                    <a:pt x="57" y="37"/>
                    <a:pt x="57" y="29"/>
                  </a:cubicBezTo>
                  <a:cubicBezTo>
                    <a:pt x="58" y="29"/>
                    <a:pt x="58" y="29"/>
                    <a:pt x="58" y="29"/>
                  </a:cubicBezTo>
                  <a:cubicBezTo>
                    <a:pt x="58" y="29"/>
                    <a:pt x="58" y="29"/>
                    <a:pt x="58" y="29"/>
                  </a:cubicBezTo>
                  <a:cubicBezTo>
                    <a:pt x="57" y="29"/>
                    <a:pt x="57" y="29"/>
                    <a:pt x="57" y="29"/>
                  </a:cubicBezTo>
                  <a:cubicBezTo>
                    <a:pt x="57" y="21"/>
                    <a:pt x="54" y="14"/>
                    <a:pt x="49" y="9"/>
                  </a:cubicBezTo>
                  <a:cubicBezTo>
                    <a:pt x="44" y="4"/>
                    <a:pt x="36" y="0"/>
                    <a:pt x="28" y="0"/>
                  </a:cubicBezTo>
                </a:path>
              </a:pathLst>
            </a:custGeom>
            <a:solidFill>
              <a:srgbClr val="E869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形状 114"/>
            <p:cNvSpPr>
              <a:spLocks noEditPoints="1"/>
            </p:cNvSpPr>
            <p:nvPr/>
          </p:nvSpPr>
          <p:spPr bwMode="auto">
            <a:xfrm>
              <a:off x="10655656" y="1459229"/>
              <a:ext cx="93808" cy="95346"/>
            </a:xfrm>
            <a:custGeom>
              <a:avLst/>
              <a:gdLst>
                <a:gd name="T0" fmla="*/ 61 w 61"/>
                <a:gd name="T1" fmla="*/ 31 h 62"/>
                <a:gd name="T2" fmla="*/ 61 w 61"/>
                <a:gd name="T3" fmla="*/ 31 h 62"/>
                <a:gd name="T4" fmla="*/ 61 w 61"/>
                <a:gd name="T5" fmla="*/ 31 h 62"/>
                <a:gd name="T6" fmla="*/ 30 w 61"/>
                <a:gd name="T7" fmla="*/ 0 h 62"/>
                <a:gd name="T8" fmla="*/ 0 w 61"/>
                <a:gd name="T9" fmla="*/ 26 h 62"/>
                <a:gd name="T10" fmla="*/ 0 w 61"/>
                <a:gd name="T11" fmla="*/ 28 h 62"/>
                <a:gd name="T12" fmla="*/ 0 w 61"/>
                <a:gd name="T13" fmla="*/ 31 h 62"/>
                <a:gd name="T14" fmla="*/ 30 w 61"/>
                <a:gd name="T15" fmla="*/ 62 h 62"/>
                <a:gd name="T16" fmla="*/ 61 w 61"/>
                <a:gd name="T17" fmla="*/ 31 h 62"/>
                <a:gd name="T18" fmla="*/ 60 w 61"/>
                <a:gd name="T19" fmla="*/ 31 h 62"/>
                <a:gd name="T20" fmla="*/ 59 w 61"/>
                <a:gd name="T21" fmla="*/ 31 h 62"/>
                <a:gd name="T22" fmla="*/ 51 w 61"/>
                <a:gd name="T23" fmla="*/ 51 h 62"/>
                <a:gd name="T24" fmla="*/ 30 w 61"/>
                <a:gd name="T25" fmla="*/ 60 h 62"/>
                <a:gd name="T26" fmla="*/ 10 w 61"/>
                <a:gd name="T27" fmla="*/ 51 h 62"/>
                <a:gd name="T28" fmla="*/ 2 w 61"/>
                <a:gd name="T29" fmla="*/ 31 h 62"/>
                <a:gd name="T30" fmla="*/ 10 w 61"/>
                <a:gd name="T31" fmla="*/ 11 h 62"/>
                <a:gd name="T32" fmla="*/ 30 w 61"/>
                <a:gd name="T33" fmla="*/ 2 h 62"/>
                <a:gd name="T34" fmla="*/ 51 w 61"/>
                <a:gd name="T35" fmla="*/ 11 h 62"/>
                <a:gd name="T36" fmla="*/ 59 w 61"/>
                <a:gd name="T37" fmla="*/ 31 h 62"/>
                <a:gd name="T38" fmla="*/ 60 w 61"/>
                <a:gd name="T39" fmla="*/ 31 h 62"/>
                <a:gd name="T40" fmla="*/ 61 w 61"/>
                <a:gd name="T41" fmla="*/ 31 h 62"/>
                <a:gd name="T42" fmla="*/ 61 w 61"/>
                <a:gd name="T43" fmla="*/ 31 h 62"/>
                <a:gd name="T44" fmla="*/ 61 w 61"/>
                <a:gd name="T45" fmla="*/ 28 h 62"/>
                <a:gd name="T46" fmla="*/ 61 w 61"/>
                <a:gd name="T47" fmla="*/ 26 h 62"/>
                <a:gd name="T48" fmla="*/ 30 w 61"/>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2">
                  <a:moveTo>
                    <a:pt x="61" y="31"/>
                  </a:moveTo>
                  <a:cubicBezTo>
                    <a:pt x="61" y="31"/>
                    <a:pt x="61" y="31"/>
                    <a:pt x="61" y="31"/>
                  </a:cubicBezTo>
                  <a:cubicBezTo>
                    <a:pt x="61" y="31"/>
                    <a:pt x="61" y="31"/>
                    <a:pt x="61" y="31"/>
                  </a:cubicBezTo>
                  <a:moveTo>
                    <a:pt x="30" y="0"/>
                  </a:moveTo>
                  <a:cubicBezTo>
                    <a:pt x="15" y="0"/>
                    <a:pt x="3" y="11"/>
                    <a:pt x="0" y="26"/>
                  </a:cubicBezTo>
                  <a:cubicBezTo>
                    <a:pt x="0" y="27"/>
                    <a:pt x="0" y="27"/>
                    <a:pt x="0" y="28"/>
                  </a:cubicBezTo>
                  <a:cubicBezTo>
                    <a:pt x="0" y="29"/>
                    <a:pt x="0" y="30"/>
                    <a:pt x="0" y="31"/>
                  </a:cubicBezTo>
                  <a:cubicBezTo>
                    <a:pt x="0" y="48"/>
                    <a:pt x="14" y="62"/>
                    <a:pt x="30" y="62"/>
                  </a:cubicBezTo>
                  <a:cubicBezTo>
                    <a:pt x="47" y="62"/>
                    <a:pt x="61" y="48"/>
                    <a:pt x="61" y="31"/>
                  </a:cubicBezTo>
                  <a:cubicBezTo>
                    <a:pt x="60" y="31"/>
                    <a:pt x="60" y="31"/>
                    <a:pt x="60" y="31"/>
                  </a:cubicBezTo>
                  <a:cubicBezTo>
                    <a:pt x="59" y="31"/>
                    <a:pt x="59" y="31"/>
                    <a:pt x="59" y="31"/>
                  </a:cubicBezTo>
                  <a:cubicBezTo>
                    <a:pt x="59" y="39"/>
                    <a:pt x="56" y="46"/>
                    <a:pt x="51" y="51"/>
                  </a:cubicBezTo>
                  <a:cubicBezTo>
                    <a:pt x="46" y="57"/>
                    <a:pt x="38" y="60"/>
                    <a:pt x="30" y="60"/>
                  </a:cubicBezTo>
                  <a:cubicBezTo>
                    <a:pt x="23" y="60"/>
                    <a:pt x="15" y="57"/>
                    <a:pt x="10" y="51"/>
                  </a:cubicBezTo>
                  <a:cubicBezTo>
                    <a:pt x="5" y="46"/>
                    <a:pt x="2" y="39"/>
                    <a:pt x="2" y="31"/>
                  </a:cubicBezTo>
                  <a:cubicBezTo>
                    <a:pt x="2" y="23"/>
                    <a:pt x="5" y="16"/>
                    <a:pt x="10" y="11"/>
                  </a:cubicBezTo>
                  <a:cubicBezTo>
                    <a:pt x="15" y="6"/>
                    <a:pt x="23" y="2"/>
                    <a:pt x="30" y="2"/>
                  </a:cubicBezTo>
                  <a:cubicBezTo>
                    <a:pt x="38" y="2"/>
                    <a:pt x="46" y="6"/>
                    <a:pt x="51" y="11"/>
                  </a:cubicBezTo>
                  <a:cubicBezTo>
                    <a:pt x="56" y="16"/>
                    <a:pt x="59" y="23"/>
                    <a:pt x="59" y="31"/>
                  </a:cubicBezTo>
                  <a:cubicBezTo>
                    <a:pt x="60" y="31"/>
                    <a:pt x="60" y="31"/>
                    <a:pt x="60" y="31"/>
                  </a:cubicBezTo>
                  <a:cubicBezTo>
                    <a:pt x="61" y="31"/>
                    <a:pt x="61" y="31"/>
                    <a:pt x="61" y="31"/>
                  </a:cubicBezTo>
                  <a:cubicBezTo>
                    <a:pt x="61" y="31"/>
                    <a:pt x="61" y="31"/>
                    <a:pt x="61" y="31"/>
                  </a:cubicBezTo>
                  <a:cubicBezTo>
                    <a:pt x="61" y="30"/>
                    <a:pt x="61" y="29"/>
                    <a:pt x="61" y="28"/>
                  </a:cubicBezTo>
                  <a:cubicBezTo>
                    <a:pt x="61" y="27"/>
                    <a:pt x="61" y="27"/>
                    <a:pt x="61" y="26"/>
                  </a:cubicBezTo>
                  <a:cubicBezTo>
                    <a:pt x="58" y="11"/>
                    <a:pt x="46" y="0"/>
                    <a:pt x="30" y="0"/>
                  </a:cubicBezTo>
                </a:path>
              </a:pathLst>
            </a:custGeom>
            <a:solidFill>
              <a:srgbClr val="0D0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形状 115"/>
            <p:cNvSpPr>
              <a:spLocks noEditPoints="1"/>
            </p:cNvSpPr>
            <p:nvPr/>
          </p:nvSpPr>
          <p:spPr bwMode="auto">
            <a:xfrm>
              <a:off x="10700253" y="1603785"/>
              <a:ext cx="492106" cy="632049"/>
            </a:xfrm>
            <a:custGeom>
              <a:avLst/>
              <a:gdLst>
                <a:gd name="T0" fmla="*/ 312 w 320"/>
                <a:gd name="T1" fmla="*/ 254 h 411"/>
                <a:gd name="T2" fmla="*/ 287 w 320"/>
                <a:gd name="T3" fmla="*/ 276 h 411"/>
                <a:gd name="T4" fmla="*/ 281 w 320"/>
                <a:gd name="T5" fmla="*/ 292 h 411"/>
                <a:gd name="T6" fmla="*/ 281 w 320"/>
                <a:gd name="T7" fmla="*/ 292 h 411"/>
                <a:gd name="T8" fmla="*/ 279 w 320"/>
                <a:gd name="T9" fmla="*/ 293 h 411"/>
                <a:gd name="T10" fmla="*/ 277 w 320"/>
                <a:gd name="T11" fmla="*/ 292 h 411"/>
                <a:gd name="T12" fmla="*/ 275 w 320"/>
                <a:gd name="T13" fmla="*/ 289 h 411"/>
                <a:gd name="T14" fmla="*/ 275 w 320"/>
                <a:gd name="T15" fmla="*/ 289 h 411"/>
                <a:gd name="T16" fmla="*/ 279 w 320"/>
                <a:gd name="T17" fmla="*/ 277 h 411"/>
                <a:gd name="T18" fmla="*/ 272 w 320"/>
                <a:gd name="T19" fmla="*/ 275 h 411"/>
                <a:gd name="T20" fmla="*/ 250 w 320"/>
                <a:gd name="T21" fmla="*/ 322 h 411"/>
                <a:gd name="T22" fmla="*/ 213 w 320"/>
                <a:gd name="T23" fmla="*/ 359 h 411"/>
                <a:gd name="T24" fmla="*/ 213 w 320"/>
                <a:gd name="T25" fmla="*/ 410 h 411"/>
                <a:gd name="T26" fmla="*/ 313 w 320"/>
                <a:gd name="T27" fmla="*/ 262 h 411"/>
                <a:gd name="T28" fmla="*/ 312 w 320"/>
                <a:gd name="T29" fmla="*/ 254 h 411"/>
                <a:gd name="T30" fmla="*/ 8 w 320"/>
                <a:gd name="T31" fmla="*/ 254 h 411"/>
                <a:gd name="T32" fmla="*/ 7 w 320"/>
                <a:gd name="T33" fmla="*/ 262 h 411"/>
                <a:gd name="T34" fmla="*/ 110 w 320"/>
                <a:gd name="T35" fmla="*/ 411 h 411"/>
                <a:gd name="T36" fmla="*/ 110 w 320"/>
                <a:gd name="T37" fmla="*/ 411 h 411"/>
                <a:gd name="T38" fmla="*/ 110 w 320"/>
                <a:gd name="T39" fmla="*/ 360 h 411"/>
                <a:gd name="T40" fmla="*/ 71 w 320"/>
                <a:gd name="T41" fmla="*/ 322 h 411"/>
                <a:gd name="T42" fmla="*/ 47 w 320"/>
                <a:gd name="T43" fmla="*/ 275 h 411"/>
                <a:gd name="T44" fmla="*/ 40 w 320"/>
                <a:gd name="T45" fmla="*/ 277 h 411"/>
                <a:gd name="T46" fmla="*/ 8 w 320"/>
                <a:gd name="T47" fmla="*/ 254 h 411"/>
                <a:gd name="T48" fmla="*/ 304 w 320"/>
                <a:gd name="T49" fmla="*/ 179 h 411"/>
                <a:gd name="T50" fmla="*/ 289 w 320"/>
                <a:gd name="T51" fmla="*/ 195 h 411"/>
                <a:gd name="T52" fmla="*/ 297 w 320"/>
                <a:gd name="T53" fmla="*/ 193 h 411"/>
                <a:gd name="T54" fmla="*/ 297 w 320"/>
                <a:gd name="T55" fmla="*/ 193 h 411"/>
                <a:gd name="T56" fmla="*/ 305 w 320"/>
                <a:gd name="T57" fmla="*/ 195 h 411"/>
                <a:gd name="T58" fmla="*/ 304 w 320"/>
                <a:gd name="T59" fmla="*/ 179 h 411"/>
                <a:gd name="T60" fmla="*/ 160 w 320"/>
                <a:gd name="T61" fmla="*/ 0 h 411"/>
                <a:gd name="T62" fmla="*/ 22 w 320"/>
                <a:gd name="T63" fmla="*/ 124 h 411"/>
                <a:gd name="T64" fmla="*/ 14 w 320"/>
                <a:gd name="T65" fmla="*/ 195 h 411"/>
                <a:gd name="T66" fmla="*/ 23 w 320"/>
                <a:gd name="T67" fmla="*/ 193 h 411"/>
                <a:gd name="T68" fmla="*/ 34 w 320"/>
                <a:gd name="T69" fmla="*/ 196 h 411"/>
                <a:gd name="T70" fmla="*/ 34 w 320"/>
                <a:gd name="T71" fmla="*/ 182 h 411"/>
                <a:gd name="T72" fmla="*/ 93 w 320"/>
                <a:gd name="T73" fmla="*/ 24 h 411"/>
                <a:gd name="T74" fmla="*/ 151 w 320"/>
                <a:gd name="T75" fmla="*/ 4 h 411"/>
                <a:gd name="T76" fmla="*/ 223 w 320"/>
                <a:gd name="T77" fmla="*/ 33 h 411"/>
                <a:gd name="T78" fmla="*/ 245 w 320"/>
                <a:gd name="T79" fmla="*/ 29 h 411"/>
                <a:gd name="T80" fmla="*/ 160 w 320"/>
                <a:gd name="T81"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0" h="411">
                  <a:moveTo>
                    <a:pt x="312" y="254"/>
                  </a:moveTo>
                  <a:cubicBezTo>
                    <a:pt x="305" y="265"/>
                    <a:pt x="296" y="273"/>
                    <a:pt x="287" y="276"/>
                  </a:cubicBezTo>
                  <a:cubicBezTo>
                    <a:pt x="284" y="284"/>
                    <a:pt x="281" y="291"/>
                    <a:pt x="281" y="292"/>
                  </a:cubicBezTo>
                  <a:cubicBezTo>
                    <a:pt x="281" y="292"/>
                    <a:pt x="281" y="292"/>
                    <a:pt x="281" y="292"/>
                  </a:cubicBezTo>
                  <a:cubicBezTo>
                    <a:pt x="280" y="292"/>
                    <a:pt x="280" y="293"/>
                    <a:pt x="279" y="293"/>
                  </a:cubicBezTo>
                  <a:cubicBezTo>
                    <a:pt x="279" y="293"/>
                    <a:pt x="278" y="292"/>
                    <a:pt x="277" y="292"/>
                  </a:cubicBezTo>
                  <a:cubicBezTo>
                    <a:pt x="276" y="291"/>
                    <a:pt x="275" y="290"/>
                    <a:pt x="275" y="289"/>
                  </a:cubicBezTo>
                  <a:cubicBezTo>
                    <a:pt x="275" y="289"/>
                    <a:pt x="275" y="289"/>
                    <a:pt x="275" y="289"/>
                  </a:cubicBezTo>
                  <a:cubicBezTo>
                    <a:pt x="275" y="288"/>
                    <a:pt x="277" y="283"/>
                    <a:pt x="279" y="277"/>
                  </a:cubicBezTo>
                  <a:cubicBezTo>
                    <a:pt x="277" y="277"/>
                    <a:pt x="274" y="276"/>
                    <a:pt x="272" y="275"/>
                  </a:cubicBezTo>
                  <a:cubicBezTo>
                    <a:pt x="267" y="292"/>
                    <a:pt x="259" y="308"/>
                    <a:pt x="250" y="322"/>
                  </a:cubicBezTo>
                  <a:cubicBezTo>
                    <a:pt x="240" y="337"/>
                    <a:pt x="227" y="350"/>
                    <a:pt x="213" y="359"/>
                  </a:cubicBezTo>
                  <a:cubicBezTo>
                    <a:pt x="213" y="410"/>
                    <a:pt x="213" y="410"/>
                    <a:pt x="213" y="410"/>
                  </a:cubicBezTo>
                  <a:cubicBezTo>
                    <a:pt x="276" y="392"/>
                    <a:pt x="320" y="331"/>
                    <a:pt x="313" y="262"/>
                  </a:cubicBezTo>
                  <a:cubicBezTo>
                    <a:pt x="312" y="254"/>
                    <a:pt x="312" y="254"/>
                    <a:pt x="312" y="254"/>
                  </a:cubicBezTo>
                  <a:moveTo>
                    <a:pt x="8" y="254"/>
                  </a:moveTo>
                  <a:cubicBezTo>
                    <a:pt x="7" y="262"/>
                    <a:pt x="7" y="262"/>
                    <a:pt x="7" y="262"/>
                  </a:cubicBezTo>
                  <a:cubicBezTo>
                    <a:pt x="0" y="332"/>
                    <a:pt x="45" y="394"/>
                    <a:pt x="110" y="411"/>
                  </a:cubicBezTo>
                  <a:cubicBezTo>
                    <a:pt x="110" y="411"/>
                    <a:pt x="110" y="411"/>
                    <a:pt x="110" y="411"/>
                  </a:cubicBezTo>
                  <a:cubicBezTo>
                    <a:pt x="110" y="360"/>
                    <a:pt x="110" y="360"/>
                    <a:pt x="110" y="360"/>
                  </a:cubicBezTo>
                  <a:cubicBezTo>
                    <a:pt x="95" y="351"/>
                    <a:pt x="82" y="338"/>
                    <a:pt x="71" y="322"/>
                  </a:cubicBezTo>
                  <a:cubicBezTo>
                    <a:pt x="62" y="308"/>
                    <a:pt x="54" y="293"/>
                    <a:pt x="47" y="275"/>
                  </a:cubicBezTo>
                  <a:cubicBezTo>
                    <a:pt x="45" y="276"/>
                    <a:pt x="42" y="277"/>
                    <a:pt x="40" y="277"/>
                  </a:cubicBezTo>
                  <a:cubicBezTo>
                    <a:pt x="28" y="277"/>
                    <a:pt x="16" y="268"/>
                    <a:pt x="8" y="254"/>
                  </a:cubicBezTo>
                  <a:moveTo>
                    <a:pt x="304" y="179"/>
                  </a:moveTo>
                  <a:cubicBezTo>
                    <a:pt x="298" y="186"/>
                    <a:pt x="293" y="191"/>
                    <a:pt x="289" y="195"/>
                  </a:cubicBezTo>
                  <a:cubicBezTo>
                    <a:pt x="291" y="194"/>
                    <a:pt x="294" y="193"/>
                    <a:pt x="297" y="193"/>
                  </a:cubicBezTo>
                  <a:cubicBezTo>
                    <a:pt x="297" y="193"/>
                    <a:pt x="297" y="193"/>
                    <a:pt x="297" y="193"/>
                  </a:cubicBezTo>
                  <a:cubicBezTo>
                    <a:pt x="300" y="193"/>
                    <a:pt x="303" y="194"/>
                    <a:pt x="305" y="195"/>
                  </a:cubicBezTo>
                  <a:cubicBezTo>
                    <a:pt x="304" y="179"/>
                    <a:pt x="304" y="179"/>
                    <a:pt x="304" y="179"/>
                  </a:cubicBezTo>
                  <a:moveTo>
                    <a:pt x="160" y="0"/>
                  </a:moveTo>
                  <a:cubicBezTo>
                    <a:pt x="89" y="0"/>
                    <a:pt x="29" y="53"/>
                    <a:pt x="22" y="124"/>
                  </a:cubicBezTo>
                  <a:cubicBezTo>
                    <a:pt x="14" y="195"/>
                    <a:pt x="14" y="195"/>
                    <a:pt x="14" y="195"/>
                  </a:cubicBezTo>
                  <a:cubicBezTo>
                    <a:pt x="17" y="194"/>
                    <a:pt x="20" y="193"/>
                    <a:pt x="23" y="193"/>
                  </a:cubicBezTo>
                  <a:cubicBezTo>
                    <a:pt x="27" y="193"/>
                    <a:pt x="31" y="194"/>
                    <a:pt x="34" y="196"/>
                  </a:cubicBezTo>
                  <a:cubicBezTo>
                    <a:pt x="34" y="191"/>
                    <a:pt x="34" y="187"/>
                    <a:pt x="34" y="182"/>
                  </a:cubicBezTo>
                  <a:cubicBezTo>
                    <a:pt x="34" y="150"/>
                    <a:pt x="37" y="64"/>
                    <a:pt x="93" y="24"/>
                  </a:cubicBezTo>
                  <a:cubicBezTo>
                    <a:pt x="113" y="9"/>
                    <a:pt x="133" y="4"/>
                    <a:pt x="151" y="4"/>
                  </a:cubicBezTo>
                  <a:cubicBezTo>
                    <a:pt x="193" y="4"/>
                    <a:pt x="223" y="33"/>
                    <a:pt x="223" y="33"/>
                  </a:cubicBezTo>
                  <a:cubicBezTo>
                    <a:pt x="223" y="33"/>
                    <a:pt x="233" y="29"/>
                    <a:pt x="245" y="29"/>
                  </a:cubicBezTo>
                  <a:cubicBezTo>
                    <a:pt x="221" y="10"/>
                    <a:pt x="192" y="0"/>
                    <a:pt x="16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形状 116"/>
            <p:cNvSpPr>
              <a:spLocks noEditPoints="1"/>
            </p:cNvSpPr>
            <p:nvPr/>
          </p:nvSpPr>
          <p:spPr bwMode="auto">
            <a:xfrm>
              <a:off x="11120081" y="1903663"/>
              <a:ext cx="69203" cy="123027"/>
            </a:xfrm>
            <a:custGeom>
              <a:avLst/>
              <a:gdLst>
                <a:gd name="T0" fmla="*/ 5 w 45"/>
                <a:gd name="T1" fmla="*/ 56 h 80"/>
                <a:gd name="T2" fmla="*/ 0 w 45"/>
                <a:gd name="T3" fmla="*/ 78 h 80"/>
                <a:gd name="T4" fmla="*/ 7 w 45"/>
                <a:gd name="T5" fmla="*/ 80 h 80"/>
                <a:gd name="T6" fmla="*/ 10 w 45"/>
                <a:gd name="T7" fmla="*/ 62 h 80"/>
                <a:gd name="T8" fmla="*/ 5 w 45"/>
                <a:gd name="T9" fmla="*/ 56 h 80"/>
                <a:gd name="T10" fmla="*/ 24 w 45"/>
                <a:gd name="T11" fmla="*/ 0 h 80"/>
                <a:gd name="T12" fmla="*/ 11 w 45"/>
                <a:gd name="T13" fmla="*/ 4 h 80"/>
                <a:gd name="T14" fmla="*/ 10 w 45"/>
                <a:gd name="T15" fmla="*/ 26 h 80"/>
                <a:gd name="T16" fmla="*/ 11 w 45"/>
                <a:gd name="T17" fmla="*/ 24 h 80"/>
                <a:gd name="T18" fmla="*/ 23 w 45"/>
                <a:gd name="T19" fmla="*/ 16 h 80"/>
                <a:gd name="T20" fmla="*/ 35 w 45"/>
                <a:gd name="T21" fmla="*/ 25 h 80"/>
                <a:gd name="T22" fmla="*/ 34 w 45"/>
                <a:gd name="T23" fmla="*/ 25 h 80"/>
                <a:gd name="T24" fmla="*/ 34 w 45"/>
                <a:gd name="T25" fmla="*/ 25 h 80"/>
                <a:gd name="T26" fmla="*/ 34 w 45"/>
                <a:gd name="T27" fmla="*/ 25 h 80"/>
                <a:gd name="T28" fmla="*/ 33 w 45"/>
                <a:gd name="T29" fmla="*/ 26 h 80"/>
                <a:gd name="T30" fmla="*/ 33 w 45"/>
                <a:gd name="T31" fmla="*/ 26 h 80"/>
                <a:gd name="T32" fmla="*/ 11 w 45"/>
                <a:gd name="T33" fmla="*/ 32 h 80"/>
                <a:gd name="T34" fmla="*/ 22 w 45"/>
                <a:gd name="T35" fmla="*/ 48 h 80"/>
                <a:gd name="T36" fmla="*/ 15 w 45"/>
                <a:gd name="T37" fmla="*/ 78 h 80"/>
                <a:gd name="T38" fmla="*/ 39 w 45"/>
                <a:gd name="T39" fmla="*/ 53 h 80"/>
                <a:gd name="T40" fmla="*/ 39 w 45"/>
                <a:gd name="T41" fmla="*/ 53 h 80"/>
                <a:gd name="T42" fmla="*/ 45 w 45"/>
                <a:gd name="T43" fmla="*/ 29 h 80"/>
                <a:gd name="T44" fmla="*/ 33 w 45"/>
                <a:gd name="T45" fmla="*/ 3 h 80"/>
                <a:gd name="T46" fmla="*/ 24 w 45"/>
                <a:gd name="T47" fmla="*/ 0 h 80"/>
                <a:gd name="T48" fmla="*/ 24 w 45"/>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80">
                  <a:moveTo>
                    <a:pt x="5" y="56"/>
                  </a:moveTo>
                  <a:cubicBezTo>
                    <a:pt x="4" y="63"/>
                    <a:pt x="2" y="71"/>
                    <a:pt x="0" y="78"/>
                  </a:cubicBezTo>
                  <a:cubicBezTo>
                    <a:pt x="2" y="79"/>
                    <a:pt x="5" y="80"/>
                    <a:pt x="7" y="80"/>
                  </a:cubicBezTo>
                  <a:cubicBezTo>
                    <a:pt x="9" y="73"/>
                    <a:pt x="11" y="65"/>
                    <a:pt x="10" y="62"/>
                  </a:cubicBezTo>
                  <a:cubicBezTo>
                    <a:pt x="9" y="59"/>
                    <a:pt x="7" y="57"/>
                    <a:pt x="5" y="56"/>
                  </a:cubicBezTo>
                  <a:moveTo>
                    <a:pt x="24" y="0"/>
                  </a:moveTo>
                  <a:cubicBezTo>
                    <a:pt x="19" y="0"/>
                    <a:pt x="15" y="2"/>
                    <a:pt x="11" y="4"/>
                  </a:cubicBezTo>
                  <a:cubicBezTo>
                    <a:pt x="11" y="12"/>
                    <a:pt x="10" y="19"/>
                    <a:pt x="10" y="26"/>
                  </a:cubicBezTo>
                  <a:cubicBezTo>
                    <a:pt x="10" y="26"/>
                    <a:pt x="11" y="25"/>
                    <a:pt x="11" y="24"/>
                  </a:cubicBezTo>
                  <a:cubicBezTo>
                    <a:pt x="14" y="20"/>
                    <a:pt x="18" y="16"/>
                    <a:pt x="23" y="16"/>
                  </a:cubicBezTo>
                  <a:cubicBezTo>
                    <a:pt x="27" y="16"/>
                    <a:pt x="31" y="19"/>
                    <a:pt x="35" y="25"/>
                  </a:cubicBezTo>
                  <a:cubicBezTo>
                    <a:pt x="34" y="25"/>
                    <a:pt x="34" y="25"/>
                    <a:pt x="34" y="25"/>
                  </a:cubicBezTo>
                  <a:cubicBezTo>
                    <a:pt x="34" y="25"/>
                    <a:pt x="34" y="25"/>
                    <a:pt x="34" y="25"/>
                  </a:cubicBezTo>
                  <a:cubicBezTo>
                    <a:pt x="34" y="25"/>
                    <a:pt x="34" y="25"/>
                    <a:pt x="34" y="25"/>
                  </a:cubicBezTo>
                  <a:cubicBezTo>
                    <a:pt x="33" y="26"/>
                    <a:pt x="33" y="26"/>
                    <a:pt x="33" y="26"/>
                  </a:cubicBezTo>
                  <a:cubicBezTo>
                    <a:pt x="33" y="26"/>
                    <a:pt x="33" y="26"/>
                    <a:pt x="33" y="26"/>
                  </a:cubicBezTo>
                  <a:cubicBezTo>
                    <a:pt x="11" y="32"/>
                    <a:pt x="11" y="32"/>
                    <a:pt x="11" y="32"/>
                  </a:cubicBezTo>
                  <a:cubicBezTo>
                    <a:pt x="15" y="34"/>
                    <a:pt x="20" y="39"/>
                    <a:pt x="22" y="48"/>
                  </a:cubicBezTo>
                  <a:cubicBezTo>
                    <a:pt x="23" y="55"/>
                    <a:pt x="19" y="67"/>
                    <a:pt x="15" y="78"/>
                  </a:cubicBezTo>
                  <a:cubicBezTo>
                    <a:pt x="24" y="75"/>
                    <a:pt x="33" y="66"/>
                    <a:pt x="39" y="53"/>
                  </a:cubicBezTo>
                  <a:cubicBezTo>
                    <a:pt x="39" y="53"/>
                    <a:pt x="39" y="53"/>
                    <a:pt x="39" y="53"/>
                  </a:cubicBezTo>
                  <a:cubicBezTo>
                    <a:pt x="43" y="45"/>
                    <a:pt x="45" y="37"/>
                    <a:pt x="45" y="29"/>
                  </a:cubicBezTo>
                  <a:cubicBezTo>
                    <a:pt x="45" y="17"/>
                    <a:pt x="41" y="7"/>
                    <a:pt x="33" y="3"/>
                  </a:cubicBezTo>
                  <a:cubicBezTo>
                    <a:pt x="30" y="1"/>
                    <a:pt x="27" y="0"/>
                    <a:pt x="24" y="0"/>
                  </a:cubicBezTo>
                  <a:cubicBezTo>
                    <a:pt x="24" y="0"/>
                    <a:pt x="24" y="0"/>
                    <a:pt x="2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形状 117"/>
            <p:cNvSpPr>
              <a:spLocks noEditPoints="1"/>
            </p:cNvSpPr>
            <p:nvPr/>
          </p:nvSpPr>
          <p:spPr bwMode="auto">
            <a:xfrm>
              <a:off x="11118544" y="1900587"/>
              <a:ext cx="73816" cy="129178"/>
            </a:xfrm>
            <a:custGeom>
              <a:avLst/>
              <a:gdLst>
                <a:gd name="T0" fmla="*/ 1 w 48"/>
                <a:gd name="T1" fmla="*/ 80 h 84"/>
                <a:gd name="T2" fmla="*/ 0 w 48"/>
                <a:gd name="T3" fmla="*/ 82 h 84"/>
                <a:gd name="T4" fmla="*/ 7 w 48"/>
                <a:gd name="T5" fmla="*/ 84 h 84"/>
                <a:gd name="T6" fmla="*/ 8 w 48"/>
                <a:gd name="T7" fmla="*/ 82 h 84"/>
                <a:gd name="T8" fmla="*/ 1 w 48"/>
                <a:gd name="T9" fmla="*/ 80 h 84"/>
                <a:gd name="T10" fmla="*/ 25 w 48"/>
                <a:gd name="T11" fmla="*/ 0 h 84"/>
                <a:gd name="T12" fmla="*/ 25 w 48"/>
                <a:gd name="T13" fmla="*/ 0 h 84"/>
                <a:gd name="T14" fmla="*/ 17 w 48"/>
                <a:gd name="T15" fmla="*/ 2 h 84"/>
                <a:gd name="T16" fmla="*/ 12 w 48"/>
                <a:gd name="T17" fmla="*/ 5 h 84"/>
                <a:gd name="T18" fmla="*/ 12 w 48"/>
                <a:gd name="T19" fmla="*/ 6 h 84"/>
                <a:gd name="T20" fmla="*/ 25 w 48"/>
                <a:gd name="T21" fmla="*/ 2 h 84"/>
                <a:gd name="T22" fmla="*/ 25 w 48"/>
                <a:gd name="T23" fmla="*/ 2 h 84"/>
                <a:gd name="T24" fmla="*/ 34 w 48"/>
                <a:gd name="T25" fmla="*/ 5 h 84"/>
                <a:gd name="T26" fmla="*/ 46 w 48"/>
                <a:gd name="T27" fmla="*/ 31 h 84"/>
                <a:gd name="T28" fmla="*/ 40 w 48"/>
                <a:gd name="T29" fmla="*/ 55 h 84"/>
                <a:gd name="T30" fmla="*/ 40 w 48"/>
                <a:gd name="T31" fmla="*/ 55 h 84"/>
                <a:gd name="T32" fmla="*/ 16 w 48"/>
                <a:gd name="T33" fmla="*/ 80 h 84"/>
                <a:gd name="T34" fmla="*/ 15 w 48"/>
                <a:gd name="T35" fmla="*/ 83 h 84"/>
                <a:gd name="T36" fmla="*/ 40 w 48"/>
                <a:gd name="T37" fmla="*/ 61 h 84"/>
                <a:gd name="T38" fmla="*/ 42 w 48"/>
                <a:gd name="T39" fmla="*/ 56 h 84"/>
                <a:gd name="T40" fmla="*/ 42 w 48"/>
                <a:gd name="T41" fmla="*/ 56 h 84"/>
                <a:gd name="T42" fmla="*/ 48 w 48"/>
                <a:gd name="T43" fmla="*/ 31 h 84"/>
                <a:gd name="T44" fmla="*/ 35 w 48"/>
                <a:gd name="T45" fmla="*/ 3 h 84"/>
                <a:gd name="T46" fmla="*/ 33 w 48"/>
                <a:gd name="T47" fmla="*/ 2 h 84"/>
                <a:gd name="T48" fmla="*/ 25 w 48"/>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84">
                  <a:moveTo>
                    <a:pt x="1" y="80"/>
                  </a:moveTo>
                  <a:cubicBezTo>
                    <a:pt x="1" y="81"/>
                    <a:pt x="0" y="81"/>
                    <a:pt x="0" y="82"/>
                  </a:cubicBezTo>
                  <a:cubicBezTo>
                    <a:pt x="2" y="83"/>
                    <a:pt x="5" y="84"/>
                    <a:pt x="7" y="84"/>
                  </a:cubicBezTo>
                  <a:cubicBezTo>
                    <a:pt x="8" y="83"/>
                    <a:pt x="8" y="82"/>
                    <a:pt x="8" y="82"/>
                  </a:cubicBezTo>
                  <a:cubicBezTo>
                    <a:pt x="6" y="82"/>
                    <a:pt x="3" y="81"/>
                    <a:pt x="1" y="80"/>
                  </a:cubicBezTo>
                  <a:moveTo>
                    <a:pt x="25" y="0"/>
                  </a:moveTo>
                  <a:cubicBezTo>
                    <a:pt x="25" y="0"/>
                    <a:pt x="25" y="0"/>
                    <a:pt x="25" y="0"/>
                  </a:cubicBezTo>
                  <a:cubicBezTo>
                    <a:pt x="22" y="0"/>
                    <a:pt x="19" y="1"/>
                    <a:pt x="17" y="2"/>
                  </a:cubicBezTo>
                  <a:cubicBezTo>
                    <a:pt x="14" y="3"/>
                    <a:pt x="13" y="5"/>
                    <a:pt x="12" y="5"/>
                  </a:cubicBezTo>
                  <a:cubicBezTo>
                    <a:pt x="12" y="5"/>
                    <a:pt x="12" y="6"/>
                    <a:pt x="12" y="6"/>
                  </a:cubicBezTo>
                  <a:cubicBezTo>
                    <a:pt x="16" y="4"/>
                    <a:pt x="20" y="2"/>
                    <a:pt x="25" y="2"/>
                  </a:cubicBezTo>
                  <a:cubicBezTo>
                    <a:pt x="25" y="2"/>
                    <a:pt x="25" y="2"/>
                    <a:pt x="25" y="2"/>
                  </a:cubicBezTo>
                  <a:cubicBezTo>
                    <a:pt x="28" y="2"/>
                    <a:pt x="31" y="3"/>
                    <a:pt x="34" y="5"/>
                  </a:cubicBezTo>
                  <a:cubicBezTo>
                    <a:pt x="42" y="9"/>
                    <a:pt x="46" y="19"/>
                    <a:pt x="46" y="31"/>
                  </a:cubicBezTo>
                  <a:cubicBezTo>
                    <a:pt x="46" y="39"/>
                    <a:pt x="44" y="47"/>
                    <a:pt x="40" y="55"/>
                  </a:cubicBezTo>
                  <a:cubicBezTo>
                    <a:pt x="40" y="55"/>
                    <a:pt x="40" y="55"/>
                    <a:pt x="40" y="55"/>
                  </a:cubicBezTo>
                  <a:cubicBezTo>
                    <a:pt x="34" y="68"/>
                    <a:pt x="25" y="77"/>
                    <a:pt x="16" y="80"/>
                  </a:cubicBezTo>
                  <a:cubicBezTo>
                    <a:pt x="16" y="81"/>
                    <a:pt x="15" y="82"/>
                    <a:pt x="15" y="83"/>
                  </a:cubicBezTo>
                  <a:cubicBezTo>
                    <a:pt x="24" y="80"/>
                    <a:pt x="33" y="72"/>
                    <a:pt x="40" y="61"/>
                  </a:cubicBezTo>
                  <a:cubicBezTo>
                    <a:pt x="41" y="59"/>
                    <a:pt x="41" y="58"/>
                    <a:pt x="42" y="56"/>
                  </a:cubicBezTo>
                  <a:cubicBezTo>
                    <a:pt x="42" y="56"/>
                    <a:pt x="42" y="56"/>
                    <a:pt x="42" y="56"/>
                  </a:cubicBezTo>
                  <a:cubicBezTo>
                    <a:pt x="46" y="48"/>
                    <a:pt x="48" y="39"/>
                    <a:pt x="48" y="31"/>
                  </a:cubicBezTo>
                  <a:cubicBezTo>
                    <a:pt x="48" y="19"/>
                    <a:pt x="43" y="8"/>
                    <a:pt x="35" y="3"/>
                  </a:cubicBezTo>
                  <a:cubicBezTo>
                    <a:pt x="34" y="3"/>
                    <a:pt x="34" y="2"/>
                    <a:pt x="33" y="2"/>
                  </a:cubicBezTo>
                  <a:cubicBezTo>
                    <a:pt x="31" y="1"/>
                    <a:pt x="28" y="0"/>
                    <a:pt x="2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形状 118"/>
            <p:cNvSpPr>
              <a:spLocks/>
            </p:cNvSpPr>
            <p:nvPr/>
          </p:nvSpPr>
          <p:spPr bwMode="auto">
            <a:xfrm>
              <a:off x="10703329" y="1903663"/>
              <a:ext cx="69203" cy="123027"/>
            </a:xfrm>
            <a:custGeom>
              <a:avLst/>
              <a:gdLst>
                <a:gd name="T0" fmla="*/ 21 w 45"/>
                <a:gd name="T1" fmla="*/ 0 h 80"/>
                <a:gd name="T2" fmla="*/ 21 w 45"/>
                <a:gd name="T3" fmla="*/ 0 h 80"/>
                <a:gd name="T4" fmla="*/ 12 w 45"/>
                <a:gd name="T5" fmla="*/ 3 h 80"/>
                <a:gd name="T6" fmla="*/ 0 w 45"/>
                <a:gd name="T7" fmla="*/ 29 h 80"/>
                <a:gd name="T8" fmla="*/ 6 w 45"/>
                <a:gd name="T9" fmla="*/ 53 h 80"/>
                <a:gd name="T10" fmla="*/ 6 w 45"/>
                <a:gd name="T11" fmla="*/ 53 h 80"/>
                <a:gd name="T12" fmla="*/ 38 w 45"/>
                <a:gd name="T13" fmla="*/ 80 h 80"/>
                <a:gd name="T14" fmla="*/ 38 w 45"/>
                <a:gd name="T15" fmla="*/ 80 h 80"/>
                <a:gd name="T16" fmla="*/ 45 w 45"/>
                <a:gd name="T17" fmla="*/ 78 h 80"/>
                <a:gd name="T18" fmla="*/ 34 w 45"/>
                <a:gd name="T19" fmla="*/ 32 h 80"/>
                <a:gd name="T20" fmla="*/ 10 w 45"/>
                <a:gd name="T21" fmla="*/ 26 h 80"/>
                <a:gd name="T22" fmla="*/ 10 w 45"/>
                <a:gd name="T23" fmla="*/ 26 h 80"/>
                <a:gd name="T24" fmla="*/ 9 w 45"/>
                <a:gd name="T25" fmla="*/ 25 h 80"/>
                <a:gd name="T26" fmla="*/ 9 w 45"/>
                <a:gd name="T27" fmla="*/ 25 h 80"/>
                <a:gd name="T28" fmla="*/ 9 w 45"/>
                <a:gd name="T29" fmla="*/ 25 h 80"/>
                <a:gd name="T30" fmla="*/ 8 w 45"/>
                <a:gd name="T31" fmla="*/ 25 h 80"/>
                <a:gd name="T32" fmla="*/ 20 w 45"/>
                <a:gd name="T33" fmla="*/ 16 h 80"/>
                <a:gd name="T34" fmla="*/ 32 w 45"/>
                <a:gd name="T35" fmla="*/ 24 h 80"/>
                <a:gd name="T36" fmla="*/ 33 w 45"/>
                <a:gd name="T37" fmla="*/ 26 h 80"/>
                <a:gd name="T38" fmla="*/ 32 w 45"/>
                <a:gd name="T39" fmla="*/ 3 h 80"/>
                <a:gd name="T40" fmla="*/ 21 w 45"/>
                <a:gd name="T4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80">
                  <a:moveTo>
                    <a:pt x="21" y="0"/>
                  </a:moveTo>
                  <a:cubicBezTo>
                    <a:pt x="21" y="0"/>
                    <a:pt x="21" y="0"/>
                    <a:pt x="21" y="0"/>
                  </a:cubicBezTo>
                  <a:cubicBezTo>
                    <a:pt x="18" y="0"/>
                    <a:pt x="15" y="1"/>
                    <a:pt x="12" y="3"/>
                  </a:cubicBezTo>
                  <a:cubicBezTo>
                    <a:pt x="4" y="7"/>
                    <a:pt x="0" y="17"/>
                    <a:pt x="0" y="29"/>
                  </a:cubicBezTo>
                  <a:cubicBezTo>
                    <a:pt x="0" y="37"/>
                    <a:pt x="2" y="45"/>
                    <a:pt x="6" y="53"/>
                  </a:cubicBezTo>
                  <a:cubicBezTo>
                    <a:pt x="6" y="53"/>
                    <a:pt x="6" y="53"/>
                    <a:pt x="6" y="53"/>
                  </a:cubicBezTo>
                  <a:cubicBezTo>
                    <a:pt x="13" y="70"/>
                    <a:pt x="26" y="80"/>
                    <a:pt x="38" y="80"/>
                  </a:cubicBezTo>
                  <a:cubicBezTo>
                    <a:pt x="38" y="80"/>
                    <a:pt x="38" y="80"/>
                    <a:pt x="38" y="80"/>
                  </a:cubicBezTo>
                  <a:cubicBezTo>
                    <a:pt x="40" y="80"/>
                    <a:pt x="43" y="79"/>
                    <a:pt x="45" y="78"/>
                  </a:cubicBezTo>
                  <a:cubicBezTo>
                    <a:pt x="40" y="64"/>
                    <a:pt x="36" y="48"/>
                    <a:pt x="34" y="32"/>
                  </a:cubicBezTo>
                  <a:cubicBezTo>
                    <a:pt x="10" y="26"/>
                    <a:pt x="10" y="26"/>
                    <a:pt x="10" y="26"/>
                  </a:cubicBezTo>
                  <a:cubicBezTo>
                    <a:pt x="10" y="26"/>
                    <a:pt x="10" y="26"/>
                    <a:pt x="10" y="26"/>
                  </a:cubicBezTo>
                  <a:cubicBezTo>
                    <a:pt x="9" y="25"/>
                    <a:pt x="9" y="25"/>
                    <a:pt x="9" y="25"/>
                  </a:cubicBezTo>
                  <a:cubicBezTo>
                    <a:pt x="9" y="25"/>
                    <a:pt x="9" y="25"/>
                    <a:pt x="9" y="25"/>
                  </a:cubicBezTo>
                  <a:cubicBezTo>
                    <a:pt x="9" y="25"/>
                    <a:pt x="9" y="25"/>
                    <a:pt x="9" y="25"/>
                  </a:cubicBezTo>
                  <a:cubicBezTo>
                    <a:pt x="8" y="25"/>
                    <a:pt x="8" y="25"/>
                    <a:pt x="8" y="25"/>
                  </a:cubicBezTo>
                  <a:cubicBezTo>
                    <a:pt x="12" y="19"/>
                    <a:pt x="16" y="16"/>
                    <a:pt x="20" y="16"/>
                  </a:cubicBezTo>
                  <a:cubicBezTo>
                    <a:pt x="25" y="16"/>
                    <a:pt x="29" y="20"/>
                    <a:pt x="32" y="24"/>
                  </a:cubicBezTo>
                  <a:cubicBezTo>
                    <a:pt x="33" y="25"/>
                    <a:pt x="33" y="25"/>
                    <a:pt x="33" y="26"/>
                  </a:cubicBezTo>
                  <a:cubicBezTo>
                    <a:pt x="33" y="18"/>
                    <a:pt x="32" y="11"/>
                    <a:pt x="32" y="3"/>
                  </a:cubicBezTo>
                  <a:cubicBezTo>
                    <a:pt x="29" y="1"/>
                    <a:pt x="25" y="0"/>
                    <a:pt x="21"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形状 119"/>
            <p:cNvSpPr>
              <a:spLocks/>
            </p:cNvSpPr>
            <p:nvPr/>
          </p:nvSpPr>
          <p:spPr bwMode="auto">
            <a:xfrm>
              <a:off x="10700253" y="1900587"/>
              <a:ext cx="72279" cy="129178"/>
            </a:xfrm>
            <a:custGeom>
              <a:avLst/>
              <a:gdLst>
                <a:gd name="T0" fmla="*/ 23 w 47"/>
                <a:gd name="T1" fmla="*/ 0 h 84"/>
                <a:gd name="T2" fmla="*/ 14 w 47"/>
                <a:gd name="T3" fmla="*/ 2 h 84"/>
                <a:gd name="T4" fmla="*/ 13 w 47"/>
                <a:gd name="T5" fmla="*/ 3 h 84"/>
                <a:gd name="T6" fmla="*/ 0 w 47"/>
                <a:gd name="T7" fmla="*/ 31 h 84"/>
                <a:gd name="T8" fmla="*/ 6 w 47"/>
                <a:gd name="T9" fmla="*/ 56 h 84"/>
                <a:gd name="T10" fmla="*/ 7 w 47"/>
                <a:gd name="T11" fmla="*/ 56 h 84"/>
                <a:gd name="T12" fmla="*/ 8 w 47"/>
                <a:gd name="T13" fmla="*/ 55 h 84"/>
                <a:gd name="T14" fmla="*/ 7 w 47"/>
                <a:gd name="T15" fmla="*/ 56 h 84"/>
                <a:gd name="T16" fmla="*/ 6 w 47"/>
                <a:gd name="T17" fmla="*/ 56 h 84"/>
                <a:gd name="T18" fmla="*/ 8 w 47"/>
                <a:gd name="T19" fmla="*/ 61 h 84"/>
                <a:gd name="T20" fmla="*/ 40 w 47"/>
                <a:gd name="T21" fmla="*/ 84 h 84"/>
                <a:gd name="T22" fmla="*/ 47 w 47"/>
                <a:gd name="T23" fmla="*/ 82 h 84"/>
                <a:gd name="T24" fmla="*/ 47 w 47"/>
                <a:gd name="T25" fmla="*/ 80 h 84"/>
                <a:gd name="T26" fmla="*/ 40 w 47"/>
                <a:gd name="T27" fmla="*/ 82 h 84"/>
                <a:gd name="T28" fmla="*/ 40 w 47"/>
                <a:gd name="T29" fmla="*/ 82 h 84"/>
                <a:gd name="T30" fmla="*/ 8 w 47"/>
                <a:gd name="T31" fmla="*/ 55 h 84"/>
                <a:gd name="T32" fmla="*/ 8 w 47"/>
                <a:gd name="T33" fmla="*/ 55 h 84"/>
                <a:gd name="T34" fmla="*/ 2 w 47"/>
                <a:gd name="T35" fmla="*/ 31 h 84"/>
                <a:gd name="T36" fmla="*/ 14 w 47"/>
                <a:gd name="T37" fmla="*/ 5 h 84"/>
                <a:gd name="T38" fmla="*/ 23 w 47"/>
                <a:gd name="T39" fmla="*/ 2 h 84"/>
                <a:gd name="T40" fmla="*/ 23 w 47"/>
                <a:gd name="T41" fmla="*/ 2 h 84"/>
                <a:gd name="T42" fmla="*/ 34 w 47"/>
                <a:gd name="T43" fmla="*/ 5 h 84"/>
                <a:gd name="T44" fmla="*/ 34 w 47"/>
                <a:gd name="T45" fmla="*/ 3 h 84"/>
                <a:gd name="T46" fmla="*/ 34 w 47"/>
                <a:gd name="T47" fmla="*/ 3 h 84"/>
                <a:gd name="T48" fmla="*/ 23 w 47"/>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84">
                  <a:moveTo>
                    <a:pt x="23" y="0"/>
                  </a:moveTo>
                  <a:cubicBezTo>
                    <a:pt x="20" y="0"/>
                    <a:pt x="17" y="1"/>
                    <a:pt x="14" y="2"/>
                  </a:cubicBezTo>
                  <a:cubicBezTo>
                    <a:pt x="14" y="2"/>
                    <a:pt x="14" y="3"/>
                    <a:pt x="13" y="3"/>
                  </a:cubicBezTo>
                  <a:cubicBezTo>
                    <a:pt x="5" y="8"/>
                    <a:pt x="0" y="19"/>
                    <a:pt x="0" y="31"/>
                  </a:cubicBezTo>
                  <a:cubicBezTo>
                    <a:pt x="0" y="39"/>
                    <a:pt x="2" y="48"/>
                    <a:pt x="6" y="56"/>
                  </a:cubicBezTo>
                  <a:cubicBezTo>
                    <a:pt x="7" y="56"/>
                    <a:pt x="7" y="56"/>
                    <a:pt x="7" y="56"/>
                  </a:cubicBezTo>
                  <a:cubicBezTo>
                    <a:pt x="8" y="55"/>
                    <a:pt x="8" y="55"/>
                    <a:pt x="8" y="55"/>
                  </a:cubicBezTo>
                  <a:cubicBezTo>
                    <a:pt x="7" y="56"/>
                    <a:pt x="7" y="56"/>
                    <a:pt x="7" y="56"/>
                  </a:cubicBezTo>
                  <a:cubicBezTo>
                    <a:pt x="6" y="56"/>
                    <a:pt x="6" y="56"/>
                    <a:pt x="6" y="56"/>
                  </a:cubicBezTo>
                  <a:cubicBezTo>
                    <a:pt x="7" y="58"/>
                    <a:pt x="7" y="59"/>
                    <a:pt x="8" y="61"/>
                  </a:cubicBezTo>
                  <a:cubicBezTo>
                    <a:pt x="16" y="75"/>
                    <a:pt x="28" y="84"/>
                    <a:pt x="40" y="84"/>
                  </a:cubicBezTo>
                  <a:cubicBezTo>
                    <a:pt x="42" y="84"/>
                    <a:pt x="45" y="83"/>
                    <a:pt x="47" y="82"/>
                  </a:cubicBezTo>
                  <a:cubicBezTo>
                    <a:pt x="47" y="82"/>
                    <a:pt x="47" y="81"/>
                    <a:pt x="47" y="80"/>
                  </a:cubicBezTo>
                  <a:cubicBezTo>
                    <a:pt x="45" y="81"/>
                    <a:pt x="42" y="82"/>
                    <a:pt x="40" y="82"/>
                  </a:cubicBezTo>
                  <a:cubicBezTo>
                    <a:pt x="40" y="82"/>
                    <a:pt x="40" y="82"/>
                    <a:pt x="40" y="82"/>
                  </a:cubicBezTo>
                  <a:cubicBezTo>
                    <a:pt x="28" y="82"/>
                    <a:pt x="15" y="72"/>
                    <a:pt x="8" y="55"/>
                  </a:cubicBezTo>
                  <a:cubicBezTo>
                    <a:pt x="8" y="55"/>
                    <a:pt x="8" y="55"/>
                    <a:pt x="8" y="55"/>
                  </a:cubicBezTo>
                  <a:cubicBezTo>
                    <a:pt x="4" y="47"/>
                    <a:pt x="2" y="39"/>
                    <a:pt x="2" y="31"/>
                  </a:cubicBezTo>
                  <a:cubicBezTo>
                    <a:pt x="2" y="19"/>
                    <a:pt x="6" y="9"/>
                    <a:pt x="14" y="5"/>
                  </a:cubicBezTo>
                  <a:cubicBezTo>
                    <a:pt x="17" y="3"/>
                    <a:pt x="20" y="2"/>
                    <a:pt x="23" y="2"/>
                  </a:cubicBezTo>
                  <a:cubicBezTo>
                    <a:pt x="23" y="2"/>
                    <a:pt x="23" y="2"/>
                    <a:pt x="23" y="2"/>
                  </a:cubicBezTo>
                  <a:cubicBezTo>
                    <a:pt x="27" y="2"/>
                    <a:pt x="31" y="3"/>
                    <a:pt x="34" y="5"/>
                  </a:cubicBezTo>
                  <a:cubicBezTo>
                    <a:pt x="34" y="4"/>
                    <a:pt x="34" y="3"/>
                    <a:pt x="34" y="3"/>
                  </a:cubicBezTo>
                  <a:cubicBezTo>
                    <a:pt x="34" y="3"/>
                    <a:pt x="34" y="3"/>
                    <a:pt x="34" y="3"/>
                  </a:cubicBezTo>
                  <a:cubicBezTo>
                    <a:pt x="31" y="1"/>
                    <a:pt x="27" y="0"/>
                    <a:pt x="23"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形状 120"/>
            <p:cNvSpPr>
              <a:spLocks noEditPoints="1"/>
            </p:cNvSpPr>
            <p:nvPr/>
          </p:nvSpPr>
          <p:spPr bwMode="auto">
            <a:xfrm>
              <a:off x="10717169" y="1931344"/>
              <a:ext cx="38446" cy="21530"/>
            </a:xfrm>
            <a:custGeom>
              <a:avLst/>
              <a:gdLst>
                <a:gd name="T0" fmla="*/ 0 w 25"/>
                <a:gd name="T1" fmla="*/ 7 h 14"/>
                <a:gd name="T2" fmla="*/ 0 w 25"/>
                <a:gd name="T3" fmla="*/ 7 h 14"/>
                <a:gd name="T4" fmla="*/ 0 w 25"/>
                <a:gd name="T5" fmla="*/ 7 h 14"/>
                <a:gd name="T6" fmla="*/ 0 w 25"/>
                <a:gd name="T7" fmla="*/ 7 h 14"/>
                <a:gd name="T8" fmla="*/ 11 w 25"/>
                <a:gd name="T9" fmla="*/ 0 h 14"/>
                <a:gd name="T10" fmla="*/ 11 w 25"/>
                <a:gd name="T11" fmla="*/ 0 h 14"/>
                <a:gd name="T12" fmla="*/ 1 w 25"/>
                <a:gd name="T13" fmla="*/ 8 h 14"/>
                <a:gd name="T14" fmla="*/ 25 w 25"/>
                <a:gd name="T15" fmla="*/ 14 h 14"/>
                <a:gd name="T16" fmla="*/ 25 w 25"/>
                <a:gd name="T17" fmla="*/ 13 h 14"/>
                <a:gd name="T18" fmla="*/ 22 w 25"/>
                <a:gd name="T19" fmla="*/ 8 h 14"/>
                <a:gd name="T20" fmla="*/ 11 w 2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4">
                  <a:moveTo>
                    <a:pt x="0" y="7"/>
                  </a:moveTo>
                  <a:cubicBezTo>
                    <a:pt x="0" y="7"/>
                    <a:pt x="0" y="7"/>
                    <a:pt x="0" y="7"/>
                  </a:cubicBezTo>
                  <a:cubicBezTo>
                    <a:pt x="0" y="7"/>
                    <a:pt x="0" y="7"/>
                    <a:pt x="0" y="7"/>
                  </a:cubicBezTo>
                  <a:cubicBezTo>
                    <a:pt x="0" y="7"/>
                    <a:pt x="0" y="7"/>
                    <a:pt x="0" y="7"/>
                  </a:cubicBezTo>
                  <a:moveTo>
                    <a:pt x="11" y="0"/>
                  </a:moveTo>
                  <a:cubicBezTo>
                    <a:pt x="11" y="0"/>
                    <a:pt x="11" y="0"/>
                    <a:pt x="11" y="0"/>
                  </a:cubicBezTo>
                  <a:cubicBezTo>
                    <a:pt x="8" y="0"/>
                    <a:pt x="5" y="2"/>
                    <a:pt x="1" y="8"/>
                  </a:cubicBezTo>
                  <a:cubicBezTo>
                    <a:pt x="25" y="14"/>
                    <a:pt x="25" y="14"/>
                    <a:pt x="25" y="14"/>
                  </a:cubicBezTo>
                  <a:cubicBezTo>
                    <a:pt x="25" y="14"/>
                    <a:pt x="25" y="13"/>
                    <a:pt x="25" y="13"/>
                  </a:cubicBezTo>
                  <a:cubicBezTo>
                    <a:pt x="24" y="11"/>
                    <a:pt x="23" y="9"/>
                    <a:pt x="22" y="8"/>
                  </a:cubicBezTo>
                  <a:cubicBezTo>
                    <a:pt x="19" y="4"/>
                    <a:pt x="15" y="0"/>
                    <a:pt x="11"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形状 121"/>
            <p:cNvSpPr>
              <a:spLocks/>
            </p:cNvSpPr>
            <p:nvPr/>
          </p:nvSpPr>
          <p:spPr bwMode="auto">
            <a:xfrm>
              <a:off x="10715632" y="1928268"/>
              <a:ext cx="39984" cy="23068"/>
            </a:xfrm>
            <a:custGeom>
              <a:avLst/>
              <a:gdLst>
                <a:gd name="T0" fmla="*/ 12 w 26"/>
                <a:gd name="T1" fmla="*/ 0 h 15"/>
                <a:gd name="T2" fmla="*/ 0 w 26"/>
                <a:gd name="T3" fmla="*/ 9 h 15"/>
                <a:gd name="T4" fmla="*/ 1 w 26"/>
                <a:gd name="T5" fmla="*/ 9 h 15"/>
                <a:gd name="T6" fmla="*/ 1 w 26"/>
                <a:gd name="T7" fmla="*/ 9 h 15"/>
                <a:gd name="T8" fmla="*/ 2 w 26"/>
                <a:gd name="T9" fmla="*/ 10 h 15"/>
                <a:gd name="T10" fmla="*/ 2 w 26"/>
                <a:gd name="T11" fmla="*/ 10 h 15"/>
                <a:gd name="T12" fmla="*/ 12 w 26"/>
                <a:gd name="T13" fmla="*/ 2 h 15"/>
                <a:gd name="T14" fmla="*/ 12 w 26"/>
                <a:gd name="T15" fmla="*/ 2 h 15"/>
                <a:gd name="T16" fmla="*/ 23 w 26"/>
                <a:gd name="T17" fmla="*/ 10 h 15"/>
                <a:gd name="T18" fmla="*/ 26 w 26"/>
                <a:gd name="T19" fmla="*/ 15 h 15"/>
                <a:gd name="T20" fmla="*/ 25 w 26"/>
                <a:gd name="T21" fmla="*/ 10 h 15"/>
                <a:gd name="T22" fmla="*/ 24 w 26"/>
                <a:gd name="T23" fmla="*/ 8 h 15"/>
                <a:gd name="T24" fmla="*/ 12 w 26"/>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12" y="0"/>
                  </a:moveTo>
                  <a:cubicBezTo>
                    <a:pt x="8" y="0"/>
                    <a:pt x="4" y="3"/>
                    <a:pt x="0" y="9"/>
                  </a:cubicBezTo>
                  <a:cubicBezTo>
                    <a:pt x="1" y="9"/>
                    <a:pt x="1" y="9"/>
                    <a:pt x="1" y="9"/>
                  </a:cubicBezTo>
                  <a:cubicBezTo>
                    <a:pt x="1" y="9"/>
                    <a:pt x="1" y="9"/>
                    <a:pt x="1" y="9"/>
                  </a:cubicBezTo>
                  <a:cubicBezTo>
                    <a:pt x="2" y="10"/>
                    <a:pt x="2" y="10"/>
                    <a:pt x="2" y="10"/>
                  </a:cubicBezTo>
                  <a:cubicBezTo>
                    <a:pt x="2" y="10"/>
                    <a:pt x="2" y="10"/>
                    <a:pt x="2" y="10"/>
                  </a:cubicBezTo>
                  <a:cubicBezTo>
                    <a:pt x="6" y="4"/>
                    <a:pt x="9" y="2"/>
                    <a:pt x="12" y="2"/>
                  </a:cubicBezTo>
                  <a:cubicBezTo>
                    <a:pt x="12" y="2"/>
                    <a:pt x="12" y="2"/>
                    <a:pt x="12" y="2"/>
                  </a:cubicBezTo>
                  <a:cubicBezTo>
                    <a:pt x="16" y="2"/>
                    <a:pt x="20" y="6"/>
                    <a:pt x="23" y="10"/>
                  </a:cubicBezTo>
                  <a:cubicBezTo>
                    <a:pt x="24" y="11"/>
                    <a:pt x="25" y="13"/>
                    <a:pt x="26" y="15"/>
                  </a:cubicBezTo>
                  <a:cubicBezTo>
                    <a:pt x="26" y="13"/>
                    <a:pt x="25" y="12"/>
                    <a:pt x="25" y="10"/>
                  </a:cubicBezTo>
                  <a:cubicBezTo>
                    <a:pt x="25" y="9"/>
                    <a:pt x="25" y="9"/>
                    <a:pt x="24" y="8"/>
                  </a:cubicBezTo>
                  <a:cubicBezTo>
                    <a:pt x="21" y="4"/>
                    <a:pt x="17" y="0"/>
                    <a:pt x="1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形状 122"/>
            <p:cNvSpPr>
              <a:spLocks noEditPoints="1"/>
            </p:cNvSpPr>
            <p:nvPr/>
          </p:nvSpPr>
          <p:spPr bwMode="auto">
            <a:xfrm>
              <a:off x="11133922" y="1931344"/>
              <a:ext cx="38446" cy="21530"/>
            </a:xfrm>
            <a:custGeom>
              <a:avLst/>
              <a:gdLst>
                <a:gd name="T0" fmla="*/ 25 w 25"/>
                <a:gd name="T1" fmla="*/ 7 h 14"/>
                <a:gd name="T2" fmla="*/ 25 w 25"/>
                <a:gd name="T3" fmla="*/ 7 h 14"/>
                <a:gd name="T4" fmla="*/ 25 w 25"/>
                <a:gd name="T5" fmla="*/ 7 h 14"/>
                <a:gd name="T6" fmla="*/ 25 w 25"/>
                <a:gd name="T7" fmla="*/ 7 h 14"/>
                <a:gd name="T8" fmla="*/ 14 w 25"/>
                <a:gd name="T9" fmla="*/ 0 h 14"/>
                <a:gd name="T10" fmla="*/ 5 w 25"/>
                <a:gd name="T11" fmla="*/ 6 h 14"/>
                <a:gd name="T12" fmla="*/ 0 w 25"/>
                <a:gd name="T13" fmla="*/ 13 h 14"/>
                <a:gd name="T14" fmla="*/ 2 w 25"/>
                <a:gd name="T15" fmla="*/ 14 h 14"/>
                <a:gd name="T16" fmla="*/ 24 w 25"/>
                <a:gd name="T17" fmla="*/ 8 h 14"/>
                <a:gd name="T18" fmla="*/ 14 w 25"/>
                <a:gd name="T19" fmla="*/ 0 h 14"/>
                <a:gd name="T20" fmla="*/ 14 w 25"/>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4">
                  <a:moveTo>
                    <a:pt x="25" y="7"/>
                  </a:moveTo>
                  <a:cubicBezTo>
                    <a:pt x="25" y="7"/>
                    <a:pt x="25" y="7"/>
                    <a:pt x="25" y="7"/>
                  </a:cubicBezTo>
                  <a:cubicBezTo>
                    <a:pt x="25" y="7"/>
                    <a:pt x="25" y="7"/>
                    <a:pt x="25" y="7"/>
                  </a:cubicBezTo>
                  <a:cubicBezTo>
                    <a:pt x="25" y="7"/>
                    <a:pt x="25" y="7"/>
                    <a:pt x="25" y="7"/>
                  </a:cubicBezTo>
                  <a:moveTo>
                    <a:pt x="14" y="0"/>
                  </a:moveTo>
                  <a:cubicBezTo>
                    <a:pt x="11" y="0"/>
                    <a:pt x="7" y="3"/>
                    <a:pt x="5" y="6"/>
                  </a:cubicBezTo>
                  <a:cubicBezTo>
                    <a:pt x="3" y="9"/>
                    <a:pt x="1" y="11"/>
                    <a:pt x="0" y="13"/>
                  </a:cubicBezTo>
                  <a:cubicBezTo>
                    <a:pt x="1" y="13"/>
                    <a:pt x="1" y="13"/>
                    <a:pt x="2" y="14"/>
                  </a:cubicBezTo>
                  <a:cubicBezTo>
                    <a:pt x="24" y="8"/>
                    <a:pt x="24" y="8"/>
                    <a:pt x="24" y="8"/>
                  </a:cubicBezTo>
                  <a:cubicBezTo>
                    <a:pt x="20" y="2"/>
                    <a:pt x="17" y="0"/>
                    <a:pt x="14" y="0"/>
                  </a:cubicBezTo>
                  <a:cubicBezTo>
                    <a:pt x="14" y="0"/>
                    <a:pt x="14" y="0"/>
                    <a:pt x="1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形状 123"/>
            <p:cNvSpPr>
              <a:spLocks/>
            </p:cNvSpPr>
            <p:nvPr/>
          </p:nvSpPr>
          <p:spPr bwMode="auto">
            <a:xfrm>
              <a:off x="11133922" y="1928268"/>
              <a:ext cx="39984" cy="23068"/>
            </a:xfrm>
            <a:custGeom>
              <a:avLst/>
              <a:gdLst>
                <a:gd name="T0" fmla="*/ 14 w 26"/>
                <a:gd name="T1" fmla="*/ 0 h 15"/>
                <a:gd name="T2" fmla="*/ 2 w 26"/>
                <a:gd name="T3" fmla="*/ 8 h 15"/>
                <a:gd name="T4" fmla="*/ 1 w 26"/>
                <a:gd name="T5" fmla="*/ 10 h 15"/>
                <a:gd name="T6" fmla="*/ 0 w 26"/>
                <a:gd name="T7" fmla="*/ 15 h 15"/>
                <a:gd name="T8" fmla="*/ 0 w 26"/>
                <a:gd name="T9" fmla="*/ 15 h 15"/>
                <a:gd name="T10" fmla="*/ 5 w 26"/>
                <a:gd name="T11" fmla="*/ 8 h 15"/>
                <a:gd name="T12" fmla="*/ 14 w 26"/>
                <a:gd name="T13" fmla="*/ 2 h 15"/>
                <a:gd name="T14" fmla="*/ 14 w 26"/>
                <a:gd name="T15" fmla="*/ 2 h 15"/>
                <a:gd name="T16" fmla="*/ 24 w 26"/>
                <a:gd name="T17" fmla="*/ 10 h 15"/>
                <a:gd name="T18" fmla="*/ 24 w 26"/>
                <a:gd name="T19" fmla="*/ 10 h 15"/>
                <a:gd name="T20" fmla="*/ 25 w 26"/>
                <a:gd name="T21" fmla="*/ 9 h 15"/>
                <a:gd name="T22" fmla="*/ 25 w 26"/>
                <a:gd name="T23" fmla="*/ 9 h 15"/>
                <a:gd name="T24" fmla="*/ 26 w 26"/>
                <a:gd name="T25" fmla="*/ 9 h 15"/>
                <a:gd name="T26" fmla="*/ 14 w 26"/>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5">
                  <a:moveTo>
                    <a:pt x="14" y="0"/>
                  </a:moveTo>
                  <a:cubicBezTo>
                    <a:pt x="9" y="0"/>
                    <a:pt x="5" y="4"/>
                    <a:pt x="2" y="8"/>
                  </a:cubicBezTo>
                  <a:cubicBezTo>
                    <a:pt x="2" y="9"/>
                    <a:pt x="1" y="10"/>
                    <a:pt x="1" y="10"/>
                  </a:cubicBezTo>
                  <a:cubicBezTo>
                    <a:pt x="1" y="12"/>
                    <a:pt x="0" y="13"/>
                    <a:pt x="0" y="15"/>
                  </a:cubicBezTo>
                  <a:cubicBezTo>
                    <a:pt x="0" y="15"/>
                    <a:pt x="0" y="15"/>
                    <a:pt x="0" y="15"/>
                  </a:cubicBezTo>
                  <a:cubicBezTo>
                    <a:pt x="1" y="13"/>
                    <a:pt x="3" y="11"/>
                    <a:pt x="5" y="8"/>
                  </a:cubicBezTo>
                  <a:cubicBezTo>
                    <a:pt x="7" y="5"/>
                    <a:pt x="11" y="2"/>
                    <a:pt x="14" y="2"/>
                  </a:cubicBezTo>
                  <a:cubicBezTo>
                    <a:pt x="14" y="2"/>
                    <a:pt x="14" y="2"/>
                    <a:pt x="14" y="2"/>
                  </a:cubicBezTo>
                  <a:cubicBezTo>
                    <a:pt x="17" y="2"/>
                    <a:pt x="20" y="4"/>
                    <a:pt x="24" y="10"/>
                  </a:cubicBezTo>
                  <a:cubicBezTo>
                    <a:pt x="24" y="10"/>
                    <a:pt x="24" y="10"/>
                    <a:pt x="24" y="10"/>
                  </a:cubicBezTo>
                  <a:cubicBezTo>
                    <a:pt x="25" y="9"/>
                    <a:pt x="25" y="9"/>
                    <a:pt x="25" y="9"/>
                  </a:cubicBezTo>
                  <a:cubicBezTo>
                    <a:pt x="25" y="9"/>
                    <a:pt x="25" y="9"/>
                    <a:pt x="25" y="9"/>
                  </a:cubicBezTo>
                  <a:cubicBezTo>
                    <a:pt x="26" y="9"/>
                    <a:pt x="26" y="9"/>
                    <a:pt x="26" y="9"/>
                  </a:cubicBezTo>
                  <a:cubicBezTo>
                    <a:pt x="22" y="3"/>
                    <a:pt x="18" y="0"/>
                    <a:pt x="14"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形状 124"/>
            <p:cNvSpPr>
              <a:spLocks/>
            </p:cNvSpPr>
            <p:nvPr/>
          </p:nvSpPr>
          <p:spPr bwMode="auto">
            <a:xfrm>
              <a:off x="11123157" y="1951335"/>
              <a:ext cx="32295" cy="101497"/>
            </a:xfrm>
            <a:custGeom>
              <a:avLst/>
              <a:gdLst>
                <a:gd name="T0" fmla="*/ 7 w 21"/>
                <a:gd name="T1" fmla="*/ 0 h 66"/>
                <a:gd name="T2" fmla="*/ 3 w 21"/>
                <a:gd name="T3" fmla="*/ 25 h 66"/>
                <a:gd name="T4" fmla="*/ 8 w 21"/>
                <a:gd name="T5" fmla="*/ 31 h 66"/>
                <a:gd name="T6" fmla="*/ 5 w 21"/>
                <a:gd name="T7" fmla="*/ 49 h 66"/>
                <a:gd name="T8" fmla="*/ 4 w 21"/>
                <a:gd name="T9" fmla="*/ 51 h 66"/>
                <a:gd name="T10" fmla="*/ 0 w 21"/>
                <a:gd name="T11" fmla="*/ 63 h 66"/>
                <a:gd name="T12" fmla="*/ 1 w 21"/>
                <a:gd name="T13" fmla="*/ 63 h 66"/>
                <a:gd name="T14" fmla="*/ 3 w 21"/>
                <a:gd name="T15" fmla="*/ 63 h 66"/>
                <a:gd name="T16" fmla="*/ 6 w 21"/>
                <a:gd name="T17" fmla="*/ 66 h 66"/>
                <a:gd name="T18" fmla="*/ 12 w 21"/>
                <a:gd name="T19" fmla="*/ 50 h 66"/>
                <a:gd name="T20" fmla="*/ 13 w 21"/>
                <a:gd name="T21" fmla="*/ 47 h 66"/>
                <a:gd name="T22" fmla="*/ 20 w 21"/>
                <a:gd name="T23" fmla="*/ 17 h 66"/>
                <a:gd name="T24" fmla="*/ 9 w 21"/>
                <a:gd name="T25" fmla="*/ 1 h 66"/>
                <a:gd name="T26" fmla="*/ 7 w 21"/>
                <a:gd name="T27" fmla="*/ 0 h 66"/>
                <a:gd name="T28" fmla="*/ 7 w 21"/>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66">
                  <a:moveTo>
                    <a:pt x="7" y="0"/>
                  </a:moveTo>
                  <a:cubicBezTo>
                    <a:pt x="6" y="8"/>
                    <a:pt x="5" y="17"/>
                    <a:pt x="3" y="25"/>
                  </a:cubicBezTo>
                  <a:cubicBezTo>
                    <a:pt x="5" y="26"/>
                    <a:pt x="7" y="28"/>
                    <a:pt x="8" y="31"/>
                  </a:cubicBezTo>
                  <a:cubicBezTo>
                    <a:pt x="9" y="34"/>
                    <a:pt x="7" y="42"/>
                    <a:pt x="5" y="49"/>
                  </a:cubicBezTo>
                  <a:cubicBezTo>
                    <a:pt x="5" y="49"/>
                    <a:pt x="5" y="50"/>
                    <a:pt x="4" y="51"/>
                  </a:cubicBezTo>
                  <a:cubicBezTo>
                    <a:pt x="2" y="57"/>
                    <a:pt x="0" y="62"/>
                    <a:pt x="0" y="63"/>
                  </a:cubicBezTo>
                  <a:cubicBezTo>
                    <a:pt x="0" y="63"/>
                    <a:pt x="1" y="63"/>
                    <a:pt x="1" y="63"/>
                  </a:cubicBezTo>
                  <a:cubicBezTo>
                    <a:pt x="2" y="63"/>
                    <a:pt x="3" y="63"/>
                    <a:pt x="3" y="63"/>
                  </a:cubicBezTo>
                  <a:cubicBezTo>
                    <a:pt x="5" y="64"/>
                    <a:pt x="6" y="65"/>
                    <a:pt x="6" y="66"/>
                  </a:cubicBezTo>
                  <a:cubicBezTo>
                    <a:pt x="6" y="65"/>
                    <a:pt x="9" y="58"/>
                    <a:pt x="12" y="50"/>
                  </a:cubicBezTo>
                  <a:cubicBezTo>
                    <a:pt x="12" y="49"/>
                    <a:pt x="13" y="48"/>
                    <a:pt x="13" y="47"/>
                  </a:cubicBezTo>
                  <a:cubicBezTo>
                    <a:pt x="17" y="36"/>
                    <a:pt x="21" y="24"/>
                    <a:pt x="20" y="17"/>
                  </a:cubicBezTo>
                  <a:cubicBezTo>
                    <a:pt x="18" y="8"/>
                    <a:pt x="13" y="3"/>
                    <a:pt x="9" y="1"/>
                  </a:cubicBezTo>
                  <a:cubicBezTo>
                    <a:pt x="8" y="0"/>
                    <a:pt x="8" y="0"/>
                    <a:pt x="7" y="0"/>
                  </a:cubicBezTo>
                  <a:cubicBezTo>
                    <a:pt x="7" y="0"/>
                    <a:pt x="7" y="0"/>
                    <a:pt x="7"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形状 125"/>
            <p:cNvSpPr>
              <a:spLocks/>
            </p:cNvSpPr>
            <p:nvPr/>
          </p:nvSpPr>
          <p:spPr bwMode="auto">
            <a:xfrm>
              <a:off x="11123157" y="2048219"/>
              <a:ext cx="9227" cy="6151"/>
            </a:xfrm>
            <a:custGeom>
              <a:avLst/>
              <a:gdLst>
                <a:gd name="T0" fmla="*/ 1 w 6"/>
                <a:gd name="T1" fmla="*/ 0 h 4"/>
                <a:gd name="T2" fmla="*/ 0 w 6"/>
                <a:gd name="T3" fmla="*/ 0 h 4"/>
                <a:gd name="T4" fmla="*/ 0 w 6"/>
                <a:gd name="T5" fmla="*/ 0 h 4"/>
                <a:gd name="T6" fmla="*/ 2 w 6"/>
                <a:gd name="T7" fmla="*/ 3 h 4"/>
                <a:gd name="T8" fmla="*/ 4 w 6"/>
                <a:gd name="T9" fmla="*/ 4 h 4"/>
                <a:gd name="T10" fmla="*/ 6 w 6"/>
                <a:gd name="T11" fmla="*/ 3 h 4"/>
                <a:gd name="T12" fmla="*/ 6 w 6"/>
                <a:gd name="T13" fmla="*/ 3 h 4"/>
                <a:gd name="T14" fmla="*/ 3 w 6"/>
                <a:gd name="T15" fmla="*/ 0 h 4"/>
                <a:gd name="T16" fmla="*/ 1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1" y="0"/>
                  </a:moveTo>
                  <a:cubicBezTo>
                    <a:pt x="1" y="0"/>
                    <a:pt x="0" y="0"/>
                    <a:pt x="0" y="0"/>
                  </a:cubicBezTo>
                  <a:cubicBezTo>
                    <a:pt x="0" y="0"/>
                    <a:pt x="0" y="0"/>
                    <a:pt x="0" y="0"/>
                  </a:cubicBezTo>
                  <a:cubicBezTo>
                    <a:pt x="0" y="1"/>
                    <a:pt x="1" y="2"/>
                    <a:pt x="2" y="3"/>
                  </a:cubicBezTo>
                  <a:cubicBezTo>
                    <a:pt x="3" y="3"/>
                    <a:pt x="4" y="4"/>
                    <a:pt x="4" y="4"/>
                  </a:cubicBezTo>
                  <a:cubicBezTo>
                    <a:pt x="5" y="4"/>
                    <a:pt x="5" y="3"/>
                    <a:pt x="6" y="3"/>
                  </a:cubicBezTo>
                  <a:cubicBezTo>
                    <a:pt x="6" y="3"/>
                    <a:pt x="6" y="3"/>
                    <a:pt x="6" y="3"/>
                  </a:cubicBezTo>
                  <a:cubicBezTo>
                    <a:pt x="6" y="2"/>
                    <a:pt x="5" y="1"/>
                    <a:pt x="3" y="0"/>
                  </a:cubicBezTo>
                  <a:cubicBezTo>
                    <a:pt x="3" y="0"/>
                    <a:pt x="2" y="0"/>
                    <a:pt x="1" y="0"/>
                  </a:cubicBezTo>
                </a:path>
              </a:pathLst>
            </a:custGeom>
            <a:solidFill>
              <a:srgbClr val="8A8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形状 126"/>
            <p:cNvSpPr>
              <a:spLocks/>
            </p:cNvSpPr>
            <p:nvPr/>
          </p:nvSpPr>
          <p:spPr bwMode="auto">
            <a:xfrm>
              <a:off x="10838658" y="2186624"/>
              <a:ext cx="213759" cy="172237"/>
            </a:xfrm>
            <a:custGeom>
              <a:avLst/>
              <a:gdLst>
                <a:gd name="T0" fmla="*/ 22 w 139"/>
                <a:gd name="T1" fmla="*/ 0 h 112"/>
                <a:gd name="T2" fmla="*/ 22 w 139"/>
                <a:gd name="T3" fmla="*/ 32 h 112"/>
                <a:gd name="T4" fmla="*/ 1 w 139"/>
                <a:gd name="T5" fmla="*/ 76 h 112"/>
                <a:gd name="T6" fmla="*/ 0 w 139"/>
                <a:gd name="T7" fmla="*/ 77 h 112"/>
                <a:gd name="T8" fmla="*/ 69 w 139"/>
                <a:gd name="T9" fmla="*/ 112 h 112"/>
                <a:gd name="T10" fmla="*/ 139 w 139"/>
                <a:gd name="T11" fmla="*/ 74 h 112"/>
                <a:gd name="T12" fmla="*/ 121 w 139"/>
                <a:gd name="T13" fmla="*/ 32 h 112"/>
                <a:gd name="T14" fmla="*/ 122 w 139"/>
                <a:gd name="T15" fmla="*/ 32 h 112"/>
                <a:gd name="T16" fmla="*/ 121 w 139"/>
                <a:gd name="T17" fmla="*/ 32 h 112"/>
                <a:gd name="T18" fmla="*/ 121 w 139"/>
                <a:gd name="T19" fmla="*/ 4 h 112"/>
                <a:gd name="T20" fmla="*/ 73 w 139"/>
                <a:gd name="T21" fmla="*/ 19 h 112"/>
                <a:gd name="T22" fmla="*/ 22 w 139"/>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12">
                  <a:moveTo>
                    <a:pt x="22" y="0"/>
                  </a:moveTo>
                  <a:cubicBezTo>
                    <a:pt x="22" y="32"/>
                    <a:pt x="22" y="32"/>
                    <a:pt x="22" y="32"/>
                  </a:cubicBezTo>
                  <a:cubicBezTo>
                    <a:pt x="22" y="51"/>
                    <a:pt x="14" y="68"/>
                    <a:pt x="1" y="76"/>
                  </a:cubicBezTo>
                  <a:cubicBezTo>
                    <a:pt x="0" y="77"/>
                    <a:pt x="0" y="77"/>
                    <a:pt x="0" y="77"/>
                  </a:cubicBezTo>
                  <a:cubicBezTo>
                    <a:pt x="18" y="92"/>
                    <a:pt x="42" y="103"/>
                    <a:pt x="69" y="112"/>
                  </a:cubicBezTo>
                  <a:cubicBezTo>
                    <a:pt x="96" y="103"/>
                    <a:pt x="119" y="90"/>
                    <a:pt x="139" y="74"/>
                  </a:cubicBezTo>
                  <a:cubicBezTo>
                    <a:pt x="128" y="65"/>
                    <a:pt x="121" y="49"/>
                    <a:pt x="121" y="32"/>
                  </a:cubicBezTo>
                  <a:cubicBezTo>
                    <a:pt x="122" y="32"/>
                    <a:pt x="122" y="32"/>
                    <a:pt x="122" y="32"/>
                  </a:cubicBezTo>
                  <a:cubicBezTo>
                    <a:pt x="121" y="32"/>
                    <a:pt x="121" y="32"/>
                    <a:pt x="121" y="32"/>
                  </a:cubicBezTo>
                  <a:cubicBezTo>
                    <a:pt x="121" y="4"/>
                    <a:pt x="121" y="4"/>
                    <a:pt x="121" y="4"/>
                  </a:cubicBezTo>
                  <a:cubicBezTo>
                    <a:pt x="110" y="12"/>
                    <a:pt x="93" y="19"/>
                    <a:pt x="73" y="19"/>
                  </a:cubicBezTo>
                  <a:cubicBezTo>
                    <a:pt x="52" y="19"/>
                    <a:pt x="36" y="13"/>
                    <a:pt x="22"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形状 127"/>
            <p:cNvSpPr>
              <a:spLocks noEditPoints="1"/>
            </p:cNvSpPr>
            <p:nvPr/>
          </p:nvSpPr>
          <p:spPr bwMode="auto">
            <a:xfrm>
              <a:off x="10837120" y="2155867"/>
              <a:ext cx="218372" cy="149170"/>
            </a:xfrm>
            <a:custGeom>
              <a:avLst/>
              <a:gdLst>
                <a:gd name="T0" fmla="*/ 124 w 142"/>
                <a:gd name="T1" fmla="*/ 52 h 97"/>
                <a:gd name="T2" fmla="*/ 124 w 142"/>
                <a:gd name="T3" fmla="*/ 52 h 97"/>
                <a:gd name="T4" fmla="*/ 123 w 142"/>
                <a:gd name="T5" fmla="*/ 52 h 97"/>
                <a:gd name="T6" fmla="*/ 122 w 142"/>
                <a:gd name="T7" fmla="*/ 52 h 97"/>
                <a:gd name="T8" fmla="*/ 140 w 142"/>
                <a:gd name="T9" fmla="*/ 94 h 97"/>
                <a:gd name="T10" fmla="*/ 142 w 142"/>
                <a:gd name="T11" fmla="*/ 93 h 97"/>
                <a:gd name="T12" fmla="*/ 124 w 142"/>
                <a:gd name="T13" fmla="*/ 52 h 97"/>
                <a:gd name="T14" fmla="*/ 21 w 142"/>
                <a:gd name="T15" fmla="*/ 1 h 97"/>
                <a:gd name="T16" fmla="*/ 21 w 142"/>
                <a:gd name="T17" fmla="*/ 52 h 97"/>
                <a:gd name="T18" fmla="*/ 21 w 142"/>
                <a:gd name="T19" fmla="*/ 52 h 97"/>
                <a:gd name="T20" fmla="*/ 1 w 142"/>
                <a:gd name="T21" fmla="*/ 95 h 97"/>
                <a:gd name="T22" fmla="*/ 0 w 142"/>
                <a:gd name="T23" fmla="*/ 96 h 97"/>
                <a:gd name="T24" fmla="*/ 1 w 142"/>
                <a:gd name="T25" fmla="*/ 97 h 97"/>
                <a:gd name="T26" fmla="*/ 2 w 142"/>
                <a:gd name="T27" fmla="*/ 96 h 97"/>
                <a:gd name="T28" fmla="*/ 23 w 142"/>
                <a:gd name="T29" fmla="*/ 52 h 97"/>
                <a:gd name="T30" fmla="*/ 23 w 142"/>
                <a:gd name="T31" fmla="*/ 20 h 97"/>
                <a:gd name="T32" fmla="*/ 22 w 142"/>
                <a:gd name="T33" fmla="*/ 20 h 97"/>
                <a:gd name="T34" fmla="*/ 22 w 142"/>
                <a:gd name="T35" fmla="*/ 1 h 97"/>
                <a:gd name="T36" fmla="*/ 21 w 142"/>
                <a:gd name="T37" fmla="*/ 1 h 97"/>
                <a:gd name="T38" fmla="*/ 124 w 142"/>
                <a:gd name="T39" fmla="*/ 0 h 97"/>
                <a:gd name="T40" fmla="*/ 123 w 142"/>
                <a:gd name="T41" fmla="*/ 0 h 97"/>
                <a:gd name="T42" fmla="*/ 123 w 142"/>
                <a:gd name="T43" fmla="*/ 23 h 97"/>
                <a:gd name="T44" fmla="*/ 122 w 142"/>
                <a:gd name="T45" fmla="*/ 24 h 97"/>
                <a:gd name="T46" fmla="*/ 122 w 142"/>
                <a:gd name="T47" fmla="*/ 52 h 97"/>
                <a:gd name="T48" fmla="*/ 123 w 142"/>
                <a:gd name="T49" fmla="*/ 52 h 97"/>
                <a:gd name="T50" fmla="*/ 124 w 142"/>
                <a:gd name="T51" fmla="*/ 52 h 97"/>
                <a:gd name="T52" fmla="*/ 124 w 142"/>
                <a:gd name="T53" fmla="*/ 52 h 97"/>
                <a:gd name="T54" fmla="*/ 124 w 142"/>
                <a:gd name="T55" fmla="*/ 51 h 97"/>
                <a:gd name="T56" fmla="*/ 124 w 142"/>
                <a:gd name="T5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2" h="97">
                  <a:moveTo>
                    <a:pt x="124" y="52"/>
                  </a:moveTo>
                  <a:cubicBezTo>
                    <a:pt x="124" y="52"/>
                    <a:pt x="124" y="52"/>
                    <a:pt x="124" y="52"/>
                  </a:cubicBezTo>
                  <a:cubicBezTo>
                    <a:pt x="123" y="52"/>
                    <a:pt x="123" y="52"/>
                    <a:pt x="123" y="52"/>
                  </a:cubicBezTo>
                  <a:cubicBezTo>
                    <a:pt x="122" y="52"/>
                    <a:pt x="122" y="52"/>
                    <a:pt x="122" y="52"/>
                  </a:cubicBezTo>
                  <a:cubicBezTo>
                    <a:pt x="122" y="69"/>
                    <a:pt x="129" y="85"/>
                    <a:pt x="140" y="94"/>
                  </a:cubicBezTo>
                  <a:cubicBezTo>
                    <a:pt x="141" y="94"/>
                    <a:pt x="142" y="93"/>
                    <a:pt x="142" y="93"/>
                  </a:cubicBezTo>
                  <a:cubicBezTo>
                    <a:pt x="131" y="84"/>
                    <a:pt x="124" y="69"/>
                    <a:pt x="124" y="52"/>
                  </a:cubicBezTo>
                  <a:moveTo>
                    <a:pt x="21" y="1"/>
                  </a:moveTo>
                  <a:cubicBezTo>
                    <a:pt x="21" y="52"/>
                    <a:pt x="21" y="52"/>
                    <a:pt x="21" y="52"/>
                  </a:cubicBezTo>
                  <a:cubicBezTo>
                    <a:pt x="21" y="52"/>
                    <a:pt x="21" y="52"/>
                    <a:pt x="21" y="52"/>
                  </a:cubicBezTo>
                  <a:cubicBezTo>
                    <a:pt x="21" y="70"/>
                    <a:pt x="13" y="87"/>
                    <a:pt x="1" y="95"/>
                  </a:cubicBezTo>
                  <a:cubicBezTo>
                    <a:pt x="0" y="96"/>
                    <a:pt x="0" y="96"/>
                    <a:pt x="0" y="96"/>
                  </a:cubicBezTo>
                  <a:cubicBezTo>
                    <a:pt x="0" y="96"/>
                    <a:pt x="1" y="96"/>
                    <a:pt x="1" y="97"/>
                  </a:cubicBezTo>
                  <a:cubicBezTo>
                    <a:pt x="2" y="96"/>
                    <a:pt x="2" y="96"/>
                    <a:pt x="2" y="96"/>
                  </a:cubicBezTo>
                  <a:cubicBezTo>
                    <a:pt x="15" y="88"/>
                    <a:pt x="23" y="71"/>
                    <a:pt x="23" y="52"/>
                  </a:cubicBezTo>
                  <a:cubicBezTo>
                    <a:pt x="23" y="20"/>
                    <a:pt x="23" y="20"/>
                    <a:pt x="23" y="20"/>
                  </a:cubicBezTo>
                  <a:cubicBezTo>
                    <a:pt x="23" y="20"/>
                    <a:pt x="22" y="20"/>
                    <a:pt x="22" y="20"/>
                  </a:cubicBezTo>
                  <a:cubicBezTo>
                    <a:pt x="22" y="1"/>
                    <a:pt x="22" y="1"/>
                    <a:pt x="22" y="1"/>
                  </a:cubicBezTo>
                  <a:cubicBezTo>
                    <a:pt x="22" y="1"/>
                    <a:pt x="21" y="1"/>
                    <a:pt x="21" y="1"/>
                  </a:cubicBezTo>
                  <a:moveTo>
                    <a:pt x="124" y="0"/>
                  </a:moveTo>
                  <a:cubicBezTo>
                    <a:pt x="124" y="0"/>
                    <a:pt x="124" y="0"/>
                    <a:pt x="123" y="0"/>
                  </a:cubicBezTo>
                  <a:cubicBezTo>
                    <a:pt x="123" y="23"/>
                    <a:pt x="123" y="23"/>
                    <a:pt x="123" y="23"/>
                  </a:cubicBezTo>
                  <a:cubicBezTo>
                    <a:pt x="123" y="23"/>
                    <a:pt x="123" y="24"/>
                    <a:pt x="122" y="24"/>
                  </a:cubicBezTo>
                  <a:cubicBezTo>
                    <a:pt x="122" y="52"/>
                    <a:pt x="122" y="52"/>
                    <a:pt x="122" y="52"/>
                  </a:cubicBezTo>
                  <a:cubicBezTo>
                    <a:pt x="123" y="52"/>
                    <a:pt x="123" y="52"/>
                    <a:pt x="123" y="52"/>
                  </a:cubicBezTo>
                  <a:cubicBezTo>
                    <a:pt x="124" y="52"/>
                    <a:pt x="124" y="52"/>
                    <a:pt x="124" y="52"/>
                  </a:cubicBezTo>
                  <a:cubicBezTo>
                    <a:pt x="124" y="52"/>
                    <a:pt x="124" y="52"/>
                    <a:pt x="124" y="52"/>
                  </a:cubicBezTo>
                  <a:cubicBezTo>
                    <a:pt x="124" y="51"/>
                    <a:pt x="124" y="51"/>
                    <a:pt x="124" y="51"/>
                  </a:cubicBezTo>
                  <a:cubicBezTo>
                    <a:pt x="124" y="0"/>
                    <a:pt x="124" y="0"/>
                    <a:pt x="124"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形状 128"/>
            <p:cNvSpPr>
              <a:spLocks/>
            </p:cNvSpPr>
            <p:nvPr/>
          </p:nvSpPr>
          <p:spPr bwMode="auto">
            <a:xfrm>
              <a:off x="10872490" y="2157405"/>
              <a:ext cx="152246" cy="58438"/>
            </a:xfrm>
            <a:custGeom>
              <a:avLst/>
              <a:gdLst>
                <a:gd name="T0" fmla="*/ 99 w 99"/>
                <a:gd name="T1" fmla="*/ 0 h 38"/>
                <a:gd name="T2" fmla="*/ 47 w 99"/>
                <a:gd name="T3" fmla="*/ 15 h 38"/>
                <a:gd name="T4" fmla="*/ 0 w 99"/>
                <a:gd name="T5" fmla="*/ 1 h 38"/>
                <a:gd name="T6" fmla="*/ 0 w 99"/>
                <a:gd name="T7" fmla="*/ 19 h 38"/>
                <a:gd name="T8" fmla="*/ 51 w 99"/>
                <a:gd name="T9" fmla="*/ 38 h 38"/>
                <a:gd name="T10" fmla="*/ 99 w 99"/>
                <a:gd name="T11" fmla="*/ 23 h 38"/>
                <a:gd name="T12" fmla="*/ 99 w 99"/>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99" h="38">
                  <a:moveTo>
                    <a:pt x="99" y="0"/>
                  </a:moveTo>
                  <a:cubicBezTo>
                    <a:pt x="84" y="9"/>
                    <a:pt x="66" y="15"/>
                    <a:pt x="47" y="15"/>
                  </a:cubicBezTo>
                  <a:cubicBezTo>
                    <a:pt x="30" y="15"/>
                    <a:pt x="15" y="10"/>
                    <a:pt x="0" y="1"/>
                  </a:cubicBezTo>
                  <a:cubicBezTo>
                    <a:pt x="0" y="19"/>
                    <a:pt x="0" y="19"/>
                    <a:pt x="0" y="19"/>
                  </a:cubicBezTo>
                  <a:cubicBezTo>
                    <a:pt x="14" y="32"/>
                    <a:pt x="30" y="38"/>
                    <a:pt x="51" y="38"/>
                  </a:cubicBezTo>
                  <a:cubicBezTo>
                    <a:pt x="71" y="38"/>
                    <a:pt x="88" y="31"/>
                    <a:pt x="99" y="23"/>
                  </a:cubicBezTo>
                  <a:cubicBezTo>
                    <a:pt x="99" y="0"/>
                    <a:pt x="99" y="0"/>
                    <a:pt x="99" y="0"/>
                  </a:cubicBezTo>
                </a:path>
              </a:pathLst>
            </a:custGeom>
            <a:solidFill>
              <a:srgbClr val="E29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形状 129"/>
            <p:cNvSpPr>
              <a:spLocks noEditPoints="1"/>
            </p:cNvSpPr>
            <p:nvPr/>
          </p:nvSpPr>
          <p:spPr bwMode="auto">
            <a:xfrm>
              <a:off x="10870952" y="2155867"/>
              <a:ext cx="155322" cy="36908"/>
            </a:xfrm>
            <a:custGeom>
              <a:avLst/>
              <a:gdLst>
                <a:gd name="T0" fmla="*/ 0 w 101"/>
                <a:gd name="T1" fmla="*/ 1 h 24"/>
                <a:gd name="T2" fmla="*/ 0 w 101"/>
                <a:gd name="T3" fmla="*/ 20 h 24"/>
                <a:gd name="T4" fmla="*/ 1 w 101"/>
                <a:gd name="T5" fmla="*/ 20 h 24"/>
                <a:gd name="T6" fmla="*/ 1 w 101"/>
                <a:gd name="T7" fmla="*/ 2 h 24"/>
                <a:gd name="T8" fmla="*/ 0 w 101"/>
                <a:gd name="T9" fmla="*/ 1 h 24"/>
                <a:gd name="T10" fmla="*/ 101 w 101"/>
                <a:gd name="T11" fmla="*/ 0 h 24"/>
                <a:gd name="T12" fmla="*/ 100 w 101"/>
                <a:gd name="T13" fmla="*/ 1 h 24"/>
                <a:gd name="T14" fmla="*/ 100 w 101"/>
                <a:gd name="T15" fmla="*/ 24 h 24"/>
                <a:gd name="T16" fmla="*/ 101 w 101"/>
                <a:gd name="T17" fmla="*/ 23 h 24"/>
                <a:gd name="T18" fmla="*/ 101 w 101"/>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24">
                  <a:moveTo>
                    <a:pt x="0" y="1"/>
                  </a:moveTo>
                  <a:cubicBezTo>
                    <a:pt x="0" y="20"/>
                    <a:pt x="0" y="20"/>
                    <a:pt x="0" y="20"/>
                  </a:cubicBezTo>
                  <a:cubicBezTo>
                    <a:pt x="0" y="20"/>
                    <a:pt x="1" y="20"/>
                    <a:pt x="1" y="20"/>
                  </a:cubicBezTo>
                  <a:cubicBezTo>
                    <a:pt x="1" y="2"/>
                    <a:pt x="1" y="2"/>
                    <a:pt x="1" y="2"/>
                  </a:cubicBezTo>
                  <a:cubicBezTo>
                    <a:pt x="1" y="2"/>
                    <a:pt x="0" y="1"/>
                    <a:pt x="0" y="1"/>
                  </a:cubicBezTo>
                  <a:moveTo>
                    <a:pt x="101" y="0"/>
                  </a:moveTo>
                  <a:cubicBezTo>
                    <a:pt x="101" y="1"/>
                    <a:pt x="101" y="1"/>
                    <a:pt x="100" y="1"/>
                  </a:cubicBezTo>
                  <a:cubicBezTo>
                    <a:pt x="100" y="24"/>
                    <a:pt x="100" y="24"/>
                    <a:pt x="100" y="24"/>
                  </a:cubicBezTo>
                  <a:cubicBezTo>
                    <a:pt x="101" y="24"/>
                    <a:pt x="101" y="23"/>
                    <a:pt x="101" y="23"/>
                  </a:cubicBezTo>
                  <a:cubicBezTo>
                    <a:pt x="101" y="0"/>
                    <a:pt x="101" y="0"/>
                    <a:pt x="101"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形状 130"/>
            <p:cNvSpPr>
              <a:spLocks noEditPoints="1"/>
            </p:cNvSpPr>
            <p:nvPr/>
          </p:nvSpPr>
          <p:spPr bwMode="auto">
            <a:xfrm>
              <a:off x="10755615" y="1777561"/>
              <a:ext cx="378307" cy="399836"/>
            </a:xfrm>
            <a:custGeom>
              <a:avLst/>
              <a:gdLst>
                <a:gd name="T0" fmla="*/ 112 w 246"/>
                <a:gd name="T1" fmla="*/ 202 h 260"/>
                <a:gd name="T2" fmla="*/ 132 w 246"/>
                <a:gd name="T3" fmla="*/ 195 h 260"/>
                <a:gd name="T4" fmla="*/ 142 w 246"/>
                <a:gd name="T5" fmla="*/ 198 h 260"/>
                <a:gd name="T6" fmla="*/ 141 w 246"/>
                <a:gd name="T7" fmla="*/ 199 h 260"/>
                <a:gd name="T8" fmla="*/ 132 w 246"/>
                <a:gd name="T9" fmla="*/ 197 h 260"/>
                <a:gd name="T10" fmla="*/ 114 w 246"/>
                <a:gd name="T11" fmla="*/ 203 h 260"/>
                <a:gd name="T12" fmla="*/ 126 w 246"/>
                <a:gd name="T13" fmla="*/ 181 h 260"/>
                <a:gd name="T14" fmla="*/ 168 w 246"/>
                <a:gd name="T15" fmla="*/ 169 h 260"/>
                <a:gd name="T16" fmla="*/ 169 w 246"/>
                <a:gd name="T17" fmla="*/ 169 h 260"/>
                <a:gd name="T18" fmla="*/ 126 w 246"/>
                <a:gd name="T19" fmla="*/ 183 h 260"/>
                <a:gd name="T20" fmla="*/ 83 w 246"/>
                <a:gd name="T21" fmla="*/ 171 h 260"/>
                <a:gd name="T22" fmla="*/ 84 w 246"/>
                <a:gd name="T23" fmla="*/ 171 h 260"/>
                <a:gd name="T24" fmla="*/ 87 w 246"/>
                <a:gd name="T25" fmla="*/ 173 h 260"/>
                <a:gd name="T26" fmla="*/ 126 w 246"/>
                <a:gd name="T27" fmla="*/ 181 h 260"/>
                <a:gd name="T28" fmla="*/ 120 w 246"/>
                <a:gd name="T29" fmla="*/ 145 h 260"/>
                <a:gd name="T30" fmla="*/ 120 w 246"/>
                <a:gd name="T31" fmla="*/ 109 h 260"/>
                <a:gd name="T32" fmla="*/ 122 w 246"/>
                <a:gd name="T33" fmla="*/ 145 h 260"/>
                <a:gd name="T34" fmla="*/ 140 w 246"/>
                <a:gd name="T35" fmla="*/ 149 h 260"/>
                <a:gd name="T36" fmla="*/ 128 w 246"/>
                <a:gd name="T37" fmla="*/ 153 h 260"/>
                <a:gd name="T38" fmla="*/ 73 w 246"/>
                <a:gd name="T39" fmla="*/ 119 h 260"/>
                <a:gd name="T40" fmla="*/ 73 w 246"/>
                <a:gd name="T41" fmla="*/ 92 h 260"/>
                <a:gd name="T42" fmla="*/ 73 w 246"/>
                <a:gd name="T43" fmla="*/ 119 h 260"/>
                <a:gd name="T44" fmla="*/ 160 w 246"/>
                <a:gd name="T45" fmla="*/ 105 h 260"/>
                <a:gd name="T46" fmla="*/ 180 w 246"/>
                <a:gd name="T47" fmla="*/ 105 h 260"/>
                <a:gd name="T48" fmla="*/ 34 w 246"/>
                <a:gd name="T49" fmla="*/ 84 h 260"/>
                <a:gd name="T50" fmla="*/ 71 w 246"/>
                <a:gd name="T51" fmla="*/ 75 h 260"/>
                <a:gd name="T52" fmla="*/ 99 w 246"/>
                <a:gd name="T53" fmla="*/ 90 h 260"/>
                <a:gd name="T54" fmla="*/ 34 w 246"/>
                <a:gd name="T55" fmla="*/ 84 h 260"/>
                <a:gd name="T56" fmla="*/ 145 w 246"/>
                <a:gd name="T57" fmla="*/ 82 h 260"/>
                <a:gd name="T58" fmla="*/ 215 w 246"/>
                <a:gd name="T59" fmla="*/ 83 h 260"/>
                <a:gd name="T60" fmla="*/ 184 w 246"/>
                <a:gd name="T61" fmla="*/ 80 h 260"/>
                <a:gd name="T62" fmla="*/ 164 w 246"/>
                <a:gd name="T63" fmla="*/ 0 h 260"/>
                <a:gd name="T64" fmla="*/ 32 w 246"/>
                <a:gd name="T65" fmla="*/ 28 h 260"/>
                <a:gd name="T66" fmla="*/ 0 w 246"/>
                <a:gd name="T67" fmla="*/ 83 h 260"/>
                <a:gd name="T68" fmla="*/ 123 w 246"/>
                <a:gd name="T69" fmla="*/ 260 h 260"/>
                <a:gd name="T70" fmla="*/ 212 w 246"/>
                <a:gd name="T71" fmla="*/ 208 h 260"/>
                <a:gd name="T72" fmla="*/ 224 w 246"/>
                <a:gd name="T73" fmla="*/ 3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 h="260">
                  <a:moveTo>
                    <a:pt x="113" y="203"/>
                  </a:moveTo>
                  <a:cubicBezTo>
                    <a:pt x="113" y="203"/>
                    <a:pt x="112" y="203"/>
                    <a:pt x="112" y="202"/>
                  </a:cubicBezTo>
                  <a:cubicBezTo>
                    <a:pt x="112" y="202"/>
                    <a:pt x="112" y="201"/>
                    <a:pt x="112" y="201"/>
                  </a:cubicBezTo>
                  <a:cubicBezTo>
                    <a:pt x="113" y="201"/>
                    <a:pt x="122" y="195"/>
                    <a:pt x="132" y="195"/>
                  </a:cubicBezTo>
                  <a:cubicBezTo>
                    <a:pt x="135" y="195"/>
                    <a:pt x="139" y="195"/>
                    <a:pt x="142" y="197"/>
                  </a:cubicBezTo>
                  <a:cubicBezTo>
                    <a:pt x="142" y="197"/>
                    <a:pt x="143" y="198"/>
                    <a:pt x="142" y="198"/>
                  </a:cubicBezTo>
                  <a:cubicBezTo>
                    <a:pt x="142" y="199"/>
                    <a:pt x="142" y="199"/>
                    <a:pt x="141" y="199"/>
                  </a:cubicBezTo>
                  <a:cubicBezTo>
                    <a:pt x="141" y="199"/>
                    <a:pt x="141" y="199"/>
                    <a:pt x="141" y="199"/>
                  </a:cubicBezTo>
                  <a:cubicBezTo>
                    <a:pt x="138" y="197"/>
                    <a:pt x="135" y="197"/>
                    <a:pt x="132" y="197"/>
                  </a:cubicBezTo>
                  <a:cubicBezTo>
                    <a:pt x="132" y="197"/>
                    <a:pt x="132" y="197"/>
                    <a:pt x="132" y="197"/>
                  </a:cubicBezTo>
                  <a:cubicBezTo>
                    <a:pt x="124" y="197"/>
                    <a:pt x="116" y="201"/>
                    <a:pt x="114" y="202"/>
                  </a:cubicBezTo>
                  <a:cubicBezTo>
                    <a:pt x="114" y="203"/>
                    <a:pt x="114" y="203"/>
                    <a:pt x="114" y="203"/>
                  </a:cubicBezTo>
                  <a:cubicBezTo>
                    <a:pt x="113" y="203"/>
                    <a:pt x="113" y="203"/>
                    <a:pt x="113" y="203"/>
                  </a:cubicBezTo>
                  <a:moveTo>
                    <a:pt x="126" y="181"/>
                  </a:moveTo>
                  <a:cubicBezTo>
                    <a:pt x="126" y="181"/>
                    <a:pt x="126" y="181"/>
                    <a:pt x="126" y="181"/>
                  </a:cubicBezTo>
                  <a:cubicBezTo>
                    <a:pt x="139" y="181"/>
                    <a:pt x="154" y="178"/>
                    <a:pt x="168" y="169"/>
                  </a:cubicBezTo>
                  <a:cubicBezTo>
                    <a:pt x="168" y="169"/>
                    <a:pt x="168" y="168"/>
                    <a:pt x="168" y="168"/>
                  </a:cubicBezTo>
                  <a:cubicBezTo>
                    <a:pt x="169" y="168"/>
                    <a:pt x="169" y="169"/>
                    <a:pt x="169" y="169"/>
                  </a:cubicBezTo>
                  <a:cubicBezTo>
                    <a:pt x="169" y="169"/>
                    <a:pt x="169" y="170"/>
                    <a:pt x="169" y="170"/>
                  </a:cubicBezTo>
                  <a:cubicBezTo>
                    <a:pt x="154" y="180"/>
                    <a:pt x="139" y="183"/>
                    <a:pt x="126" y="183"/>
                  </a:cubicBezTo>
                  <a:cubicBezTo>
                    <a:pt x="102" y="183"/>
                    <a:pt x="83" y="173"/>
                    <a:pt x="83" y="173"/>
                  </a:cubicBezTo>
                  <a:cubicBezTo>
                    <a:pt x="83" y="173"/>
                    <a:pt x="83" y="172"/>
                    <a:pt x="83" y="171"/>
                  </a:cubicBezTo>
                  <a:cubicBezTo>
                    <a:pt x="83" y="171"/>
                    <a:pt x="83" y="171"/>
                    <a:pt x="84" y="171"/>
                  </a:cubicBezTo>
                  <a:cubicBezTo>
                    <a:pt x="84" y="171"/>
                    <a:pt x="84" y="171"/>
                    <a:pt x="84" y="171"/>
                  </a:cubicBezTo>
                  <a:cubicBezTo>
                    <a:pt x="84" y="171"/>
                    <a:pt x="84" y="171"/>
                    <a:pt x="85" y="171"/>
                  </a:cubicBezTo>
                  <a:cubicBezTo>
                    <a:pt x="86" y="172"/>
                    <a:pt x="86" y="172"/>
                    <a:pt x="87" y="173"/>
                  </a:cubicBezTo>
                  <a:cubicBezTo>
                    <a:pt x="89" y="174"/>
                    <a:pt x="92" y="175"/>
                    <a:pt x="96" y="176"/>
                  </a:cubicBezTo>
                  <a:cubicBezTo>
                    <a:pt x="104" y="179"/>
                    <a:pt x="114" y="181"/>
                    <a:pt x="126" y="181"/>
                  </a:cubicBezTo>
                  <a:moveTo>
                    <a:pt x="128" y="153"/>
                  </a:moveTo>
                  <a:cubicBezTo>
                    <a:pt x="124" y="153"/>
                    <a:pt x="120" y="149"/>
                    <a:pt x="120" y="145"/>
                  </a:cubicBezTo>
                  <a:cubicBezTo>
                    <a:pt x="120" y="109"/>
                    <a:pt x="120" y="109"/>
                    <a:pt x="120" y="109"/>
                  </a:cubicBezTo>
                  <a:cubicBezTo>
                    <a:pt x="120" y="109"/>
                    <a:pt x="120" y="109"/>
                    <a:pt x="120" y="109"/>
                  </a:cubicBezTo>
                  <a:cubicBezTo>
                    <a:pt x="122" y="109"/>
                    <a:pt x="122" y="109"/>
                    <a:pt x="122" y="109"/>
                  </a:cubicBezTo>
                  <a:cubicBezTo>
                    <a:pt x="122" y="145"/>
                    <a:pt x="122" y="145"/>
                    <a:pt x="122" y="145"/>
                  </a:cubicBezTo>
                  <a:cubicBezTo>
                    <a:pt x="122" y="148"/>
                    <a:pt x="125" y="151"/>
                    <a:pt x="128" y="151"/>
                  </a:cubicBezTo>
                  <a:cubicBezTo>
                    <a:pt x="140" y="149"/>
                    <a:pt x="140" y="149"/>
                    <a:pt x="140" y="149"/>
                  </a:cubicBezTo>
                  <a:cubicBezTo>
                    <a:pt x="140" y="151"/>
                    <a:pt x="140" y="151"/>
                    <a:pt x="140" y="151"/>
                  </a:cubicBezTo>
                  <a:cubicBezTo>
                    <a:pt x="128" y="153"/>
                    <a:pt x="128" y="153"/>
                    <a:pt x="128" y="153"/>
                  </a:cubicBezTo>
                  <a:cubicBezTo>
                    <a:pt x="128" y="153"/>
                    <a:pt x="128" y="153"/>
                    <a:pt x="128" y="153"/>
                  </a:cubicBezTo>
                  <a:moveTo>
                    <a:pt x="73" y="119"/>
                  </a:moveTo>
                  <a:cubicBezTo>
                    <a:pt x="67" y="119"/>
                    <a:pt x="63" y="113"/>
                    <a:pt x="63" y="105"/>
                  </a:cubicBezTo>
                  <a:cubicBezTo>
                    <a:pt x="63" y="98"/>
                    <a:pt x="67" y="92"/>
                    <a:pt x="73" y="92"/>
                  </a:cubicBezTo>
                  <a:cubicBezTo>
                    <a:pt x="79" y="92"/>
                    <a:pt x="83" y="98"/>
                    <a:pt x="83" y="105"/>
                  </a:cubicBezTo>
                  <a:cubicBezTo>
                    <a:pt x="83" y="113"/>
                    <a:pt x="79" y="119"/>
                    <a:pt x="73" y="119"/>
                  </a:cubicBezTo>
                  <a:moveTo>
                    <a:pt x="170" y="119"/>
                  </a:moveTo>
                  <a:cubicBezTo>
                    <a:pt x="164" y="119"/>
                    <a:pt x="160" y="113"/>
                    <a:pt x="160" y="105"/>
                  </a:cubicBezTo>
                  <a:cubicBezTo>
                    <a:pt x="160" y="98"/>
                    <a:pt x="164" y="92"/>
                    <a:pt x="170" y="92"/>
                  </a:cubicBezTo>
                  <a:cubicBezTo>
                    <a:pt x="176" y="92"/>
                    <a:pt x="180" y="98"/>
                    <a:pt x="180" y="105"/>
                  </a:cubicBezTo>
                  <a:cubicBezTo>
                    <a:pt x="180" y="113"/>
                    <a:pt x="176" y="119"/>
                    <a:pt x="170" y="119"/>
                  </a:cubicBezTo>
                  <a:moveTo>
                    <a:pt x="34" y="84"/>
                  </a:moveTo>
                  <a:cubicBezTo>
                    <a:pt x="31" y="83"/>
                    <a:pt x="31" y="83"/>
                    <a:pt x="31" y="83"/>
                  </a:cubicBezTo>
                  <a:cubicBezTo>
                    <a:pt x="47" y="77"/>
                    <a:pt x="61" y="75"/>
                    <a:pt x="71" y="75"/>
                  </a:cubicBezTo>
                  <a:cubicBezTo>
                    <a:pt x="91" y="75"/>
                    <a:pt x="101" y="82"/>
                    <a:pt x="101" y="82"/>
                  </a:cubicBezTo>
                  <a:cubicBezTo>
                    <a:pt x="99" y="90"/>
                    <a:pt x="99" y="90"/>
                    <a:pt x="99" y="90"/>
                  </a:cubicBezTo>
                  <a:cubicBezTo>
                    <a:pt x="99" y="90"/>
                    <a:pt x="87" y="80"/>
                    <a:pt x="62" y="80"/>
                  </a:cubicBezTo>
                  <a:cubicBezTo>
                    <a:pt x="54" y="80"/>
                    <a:pt x="45" y="81"/>
                    <a:pt x="34" y="84"/>
                  </a:cubicBezTo>
                  <a:moveTo>
                    <a:pt x="147" y="90"/>
                  </a:moveTo>
                  <a:cubicBezTo>
                    <a:pt x="145" y="82"/>
                    <a:pt x="145" y="82"/>
                    <a:pt x="145" y="82"/>
                  </a:cubicBezTo>
                  <a:cubicBezTo>
                    <a:pt x="145" y="82"/>
                    <a:pt x="155" y="75"/>
                    <a:pt x="175" y="75"/>
                  </a:cubicBezTo>
                  <a:cubicBezTo>
                    <a:pt x="185" y="75"/>
                    <a:pt x="199" y="77"/>
                    <a:pt x="215" y="83"/>
                  </a:cubicBezTo>
                  <a:cubicBezTo>
                    <a:pt x="212" y="84"/>
                    <a:pt x="212" y="84"/>
                    <a:pt x="212" y="84"/>
                  </a:cubicBezTo>
                  <a:cubicBezTo>
                    <a:pt x="202" y="81"/>
                    <a:pt x="192" y="80"/>
                    <a:pt x="184" y="80"/>
                  </a:cubicBezTo>
                  <a:cubicBezTo>
                    <a:pt x="159" y="80"/>
                    <a:pt x="147" y="90"/>
                    <a:pt x="147" y="90"/>
                  </a:cubicBezTo>
                  <a:moveTo>
                    <a:pt x="164" y="0"/>
                  </a:moveTo>
                  <a:cubicBezTo>
                    <a:pt x="164" y="0"/>
                    <a:pt x="124" y="34"/>
                    <a:pt x="70" y="34"/>
                  </a:cubicBezTo>
                  <a:cubicBezTo>
                    <a:pt x="58" y="34"/>
                    <a:pt x="45" y="32"/>
                    <a:pt x="32" y="28"/>
                  </a:cubicBezTo>
                  <a:cubicBezTo>
                    <a:pt x="32" y="28"/>
                    <a:pt x="21" y="78"/>
                    <a:pt x="0" y="82"/>
                  </a:cubicBezTo>
                  <a:cubicBezTo>
                    <a:pt x="0" y="82"/>
                    <a:pt x="0" y="83"/>
                    <a:pt x="0" y="83"/>
                  </a:cubicBezTo>
                  <a:cubicBezTo>
                    <a:pt x="0" y="132"/>
                    <a:pt x="14" y="176"/>
                    <a:pt x="37" y="208"/>
                  </a:cubicBezTo>
                  <a:cubicBezTo>
                    <a:pt x="59" y="240"/>
                    <a:pt x="90" y="260"/>
                    <a:pt x="123" y="260"/>
                  </a:cubicBezTo>
                  <a:cubicBezTo>
                    <a:pt x="123" y="260"/>
                    <a:pt x="123" y="260"/>
                    <a:pt x="123" y="260"/>
                  </a:cubicBezTo>
                  <a:cubicBezTo>
                    <a:pt x="160" y="260"/>
                    <a:pt x="191" y="240"/>
                    <a:pt x="212" y="208"/>
                  </a:cubicBezTo>
                  <a:cubicBezTo>
                    <a:pt x="233" y="177"/>
                    <a:pt x="245" y="133"/>
                    <a:pt x="246" y="86"/>
                  </a:cubicBezTo>
                  <a:cubicBezTo>
                    <a:pt x="243" y="84"/>
                    <a:pt x="237" y="76"/>
                    <a:pt x="224" y="32"/>
                  </a:cubicBezTo>
                  <a:cubicBezTo>
                    <a:pt x="224" y="32"/>
                    <a:pt x="190" y="30"/>
                    <a:pt x="164" y="0"/>
                  </a:cubicBezTo>
                </a:path>
              </a:pathLst>
            </a:custGeom>
            <a:solidFill>
              <a:srgbClr val="E7C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形状 131"/>
            <p:cNvSpPr>
              <a:spLocks/>
            </p:cNvSpPr>
            <p:nvPr/>
          </p:nvSpPr>
          <p:spPr bwMode="auto">
            <a:xfrm>
              <a:off x="10752540" y="1883671"/>
              <a:ext cx="384458" cy="296802"/>
            </a:xfrm>
            <a:custGeom>
              <a:avLst/>
              <a:gdLst>
                <a:gd name="T0" fmla="*/ 0 w 250"/>
                <a:gd name="T1" fmla="*/ 0 h 193"/>
                <a:gd name="T2" fmla="*/ 0 w 250"/>
                <a:gd name="T3" fmla="*/ 14 h 193"/>
                <a:gd name="T4" fmla="*/ 0 w 250"/>
                <a:gd name="T5" fmla="*/ 14 h 193"/>
                <a:gd name="T6" fmla="*/ 0 w 250"/>
                <a:gd name="T7" fmla="*/ 16 h 193"/>
                <a:gd name="T8" fmla="*/ 1 w 250"/>
                <a:gd name="T9" fmla="*/ 39 h 193"/>
                <a:gd name="T10" fmla="*/ 2 w 250"/>
                <a:gd name="T11" fmla="*/ 44 h 193"/>
                <a:gd name="T12" fmla="*/ 2 w 250"/>
                <a:gd name="T13" fmla="*/ 45 h 193"/>
                <a:gd name="T14" fmla="*/ 13 w 250"/>
                <a:gd name="T15" fmla="*/ 91 h 193"/>
                <a:gd name="T16" fmla="*/ 13 w 250"/>
                <a:gd name="T17" fmla="*/ 93 h 193"/>
                <a:gd name="T18" fmla="*/ 37 w 250"/>
                <a:gd name="T19" fmla="*/ 140 h 193"/>
                <a:gd name="T20" fmla="*/ 76 w 250"/>
                <a:gd name="T21" fmla="*/ 178 h 193"/>
                <a:gd name="T22" fmla="*/ 77 w 250"/>
                <a:gd name="T23" fmla="*/ 178 h 193"/>
                <a:gd name="T24" fmla="*/ 78 w 250"/>
                <a:gd name="T25" fmla="*/ 179 h 193"/>
                <a:gd name="T26" fmla="*/ 125 w 250"/>
                <a:gd name="T27" fmla="*/ 193 h 193"/>
                <a:gd name="T28" fmla="*/ 177 w 250"/>
                <a:gd name="T29" fmla="*/ 178 h 193"/>
                <a:gd name="T30" fmla="*/ 178 w 250"/>
                <a:gd name="T31" fmla="*/ 177 h 193"/>
                <a:gd name="T32" fmla="*/ 179 w 250"/>
                <a:gd name="T33" fmla="*/ 177 h 193"/>
                <a:gd name="T34" fmla="*/ 216 w 250"/>
                <a:gd name="T35" fmla="*/ 140 h 193"/>
                <a:gd name="T36" fmla="*/ 238 w 250"/>
                <a:gd name="T37" fmla="*/ 93 h 193"/>
                <a:gd name="T38" fmla="*/ 239 w 250"/>
                <a:gd name="T39" fmla="*/ 91 h 193"/>
                <a:gd name="T40" fmla="*/ 244 w 250"/>
                <a:gd name="T41" fmla="*/ 69 h 193"/>
                <a:gd name="T42" fmla="*/ 248 w 250"/>
                <a:gd name="T43" fmla="*/ 44 h 193"/>
                <a:gd name="T44" fmla="*/ 249 w 250"/>
                <a:gd name="T45" fmla="*/ 39 h 193"/>
                <a:gd name="T46" fmla="*/ 250 w 250"/>
                <a:gd name="T47" fmla="*/ 17 h 193"/>
                <a:gd name="T48" fmla="*/ 250 w 250"/>
                <a:gd name="T49" fmla="*/ 16 h 193"/>
                <a:gd name="T50" fmla="*/ 249 w 250"/>
                <a:gd name="T51" fmla="*/ 17 h 193"/>
                <a:gd name="T52" fmla="*/ 249 w 250"/>
                <a:gd name="T53" fmla="*/ 17 h 193"/>
                <a:gd name="T54" fmla="*/ 248 w 250"/>
                <a:gd name="T55" fmla="*/ 17 h 193"/>
                <a:gd name="T56" fmla="*/ 214 w 250"/>
                <a:gd name="T57" fmla="*/ 139 h 193"/>
                <a:gd name="T58" fmla="*/ 125 w 250"/>
                <a:gd name="T59" fmla="*/ 191 h 193"/>
                <a:gd name="T60" fmla="*/ 125 w 250"/>
                <a:gd name="T61" fmla="*/ 191 h 193"/>
                <a:gd name="T62" fmla="*/ 39 w 250"/>
                <a:gd name="T63" fmla="*/ 139 h 193"/>
                <a:gd name="T64" fmla="*/ 2 w 250"/>
                <a:gd name="T65" fmla="*/ 14 h 193"/>
                <a:gd name="T66" fmla="*/ 2 w 250"/>
                <a:gd name="T67" fmla="*/ 13 h 193"/>
                <a:gd name="T68" fmla="*/ 1 w 250"/>
                <a:gd name="T69" fmla="*/ 13 h 193"/>
                <a:gd name="T70" fmla="*/ 0 w 250"/>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0" h="193">
                  <a:moveTo>
                    <a:pt x="0" y="0"/>
                  </a:moveTo>
                  <a:cubicBezTo>
                    <a:pt x="0" y="5"/>
                    <a:pt x="0" y="9"/>
                    <a:pt x="0" y="14"/>
                  </a:cubicBezTo>
                  <a:cubicBezTo>
                    <a:pt x="0" y="14"/>
                    <a:pt x="0" y="14"/>
                    <a:pt x="0" y="14"/>
                  </a:cubicBezTo>
                  <a:cubicBezTo>
                    <a:pt x="0" y="14"/>
                    <a:pt x="0" y="15"/>
                    <a:pt x="0" y="16"/>
                  </a:cubicBezTo>
                  <a:cubicBezTo>
                    <a:pt x="0" y="24"/>
                    <a:pt x="1" y="31"/>
                    <a:pt x="1" y="39"/>
                  </a:cubicBezTo>
                  <a:cubicBezTo>
                    <a:pt x="1" y="41"/>
                    <a:pt x="2" y="42"/>
                    <a:pt x="2" y="44"/>
                  </a:cubicBezTo>
                  <a:cubicBezTo>
                    <a:pt x="2" y="44"/>
                    <a:pt x="2" y="45"/>
                    <a:pt x="2" y="45"/>
                  </a:cubicBezTo>
                  <a:cubicBezTo>
                    <a:pt x="4" y="61"/>
                    <a:pt x="8" y="77"/>
                    <a:pt x="13" y="91"/>
                  </a:cubicBezTo>
                  <a:cubicBezTo>
                    <a:pt x="13" y="92"/>
                    <a:pt x="13" y="93"/>
                    <a:pt x="13" y="93"/>
                  </a:cubicBezTo>
                  <a:cubicBezTo>
                    <a:pt x="20" y="111"/>
                    <a:pt x="28" y="126"/>
                    <a:pt x="37" y="140"/>
                  </a:cubicBezTo>
                  <a:cubicBezTo>
                    <a:pt x="48" y="156"/>
                    <a:pt x="61" y="169"/>
                    <a:pt x="76" y="178"/>
                  </a:cubicBezTo>
                  <a:cubicBezTo>
                    <a:pt x="76" y="178"/>
                    <a:pt x="77" y="178"/>
                    <a:pt x="77" y="178"/>
                  </a:cubicBezTo>
                  <a:cubicBezTo>
                    <a:pt x="77" y="178"/>
                    <a:pt x="78" y="179"/>
                    <a:pt x="78" y="179"/>
                  </a:cubicBezTo>
                  <a:cubicBezTo>
                    <a:pt x="93" y="188"/>
                    <a:pt x="108" y="193"/>
                    <a:pt x="125" y="193"/>
                  </a:cubicBezTo>
                  <a:cubicBezTo>
                    <a:pt x="144" y="193"/>
                    <a:pt x="162" y="187"/>
                    <a:pt x="177" y="178"/>
                  </a:cubicBezTo>
                  <a:cubicBezTo>
                    <a:pt x="178" y="178"/>
                    <a:pt x="178" y="178"/>
                    <a:pt x="178" y="177"/>
                  </a:cubicBezTo>
                  <a:cubicBezTo>
                    <a:pt x="179" y="177"/>
                    <a:pt x="179" y="177"/>
                    <a:pt x="179" y="177"/>
                  </a:cubicBezTo>
                  <a:cubicBezTo>
                    <a:pt x="193" y="168"/>
                    <a:pt x="206" y="155"/>
                    <a:pt x="216" y="140"/>
                  </a:cubicBezTo>
                  <a:cubicBezTo>
                    <a:pt x="225" y="126"/>
                    <a:pt x="233" y="110"/>
                    <a:pt x="238" y="93"/>
                  </a:cubicBezTo>
                  <a:cubicBezTo>
                    <a:pt x="238" y="92"/>
                    <a:pt x="239" y="92"/>
                    <a:pt x="239" y="91"/>
                  </a:cubicBezTo>
                  <a:cubicBezTo>
                    <a:pt x="241" y="84"/>
                    <a:pt x="243" y="76"/>
                    <a:pt x="244" y="69"/>
                  </a:cubicBezTo>
                  <a:cubicBezTo>
                    <a:pt x="246" y="61"/>
                    <a:pt x="247" y="52"/>
                    <a:pt x="248" y="44"/>
                  </a:cubicBezTo>
                  <a:cubicBezTo>
                    <a:pt x="248" y="42"/>
                    <a:pt x="249" y="41"/>
                    <a:pt x="249" y="39"/>
                  </a:cubicBezTo>
                  <a:cubicBezTo>
                    <a:pt x="249" y="32"/>
                    <a:pt x="250" y="25"/>
                    <a:pt x="250" y="17"/>
                  </a:cubicBezTo>
                  <a:cubicBezTo>
                    <a:pt x="250" y="17"/>
                    <a:pt x="250" y="16"/>
                    <a:pt x="250" y="16"/>
                  </a:cubicBezTo>
                  <a:cubicBezTo>
                    <a:pt x="249" y="17"/>
                    <a:pt x="249" y="17"/>
                    <a:pt x="249" y="17"/>
                  </a:cubicBezTo>
                  <a:cubicBezTo>
                    <a:pt x="249" y="17"/>
                    <a:pt x="249" y="17"/>
                    <a:pt x="249" y="17"/>
                  </a:cubicBezTo>
                  <a:cubicBezTo>
                    <a:pt x="248" y="17"/>
                    <a:pt x="248" y="17"/>
                    <a:pt x="248" y="17"/>
                  </a:cubicBezTo>
                  <a:cubicBezTo>
                    <a:pt x="247" y="64"/>
                    <a:pt x="235" y="108"/>
                    <a:pt x="214" y="139"/>
                  </a:cubicBezTo>
                  <a:cubicBezTo>
                    <a:pt x="193" y="171"/>
                    <a:pt x="162" y="191"/>
                    <a:pt x="125" y="191"/>
                  </a:cubicBezTo>
                  <a:cubicBezTo>
                    <a:pt x="125" y="191"/>
                    <a:pt x="125" y="191"/>
                    <a:pt x="125" y="191"/>
                  </a:cubicBezTo>
                  <a:cubicBezTo>
                    <a:pt x="92" y="191"/>
                    <a:pt x="61" y="171"/>
                    <a:pt x="39" y="139"/>
                  </a:cubicBezTo>
                  <a:cubicBezTo>
                    <a:pt x="16" y="107"/>
                    <a:pt x="2" y="63"/>
                    <a:pt x="2" y="14"/>
                  </a:cubicBezTo>
                  <a:cubicBezTo>
                    <a:pt x="2" y="14"/>
                    <a:pt x="2" y="13"/>
                    <a:pt x="2" y="13"/>
                  </a:cubicBezTo>
                  <a:cubicBezTo>
                    <a:pt x="2" y="13"/>
                    <a:pt x="1" y="13"/>
                    <a:pt x="1" y="13"/>
                  </a:cubicBezTo>
                  <a:cubicBezTo>
                    <a:pt x="1" y="13"/>
                    <a:pt x="1" y="9"/>
                    <a:pt x="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形状 132"/>
            <p:cNvSpPr>
              <a:spLocks/>
            </p:cNvSpPr>
            <p:nvPr/>
          </p:nvSpPr>
          <p:spPr bwMode="auto">
            <a:xfrm>
              <a:off x="10883255" y="2035916"/>
              <a:ext cx="132254" cy="23068"/>
            </a:xfrm>
            <a:custGeom>
              <a:avLst/>
              <a:gdLst>
                <a:gd name="T0" fmla="*/ 85 w 86"/>
                <a:gd name="T1" fmla="*/ 0 h 15"/>
                <a:gd name="T2" fmla="*/ 85 w 86"/>
                <a:gd name="T3" fmla="*/ 1 h 15"/>
                <a:gd name="T4" fmla="*/ 43 w 86"/>
                <a:gd name="T5" fmla="*/ 13 h 15"/>
                <a:gd name="T6" fmla="*/ 43 w 86"/>
                <a:gd name="T7" fmla="*/ 13 h 15"/>
                <a:gd name="T8" fmla="*/ 13 w 86"/>
                <a:gd name="T9" fmla="*/ 8 h 15"/>
                <a:gd name="T10" fmla="*/ 4 w 86"/>
                <a:gd name="T11" fmla="*/ 5 h 15"/>
                <a:gd name="T12" fmla="*/ 2 w 86"/>
                <a:gd name="T13" fmla="*/ 3 h 15"/>
                <a:gd name="T14" fmla="*/ 1 w 86"/>
                <a:gd name="T15" fmla="*/ 3 h 15"/>
                <a:gd name="T16" fmla="*/ 1 w 86"/>
                <a:gd name="T17" fmla="*/ 3 h 15"/>
                <a:gd name="T18" fmla="*/ 0 w 86"/>
                <a:gd name="T19" fmla="*/ 3 h 15"/>
                <a:gd name="T20" fmla="*/ 0 w 86"/>
                <a:gd name="T21" fmla="*/ 5 h 15"/>
                <a:gd name="T22" fmla="*/ 43 w 86"/>
                <a:gd name="T23" fmla="*/ 15 h 15"/>
                <a:gd name="T24" fmla="*/ 86 w 86"/>
                <a:gd name="T25" fmla="*/ 2 h 15"/>
                <a:gd name="T26" fmla="*/ 86 w 86"/>
                <a:gd name="T27" fmla="*/ 1 h 15"/>
                <a:gd name="T28" fmla="*/ 85 w 86"/>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15">
                  <a:moveTo>
                    <a:pt x="85" y="0"/>
                  </a:moveTo>
                  <a:cubicBezTo>
                    <a:pt x="85" y="0"/>
                    <a:pt x="85" y="1"/>
                    <a:pt x="85" y="1"/>
                  </a:cubicBezTo>
                  <a:cubicBezTo>
                    <a:pt x="71" y="10"/>
                    <a:pt x="56" y="13"/>
                    <a:pt x="43" y="13"/>
                  </a:cubicBezTo>
                  <a:cubicBezTo>
                    <a:pt x="43" y="13"/>
                    <a:pt x="43" y="13"/>
                    <a:pt x="43" y="13"/>
                  </a:cubicBezTo>
                  <a:cubicBezTo>
                    <a:pt x="31" y="13"/>
                    <a:pt x="21" y="11"/>
                    <a:pt x="13" y="8"/>
                  </a:cubicBezTo>
                  <a:cubicBezTo>
                    <a:pt x="9" y="7"/>
                    <a:pt x="6" y="6"/>
                    <a:pt x="4" y="5"/>
                  </a:cubicBezTo>
                  <a:cubicBezTo>
                    <a:pt x="3" y="4"/>
                    <a:pt x="3" y="4"/>
                    <a:pt x="2" y="3"/>
                  </a:cubicBezTo>
                  <a:cubicBezTo>
                    <a:pt x="1" y="3"/>
                    <a:pt x="1" y="3"/>
                    <a:pt x="1" y="3"/>
                  </a:cubicBezTo>
                  <a:cubicBezTo>
                    <a:pt x="1" y="3"/>
                    <a:pt x="1" y="3"/>
                    <a:pt x="1" y="3"/>
                  </a:cubicBezTo>
                  <a:cubicBezTo>
                    <a:pt x="0" y="3"/>
                    <a:pt x="0" y="3"/>
                    <a:pt x="0" y="3"/>
                  </a:cubicBezTo>
                  <a:cubicBezTo>
                    <a:pt x="0" y="4"/>
                    <a:pt x="0" y="5"/>
                    <a:pt x="0" y="5"/>
                  </a:cubicBezTo>
                  <a:cubicBezTo>
                    <a:pt x="0" y="5"/>
                    <a:pt x="19" y="15"/>
                    <a:pt x="43" y="15"/>
                  </a:cubicBezTo>
                  <a:cubicBezTo>
                    <a:pt x="56" y="15"/>
                    <a:pt x="71" y="12"/>
                    <a:pt x="86" y="2"/>
                  </a:cubicBezTo>
                  <a:cubicBezTo>
                    <a:pt x="86" y="2"/>
                    <a:pt x="86" y="1"/>
                    <a:pt x="86" y="1"/>
                  </a:cubicBezTo>
                  <a:cubicBezTo>
                    <a:pt x="86" y="1"/>
                    <a:pt x="86" y="0"/>
                    <a:pt x="85"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形状 133"/>
            <p:cNvSpPr>
              <a:spLocks/>
            </p:cNvSpPr>
            <p:nvPr/>
          </p:nvSpPr>
          <p:spPr bwMode="auto">
            <a:xfrm>
              <a:off x="10927852" y="2077437"/>
              <a:ext cx="47673" cy="12303"/>
            </a:xfrm>
            <a:custGeom>
              <a:avLst/>
              <a:gdLst>
                <a:gd name="T0" fmla="*/ 20 w 31"/>
                <a:gd name="T1" fmla="*/ 0 h 8"/>
                <a:gd name="T2" fmla="*/ 0 w 31"/>
                <a:gd name="T3" fmla="*/ 6 h 8"/>
                <a:gd name="T4" fmla="*/ 0 w 31"/>
                <a:gd name="T5" fmla="*/ 7 h 8"/>
                <a:gd name="T6" fmla="*/ 1 w 31"/>
                <a:gd name="T7" fmla="*/ 8 h 8"/>
                <a:gd name="T8" fmla="*/ 2 w 31"/>
                <a:gd name="T9" fmla="*/ 8 h 8"/>
                <a:gd name="T10" fmla="*/ 2 w 31"/>
                <a:gd name="T11" fmla="*/ 7 h 8"/>
                <a:gd name="T12" fmla="*/ 20 w 31"/>
                <a:gd name="T13" fmla="*/ 2 h 8"/>
                <a:gd name="T14" fmla="*/ 20 w 31"/>
                <a:gd name="T15" fmla="*/ 2 h 8"/>
                <a:gd name="T16" fmla="*/ 29 w 31"/>
                <a:gd name="T17" fmla="*/ 4 h 8"/>
                <a:gd name="T18" fmla="*/ 29 w 31"/>
                <a:gd name="T19" fmla="*/ 4 h 8"/>
                <a:gd name="T20" fmla="*/ 30 w 31"/>
                <a:gd name="T21" fmla="*/ 3 h 8"/>
                <a:gd name="T22" fmla="*/ 30 w 31"/>
                <a:gd name="T23" fmla="*/ 2 h 8"/>
                <a:gd name="T24" fmla="*/ 20 w 3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8">
                  <a:moveTo>
                    <a:pt x="20" y="0"/>
                  </a:moveTo>
                  <a:cubicBezTo>
                    <a:pt x="10" y="0"/>
                    <a:pt x="1" y="6"/>
                    <a:pt x="0" y="6"/>
                  </a:cubicBezTo>
                  <a:cubicBezTo>
                    <a:pt x="0" y="6"/>
                    <a:pt x="0" y="7"/>
                    <a:pt x="0" y="7"/>
                  </a:cubicBezTo>
                  <a:cubicBezTo>
                    <a:pt x="0" y="8"/>
                    <a:pt x="1" y="8"/>
                    <a:pt x="1" y="8"/>
                  </a:cubicBezTo>
                  <a:cubicBezTo>
                    <a:pt x="1" y="8"/>
                    <a:pt x="1" y="8"/>
                    <a:pt x="2" y="8"/>
                  </a:cubicBezTo>
                  <a:cubicBezTo>
                    <a:pt x="2" y="7"/>
                    <a:pt x="2" y="7"/>
                    <a:pt x="2" y="7"/>
                  </a:cubicBezTo>
                  <a:cubicBezTo>
                    <a:pt x="4" y="6"/>
                    <a:pt x="12" y="2"/>
                    <a:pt x="20" y="2"/>
                  </a:cubicBezTo>
                  <a:cubicBezTo>
                    <a:pt x="20" y="2"/>
                    <a:pt x="20" y="2"/>
                    <a:pt x="20" y="2"/>
                  </a:cubicBezTo>
                  <a:cubicBezTo>
                    <a:pt x="23" y="2"/>
                    <a:pt x="26" y="2"/>
                    <a:pt x="29" y="4"/>
                  </a:cubicBezTo>
                  <a:cubicBezTo>
                    <a:pt x="29" y="4"/>
                    <a:pt x="29" y="4"/>
                    <a:pt x="29" y="4"/>
                  </a:cubicBezTo>
                  <a:cubicBezTo>
                    <a:pt x="30" y="4"/>
                    <a:pt x="30" y="4"/>
                    <a:pt x="30" y="3"/>
                  </a:cubicBezTo>
                  <a:cubicBezTo>
                    <a:pt x="31" y="3"/>
                    <a:pt x="30" y="2"/>
                    <a:pt x="30" y="2"/>
                  </a:cubicBezTo>
                  <a:cubicBezTo>
                    <a:pt x="27" y="0"/>
                    <a:pt x="23" y="0"/>
                    <a:pt x="20"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椭圆 134"/>
            <p:cNvSpPr>
              <a:spLocks noChangeArrowheads="1"/>
            </p:cNvSpPr>
            <p:nvPr/>
          </p:nvSpPr>
          <p:spPr bwMode="auto">
            <a:xfrm>
              <a:off x="10852498" y="1919041"/>
              <a:ext cx="30757" cy="41522"/>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椭圆 135"/>
            <p:cNvSpPr>
              <a:spLocks noChangeArrowheads="1"/>
            </p:cNvSpPr>
            <p:nvPr/>
          </p:nvSpPr>
          <p:spPr bwMode="auto">
            <a:xfrm>
              <a:off x="11001668" y="1919041"/>
              <a:ext cx="30757" cy="41522"/>
            </a:xfrm>
            <a:prstGeom prst="ellipse">
              <a:avLst/>
            </a:pr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形状 136"/>
            <p:cNvSpPr>
              <a:spLocks/>
            </p:cNvSpPr>
            <p:nvPr/>
          </p:nvSpPr>
          <p:spPr bwMode="auto">
            <a:xfrm>
              <a:off x="10803288" y="1892898"/>
              <a:ext cx="107648" cy="23068"/>
            </a:xfrm>
            <a:custGeom>
              <a:avLst/>
              <a:gdLst>
                <a:gd name="T0" fmla="*/ 40 w 70"/>
                <a:gd name="T1" fmla="*/ 0 h 15"/>
                <a:gd name="T2" fmla="*/ 0 w 70"/>
                <a:gd name="T3" fmla="*/ 8 h 15"/>
                <a:gd name="T4" fmla="*/ 3 w 70"/>
                <a:gd name="T5" fmla="*/ 9 h 15"/>
                <a:gd name="T6" fmla="*/ 31 w 70"/>
                <a:gd name="T7" fmla="*/ 5 h 15"/>
                <a:gd name="T8" fmla="*/ 68 w 70"/>
                <a:gd name="T9" fmla="*/ 15 h 15"/>
                <a:gd name="T10" fmla="*/ 70 w 70"/>
                <a:gd name="T11" fmla="*/ 7 h 15"/>
                <a:gd name="T12" fmla="*/ 40 w 7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0" h="15">
                  <a:moveTo>
                    <a:pt x="40" y="0"/>
                  </a:moveTo>
                  <a:cubicBezTo>
                    <a:pt x="30" y="0"/>
                    <a:pt x="16" y="2"/>
                    <a:pt x="0" y="8"/>
                  </a:cubicBezTo>
                  <a:cubicBezTo>
                    <a:pt x="3" y="9"/>
                    <a:pt x="3" y="9"/>
                    <a:pt x="3" y="9"/>
                  </a:cubicBezTo>
                  <a:cubicBezTo>
                    <a:pt x="14" y="6"/>
                    <a:pt x="23" y="5"/>
                    <a:pt x="31" y="5"/>
                  </a:cubicBezTo>
                  <a:cubicBezTo>
                    <a:pt x="56" y="5"/>
                    <a:pt x="68" y="15"/>
                    <a:pt x="68" y="15"/>
                  </a:cubicBezTo>
                  <a:cubicBezTo>
                    <a:pt x="70" y="7"/>
                    <a:pt x="70" y="7"/>
                    <a:pt x="70" y="7"/>
                  </a:cubicBezTo>
                  <a:cubicBezTo>
                    <a:pt x="70" y="7"/>
                    <a:pt x="60" y="0"/>
                    <a:pt x="4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形状 137"/>
            <p:cNvSpPr>
              <a:spLocks/>
            </p:cNvSpPr>
            <p:nvPr/>
          </p:nvSpPr>
          <p:spPr bwMode="auto">
            <a:xfrm>
              <a:off x="10978600" y="1892898"/>
              <a:ext cx="107648" cy="23068"/>
            </a:xfrm>
            <a:custGeom>
              <a:avLst/>
              <a:gdLst>
                <a:gd name="T0" fmla="*/ 30 w 70"/>
                <a:gd name="T1" fmla="*/ 0 h 15"/>
                <a:gd name="T2" fmla="*/ 0 w 70"/>
                <a:gd name="T3" fmla="*/ 7 h 15"/>
                <a:gd name="T4" fmla="*/ 2 w 70"/>
                <a:gd name="T5" fmla="*/ 15 h 15"/>
                <a:gd name="T6" fmla="*/ 39 w 70"/>
                <a:gd name="T7" fmla="*/ 5 h 15"/>
                <a:gd name="T8" fmla="*/ 67 w 70"/>
                <a:gd name="T9" fmla="*/ 9 h 15"/>
                <a:gd name="T10" fmla="*/ 70 w 70"/>
                <a:gd name="T11" fmla="*/ 8 h 15"/>
                <a:gd name="T12" fmla="*/ 30 w 7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0" h="15">
                  <a:moveTo>
                    <a:pt x="30" y="0"/>
                  </a:moveTo>
                  <a:cubicBezTo>
                    <a:pt x="10" y="0"/>
                    <a:pt x="0" y="7"/>
                    <a:pt x="0" y="7"/>
                  </a:cubicBezTo>
                  <a:cubicBezTo>
                    <a:pt x="2" y="15"/>
                    <a:pt x="2" y="15"/>
                    <a:pt x="2" y="15"/>
                  </a:cubicBezTo>
                  <a:cubicBezTo>
                    <a:pt x="2" y="15"/>
                    <a:pt x="14" y="5"/>
                    <a:pt x="39" y="5"/>
                  </a:cubicBezTo>
                  <a:cubicBezTo>
                    <a:pt x="47" y="5"/>
                    <a:pt x="57" y="6"/>
                    <a:pt x="67" y="9"/>
                  </a:cubicBezTo>
                  <a:cubicBezTo>
                    <a:pt x="70" y="8"/>
                    <a:pt x="70" y="8"/>
                    <a:pt x="70" y="8"/>
                  </a:cubicBezTo>
                  <a:cubicBezTo>
                    <a:pt x="54" y="2"/>
                    <a:pt x="40" y="0"/>
                    <a:pt x="30"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形状 138"/>
            <p:cNvSpPr>
              <a:spLocks/>
            </p:cNvSpPr>
            <p:nvPr/>
          </p:nvSpPr>
          <p:spPr bwMode="auto">
            <a:xfrm>
              <a:off x="10940155" y="1945184"/>
              <a:ext cx="30757" cy="67665"/>
            </a:xfrm>
            <a:custGeom>
              <a:avLst/>
              <a:gdLst>
                <a:gd name="T0" fmla="*/ 2 w 20"/>
                <a:gd name="T1" fmla="*/ 0 h 44"/>
                <a:gd name="T2" fmla="*/ 0 w 20"/>
                <a:gd name="T3" fmla="*/ 0 h 44"/>
                <a:gd name="T4" fmla="*/ 0 w 20"/>
                <a:gd name="T5" fmla="*/ 0 h 44"/>
                <a:gd name="T6" fmla="*/ 0 w 20"/>
                <a:gd name="T7" fmla="*/ 36 h 44"/>
                <a:gd name="T8" fmla="*/ 8 w 20"/>
                <a:gd name="T9" fmla="*/ 44 h 44"/>
                <a:gd name="T10" fmla="*/ 8 w 20"/>
                <a:gd name="T11" fmla="*/ 44 h 44"/>
                <a:gd name="T12" fmla="*/ 20 w 20"/>
                <a:gd name="T13" fmla="*/ 42 h 44"/>
                <a:gd name="T14" fmla="*/ 20 w 20"/>
                <a:gd name="T15" fmla="*/ 40 h 44"/>
                <a:gd name="T16" fmla="*/ 8 w 20"/>
                <a:gd name="T17" fmla="*/ 42 h 44"/>
                <a:gd name="T18" fmla="*/ 2 w 20"/>
                <a:gd name="T19" fmla="*/ 36 h 44"/>
                <a:gd name="T20" fmla="*/ 2 w 20"/>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4">
                  <a:moveTo>
                    <a:pt x="2" y="0"/>
                  </a:moveTo>
                  <a:cubicBezTo>
                    <a:pt x="0" y="0"/>
                    <a:pt x="0" y="0"/>
                    <a:pt x="0" y="0"/>
                  </a:cubicBezTo>
                  <a:cubicBezTo>
                    <a:pt x="0" y="0"/>
                    <a:pt x="0" y="0"/>
                    <a:pt x="0" y="0"/>
                  </a:cubicBezTo>
                  <a:cubicBezTo>
                    <a:pt x="0" y="36"/>
                    <a:pt x="0" y="36"/>
                    <a:pt x="0" y="36"/>
                  </a:cubicBezTo>
                  <a:cubicBezTo>
                    <a:pt x="0" y="40"/>
                    <a:pt x="4" y="44"/>
                    <a:pt x="8" y="44"/>
                  </a:cubicBezTo>
                  <a:cubicBezTo>
                    <a:pt x="8" y="44"/>
                    <a:pt x="8" y="44"/>
                    <a:pt x="8" y="44"/>
                  </a:cubicBezTo>
                  <a:cubicBezTo>
                    <a:pt x="20" y="42"/>
                    <a:pt x="20" y="42"/>
                    <a:pt x="20" y="42"/>
                  </a:cubicBezTo>
                  <a:cubicBezTo>
                    <a:pt x="20" y="40"/>
                    <a:pt x="20" y="40"/>
                    <a:pt x="20" y="40"/>
                  </a:cubicBezTo>
                  <a:cubicBezTo>
                    <a:pt x="8" y="42"/>
                    <a:pt x="8" y="42"/>
                    <a:pt x="8" y="42"/>
                  </a:cubicBezTo>
                  <a:cubicBezTo>
                    <a:pt x="5" y="42"/>
                    <a:pt x="2" y="39"/>
                    <a:pt x="2" y="36"/>
                  </a:cubicBezTo>
                  <a:cubicBezTo>
                    <a:pt x="2" y="0"/>
                    <a:pt x="2" y="0"/>
                    <a:pt x="2"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形状 139"/>
            <p:cNvSpPr>
              <a:spLocks/>
            </p:cNvSpPr>
            <p:nvPr/>
          </p:nvSpPr>
          <p:spPr bwMode="auto">
            <a:xfrm>
              <a:off x="10752540" y="1609937"/>
              <a:ext cx="452123" cy="299878"/>
            </a:xfrm>
            <a:custGeom>
              <a:avLst/>
              <a:gdLst>
                <a:gd name="T0" fmla="*/ 117 w 294"/>
                <a:gd name="T1" fmla="*/ 0 h 195"/>
                <a:gd name="T2" fmla="*/ 59 w 294"/>
                <a:gd name="T3" fmla="*/ 20 h 195"/>
                <a:gd name="T4" fmla="*/ 0 w 294"/>
                <a:gd name="T5" fmla="*/ 178 h 195"/>
                <a:gd name="T6" fmla="*/ 1 w 294"/>
                <a:gd name="T7" fmla="*/ 191 h 195"/>
                <a:gd name="T8" fmla="*/ 2 w 294"/>
                <a:gd name="T9" fmla="*/ 191 h 195"/>
                <a:gd name="T10" fmla="*/ 34 w 294"/>
                <a:gd name="T11" fmla="*/ 137 h 195"/>
                <a:gd name="T12" fmla="*/ 72 w 294"/>
                <a:gd name="T13" fmla="*/ 143 h 195"/>
                <a:gd name="T14" fmla="*/ 166 w 294"/>
                <a:gd name="T15" fmla="*/ 109 h 195"/>
                <a:gd name="T16" fmla="*/ 226 w 294"/>
                <a:gd name="T17" fmla="*/ 141 h 195"/>
                <a:gd name="T18" fmla="*/ 248 w 294"/>
                <a:gd name="T19" fmla="*/ 195 h 195"/>
                <a:gd name="T20" fmla="*/ 249 w 294"/>
                <a:gd name="T21" fmla="*/ 195 h 195"/>
                <a:gd name="T22" fmla="*/ 249 w 294"/>
                <a:gd name="T23" fmla="*/ 195 h 195"/>
                <a:gd name="T24" fmla="*/ 250 w 294"/>
                <a:gd name="T25" fmla="*/ 194 h 195"/>
                <a:gd name="T26" fmla="*/ 255 w 294"/>
                <a:gd name="T27" fmla="*/ 191 h 195"/>
                <a:gd name="T28" fmla="*/ 270 w 294"/>
                <a:gd name="T29" fmla="*/ 175 h 195"/>
                <a:gd name="T30" fmla="*/ 275 w 294"/>
                <a:gd name="T31" fmla="*/ 107 h 195"/>
                <a:gd name="T32" fmla="*/ 258 w 294"/>
                <a:gd name="T33" fmla="*/ 57 h 195"/>
                <a:gd name="T34" fmla="*/ 213 w 294"/>
                <a:gd name="T35" fmla="*/ 25 h 195"/>
                <a:gd name="T36" fmla="*/ 211 w 294"/>
                <a:gd name="T37" fmla="*/ 25 h 195"/>
                <a:gd name="T38" fmla="*/ 189 w 294"/>
                <a:gd name="T39" fmla="*/ 29 h 195"/>
                <a:gd name="T40" fmla="*/ 117 w 294"/>
                <a:gd name="T4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4" h="195">
                  <a:moveTo>
                    <a:pt x="117" y="0"/>
                  </a:moveTo>
                  <a:cubicBezTo>
                    <a:pt x="99" y="0"/>
                    <a:pt x="79" y="5"/>
                    <a:pt x="59" y="20"/>
                  </a:cubicBezTo>
                  <a:cubicBezTo>
                    <a:pt x="3" y="60"/>
                    <a:pt x="0" y="146"/>
                    <a:pt x="0" y="178"/>
                  </a:cubicBezTo>
                  <a:cubicBezTo>
                    <a:pt x="1" y="187"/>
                    <a:pt x="1" y="191"/>
                    <a:pt x="1" y="191"/>
                  </a:cubicBezTo>
                  <a:cubicBezTo>
                    <a:pt x="1" y="191"/>
                    <a:pt x="2" y="191"/>
                    <a:pt x="2" y="191"/>
                  </a:cubicBezTo>
                  <a:cubicBezTo>
                    <a:pt x="23" y="187"/>
                    <a:pt x="34" y="137"/>
                    <a:pt x="34" y="137"/>
                  </a:cubicBezTo>
                  <a:cubicBezTo>
                    <a:pt x="47" y="141"/>
                    <a:pt x="60" y="143"/>
                    <a:pt x="72" y="143"/>
                  </a:cubicBezTo>
                  <a:cubicBezTo>
                    <a:pt x="126" y="143"/>
                    <a:pt x="166" y="109"/>
                    <a:pt x="166" y="109"/>
                  </a:cubicBezTo>
                  <a:cubicBezTo>
                    <a:pt x="192" y="139"/>
                    <a:pt x="226" y="141"/>
                    <a:pt x="226" y="141"/>
                  </a:cubicBezTo>
                  <a:cubicBezTo>
                    <a:pt x="239" y="185"/>
                    <a:pt x="245" y="193"/>
                    <a:pt x="248" y="195"/>
                  </a:cubicBezTo>
                  <a:cubicBezTo>
                    <a:pt x="248" y="195"/>
                    <a:pt x="248" y="195"/>
                    <a:pt x="249" y="195"/>
                  </a:cubicBezTo>
                  <a:cubicBezTo>
                    <a:pt x="249" y="195"/>
                    <a:pt x="249" y="195"/>
                    <a:pt x="249" y="195"/>
                  </a:cubicBezTo>
                  <a:cubicBezTo>
                    <a:pt x="249" y="195"/>
                    <a:pt x="249" y="195"/>
                    <a:pt x="250" y="194"/>
                  </a:cubicBezTo>
                  <a:cubicBezTo>
                    <a:pt x="251" y="194"/>
                    <a:pt x="252" y="192"/>
                    <a:pt x="255" y="191"/>
                  </a:cubicBezTo>
                  <a:cubicBezTo>
                    <a:pt x="259" y="187"/>
                    <a:pt x="264" y="182"/>
                    <a:pt x="270" y="175"/>
                  </a:cubicBezTo>
                  <a:cubicBezTo>
                    <a:pt x="283" y="159"/>
                    <a:pt x="294" y="135"/>
                    <a:pt x="275" y="107"/>
                  </a:cubicBezTo>
                  <a:cubicBezTo>
                    <a:pt x="264" y="90"/>
                    <a:pt x="264" y="70"/>
                    <a:pt x="258" y="57"/>
                  </a:cubicBezTo>
                  <a:cubicBezTo>
                    <a:pt x="246" y="31"/>
                    <a:pt x="227" y="25"/>
                    <a:pt x="213" y="25"/>
                  </a:cubicBezTo>
                  <a:cubicBezTo>
                    <a:pt x="212" y="25"/>
                    <a:pt x="211" y="25"/>
                    <a:pt x="211" y="25"/>
                  </a:cubicBezTo>
                  <a:cubicBezTo>
                    <a:pt x="199" y="25"/>
                    <a:pt x="189" y="29"/>
                    <a:pt x="189" y="29"/>
                  </a:cubicBezTo>
                  <a:cubicBezTo>
                    <a:pt x="189" y="29"/>
                    <a:pt x="159" y="0"/>
                    <a:pt x="117" y="0"/>
                  </a:cubicBezTo>
                </a:path>
              </a:pathLst>
            </a:custGeom>
            <a:solidFill>
              <a:srgbClr val="222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形状 140"/>
            <p:cNvSpPr>
              <a:spLocks noEditPoints="1"/>
            </p:cNvSpPr>
            <p:nvPr/>
          </p:nvSpPr>
          <p:spPr bwMode="auto">
            <a:xfrm>
              <a:off x="11140073" y="2488039"/>
              <a:ext cx="41522" cy="152246"/>
            </a:xfrm>
            <a:custGeom>
              <a:avLst/>
              <a:gdLst>
                <a:gd name="T0" fmla="*/ 6 w 27"/>
                <a:gd name="T1" fmla="*/ 78 h 99"/>
                <a:gd name="T2" fmla="*/ 0 w 27"/>
                <a:gd name="T3" fmla="*/ 97 h 99"/>
                <a:gd name="T4" fmla="*/ 7 w 27"/>
                <a:gd name="T5" fmla="*/ 99 h 99"/>
                <a:gd name="T6" fmla="*/ 13 w 27"/>
                <a:gd name="T7" fmla="*/ 80 h 99"/>
                <a:gd name="T8" fmla="*/ 6 w 27"/>
                <a:gd name="T9" fmla="*/ 78 h 99"/>
                <a:gd name="T10" fmla="*/ 14 w 27"/>
                <a:gd name="T11" fmla="*/ 39 h 99"/>
                <a:gd name="T12" fmla="*/ 10 w 27"/>
                <a:gd name="T13" fmla="*/ 59 h 99"/>
                <a:gd name="T14" fmla="*/ 18 w 27"/>
                <a:gd name="T15" fmla="*/ 60 h 99"/>
                <a:gd name="T16" fmla="*/ 22 w 27"/>
                <a:gd name="T17" fmla="*/ 41 h 99"/>
                <a:gd name="T18" fmla="*/ 14 w 27"/>
                <a:gd name="T19" fmla="*/ 39 h 99"/>
                <a:gd name="T20" fmla="*/ 27 w 27"/>
                <a:gd name="T21" fmla="*/ 0 h 99"/>
                <a:gd name="T22" fmla="*/ 19 w 27"/>
                <a:gd name="T23" fmla="*/ 0 h 99"/>
                <a:gd name="T24" fmla="*/ 19 w 27"/>
                <a:gd name="T25" fmla="*/ 0 h 99"/>
                <a:gd name="T26" fmla="*/ 17 w 27"/>
                <a:gd name="T27" fmla="*/ 20 h 99"/>
                <a:gd name="T28" fmla="*/ 25 w 27"/>
                <a:gd name="T29" fmla="*/ 20 h 99"/>
                <a:gd name="T30" fmla="*/ 27 w 27"/>
                <a:gd name="T3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99">
                  <a:moveTo>
                    <a:pt x="6" y="78"/>
                  </a:moveTo>
                  <a:cubicBezTo>
                    <a:pt x="4" y="84"/>
                    <a:pt x="2" y="90"/>
                    <a:pt x="0" y="97"/>
                  </a:cubicBezTo>
                  <a:cubicBezTo>
                    <a:pt x="7" y="99"/>
                    <a:pt x="7" y="99"/>
                    <a:pt x="7" y="99"/>
                  </a:cubicBezTo>
                  <a:cubicBezTo>
                    <a:pt x="10" y="93"/>
                    <a:pt x="12" y="86"/>
                    <a:pt x="13" y="80"/>
                  </a:cubicBezTo>
                  <a:cubicBezTo>
                    <a:pt x="6" y="78"/>
                    <a:pt x="6" y="78"/>
                    <a:pt x="6" y="78"/>
                  </a:cubicBezTo>
                  <a:moveTo>
                    <a:pt x="14" y="39"/>
                  </a:moveTo>
                  <a:cubicBezTo>
                    <a:pt x="13" y="45"/>
                    <a:pt x="12" y="52"/>
                    <a:pt x="10" y="59"/>
                  </a:cubicBezTo>
                  <a:cubicBezTo>
                    <a:pt x="18" y="60"/>
                    <a:pt x="18" y="60"/>
                    <a:pt x="18" y="60"/>
                  </a:cubicBezTo>
                  <a:cubicBezTo>
                    <a:pt x="20" y="53"/>
                    <a:pt x="21" y="47"/>
                    <a:pt x="22" y="41"/>
                  </a:cubicBezTo>
                  <a:cubicBezTo>
                    <a:pt x="14" y="39"/>
                    <a:pt x="14" y="39"/>
                    <a:pt x="14" y="39"/>
                  </a:cubicBezTo>
                  <a:moveTo>
                    <a:pt x="27" y="0"/>
                  </a:moveTo>
                  <a:cubicBezTo>
                    <a:pt x="19" y="0"/>
                    <a:pt x="19" y="0"/>
                    <a:pt x="19" y="0"/>
                  </a:cubicBezTo>
                  <a:cubicBezTo>
                    <a:pt x="19" y="0"/>
                    <a:pt x="19" y="0"/>
                    <a:pt x="19" y="0"/>
                  </a:cubicBezTo>
                  <a:cubicBezTo>
                    <a:pt x="19" y="2"/>
                    <a:pt x="18" y="9"/>
                    <a:pt x="17" y="20"/>
                  </a:cubicBezTo>
                  <a:cubicBezTo>
                    <a:pt x="25" y="20"/>
                    <a:pt x="25" y="20"/>
                    <a:pt x="25" y="20"/>
                  </a:cubicBezTo>
                  <a:cubicBezTo>
                    <a:pt x="27" y="7"/>
                    <a:pt x="27" y="0"/>
                    <a:pt x="27" y="0"/>
                  </a:cubicBezTo>
                </a:path>
              </a:pathLst>
            </a:custGeom>
            <a:solidFill>
              <a:srgbClr val="EB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形状 141"/>
            <p:cNvSpPr>
              <a:spLocks noEditPoints="1"/>
            </p:cNvSpPr>
            <p:nvPr/>
          </p:nvSpPr>
          <p:spPr bwMode="auto">
            <a:xfrm>
              <a:off x="10594142" y="2317339"/>
              <a:ext cx="722781" cy="322945"/>
            </a:xfrm>
            <a:custGeom>
              <a:avLst/>
              <a:gdLst>
                <a:gd name="T0" fmla="*/ 362 w 470"/>
                <a:gd name="T1" fmla="*/ 210 h 210"/>
                <a:gd name="T2" fmla="*/ 355 w 470"/>
                <a:gd name="T3" fmla="*/ 208 h 210"/>
                <a:gd name="T4" fmla="*/ 361 w 470"/>
                <a:gd name="T5" fmla="*/ 189 h 210"/>
                <a:gd name="T6" fmla="*/ 368 w 470"/>
                <a:gd name="T7" fmla="*/ 191 h 210"/>
                <a:gd name="T8" fmla="*/ 362 w 470"/>
                <a:gd name="T9" fmla="*/ 210 h 210"/>
                <a:gd name="T10" fmla="*/ 373 w 470"/>
                <a:gd name="T11" fmla="*/ 171 h 210"/>
                <a:gd name="T12" fmla="*/ 365 w 470"/>
                <a:gd name="T13" fmla="*/ 170 h 210"/>
                <a:gd name="T14" fmla="*/ 369 w 470"/>
                <a:gd name="T15" fmla="*/ 150 h 210"/>
                <a:gd name="T16" fmla="*/ 377 w 470"/>
                <a:gd name="T17" fmla="*/ 152 h 210"/>
                <a:gd name="T18" fmla="*/ 373 w 470"/>
                <a:gd name="T19" fmla="*/ 171 h 210"/>
                <a:gd name="T20" fmla="*/ 382 w 470"/>
                <a:gd name="T21" fmla="*/ 111 h 210"/>
                <a:gd name="T22" fmla="*/ 382 w 470"/>
                <a:gd name="T23" fmla="*/ 111 h 210"/>
                <a:gd name="T24" fmla="*/ 380 w 470"/>
                <a:gd name="T25" fmla="*/ 131 h 210"/>
                <a:gd name="T26" fmla="*/ 372 w 470"/>
                <a:gd name="T27" fmla="*/ 131 h 210"/>
                <a:gd name="T28" fmla="*/ 374 w 470"/>
                <a:gd name="T29" fmla="*/ 111 h 210"/>
                <a:gd name="T30" fmla="*/ 374 w 470"/>
                <a:gd name="T31" fmla="*/ 111 h 210"/>
                <a:gd name="T32" fmla="*/ 382 w 470"/>
                <a:gd name="T33" fmla="*/ 111 h 210"/>
                <a:gd name="T34" fmla="*/ 318 w 470"/>
                <a:gd name="T35" fmla="*/ 0 h 210"/>
                <a:gd name="T36" fmla="*/ 321 w 470"/>
                <a:gd name="T37" fmla="*/ 5 h 210"/>
                <a:gd name="T38" fmla="*/ 321 w 470"/>
                <a:gd name="T39" fmla="*/ 5 h 210"/>
                <a:gd name="T40" fmla="*/ 252 w 470"/>
                <a:gd name="T41" fmla="*/ 68 h 210"/>
                <a:gd name="T42" fmla="*/ 251 w 470"/>
                <a:gd name="T43" fmla="*/ 68 h 210"/>
                <a:gd name="T44" fmla="*/ 228 w 470"/>
                <a:gd name="T45" fmla="*/ 29 h 210"/>
                <a:gd name="T46" fmla="*/ 205 w 470"/>
                <a:gd name="T47" fmla="*/ 68 h 210"/>
                <a:gd name="T48" fmla="*/ 204 w 470"/>
                <a:gd name="T49" fmla="*/ 68 h 210"/>
                <a:gd name="T50" fmla="*/ 135 w 470"/>
                <a:gd name="T51" fmla="*/ 7 h 210"/>
                <a:gd name="T52" fmla="*/ 44 w 470"/>
                <a:gd name="T53" fmla="*/ 62 h 210"/>
                <a:gd name="T54" fmla="*/ 0 w 470"/>
                <a:gd name="T55" fmla="*/ 150 h 210"/>
                <a:gd name="T56" fmla="*/ 0 w 470"/>
                <a:gd name="T57" fmla="*/ 210 h 210"/>
                <a:gd name="T58" fmla="*/ 470 w 470"/>
                <a:gd name="T59" fmla="*/ 210 h 210"/>
                <a:gd name="T60" fmla="*/ 469 w 470"/>
                <a:gd name="T61" fmla="*/ 152 h 210"/>
                <a:gd name="T62" fmla="*/ 426 w 470"/>
                <a:gd name="T63" fmla="*/ 66 h 210"/>
                <a:gd name="T64" fmla="*/ 325 w 470"/>
                <a:gd name="T65" fmla="*/ 5 h 210"/>
                <a:gd name="T66" fmla="*/ 318 w 470"/>
                <a:gd name="T6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0" h="210">
                  <a:moveTo>
                    <a:pt x="362" y="210"/>
                  </a:moveTo>
                  <a:cubicBezTo>
                    <a:pt x="355" y="208"/>
                    <a:pt x="355" y="208"/>
                    <a:pt x="355" y="208"/>
                  </a:cubicBezTo>
                  <a:cubicBezTo>
                    <a:pt x="357" y="201"/>
                    <a:pt x="359" y="195"/>
                    <a:pt x="361" y="189"/>
                  </a:cubicBezTo>
                  <a:cubicBezTo>
                    <a:pt x="368" y="191"/>
                    <a:pt x="368" y="191"/>
                    <a:pt x="368" y="191"/>
                  </a:cubicBezTo>
                  <a:cubicBezTo>
                    <a:pt x="367" y="197"/>
                    <a:pt x="365" y="204"/>
                    <a:pt x="362" y="210"/>
                  </a:cubicBezTo>
                  <a:moveTo>
                    <a:pt x="373" y="171"/>
                  </a:moveTo>
                  <a:cubicBezTo>
                    <a:pt x="365" y="170"/>
                    <a:pt x="365" y="170"/>
                    <a:pt x="365" y="170"/>
                  </a:cubicBezTo>
                  <a:cubicBezTo>
                    <a:pt x="367" y="163"/>
                    <a:pt x="368" y="156"/>
                    <a:pt x="369" y="150"/>
                  </a:cubicBezTo>
                  <a:cubicBezTo>
                    <a:pt x="377" y="152"/>
                    <a:pt x="377" y="152"/>
                    <a:pt x="377" y="152"/>
                  </a:cubicBezTo>
                  <a:cubicBezTo>
                    <a:pt x="376" y="158"/>
                    <a:pt x="375" y="164"/>
                    <a:pt x="373" y="171"/>
                  </a:cubicBezTo>
                  <a:moveTo>
                    <a:pt x="382" y="111"/>
                  </a:moveTo>
                  <a:cubicBezTo>
                    <a:pt x="382" y="111"/>
                    <a:pt x="382" y="111"/>
                    <a:pt x="382" y="111"/>
                  </a:cubicBezTo>
                  <a:cubicBezTo>
                    <a:pt x="382" y="111"/>
                    <a:pt x="382" y="118"/>
                    <a:pt x="380" y="131"/>
                  </a:cubicBezTo>
                  <a:cubicBezTo>
                    <a:pt x="372" y="131"/>
                    <a:pt x="372" y="131"/>
                    <a:pt x="372" y="131"/>
                  </a:cubicBezTo>
                  <a:cubicBezTo>
                    <a:pt x="373" y="120"/>
                    <a:pt x="374" y="113"/>
                    <a:pt x="374" y="111"/>
                  </a:cubicBezTo>
                  <a:cubicBezTo>
                    <a:pt x="374" y="111"/>
                    <a:pt x="374" y="111"/>
                    <a:pt x="374" y="111"/>
                  </a:cubicBezTo>
                  <a:cubicBezTo>
                    <a:pt x="382" y="111"/>
                    <a:pt x="382" y="111"/>
                    <a:pt x="382" y="111"/>
                  </a:cubicBezTo>
                  <a:moveTo>
                    <a:pt x="318" y="0"/>
                  </a:moveTo>
                  <a:cubicBezTo>
                    <a:pt x="321" y="5"/>
                    <a:pt x="321" y="5"/>
                    <a:pt x="321" y="5"/>
                  </a:cubicBezTo>
                  <a:cubicBezTo>
                    <a:pt x="321" y="5"/>
                    <a:pt x="321" y="5"/>
                    <a:pt x="321" y="5"/>
                  </a:cubicBezTo>
                  <a:cubicBezTo>
                    <a:pt x="309" y="26"/>
                    <a:pt x="285" y="47"/>
                    <a:pt x="252" y="68"/>
                  </a:cubicBezTo>
                  <a:cubicBezTo>
                    <a:pt x="251" y="68"/>
                    <a:pt x="251" y="68"/>
                    <a:pt x="251" y="68"/>
                  </a:cubicBezTo>
                  <a:cubicBezTo>
                    <a:pt x="228" y="29"/>
                    <a:pt x="228" y="29"/>
                    <a:pt x="228" y="29"/>
                  </a:cubicBezTo>
                  <a:cubicBezTo>
                    <a:pt x="205" y="68"/>
                    <a:pt x="205" y="68"/>
                    <a:pt x="205" y="68"/>
                  </a:cubicBezTo>
                  <a:cubicBezTo>
                    <a:pt x="204" y="68"/>
                    <a:pt x="204" y="68"/>
                    <a:pt x="204" y="68"/>
                  </a:cubicBezTo>
                  <a:cubicBezTo>
                    <a:pt x="176" y="50"/>
                    <a:pt x="152" y="30"/>
                    <a:pt x="135" y="7"/>
                  </a:cubicBezTo>
                  <a:cubicBezTo>
                    <a:pt x="44" y="62"/>
                    <a:pt x="44" y="62"/>
                    <a:pt x="44" y="62"/>
                  </a:cubicBezTo>
                  <a:cubicBezTo>
                    <a:pt x="17" y="78"/>
                    <a:pt x="0" y="112"/>
                    <a:pt x="0" y="150"/>
                  </a:cubicBezTo>
                  <a:cubicBezTo>
                    <a:pt x="0" y="210"/>
                    <a:pt x="0" y="210"/>
                    <a:pt x="0" y="210"/>
                  </a:cubicBezTo>
                  <a:cubicBezTo>
                    <a:pt x="470" y="210"/>
                    <a:pt x="470" y="210"/>
                    <a:pt x="470" y="210"/>
                  </a:cubicBezTo>
                  <a:cubicBezTo>
                    <a:pt x="469" y="152"/>
                    <a:pt x="469" y="152"/>
                    <a:pt x="469" y="152"/>
                  </a:cubicBezTo>
                  <a:cubicBezTo>
                    <a:pt x="469" y="116"/>
                    <a:pt x="452" y="83"/>
                    <a:pt x="426" y="66"/>
                  </a:cubicBezTo>
                  <a:cubicBezTo>
                    <a:pt x="387" y="42"/>
                    <a:pt x="344" y="16"/>
                    <a:pt x="325" y="5"/>
                  </a:cubicBezTo>
                  <a:cubicBezTo>
                    <a:pt x="322" y="3"/>
                    <a:pt x="319" y="1"/>
                    <a:pt x="318" y="0"/>
                  </a:cubicBezTo>
                </a:path>
              </a:pathLst>
            </a:custGeom>
            <a:solidFill>
              <a:srgbClr val="EEC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形状 142"/>
            <p:cNvSpPr>
              <a:spLocks/>
            </p:cNvSpPr>
            <p:nvPr/>
          </p:nvSpPr>
          <p:spPr bwMode="auto">
            <a:xfrm>
              <a:off x="10591067" y="2312726"/>
              <a:ext cx="728932" cy="330634"/>
            </a:xfrm>
            <a:custGeom>
              <a:avLst/>
              <a:gdLst>
                <a:gd name="T0" fmla="*/ 318 w 474"/>
                <a:gd name="T1" fmla="*/ 0 h 215"/>
                <a:gd name="T2" fmla="*/ 317 w 474"/>
                <a:gd name="T3" fmla="*/ 0 h 215"/>
                <a:gd name="T4" fmla="*/ 320 w 474"/>
                <a:gd name="T5" fmla="*/ 3 h 215"/>
                <a:gd name="T6" fmla="*/ 327 w 474"/>
                <a:gd name="T7" fmla="*/ 8 h 215"/>
                <a:gd name="T8" fmla="*/ 428 w 474"/>
                <a:gd name="T9" fmla="*/ 69 h 215"/>
                <a:gd name="T10" fmla="*/ 471 w 474"/>
                <a:gd name="T11" fmla="*/ 155 h 215"/>
                <a:gd name="T12" fmla="*/ 472 w 474"/>
                <a:gd name="T13" fmla="*/ 213 h 215"/>
                <a:gd name="T14" fmla="*/ 2 w 474"/>
                <a:gd name="T15" fmla="*/ 213 h 215"/>
                <a:gd name="T16" fmla="*/ 2 w 474"/>
                <a:gd name="T17" fmla="*/ 153 h 215"/>
                <a:gd name="T18" fmla="*/ 46 w 474"/>
                <a:gd name="T19" fmla="*/ 65 h 215"/>
                <a:gd name="T20" fmla="*/ 137 w 474"/>
                <a:gd name="T21" fmla="*/ 10 h 215"/>
                <a:gd name="T22" fmla="*/ 137 w 474"/>
                <a:gd name="T23" fmla="*/ 9 h 215"/>
                <a:gd name="T24" fmla="*/ 136 w 474"/>
                <a:gd name="T25" fmla="*/ 8 h 215"/>
                <a:gd name="T26" fmla="*/ 45 w 474"/>
                <a:gd name="T27" fmla="*/ 63 h 215"/>
                <a:gd name="T28" fmla="*/ 0 w 474"/>
                <a:gd name="T29" fmla="*/ 153 h 215"/>
                <a:gd name="T30" fmla="*/ 0 w 474"/>
                <a:gd name="T31" fmla="*/ 213 h 215"/>
                <a:gd name="T32" fmla="*/ 0 w 474"/>
                <a:gd name="T33" fmla="*/ 215 h 215"/>
                <a:gd name="T34" fmla="*/ 0 w 474"/>
                <a:gd name="T35" fmla="*/ 215 h 215"/>
                <a:gd name="T36" fmla="*/ 474 w 474"/>
                <a:gd name="T37" fmla="*/ 215 h 215"/>
                <a:gd name="T38" fmla="*/ 474 w 474"/>
                <a:gd name="T39" fmla="*/ 215 h 215"/>
                <a:gd name="T40" fmla="*/ 474 w 474"/>
                <a:gd name="T41" fmla="*/ 213 h 215"/>
                <a:gd name="T42" fmla="*/ 473 w 474"/>
                <a:gd name="T43" fmla="*/ 155 h 215"/>
                <a:gd name="T44" fmla="*/ 429 w 474"/>
                <a:gd name="T45" fmla="*/ 68 h 215"/>
                <a:gd name="T46" fmla="*/ 318 w 474"/>
                <a:gd name="T47" fmla="*/ 0 h 215"/>
                <a:gd name="T48" fmla="*/ 318 w 474"/>
                <a:gd name="T4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4" h="215">
                  <a:moveTo>
                    <a:pt x="318" y="0"/>
                  </a:moveTo>
                  <a:cubicBezTo>
                    <a:pt x="317" y="0"/>
                    <a:pt x="317" y="0"/>
                    <a:pt x="317" y="0"/>
                  </a:cubicBezTo>
                  <a:cubicBezTo>
                    <a:pt x="320" y="3"/>
                    <a:pt x="320" y="3"/>
                    <a:pt x="320" y="3"/>
                  </a:cubicBezTo>
                  <a:cubicBezTo>
                    <a:pt x="321" y="4"/>
                    <a:pt x="324" y="6"/>
                    <a:pt x="327" y="8"/>
                  </a:cubicBezTo>
                  <a:cubicBezTo>
                    <a:pt x="346" y="19"/>
                    <a:pt x="389" y="45"/>
                    <a:pt x="428" y="69"/>
                  </a:cubicBezTo>
                  <a:cubicBezTo>
                    <a:pt x="454" y="86"/>
                    <a:pt x="471" y="119"/>
                    <a:pt x="471" y="155"/>
                  </a:cubicBezTo>
                  <a:cubicBezTo>
                    <a:pt x="472" y="213"/>
                    <a:pt x="472" y="213"/>
                    <a:pt x="472" y="213"/>
                  </a:cubicBezTo>
                  <a:cubicBezTo>
                    <a:pt x="2" y="213"/>
                    <a:pt x="2" y="213"/>
                    <a:pt x="2" y="213"/>
                  </a:cubicBezTo>
                  <a:cubicBezTo>
                    <a:pt x="2" y="153"/>
                    <a:pt x="2" y="153"/>
                    <a:pt x="2" y="153"/>
                  </a:cubicBezTo>
                  <a:cubicBezTo>
                    <a:pt x="2" y="115"/>
                    <a:pt x="19" y="81"/>
                    <a:pt x="46" y="65"/>
                  </a:cubicBezTo>
                  <a:cubicBezTo>
                    <a:pt x="137" y="10"/>
                    <a:pt x="137" y="10"/>
                    <a:pt x="137" y="10"/>
                  </a:cubicBezTo>
                  <a:cubicBezTo>
                    <a:pt x="137" y="9"/>
                    <a:pt x="137" y="9"/>
                    <a:pt x="137" y="9"/>
                  </a:cubicBezTo>
                  <a:cubicBezTo>
                    <a:pt x="136" y="8"/>
                    <a:pt x="136" y="8"/>
                    <a:pt x="136" y="8"/>
                  </a:cubicBezTo>
                  <a:cubicBezTo>
                    <a:pt x="45" y="63"/>
                    <a:pt x="45" y="63"/>
                    <a:pt x="45" y="63"/>
                  </a:cubicBezTo>
                  <a:cubicBezTo>
                    <a:pt x="17" y="80"/>
                    <a:pt x="0" y="115"/>
                    <a:pt x="0" y="153"/>
                  </a:cubicBezTo>
                  <a:cubicBezTo>
                    <a:pt x="0" y="213"/>
                    <a:pt x="0" y="213"/>
                    <a:pt x="0" y="213"/>
                  </a:cubicBezTo>
                  <a:cubicBezTo>
                    <a:pt x="0" y="215"/>
                    <a:pt x="0" y="215"/>
                    <a:pt x="0" y="215"/>
                  </a:cubicBezTo>
                  <a:cubicBezTo>
                    <a:pt x="0" y="215"/>
                    <a:pt x="0" y="215"/>
                    <a:pt x="0" y="215"/>
                  </a:cubicBezTo>
                  <a:cubicBezTo>
                    <a:pt x="474" y="215"/>
                    <a:pt x="474" y="215"/>
                    <a:pt x="474" y="215"/>
                  </a:cubicBezTo>
                  <a:cubicBezTo>
                    <a:pt x="474" y="215"/>
                    <a:pt x="474" y="215"/>
                    <a:pt x="474" y="215"/>
                  </a:cubicBezTo>
                  <a:cubicBezTo>
                    <a:pt x="474" y="213"/>
                    <a:pt x="474" y="213"/>
                    <a:pt x="474" y="213"/>
                  </a:cubicBezTo>
                  <a:cubicBezTo>
                    <a:pt x="473" y="155"/>
                    <a:pt x="473" y="155"/>
                    <a:pt x="473" y="155"/>
                  </a:cubicBezTo>
                  <a:cubicBezTo>
                    <a:pt x="473" y="118"/>
                    <a:pt x="456" y="84"/>
                    <a:pt x="429" y="68"/>
                  </a:cubicBezTo>
                  <a:cubicBezTo>
                    <a:pt x="376" y="35"/>
                    <a:pt x="318" y="0"/>
                    <a:pt x="318" y="0"/>
                  </a:cubicBezTo>
                  <a:cubicBezTo>
                    <a:pt x="318" y="0"/>
                    <a:pt x="318" y="0"/>
                    <a:pt x="318"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形状 143"/>
            <p:cNvSpPr>
              <a:spLocks/>
            </p:cNvSpPr>
            <p:nvPr/>
          </p:nvSpPr>
          <p:spPr bwMode="auto">
            <a:xfrm>
              <a:off x="10804826" y="2297348"/>
              <a:ext cx="136868" cy="119951"/>
            </a:xfrm>
            <a:custGeom>
              <a:avLst/>
              <a:gdLst>
                <a:gd name="T0" fmla="*/ 14 w 89"/>
                <a:gd name="T1" fmla="*/ 0 h 78"/>
                <a:gd name="T2" fmla="*/ 0 w 89"/>
                <a:gd name="T3" fmla="*/ 18 h 78"/>
                <a:gd name="T4" fmla="*/ 67 w 89"/>
                <a:gd name="T5" fmla="*/ 78 h 78"/>
                <a:gd name="T6" fmla="*/ 89 w 89"/>
                <a:gd name="T7" fmla="*/ 41 h 78"/>
                <a:gd name="T8" fmla="*/ 14 w 89"/>
                <a:gd name="T9" fmla="*/ 0 h 78"/>
              </a:gdLst>
              <a:ahLst/>
              <a:cxnLst>
                <a:cxn ang="0">
                  <a:pos x="T0" y="T1"/>
                </a:cxn>
                <a:cxn ang="0">
                  <a:pos x="T2" y="T3"/>
                </a:cxn>
                <a:cxn ang="0">
                  <a:pos x="T4" y="T5"/>
                </a:cxn>
                <a:cxn ang="0">
                  <a:pos x="T6" y="T7"/>
                </a:cxn>
                <a:cxn ang="0">
                  <a:pos x="T8" y="T9"/>
                </a:cxn>
              </a:cxnLst>
              <a:rect l="0" t="0" r="r" b="b"/>
              <a:pathLst>
                <a:path w="89" h="78">
                  <a:moveTo>
                    <a:pt x="14" y="0"/>
                  </a:moveTo>
                  <a:cubicBezTo>
                    <a:pt x="0" y="18"/>
                    <a:pt x="0" y="18"/>
                    <a:pt x="0" y="18"/>
                  </a:cubicBezTo>
                  <a:cubicBezTo>
                    <a:pt x="16" y="41"/>
                    <a:pt x="40" y="61"/>
                    <a:pt x="67" y="78"/>
                  </a:cubicBezTo>
                  <a:cubicBezTo>
                    <a:pt x="89" y="41"/>
                    <a:pt x="89" y="41"/>
                    <a:pt x="89" y="41"/>
                  </a:cubicBezTo>
                  <a:cubicBezTo>
                    <a:pt x="59" y="32"/>
                    <a:pt x="33" y="19"/>
                    <a:pt x="1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形状 144"/>
            <p:cNvSpPr>
              <a:spLocks noEditPoints="1"/>
            </p:cNvSpPr>
            <p:nvPr/>
          </p:nvSpPr>
          <p:spPr bwMode="auto">
            <a:xfrm>
              <a:off x="10800212" y="2292734"/>
              <a:ext cx="144556" cy="129178"/>
            </a:xfrm>
            <a:custGeom>
              <a:avLst/>
              <a:gdLst>
                <a:gd name="T0" fmla="*/ 3 w 94"/>
                <a:gd name="T1" fmla="*/ 21 h 84"/>
                <a:gd name="T2" fmla="*/ 17 w 94"/>
                <a:gd name="T3" fmla="*/ 3 h 84"/>
                <a:gd name="T4" fmla="*/ 92 w 94"/>
                <a:gd name="T5" fmla="*/ 44 h 84"/>
                <a:gd name="T6" fmla="*/ 70 w 94"/>
                <a:gd name="T7" fmla="*/ 81 h 84"/>
                <a:gd name="T8" fmla="*/ 3 w 94"/>
                <a:gd name="T9" fmla="*/ 21 h 84"/>
                <a:gd name="T10" fmla="*/ 17 w 94"/>
                <a:gd name="T11" fmla="*/ 0 h 84"/>
                <a:gd name="T12" fmla="*/ 0 w 94"/>
                <a:gd name="T13" fmla="*/ 21 h 84"/>
                <a:gd name="T14" fmla="*/ 0 w 94"/>
                <a:gd name="T15" fmla="*/ 21 h 84"/>
                <a:gd name="T16" fmla="*/ 1 w 94"/>
                <a:gd name="T17" fmla="*/ 22 h 84"/>
                <a:gd name="T18" fmla="*/ 1 w 94"/>
                <a:gd name="T19" fmla="*/ 23 h 84"/>
                <a:gd name="T20" fmla="*/ 70 w 94"/>
                <a:gd name="T21" fmla="*/ 84 h 84"/>
                <a:gd name="T22" fmla="*/ 71 w 94"/>
                <a:gd name="T23" fmla="*/ 84 h 84"/>
                <a:gd name="T24" fmla="*/ 94 w 94"/>
                <a:gd name="T25" fmla="*/ 45 h 84"/>
                <a:gd name="T26" fmla="*/ 93 w 94"/>
                <a:gd name="T27" fmla="*/ 44 h 84"/>
                <a:gd name="T28" fmla="*/ 94 w 94"/>
                <a:gd name="T29" fmla="*/ 44 h 84"/>
                <a:gd name="T30" fmla="*/ 93 w 94"/>
                <a:gd name="T31" fmla="*/ 44 h 84"/>
                <a:gd name="T32" fmla="*/ 93 w 94"/>
                <a:gd name="T33" fmla="*/ 43 h 84"/>
                <a:gd name="T34" fmla="*/ 94 w 94"/>
                <a:gd name="T35" fmla="*/ 43 h 84"/>
                <a:gd name="T36" fmla="*/ 94 w 94"/>
                <a:gd name="T37" fmla="*/ 43 h 84"/>
                <a:gd name="T38" fmla="*/ 25 w 94"/>
                <a:gd name="T39" fmla="*/ 8 h 84"/>
                <a:gd name="T40" fmla="*/ 24 w 94"/>
                <a:gd name="T41" fmla="*/ 7 h 84"/>
                <a:gd name="T42" fmla="*/ 18 w 94"/>
                <a:gd name="T43" fmla="*/ 1 h 84"/>
                <a:gd name="T44" fmla="*/ 17 w 94"/>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84">
                  <a:moveTo>
                    <a:pt x="3" y="21"/>
                  </a:moveTo>
                  <a:cubicBezTo>
                    <a:pt x="17" y="3"/>
                    <a:pt x="17" y="3"/>
                    <a:pt x="17" y="3"/>
                  </a:cubicBezTo>
                  <a:cubicBezTo>
                    <a:pt x="36" y="22"/>
                    <a:pt x="62" y="35"/>
                    <a:pt x="92" y="44"/>
                  </a:cubicBezTo>
                  <a:cubicBezTo>
                    <a:pt x="70" y="81"/>
                    <a:pt x="70" y="81"/>
                    <a:pt x="70" y="81"/>
                  </a:cubicBezTo>
                  <a:cubicBezTo>
                    <a:pt x="43" y="64"/>
                    <a:pt x="19" y="44"/>
                    <a:pt x="3" y="21"/>
                  </a:cubicBezTo>
                  <a:moveTo>
                    <a:pt x="17" y="0"/>
                  </a:moveTo>
                  <a:cubicBezTo>
                    <a:pt x="0" y="21"/>
                    <a:pt x="0" y="21"/>
                    <a:pt x="0" y="21"/>
                  </a:cubicBezTo>
                  <a:cubicBezTo>
                    <a:pt x="0" y="21"/>
                    <a:pt x="0" y="21"/>
                    <a:pt x="0" y="21"/>
                  </a:cubicBezTo>
                  <a:cubicBezTo>
                    <a:pt x="1" y="22"/>
                    <a:pt x="1" y="22"/>
                    <a:pt x="1" y="22"/>
                  </a:cubicBezTo>
                  <a:cubicBezTo>
                    <a:pt x="1" y="22"/>
                    <a:pt x="1" y="22"/>
                    <a:pt x="1" y="23"/>
                  </a:cubicBezTo>
                  <a:cubicBezTo>
                    <a:pt x="18" y="46"/>
                    <a:pt x="42" y="66"/>
                    <a:pt x="70" y="84"/>
                  </a:cubicBezTo>
                  <a:cubicBezTo>
                    <a:pt x="71" y="84"/>
                    <a:pt x="71" y="84"/>
                    <a:pt x="71" y="84"/>
                  </a:cubicBezTo>
                  <a:cubicBezTo>
                    <a:pt x="94" y="45"/>
                    <a:pt x="94" y="45"/>
                    <a:pt x="94" y="45"/>
                  </a:cubicBezTo>
                  <a:cubicBezTo>
                    <a:pt x="93" y="44"/>
                    <a:pt x="93" y="44"/>
                    <a:pt x="93" y="44"/>
                  </a:cubicBezTo>
                  <a:cubicBezTo>
                    <a:pt x="94" y="44"/>
                    <a:pt x="94" y="44"/>
                    <a:pt x="94" y="44"/>
                  </a:cubicBezTo>
                  <a:cubicBezTo>
                    <a:pt x="93" y="44"/>
                    <a:pt x="93" y="44"/>
                    <a:pt x="93" y="44"/>
                  </a:cubicBezTo>
                  <a:cubicBezTo>
                    <a:pt x="93" y="43"/>
                    <a:pt x="93" y="43"/>
                    <a:pt x="93" y="43"/>
                  </a:cubicBezTo>
                  <a:cubicBezTo>
                    <a:pt x="94" y="43"/>
                    <a:pt x="94" y="43"/>
                    <a:pt x="94" y="43"/>
                  </a:cubicBezTo>
                  <a:cubicBezTo>
                    <a:pt x="94" y="43"/>
                    <a:pt x="94" y="43"/>
                    <a:pt x="94" y="43"/>
                  </a:cubicBezTo>
                  <a:cubicBezTo>
                    <a:pt x="67" y="34"/>
                    <a:pt x="43" y="23"/>
                    <a:pt x="25" y="8"/>
                  </a:cubicBezTo>
                  <a:cubicBezTo>
                    <a:pt x="25" y="7"/>
                    <a:pt x="24" y="7"/>
                    <a:pt x="24" y="7"/>
                  </a:cubicBezTo>
                  <a:cubicBezTo>
                    <a:pt x="22" y="5"/>
                    <a:pt x="20" y="3"/>
                    <a:pt x="18" y="1"/>
                  </a:cubicBezTo>
                  <a:cubicBezTo>
                    <a:pt x="17" y="0"/>
                    <a:pt x="17" y="0"/>
                    <a:pt x="1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形状 145"/>
            <p:cNvSpPr>
              <a:spLocks/>
            </p:cNvSpPr>
            <p:nvPr/>
          </p:nvSpPr>
          <p:spPr bwMode="auto">
            <a:xfrm>
              <a:off x="10947844" y="2297348"/>
              <a:ext cx="136868" cy="119951"/>
            </a:xfrm>
            <a:custGeom>
              <a:avLst/>
              <a:gdLst>
                <a:gd name="T0" fmla="*/ 74 w 89"/>
                <a:gd name="T1" fmla="*/ 0 h 78"/>
                <a:gd name="T2" fmla="*/ 0 w 89"/>
                <a:gd name="T3" fmla="*/ 41 h 78"/>
                <a:gd name="T4" fmla="*/ 21 w 89"/>
                <a:gd name="T5" fmla="*/ 78 h 78"/>
                <a:gd name="T6" fmla="*/ 89 w 89"/>
                <a:gd name="T7" fmla="*/ 18 h 78"/>
                <a:gd name="T8" fmla="*/ 74 w 89"/>
                <a:gd name="T9" fmla="*/ 0 h 78"/>
              </a:gdLst>
              <a:ahLst/>
              <a:cxnLst>
                <a:cxn ang="0">
                  <a:pos x="T0" y="T1"/>
                </a:cxn>
                <a:cxn ang="0">
                  <a:pos x="T2" y="T3"/>
                </a:cxn>
                <a:cxn ang="0">
                  <a:pos x="T4" y="T5"/>
                </a:cxn>
                <a:cxn ang="0">
                  <a:pos x="T6" y="T7"/>
                </a:cxn>
                <a:cxn ang="0">
                  <a:pos x="T8" y="T9"/>
                </a:cxn>
              </a:cxnLst>
              <a:rect l="0" t="0" r="r" b="b"/>
              <a:pathLst>
                <a:path w="89" h="78">
                  <a:moveTo>
                    <a:pt x="74" y="0"/>
                  </a:moveTo>
                  <a:cubicBezTo>
                    <a:pt x="53" y="18"/>
                    <a:pt x="28" y="32"/>
                    <a:pt x="0" y="41"/>
                  </a:cubicBezTo>
                  <a:cubicBezTo>
                    <a:pt x="21" y="78"/>
                    <a:pt x="21" y="78"/>
                    <a:pt x="21" y="78"/>
                  </a:cubicBezTo>
                  <a:cubicBezTo>
                    <a:pt x="54" y="58"/>
                    <a:pt x="77" y="38"/>
                    <a:pt x="89" y="18"/>
                  </a:cubicBezTo>
                  <a:cubicBezTo>
                    <a:pt x="74" y="0"/>
                    <a:pt x="74" y="0"/>
                    <a:pt x="74" y="0"/>
                  </a:cubicBezTo>
                </a:path>
              </a:pathLst>
            </a:custGeom>
            <a:solidFill>
              <a:srgbClr val="F0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形状 146"/>
            <p:cNvSpPr>
              <a:spLocks noEditPoints="1"/>
            </p:cNvSpPr>
            <p:nvPr/>
          </p:nvSpPr>
          <p:spPr bwMode="auto">
            <a:xfrm>
              <a:off x="10943231" y="2292734"/>
              <a:ext cx="144556" cy="129178"/>
            </a:xfrm>
            <a:custGeom>
              <a:avLst/>
              <a:gdLst>
                <a:gd name="T0" fmla="*/ 3 w 94"/>
                <a:gd name="T1" fmla="*/ 44 h 84"/>
                <a:gd name="T2" fmla="*/ 77 w 94"/>
                <a:gd name="T3" fmla="*/ 3 h 84"/>
                <a:gd name="T4" fmla="*/ 92 w 94"/>
                <a:gd name="T5" fmla="*/ 21 h 84"/>
                <a:gd name="T6" fmla="*/ 24 w 94"/>
                <a:gd name="T7" fmla="*/ 81 h 84"/>
                <a:gd name="T8" fmla="*/ 3 w 94"/>
                <a:gd name="T9" fmla="*/ 44 h 84"/>
                <a:gd name="T10" fmla="*/ 77 w 94"/>
                <a:gd name="T11" fmla="*/ 0 h 84"/>
                <a:gd name="T12" fmla="*/ 77 w 94"/>
                <a:gd name="T13" fmla="*/ 1 h 84"/>
                <a:gd name="T14" fmla="*/ 73 w 94"/>
                <a:gd name="T15" fmla="*/ 4 h 84"/>
                <a:gd name="T16" fmla="*/ 71 w 94"/>
                <a:gd name="T17" fmla="*/ 5 h 84"/>
                <a:gd name="T18" fmla="*/ 1 w 94"/>
                <a:gd name="T19" fmla="*/ 43 h 84"/>
                <a:gd name="T20" fmla="*/ 1 w 94"/>
                <a:gd name="T21" fmla="*/ 43 h 84"/>
                <a:gd name="T22" fmla="*/ 0 w 94"/>
                <a:gd name="T23" fmla="*/ 43 h 84"/>
                <a:gd name="T24" fmla="*/ 0 w 94"/>
                <a:gd name="T25" fmla="*/ 44 h 84"/>
                <a:gd name="T26" fmla="*/ 1 w 94"/>
                <a:gd name="T27" fmla="*/ 44 h 84"/>
                <a:gd name="T28" fmla="*/ 0 w 94"/>
                <a:gd name="T29" fmla="*/ 44 h 84"/>
                <a:gd name="T30" fmla="*/ 1 w 94"/>
                <a:gd name="T31" fmla="*/ 45 h 84"/>
                <a:gd name="T32" fmla="*/ 24 w 94"/>
                <a:gd name="T33" fmla="*/ 84 h 84"/>
                <a:gd name="T34" fmla="*/ 25 w 94"/>
                <a:gd name="T35" fmla="*/ 84 h 84"/>
                <a:gd name="T36" fmla="*/ 94 w 94"/>
                <a:gd name="T37" fmla="*/ 21 h 84"/>
                <a:gd name="T38" fmla="*/ 94 w 94"/>
                <a:gd name="T39" fmla="*/ 21 h 84"/>
                <a:gd name="T40" fmla="*/ 91 w 94"/>
                <a:gd name="T41" fmla="*/ 16 h 84"/>
                <a:gd name="T42" fmla="*/ 88 w 94"/>
                <a:gd name="T43" fmla="*/ 13 h 84"/>
                <a:gd name="T44" fmla="*/ 77 w 94"/>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84">
                  <a:moveTo>
                    <a:pt x="3" y="44"/>
                  </a:moveTo>
                  <a:cubicBezTo>
                    <a:pt x="31" y="35"/>
                    <a:pt x="56" y="21"/>
                    <a:pt x="77" y="3"/>
                  </a:cubicBezTo>
                  <a:cubicBezTo>
                    <a:pt x="92" y="21"/>
                    <a:pt x="92" y="21"/>
                    <a:pt x="92" y="21"/>
                  </a:cubicBezTo>
                  <a:cubicBezTo>
                    <a:pt x="80" y="41"/>
                    <a:pt x="57" y="61"/>
                    <a:pt x="24" y="81"/>
                  </a:cubicBezTo>
                  <a:cubicBezTo>
                    <a:pt x="3" y="44"/>
                    <a:pt x="3" y="44"/>
                    <a:pt x="3" y="44"/>
                  </a:cubicBezTo>
                  <a:moveTo>
                    <a:pt x="77" y="0"/>
                  </a:moveTo>
                  <a:cubicBezTo>
                    <a:pt x="77" y="1"/>
                    <a:pt x="77" y="1"/>
                    <a:pt x="77" y="1"/>
                  </a:cubicBezTo>
                  <a:cubicBezTo>
                    <a:pt x="75" y="2"/>
                    <a:pt x="74" y="3"/>
                    <a:pt x="73" y="4"/>
                  </a:cubicBezTo>
                  <a:cubicBezTo>
                    <a:pt x="73" y="4"/>
                    <a:pt x="72" y="5"/>
                    <a:pt x="71" y="5"/>
                  </a:cubicBezTo>
                  <a:cubicBezTo>
                    <a:pt x="51" y="21"/>
                    <a:pt x="28" y="34"/>
                    <a:pt x="1" y="43"/>
                  </a:cubicBezTo>
                  <a:cubicBezTo>
                    <a:pt x="1" y="43"/>
                    <a:pt x="1" y="43"/>
                    <a:pt x="1" y="43"/>
                  </a:cubicBezTo>
                  <a:cubicBezTo>
                    <a:pt x="0" y="43"/>
                    <a:pt x="0" y="43"/>
                    <a:pt x="0" y="43"/>
                  </a:cubicBezTo>
                  <a:cubicBezTo>
                    <a:pt x="0" y="44"/>
                    <a:pt x="0" y="44"/>
                    <a:pt x="0" y="44"/>
                  </a:cubicBezTo>
                  <a:cubicBezTo>
                    <a:pt x="1" y="44"/>
                    <a:pt x="1" y="44"/>
                    <a:pt x="1" y="44"/>
                  </a:cubicBezTo>
                  <a:cubicBezTo>
                    <a:pt x="0" y="44"/>
                    <a:pt x="0" y="44"/>
                    <a:pt x="0" y="44"/>
                  </a:cubicBezTo>
                  <a:cubicBezTo>
                    <a:pt x="1" y="45"/>
                    <a:pt x="1" y="45"/>
                    <a:pt x="1" y="45"/>
                  </a:cubicBezTo>
                  <a:cubicBezTo>
                    <a:pt x="24" y="84"/>
                    <a:pt x="24" y="84"/>
                    <a:pt x="24" y="84"/>
                  </a:cubicBezTo>
                  <a:cubicBezTo>
                    <a:pt x="25" y="84"/>
                    <a:pt x="25" y="84"/>
                    <a:pt x="25" y="84"/>
                  </a:cubicBezTo>
                  <a:cubicBezTo>
                    <a:pt x="58" y="63"/>
                    <a:pt x="82" y="42"/>
                    <a:pt x="94" y="21"/>
                  </a:cubicBezTo>
                  <a:cubicBezTo>
                    <a:pt x="94" y="21"/>
                    <a:pt x="94" y="21"/>
                    <a:pt x="94" y="21"/>
                  </a:cubicBezTo>
                  <a:cubicBezTo>
                    <a:pt x="91" y="16"/>
                    <a:pt x="91" y="16"/>
                    <a:pt x="91" y="16"/>
                  </a:cubicBezTo>
                  <a:cubicBezTo>
                    <a:pt x="88" y="13"/>
                    <a:pt x="88" y="13"/>
                    <a:pt x="88" y="13"/>
                  </a:cubicBezTo>
                  <a:cubicBezTo>
                    <a:pt x="77" y="0"/>
                    <a:pt x="77" y="0"/>
                    <a:pt x="77" y="0"/>
                  </a:cubicBezTo>
                </a:path>
              </a:pathLst>
            </a:custGeom>
            <a:solidFill>
              <a:srgbClr val="0A0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形状 147"/>
            <p:cNvSpPr>
              <a:spLocks/>
            </p:cNvSpPr>
            <p:nvPr/>
          </p:nvSpPr>
          <p:spPr bwMode="auto">
            <a:xfrm>
              <a:off x="9159346" y="2555704"/>
              <a:ext cx="1299469" cy="841195"/>
            </a:xfrm>
            <a:custGeom>
              <a:avLst/>
              <a:gdLst>
                <a:gd name="T0" fmla="*/ 768 w 846"/>
                <a:gd name="T1" fmla="*/ 547 h 547"/>
                <a:gd name="T2" fmla="*/ 20 w 846"/>
                <a:gd name="T3" fmla="*/ 547 h 547"/>
                <a:gd name="T4" fmla="*/ 2 w 846"/>
                <a:gd name="T5" fmla="*/ 526 h 547"/>
                <a:gd name="T6" fmla="*/ 60 w 846"/>
                <a:gd name="T7" fmla="*/ 16 h 547"/>
                <a:gd name="T8" fmla="*/ 79 w 846"/>
                <a:gd name="T9" fmla="*/ 0 h 547"/>
                <a:gd name="T10" fmla="*/ 826 w 846"/>
                <a:gd name="T11" fmla="*/ 0 h 547"/>
                <a:gd name="T12" fmla="*/ 845 w 846"/>
                <a:gd name="T13" fmla="*/ 21 h 547"/>
                <a:gd name="T14" fmla="*/ 786 w 846"/>
                <a:gd name="T15" fmla="*/ 530 h 547"/>
                <a:gd name="T16" fmla="*/ 768 w 846"/>
                <a:gd name="T17"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6" h="547">
                  <a:moveTo>
                    <a:pt x="768" y="547"/>
                  </a:moveTo>
                  <a:cubicBezTo>
                    <a:pt x="20" y="547"/>
                    <a:pt x="20" y="547"/>
                    <a:pt x="20" y="547"/>
                  </a:cubicBezTo>
                  <a:cubicBezTo>
                    <a:pt x="9" y="547"/>
                    <a:pt x="0" y="537"/>
                    <a:pt x="2" y="526"/>
                  </a:cubicBezTo>
                  <a:cubicBezTo>
                    <a:pt x="60" y="16"/>
                    <a:pt x="60" y="16"/>
                    <a:pt x="60" y="16"/>
                  </a:cubicBezTo>
                  <a:cubicBezTo>
                    <a:pt x="61" y="7"/>
                    <a:pt x="69" y="0"/>
                    <a:pt x="79" y="0"/>
                  </a:cubicBezTo>
                  <a:cubicBezTo>
                    <a:pt x="826" y="0"/>
                    <a:pt x="826" y="0"/>
                    <a:pt x="826" y="0"/>
                  </a:cubicBezTo>
                  <a:cubicBezTo>
                    <a:pt x="837" y="0"/>
                    <a:pt x="846" y="10"/>
                    <a:pt x="845" y="21"/>
                  </a:cubicBezTo>
                  <a:cubicBezTo>
                    <a:pt x="786" y="530"/>
                    <a:pt x="786" y="530"/>
                    <a:pt x="786" y="530"/>
                  </a:cubicBezTo>
                  <a:cubicBezTo>
                    <a:pt x="785" y="540"/>
                    <a:pt x="777" y="547"/>
                    <a:pt x="768" y="5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形状 148"/>
            <p:cNvSpPr>
              <a:spLocks/>
            </p:cNvSpPr>
            <p:nvPr/>
          </p:nvSpPr>
          <p:spPr bwMode="auto">
            <a:xfrm>
              <a:off x="9160883" y="2554165"/>
              <a:ext cx="1297930" cy="844270"/>
            </a:xfrm>
            <a:custGeom>
              <a:avLst/>
              <a:gdLst>
                <a:gd name="T0" fmla="*/ 767 w 845"/>
                <a:gd name="T1" fmla="*/ 548 h 549"/>
                <a:gd name="T2" fmla="*/ 767 w 845"/>
                <a:gd name="T3" fmla="*/ 547 h 549"/>
                <a:gd name="T4" fmla="*/ 19 w 845"/>
                <a:gd name="T5" fmla="*/ 547 h 549"/>
                <a:gd name="T6" fmla="*/ 7 w 845"/>
                <a:gd name="T7" fmla="*/ 542 h 549"/>
                <a:gd name="T8" fmla="*/ 2 w 845"/>
                <a:gd name="T9" fmla="*/ 529 h 549"/>
                <a:gd name="T10" fmla="*/ 2 w 845"/>
                <a:gd name="T11" fmla="*/ 527 h 549"/>
                <a:gd name="T12" fmla="*/ 60 w 845"/>
                <a:gd name="T13" fmla="*/ 18 h 549"/>
                <a:gd name="T14" fmla="*/ 78 w 845"/>
                <a:gd name="T15" fmla="*/ 2 h 549"/>
                <a:gd name="T16" fmla="*/ 825 w 845"/>
                <a:gd name="T17" fmla="*/ 2 h 549"/>
                <a:gd name="T18" fmla="*/ 838 w 845"/>
                <a:gd name="T19" fmla="*/ 7 h 549"/>
                <a:gd name="T20" fmla="*/ 843 w 845"/>
                <a:gd name="T21" fmla="*/ 20 h 549"/>
                <a:gd name="T22" fmla="*/ 843 w 845"/>
                <a:gd name="T23" fmla="*/ 22 h 549"/>
                <a:gd name="T24" fmla="*/ 784 w 845"/>
                <a:gd name="T25" fmla="*/ 531 h 549"/>
                <a:gd name="T26" fmla="*/ 767 w 845"/>
                <a:gd name="T27" fmla="*/ 547 h 549"/>
                <a:gd name="T28" fmla="*/ 767 w 845"/>
                <a:gd name="T29" fmla="*/ 548 h 549"/>
                <a:gd name="T30" fmla="*/ 767 w 845"/>
                <a:gd name="T31" fmla="*/ 549 h 549"/>
                <a:gd name="T32" fmla="*/ 786 w 845"/>
                <a:gd name="T33" fmla="*/ 532 h 549"/>
                <a:gd name="T34" fmla="*/ 845 w 845"/>
                <a:gd name="T35" fmla="*/ 22 h 549"/>
                <a:gd name="T36" fmla="*/ 845 w 845"/>
                <a:gd name="T37" fmla="*/ 20 h 549"/>
                <a:gd name="T38" fmla="*/ 825 w 845"/>
                <a:gd name="T39" fmla="*/ 0 h 549"/>
                <a:gd name="T40" fmla="*/ 78 w 845"/>
                <a:gd name="T41" fmla="*/ 0 h 549"/>
                <a:gd name="T42" fmla="*/ 58 w 845"/>
                <a:gd name="T43" fmla="*/ 17 h 549"/>
                <a:gd name="T44" fmla="*/ 0 w 845"/>
                <a:gd name="T45" fmla="*/ 527 h 549"/>
                <a:gd name="T46" fmla="*/ 0 w 845"/>
                <a:gd name="T47" fmla="*/ 527 h 549"/>
                <a:gd name="T48" fmla="*/ 0 w 845"/>
                <a:gd name="T49" fmla="*/ 529 h 549"/>
                <a:gd name="T50" fmla="*/ 19 w 845"/>
                <a:gd name="T51" fmla="*/ 549 h 549"/>
                <a:gd name="T52" fmla="*/ 767 w 845"/>
                <a:gd name="T53" fmla="*/ 549 h 549"/>
                <a:gd name="T54" fmla="*/ 767 w 845"/>
                <a:gd name="T5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45" h="549">
                  <a:moveTo>
                    <a:pt x="767" y="548"/>
                  </a:moveTo>
                  <a:cubicBezTo>
                    <a:pt x="767" y="547"/>
                    <a:pt x="767" y="547"/>
                    <a:pt x="767" y="547"/>
                  </a:cubicBezTo>
                  <a:cubicBezTo>
                    <a:pt x="19" y="547"/>
                    <a:pt x="19" y="547"/>
                    <a:pt x="19" y="547"/>
                  </a:cubicBezTo>
                  <a:cubicBezTo>
                    <a:pt x="14" y="547"/>
                    <a:pt x="10" y="545"/>
                    <a:pt x="7" y="542"/>
                  </a:cubicBezTo>
                  <a:cubicBezTo>
                    <a:pt x="4" y="539"/>
                    <a:pt x="2" y="534"/>
                    <a:pt x="2" y="529"/>
                  </a:cubicBezTo>
                  <a:cubicBezTo>
                    <a:pt x="2" y="529"/>
                    <a:pt x="2" y="528"/>
                    <a:pt x="2" y="527"/>
                  </a:cubicBezTo>
                  <a:cubicBezTo>
                    <a:pt x="60" y="18"/>
                    <a:pt x="60" y="18"/>
                    <a:pt x="60" y="18"/>
                  </a:cubicBezTo>
                  <a:cubicBezTo>
                    <a:pt x="61" y="9"/>
                    <a:pt x="69" y="2"/>
                    <a:pt x="78" y="2"/>
                  </a:cubicBezTo>
                  <a:cubicBezTo>
                    <a:pt x="825" y="2"/>
                    <a:pt x="825" y="2"/>
                    <a:pt x="825" y="2"/>
                  </a:cubicBezTo>
                  <a:cubicBezTo>
                    <a:pt x="830" y="2"/>
                    <a:pt x="834" y="4"/>
                    <a:pt x="838" y="7"/>
                  </a:cubicBezTo>
                  <a:cubicBezTo>
                    <a:pt x="841" y="10"/>
                    <a:pt x="843" y="15"/>
                    <a:pt x="843" y="20"/>
                  </a:cubicBezTo>
                  <a:cubicBezTo>
                    <a:pt x="843" y="20"/>
                    <a:pt x="843" y="21"/>
                    <a:pt x="843" y="22"/>
                  </a:cubicBezTo>
                  <a:cubicBezTo>
                    <a:pt x="784" y="531"/>
                    <a:pt x="784" y="531"/>
                    <a:pt x="784" y="531"/>
                  </a:cubicBezTo>
                  <a:cubicBezTo>
                    <a:pt x="783" y="540"/>
                    <a:pt x="776" y="547"/>
                    <a:pt x="767" y="547"/>
                  </a:cubicBezTo>
                  <a:cubicBezTo>
                    <a:pt x="767" y="548"/>
                    <a:pt x="767" y="548"/>
                    <a:pt x="767" y="548"/>
                  </a:cubicBezTo>
                  <a:cubicBezTo>
                    <a:pt x="767" y="549"/>
                    <a:pt x="767" y="549"/>
                    <a:pt x="767" y="549"/>
                  </a:cubicBezTo>
                  <a:cubicBezTo>
                    <a:pt x="777" y="549"/>
                    <a:pt x="785" y="541"/>
                    <a:pt x="786" y="532"/>
                  </a:cubicBezTo>
                  <a:cubicBezTo>
                    <a:pt x="845" y="22"/>
                    <a:pt x="845" y="22"/>
                    <a:pt x="845" y="22"/>
                  </a:cubicBezTo>
                  <a:cubicBezTo>
                    <a:pt x="845" y="21"/>
                    <a:pt x="845" y="20"/>
                    <a:pt x="845" y="20"/>
                  </a:cubicBezTo>
                  <a:cubicBezTo>
                    <a:pt x="845" y="9"/>
                    <a:pt x="836" y="0"/>
                    <a:pt x="825" y="0"/>
                  </a:cubicBezTo>
                  <a:cubicBezTo>
                    <a:pt x="78" y="0"/>
                    <a:pt x="78" y="0"/>
                    <a:pt x="78" y="0"/>
                  </a:cubicBezTo>
                  <a:cubicBezTo>
                    <a:pt x="68" y="0"/>
                    <a:pt x="59" y="7"/>
                    <a:pt x="58" y="17"/>
                  </a:cubicBezTo>
                  <a:cubicBezTo>
                    <a:pt x="0" y="527"/>
                    <a:pt x="0" y="527"/>
                    <a:pt x="0" y="527"/>
                  </a:cubicBezTo>
                  <a:cubicBezTo>
                    <a:pt x="0" y="527"/>
                    <a:pt x="0" y="527"/>
                    <a:pt x="0" y="527"/>
                  </a:cubicBezTo>
                  <a:cubicBezTo>
                    <a:pt x="0" y="528"/>
                    <a:pt x="0" y="529"/>
                    <a:pt x="0" y="529"/>
                  </a:cubicBezTo>
                  <a:cubicBezTo>
                    <a:pt x="0" y="540"/>
                    <a:pt x="8" y="549"/>
                    <a:pt x="19" y="549"/>
                  </a:cubicBezTo>
                  <a:cubicBezTo>
                    <a:pt x="767" y="549"/>
                    <a:pt x="767" y="549"/>
                    <a:pt x="767" y="549"/>
                  </a:cubicBezTo>
                  <a:lnTo>
                    <a:pt x="767" y="5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形状 149"/>
            <p:cNvSpPr>
              <a:spLocks/>
            </p:cNvSpPr>
            <p:nvPr/>
          </p:nvSpPr>
          <p:spPr bwMode="auto">
            <a:xfrm>
              <a:off x="9173186" y="2555704"/>
              <a:ext cx="1285628" cy="716630"/>
            </a:xfrm>
            <a:custGeom>
              <a:avLst/>
              <a:gdLst>
                <a:gd name="T0" fmla="*/ 785 w 837"/>
                <a:gd name="T1" fmla="*/ 466 h 466"/>
                <a:gd name="T2" fmla="*/ 836 w 837"/>
                <a:gd name="T3" fmla="*/ 21 h 466"/>
                <a:gd name="T4" fmla="*/ 817 w 837"/>
                <a:gd name="T5" fmla="*/ 0 h 466"/>
                <a:gd name="T6" fmla="*/ 70 w 837"/>
                <a:gd name="T7" fmla="*/ 0 h 466"/>
                <a:gd name="T8" fmla="*/ 51 w 837"/>
                <a:gd name="T9" fmla="*/ 16 h 466"/>
                <a:gd name="T10" fmla="*/ 0 w 837"/>
                <a:gd name="T11" fmla="*/ 466 h 466"/>
                <a:gd name="T12" fmla="*/ 785 w 837"/>
                <a:gd name="T13" fmla="*/ 466 h 466"/>
              </a:gdLst>
              <a:ahLst/>
              <a:cxnLst>
                <a:cxn ang="0">
                  <a:pos x="T0" y="T1"/>
                </a:cxn>
                <a:cxn ang="0">
                  <a:pos x="T2" y="T3"/>
                </a:cxn>
                <a:cxn ang="0">
                  <a:pos x="T4" y="T5"/>
                </a:cxn>
                <a:cxn ang="0">
                  <a:pos x="T6" y="T7"/>
                </a:cxn>
                <a:cxn ang="0">
                  <a:pos x="T8" y="T9"/>
                </a:cxn>
                <a:cxn ang="0">
                  <a:pos x="T10" y="T11"/>
                </a:cxn>
                <a:cxn ang="0">
                  <a:pos x="T12" y="T13"/>
                </a:cxn>
              </a:cxnLst>
              <a:rect l="0" t="0" r="r" b="b"/>
              <a:pathLst>
                <a:path w="837" h="466">
                  <a:moveTo>
                    <a:pt x="785" y="466"/>
                  </a:moveTo>
                  <a:cubicBezTo>
                    <a:pt x="836" y="21"/>
                    <a:pt x="836" y="21"/>
                    <a:pt x="836" y="21"/>
                  </a:cubicBezTo>
                  <a:cubicBezTo>
                    <a:pt x="837" y="10"/>
                    <a:pt x="828" y="0"/>
                    <a:pt x="817" y="0"/>
                  </a:cubicBezTo>
                  <a:cubicBezTo>
                    <a:pt x="70" y="0"/>
                    <a:pt x="70" y="0"/>
                    <a:pt x="70" y="0"/>
                  </a:cubicBezTo>
                  <a:cubicBezTo>
                    <a:pt x="60" y="0"/>
                    <a:pt x="52" y="7"/>
                    <a:pt x="51" y="16"/>
                  </a:cubicBezTo>
                  <a:cubicBezTo>
                    <a:pt x="0" y="466"/>
                    <a:pt x="0" y="466"/>
                    <a:pt x="0" y="466"/>
                  </a:cubicBezTo>
                  <a:lnTo>
                    <a:pt x="785" y="466"/>
                  </a:lnTo>
                  <a:close/>
                </a:path>
              </a:pathLst>
            </a:custGeom>
            <a:solidFill>
              <a:srgbClr val="94D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形状 150"/>
            <p:cNvSpPr>
              <a:spLocks/>
            </p:cNvSpPr>
            <p:nvPr/>
          </p:nvSpPr>
          <p:spPr bwMode="auto">
            <a:xfrm>
              <a:off x="9171648" y="2554165"/>
              <a:ext cx="1287166" cy="719705"/>
            </a:xfrm>
            <a:custGeom>
              <a:avLst/>
              <a:gdLst>
                <a:gd name="T0" fmla="*/ 786 w 838"/>
                <a:gd name="T1" fmla="*/ 467 h 468"/>
                <a:gd name="T2" fmla="*/ 787 w 838"/>
                <a:gd name="T3" fmla="*/ 467 h 468"/>
                <a:gd name="T4" fmla="*/ 838 w 838"/>
                <a:gd name="T5" fmla="*/ 22 h 468"/>
                <a:gd name="T6" fmla="*/ 838 w 838"/>
                <a:gd name="T7" fmla="*/ 20 h 468"/>
                <a:gd name="T8" fmla="*/ 818 w 838"/>
                <a:gd name="T9" fmla="*/ 0 h 468"/>
                <a:gd name="T10" fmla="*/ 71 w 838"/>
                <a:gd name="T11" fmla="*/ 0 h 468"/>
                <a:gd name="T12" fmla="*/ 51 w 838"/>
                <a:gd name="T13" fmla="*/ 17 h 468"/>
                <a:gd name="T14" fmla="*/ 0 w 838"/>
                <a:gd name="T15" fmla="*/ 468 h 468"/>
                <a:gd name="T16" fmla="*/ 787 w 838"/>
                <a:gd name="T17" fmla="*/ 468 h 468"/>
                <a:gd name="T18" fmla="*/ 787 w 838"/>
                <a:gd name="T19" fmla="*/ 467 h 468"/>
                <a:gd name="T20" fmla="*/ 786 w 838"/>
                <a:gd name="T21" fmla="*/ 467 h 468"/>
                <a:gd name="T22" fmla="*/ 786 w 838"/>
                <a:gd name="T23" fmla="*/ 466 h 468"/>
                <a:gd name="T24" fmla="*/ 2 w 838"/>
                <a:gd name="T25" fmla="*/ 466 h 468"/>
                <a:gd name="T26" fmla="*/ 53 w 838"/>
                <a:gd name="T27" fmla="*/ 18 h 468"/>
                <a:gd name="T28" fmla="*/ 71 w 838"/>
                <a:gd name="T29" fmla="*/ 2 h 468"/>
                <a:gd name="T30" fmla="*/ 818 w 838"/>
                <a:gd name="T31" fmla="*/ 2 h 468"/>
                <a:gd name="T32" fmla="*/ 831 w 838"/>
                <a:gd name="T33" fmla="*/ 7 h 468"/>
                <a:gd name="T34" fmla="*/ 836 w 838"/>
                <a:gd name="T35" fmla="*/ 20 h 468"/>
                <a:gd name="T36" fmla="*/ 836 w 838"/>
                <a:gd name="T37" fmla="*/ 22 h 468"/>
                <a:gd name="T38" fmla="*/ 785 w 838"/>
                <a:gd name="T39" fmla="*/ 467 h 468"/>
                <a:gd name="T40" fmla="*/ 786 w 838"/>
                <a:gd name="T41" fmla="*/ 467 h 468"/>
                <a:gd name="T42" fmla="*/ 786 w 838"/>
                <a:gd name="T43" fmla="*/ 466 h 468"/>
                <a:gd name="T44" fmla="*/ 786 w 838"/>
                <a:gd name="T45" fmla="*/ 4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8" h="468">
                  <a:moveTo>
                    <a:pt x="786" y="467"/>
                  </a:moveTo>
                  <a:cubicBezTo>
                    <a:pt x="787" y="467"/>
                    <a:pt x="787" y="467"/>
                    <a:pt x="787" y="467"/>
                  </a:cubicBezTo>
                  <a:cubicBezTo>
                    <a:pt x="838" y="22"/>
                    <a:pt x="838" y="22"/>
                    <a:pt x="838" y="22"/>
                  </a:cubicBezTo>
                  <a:cubicBezTo>
                    <a:pt x="838" y="21"/>
                    <a:pt x="838" y="20"/>
                    <a:pt x="838" y="20"/>
                  </a:cubicBezTo>
                  <a:cubicBezTo>
                    <a:pt x="838" y="9"/>
                    <a:pt x="829" y="0"/>
                    <a:pt x="818" y="0"/>
                  </a:cubicBezTo>
                  <a:cubicBezTo>
                    <a:pt x="71" y="0"/>
                    <a:pt x="71" y="0"/>
                    <a:pt x="71" y="0"/>
                  </a:cubicBezTo>
                  <a:cubicBezTo>
                    <a:pt x="61" y="0"/>
                    <a:pt x="52" y="7"/>
                    <a:pt x="51" y="17"/>
                  </a:cubicBezTo>
                  <a:cubicBezTo>
                    <a:pt x="0" y="468"/>
                    <a:pt x="0" y="468"/>
                    <a:pt x="0" y="468"/>
                  </a:cubicBezTo>
                  <a:cubicBezTo>
                    <a:pt x="787" y="468"/>
                    <a:pt x="787" y="468"/>
                    <a:pt x="787" y="468"/>
                  </a:cubicBezTo>
                  <a:cubicBezTo>
                    <a:pt x="787" y="467"/>
                    <a:pt x="787" y="467"/>
                    <a:pt x="787" y="467"/>
                  </a:cubicBezTo>
                  <a:cubicBezTo>
                    <a:pt x="786" y="467"/>
                    <a:pt x="786" y="467"/>
                    <a:pt x="786" y="467"/>
                  </a:cubicBezTo>
                  <a:cubicBezTo>
                    <a:pt x="786" y="466"/>
                    <a:pt x="786" y="466"/>
                    <a:pt x="786" y="466"/>
                  </a:cubicBezTo>
                  <a:cubicBezTo>
                    <a:pt x="2" y="466"/>
                    <a:pt x="2" y="466"/>
                    <a:pt x="2" y="466"/>
                  </a:cubicBezTo>
                  <a:cubicBezTo>
                    <a:pt x="53" y="18"/>
                    <a:pt x="53" y="18"/>
                    <a:pt x="53" y="18"/>
                  </a:cubicBezTo>
                  <a:cubicBezTo>
                    <a:pt x="54" y="9"/>
                    <a:pt x="62" y="2"/>
                    <a:pt x="71" y="2"/>
                  </a:cubicBezTo>
                  <a:cubicBezTo>
                    <a:pt x="818" y="2"/>
                    <a:pt x="818" y="2"/>
                    <a:pt x="818" y="2"/>
                  </a:cubicBezTo>
                  <a:cubicBezTo>
                    <a:pt x="823" y="2"/>
                    <a:pt x="828" y="4"/>
                    <a:pt x="831" y="7"/>
                  </a:cubicBezTo>
                  <a:cubicBezTo>
                    <a:pt x="834" y="10"/>
                    <a:pt x="836" y="15"/>
                    <a:pt x="836" y="20"/>
                  </a:cubicBezTo>
                  <a:cubicBezTo>
                    <a:pt x="836" y="20"/>
                    <a:pt x="836" y="21"/>
                    <a:pt x="836" y="22"/>
                  </a:cubicBezTo>
                  <a:cubicBezTo>
                    <a:pt x="785" y="467"/>
                    <a:pt x="785" y="467"/>
                    <a:pt x="785" y="467"/>
                  </a:cubicBezTo>
                  <a:cubicBezTo>
                    <a:pt x="786" y="467"/>
                    <a:pt x="786" y="467"/>
                    <a:pt x="786" y="467"/>
                  </a:cubicBezTo>
                  <a:cubicBezTo>
                    <a:pt x="786" y="466"/>
                    <a:pt x="786" y="466"/>
                    <a:pt x="786" y="466"/>
                  </a:cubicBezTo>
                  <a:lnTo>
                    <a:pt x="786" y="4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任意多边形: 形状 151"/>
            <p:cNvSpPr>
              <a:spLocks/>
            </p:cNvSpPr>
            <p:nvPr/>
          </p:nvSpPr>
          <p:spPr bwMode="auto">
            <a:xfrm>
              <a:off x="9353112" y="2680268"/>
              <a:ext cx="299878" cy="424442"/>
            </a:xfrm>
            <a:custGeom>
              <a:avLst/>
              <a:gdLst>
                <a:gd name="T0" fmla="*/ 155 w 195"/>
                <a:gd name="T1" fmla="*/ 276 h 276"/>
                <a:gd name="T2" fmla="*/ 13 w 195"/>
                <a:gd name="T3" fmla="*/ 276 h 276"/>
                <a:gd name="T4" fmla="*/ 1 w 195"/>
                <a:gd name="T5" fmla="*/ 262 h 276"/>
                <a:gd name="T6" fmla="*/ 28 w 195"/>
                <a:gd name="T7" fmla="*/ 11 h 276"/>
                <a:gd name="T8" fmla="*/ 40 w 195"/>
                <a:gd name="T9" fmla="*/ 0 h 276"/>
                <a:gd name="T10" fmla="*/ 182 w 195"/>
                <a:gd name="T11" fmla="*/ 0 h 276"/>
                <a:gd name="T12" fmla="*/ 194 w 195"/>
                <a:gd name="T13" fmla="*/ 13 h 276"/>
                <a:gd name="T14" fmla="*/ 167 w 195"/>
                <a:gd name="T15" fmla="*/ 265 h 276"/>
                <a:gd name="T16" fmla="*/ 155 w 19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276">
                  <a:moveTo>
                    <a:pt x="155" y="276"/>
                  </a:moveTo>
                  <a:cubicBezTo>
                    <a:pt x="13" y="276"/>
                    <a:pt x="13" y="276"/>
                    <a:pt x="13" y="276"/>
                  </a:cubicBezTo>
                  <a:cubicBezTo>
                    <a:pt x="5" y="276"/>
                    <a:pt x="0" y="269"/>
                    <a:pt x="1" y="262"/>
                  </a:cubicBezTo>
                  <a:cubicBezTo>
                    <a:pt x="28" y="11"/>
                    <a:pt x="28" y="11"/>
                    <a:pt x="28" y="11"/>
                  </a:cubicBezTo>
                  <a:cubicBezTo>
                    <a:pt x="28" y="5"/>
                    <a:pt x="33" y="0"/>
                    <a:pt x="40" y="0"/>
                  </a:cubicBezTo>
                  <a:cubicBezTo>
                    <a:pt x="182" y="0"/>
                    <a:pt x="182" y="0"/>
                    <a:pt x="182" y="0"/>
                  </a:cubicBezTo>
                  <a:cubicBezTo>
                    <a:pt x="190" y="0"/>
                    <a:pt x="195" y="6"/>
                    <a:pt x="194" y="13"/>
                  </a:cubicBezTo>
                  <a:cubicBezTo>
                    <a:pt x="167" y="265"/>
                    <a:pt x="167" y="265"/>
                    <a:pt x="167" y="265"/>
                  </a:cubicBezTo>
                  <a:cubicBezTo>
                    <a:pt x="167" y="271"/>
                    <a:pt x="162" y="276"/>
                    <a:pt x="155" y="276"/>
                  </a:cubicBezTo>
                  <a:close/>
                </a:path>
              </a:pathLst>
            </a:custGeom>
            <a:solidFill>
              <a:srgbClr val="DC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任意多边形: 形状 152"/>
            <p:cNvSpPr>
              <a:spLocks/>
            </p:cNvSpPr>
            <p:nvPr/>
          </p:nvSpPr>
          <p:spPr bwMode="auto">
            <a:xfrm>
              <a:off x="9353112" y="2680268"/>
              <a:ext cx="299878" cy="424442"/>
            </a:xfrm>
            <a:custGeom>
              <a:avLst/>
              <a:gdLst>
                <a:gd name="T0" fmla="*/ 155 w 195"/>
                <a:gd name="T1" fmla="*/ 276 h 276"/>
                <a:gd name="T2" fmla="*/ 155 w 195"/>
                <a:gd name="T3" fmla="*/ 275 h 276"/>
                <a:gd name="T4" fmla="*/ 13 w 195"/>
                <a:gd name="T5" fmla="*/ 275 h 276"/>
                <a:gd name="T6" fmla="*/ 1 w 195"/>
                <a:gd name="T7" fmla="*/ 264 h 276"/>
                <a:gd name="T8" fmla="*/ 1 w 195"/>
                <a:gd name="T9" fmla="*/ 262 h 276"/>
                <a:gd name="T10" fmla="*/ 1 w 195"/>
                <a:gd name="T11" fmla="*/ 262 h 276"/>
                <a:gd name="T12" fmla="*/ 28 w 195"/>
                <a:gd name="T13" fmla="*/ 11 h 276"/>
                <a:gd name="T14" fmla="*/ 40 w 195"/>
                <a:gd name="T15" fmla="*/ 1 h 276"/>
                <a:gd name="T16" fmla="*/ 182 w 195"/>
                <a:gd name="T17" fmla="*/ 1 h 276"/>
                <a:gd name="T18" fmla="*/ 194 w 195"/>
                <a:gd name="T19" fmla="*/ 12 h 276"/>
                <a:gd name="T20" fmla="*/ 194 w 195"/>
                <a:gd name="T21" fmla="*/ 13 h 276"/>
                <a:gd name="T22" fmla="*/ 167 w 195"/>
                <a:gd name="T23" fmla="*/ 265 h 276"/>
                <a:gd name="T24" fmla="*/ 155 w 195"/>
                <a:gd name="T25" fmla="*/ 275 h 276"/>
                <a:gd name="T26" fmla="*/ 155 w 195"/>
                <a:gd name="T27" fmla="*/ 276 h 276"/>
                <a:gd name="T28" fmla="*/ 155 w 195"/>
                <a:gd name="T29" fmla="*/ 276 h 276"/>
                <a:gd name="T30" fmla="*/ 168 w 195"/>
                <a:gd name="T31" fmla="*/ 265 h 276"/>
                <a:gd name="T32" fmla="*/ 195 w 195"/>
                <a:gd name="T33" fmla="*/ 13 h 276"/>
                <a:gd name="T34" fmla="*/ 195 w 195"/>
                <a:gd name="T35" fmla="*/ 12 h 276"/>
                <a:gd name="T36" fmla="*/ 182 w 195"/>
                <a:gd name="T37" fmla="*/ 0 h 276"/>
                <a:gd name="T38" fmla="*/ 40 w 195"/>
                <a:gd name="T39" fmla="*/ 0 h 276"/>
                <a:gd name="T40" fmla="*/ 27 w 195"/>
                <a:gd name="T41" fmla="*/ 11 h 276"/>
                <a:gd name="T42" fmla="*/ 0 w 195"/>
                <a:gd name="T43" fmla="*/ 262 h 276"/>
                <a:gd name="T44" fmla="*/ 0 w 195"/>
                <a:gd name="T45" fmla="*/ 262 h 276"/>
                <a:gd name="T46" fmla="*/ 0 w 195"/>
                <a:gd name="T47" fmla="*/ 264 h 276"/>
                <a:gd name="T48" fmla="*/ 13 w 195"/>
                <a:gd name="T49" fmla="*/ 276 h 276"/>
                <a:gd name="T50" fmla="*/ 155 w 195"/>
                <a:gd name="T5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5" h="276">
                  <a:moveTo>
                    <a:pt x="155" y="276"/>
                  </a:moveTo>
                  <a:cubicBezTo>
                    <a:pt x="155" y="275"/>
                    <a:pt x="155" y="275"/>
                    <a:pt x="155" y="275"/>
                  </a:cubicBezTo>
                  <a:cubicBezTo>
                    <a:pt x="13" y="275"/>
                    <a:pt x="13" y="275"/>
                    <a:pt x="13" y="275"/>
                  </a:cubicBezTo>
                  <a:cubicBezTo>
                    <a:pt x="6" y="275"/>
                    <a:pt x="1" y="270"/>
                    <a:pt x="1" y="264"/>
                  </a:cubicBezTo>
                  <a:cubicBezTo>
                    <a:pt x="1" y="263"/>
                    <a:pt x="1" y="263"/>
                    <a:pt x="1" y="262"/>
                  </a:cubicBezTo>
                  <a:cubicBezTo>
                    <a:pt x="1" y="262"/>
                    <a:pt x="1" y="262"/>
                    <a:pt x="1" y="262"/>
                  </a:cubicBezTo>
                  <a:cubicBezTo>
                    <a:pt x="28" y="11"/>
                    <a:pt x="28" y="11"/>
                    <a:pt x="28" y="11"/>
                  </a:cubicBezTo>
                  <a:cubicBezTo>
                    <a:pt x="29" y="5"/>
                    <a:pt x="34" y="1"/>
                    <a:pt x="40" y="1"/>
                  </a:cubicBezTo>
                  <a:cubicBezTo>
                    <a:pt x="182" y="1"/>
                    <a:pt x="182" y="1"/>
                    <a:pt x="182" y="1"/>
                  </a:cubicBezTo>
                  <a:cubicBezTo>
                    <a:pt x="189" y="1"/>
                    <a:pt x="194" y="6"/>
                    <a:pt x="194" y="12"/>
                  </a:cubicBezTo>
                  <a:cubicBezTo>
                    <a:pt x="194" y="12"/>
                    <a:pt x="194" y="13"/>
                    <a:pt x="194" y="13"/>
                  </a:cubicBezTo>
                  <a:cubicBezTo>
                    <a:pt x="167" y="265"/>
                    <a:pt x="167" y="265"/>
                    <a:pt x="167" y="265"/>
                  </a:cubicBezTo>
                  <a:cubicBezTo>
                    <a:pt x="166" y="271"/>
                    <a:pt x="161" y="275"/>
                    <a:pt x="155" y="275"/>
                  </a:cubicBezTo>
                  <a:cubicBezTo>
                    <a:pt x="155" y="276"/>
                    <a:pt x="155" y="276"/>
                    <a:pt x="155" y="276"/>
                  </a:cubicBezTo>
                  <a:cubicBezTo>
                    <a:pt x="155" y="276"/>
                    <a:pt x="155" y="276"/>
                    <a:pt x="155" y="276"/>
                  </a:cubicBezTo>
                  <a:cubicBezTo>
                    <a:pt x="162" y="276"/>
                    <a:pt x="167" y="271"/>
                    <a:pt x="168" y="265"/>
                  </a:cubicBezTo>
                  <a:cubicBezTo>
                    <a:pt x="195" y="13"/>
                    <a:pt x="195" y="13"/>
                    <a:pt x="195" y="13"/>
                  </a:cubicBezTo>
                  <a:cubicBezTo>
                    <a:pt x="195" y="13"/>
                    <a:pt x="195" y="13"/>
                    <a:pt x="195" y="12"/>
                  </a:cubicBezTo>
                  <a:cubicBezTo>
                    <a:pt x="195" y="5"/>
                    <a:pt x="189" y="0"/>
                    <a:pt x="182" y="0"/>
                  </a:cubicBezTo>
                  <a:cubicBezTo>
                    <a:pt x="40" y="0"/>
                    <a:pt x="40" y="0"/>
                    <a:pt x="40" y="0"/>
                  </a:cubicBezTo>
                  <a:cubicBezTo>
                    <a:pt x="33" y="0"/>
                    <a:pt x="28" y="4"/>
                    <a:pt x="27" y="11"/>
                  </a:cubicBezTo>
                  <a:cubicBezTo>
                    <a:pt x="0" y="262"/>
                    <a:pt x="0" y="262"/>
                    <a:pt x="0" y="262"/>
                  </a:cubicBezTo>
                  <a:cubicBezTo>
                    <a:pt x="0" y="262"/>
                    <a:pt x="0" y="262"/>
                    <a:pt x="0" y="262"/>
                  </a:cubicBezTo>
                  <a:cubicBezTo>
                    <a:pt x="0" y="263"/>
                    <a:pt x="0" y="263"/>
                    <a:pt x="0" y="264"/>
                  </a:cubicBezTo>
                  <a:cubicBezTo>
                    <a:pt x="0" y="270"/>
                    <a:pt x="6" y="276"/>
                    <a:pt x="13" y="276"/>
                  </a:cubicBezTo>
                  <a:cubicBezTo>
                    <a:pt x="155" y="276"/>
                    <a:pt x="155" y="276"/>
                    <a:pt x="155" y="2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任意多边形: 形状 153"/>
            <p:cNvSpPr>
              <a:spLocks/>
            </p:cNvSpPr>
            <p:nvPr/>
          </p:nvSpPr>
          <p:spPr bwMode="auto">
            <a:xfrm>
              <a:off x="9708351" y="2798681"/>
              <a:ext cx="530553" cy="344474"/>
            </a:xfrm>
            <a:custGeom>
              <a:avLst/>
              <a:gdLst>
                <a:gd name="T0" fmla="*/ 307 w 345"/>
                <a:gd name="T1" fmla="*/ 224 h 224"/>
                <a:gd name="T2" fmla="*/ 13 w 345"/>
                <a:gd name="T3" fmla="*/ 224 h 224"/>
                <a:gd name="T4" fmla="*/ 1 w 345"/>
                <a:gd name="T5" fmla="*/ 211 h 224"/>
                <a:gd name="T6" fmla="*/ 26 w 345"/>
                <a:gd name="T7" fmla="*/ 11 h 224"/>
                <a:gd name="T8" fmla="*/ 38 w 345"/>
                <a:gd name="T9" fmla="*/ 0 h 224"/>
                <a:gd name="T10" fmla="*/ 332 w 345"/>
                <a:gd name="T11" fmla="*/ 0 h 224"/>
                <a:gd name="T12" fmla="*/ 344 w 345"/>
                <a:gd name="T13" fmla="*/ 14 h 224"/>
                <a:gd name="T14" fmla="*/ 319 w 345"/>
                <a:gd name="T15" fmla="*/ 214 h 224"/>
                <a:gd name="T16" fmla="*/ 307 w 345"/>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224">
                  <a:moveTo>
                    <a:pt x="307" y="224"/>
                  </a:moveTo>
                  <a:cubicBezTo>
                    <a:pt x="13" y="224"/>
                    <a:pt x="13" y="224"/>
                    <a:pt x="13" y="224"/>
                  </a:cubicBezTo>
                  <a:cubicBezTo>
                    <a:pt x="6" y="224"/>
                    <a:pt x="0" y="218"/>
                    <a:pt x="1" y="211"/>
                  </a:cubicBezTo>
                  <a:cubicBezTo>
                    <a:pt x="26" y="11"/>
                    <a:pt x="26" y="11"/>
                    <a:pt x="26" y="11"/>
                  </a:cubicBezTo>
                  <a:cubicBezTo>
                    <a:pt x="26" y="5"/>
                    <a:pt x="32" y="0"/>
                    <a:pt x="38" y="0"/>
                  </a:cubicBezTo>
                  <a:cubicBezTo>
                    <a:pt x="332" y="0"/>
                    <a:pt x="332" y="0"/>
                    <a:pt x="332" y="0"/>
                  </a:cubicBezTo>
                  <a:cubicBezTo>
                    <a:pt x="339" y="0"/>
                    <a:pt x="345" y="7"/>
                    <a:pt x="344" y="14"/>
                  </a:cubicBezTo>
                  <a:cubicBezTo>
                    <a:pt x="319" y="214"/>
                    <a:pt x="319" y="214"/>
                    <a:pt x="319" y="214"/>
                  </a:cubicBezTo>
                  <a:cubicBezTo>
                    <a:pt x="318" y="220"/>
                    <a:pt x="313" y="224"/>
                    <a:pt x="307" y="224"/>
                  </a:cubicBezTo>
                  <a:close/>
                </a:path>
              </a:pathLst>
            </a:custGeom>
            <a:solidFill>
              <a:srgbClr val="DC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形状 154"/>
            <p:cNvSpPr>
              <a:spLocks/>
            </p:cNvSpPr>
            <p:nvPr/>
          </p:nvSpPr>
          <p:spPr bwMode="auto">
            <a:xfrm>
              <a:off x="9708351" y="2798681"/>
              <a:ext cx="529014" cy="346013"/>
            </a:xfrm>
            <a:custGeom>
              <a:avLst/>
              <a:gdLst>
                <a:gd name="T0" fmla="*/ 307 w 344"/>
                <a:gd name="T1" fmla="*/ 224 h 225"/>
                <a:gd name="T2" fmla="*/ 307 w 344"/>
                <a:gd name="T3" fmla="*/ 224 h 225"/>
                <a:gd name="T4" fmla="*/ 13 w 344"/>
                <a:gd name="T5" fmla="*/ 224 h 225"/>
                <a:gd name="T6" fmla="*/ 1 w 344"/>
                <a:gd name="T7" fmla="*/ 212 h 225"/>
                <a:gd name="T8" fmla="*/ 2 w 344"/>
                <a:gd name="T9" fmla="*/ 211 h 225"/>
                <a:gd name="T10" fmla="*/ 26 w 344"/>
                <a:gd name="T11" fmla="*/ 11 h 225"/>
                <a:gd name="T12" fmla="*/ 38 w 344"/>
                <a:gd name="T13" fmla="*/ 1 h 225"/>
                <a:gd name="T14" fmla="*/ 332 w 344"/>
                <a:gd name="T15" fmla="*/ 1 h 225"/>
                <a:gd name="T16" fmla="*/ 343 w 344"/>
                <a:gd name="T17" fmla="*/ 12 h 225"/>
                <a:gd name="T18" fmla="*/ 343 w 344"/>
                <a:gd name="T19" fmla="*/ 14 h 225"/>
                <a:gd name="T20" fmla="*/ 318 w 344"/>
                <a:gd name="T21" fmla="*/ 214 h 225"/>
                <a:gd name="T22" fmla="*/ 307 w 344"/>
                <a:gd name="T23" fmla="*/ 224 h 225"/>
                <a:gd name="T24" fmla="*/ 307 w 344"/>
                <a:gd name="T25" fmla="*/ 224 h 225"/>
                <a:gd name="T26" fmla="*/ 307 w 344"/>
                <a:gd name="T27" fmla="*/ 225 h 225"/>
                <a:gd name="T28" fmla="*/ 319 w 344"/>
                <a:gd name="T29" fmla="*/ 214 h 225"/>
                <a:gd name="T30" fmla="*/ 344 w 344"/>
                <a:gd name="T31" fmla="*/ 14 h 225"/>
                <a:gd name="T32" fmla="*/ 344 w 344"/>
                <a:gd name="T33" fmla="*/ 12 h 225"/>
                <a:gd name="T34" fmla="*/ 332 w 344"/>
                <a:gd name="T35" fmla="*/ 0 h 225"/>
                <a:gd name="T36" fmla="*/ 38 w 344"/>
                <a:gd name="T37" fmla="*/ 0 h 225"/>
                <a:gd name="T38" fmla="*/ 25 w 344"/>
                <a:gd name="T39" fmla="*/ 11 h 225"/>
                <a:gd name="T40" fmla="*/ 1 w 344"/>
                <a:gd name="T41" fmla="*/ 211 h 225"/>
                <a:gd name="T42" fmla="*/ 0 w 344"/>
                <a:gd name="T43" fmla="*/ 212 h 225"/>
                <a:gd name="T44" fmla="*/ 13 w 344"/>
                <a:gd name="T45" fmla="*/ 225 h 225"/>
                <a:gd name="T46" fmla="*/ 307 w 344"/>
                <a:gd name="T47" fmla="*/ 225 h 225"/>
                <a:gd name="T48" fmla="*/ 307 w 344"/>
                <a:gd name="T49" fmla="*/ 22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225">
                  <a:moveTo>
                    <a:pt x="307" y="224"/>
                  </a:moveTo>
                  <a:cubicBezTo>
                    <a:pt x="307" y="224"/>
                    <a:pt x="307" y="224"/>
                    <a:pt x="307" y="224"/>
                  </a:cubicBezTo>
                  <a:cubicBezTo>
                    <a:pt x="13" y="224"/>
                    <a:pt x="13" y="224"/>
                    <a:pt x="13" y="224"/>
                  </a:cubicBezTo>
                  <a:cubicBezTo>
                    <a:pt x="7" y="224"/>
                    <a:pt x="1" y="218"/>
                    <a:pt x="1" y="212"/>
                  </a:cubicBezTo>
                  <a:cubicBezTo>
                    <a:pt x="1" y="212"/>
                    <a:pt x="1" y="211"/>
                    <a:pt x="2" y="211"/>
                  </a:cubicBezTo>
                  <a:cubicBezTo>
                    <a:pt x="26" y="11"/>
                    <a:pt x="26" y="11"/>
                    <a:pt x="26" y="11"/>
                  </a:cubicBezTo>
                  <a:cubicBezTo>
                    <a:pt x="27" y="5"/>
                    <a:pt x="32" y="1"/>
                    <a:pt x="38" y="1"/>
                  </a:cubicBezTo>
                  <a:cubicBezTo>
                    <a:pt x="332" y="1"/>
                    <a:pt x="332" y="1"/>
                    <a:pt x="332" y="1"/>
                  </a:cubicBezTo>
                  <a:cubicBezTo>
                    <a:pt x="338" y="1"/>
                    <a:pt x="343" y="6"/>
                    <a:pt x="343" y="12"/>
                  </a:cubicBezTo>
                  <a:cubicBezTo>
                    <a:pt x="343" y="13"/>
                    <a:pt x="343" y="13"/>
                    <a:pt x="343" y="14"/>
                  </a:cubicBezTo>
                  <a:cubicBezTo>
                    <a:pt x="318" y="214"/>
                    <a:pt x="318" y="214"/>
                    <a:pt x="318" y="214"/>
                  </a:cubicBezTo>
                  <a:cubicBezTo>
                    <a:pt x="318" y="219"/>
                    <a:pt x="313" y="224"/>
                    <a:pt x="307" y="224"/>
                  </a:cubicBezTo>
                  <a:cubicBezTo>
                    <a:pt x="307" y="224"/>
                    <a:pt x="307" y="224"/>
                    <a:pt x="307" y="224"/>
                  </a:cubicBezTo>
                  <a:cubicBezTo>
                    <a:pt x="307" y="225"/>
                    <a:pt x="307" y="225"/>
                    <a:pt x="307" y="225"/>
                  </a:cubicBezTo>
                  <a:cubicBezTo>
                    <a:pt x="313" y="225"/>
                    <a:pt x="319" y="220"/>
                    <a:pt x="319" y="214"/>
                  </a:cubicBezTo>
                  <a:cubicBezTo>
                    <a:pt x="344" y="14"/>
                    <a:pt x="344" y="14"/>
                    <a:pt x="344" y="14"/>
                  </a:cubicBezTo>
                  <a:cubicBezTo>
                    <a:pt x="344" y="13"/>
                    <a:pt x="344" y="13"/>
                    <a:pt x="344" y="12"/>
                  </a:cubicBezTo>
                  <a:cubicBezTo>
                    <a:pt x="344" y="5"/>
                    <a:pt x="339" y="0"/>
                    <a:pt x="332" y="0"/>
                  </a:cubicBezTo>
                  <a:cubicBezTo>
                    <a:pt x="38" y="0"/>
                    <a:pt x="38" y="0"/>
                    <a:pt x="38" y="0"/>
                  </a:cubicBezTo>
                  <a:cubicBezTo>
                    <a:pt x="31" y="0"/>
                    <a:pt x="26" y="5"/>
                    <a:pt x="25" y="11"/>
                  </a:cubicBezTo>
                  <a:cubicBezTo>
                    <a:pt x="1" y="211"/>
                    <a:pt x="1" y="211"/>
                    <a:pt x="1" y="211"/>
                  </a:cubicBezTo>
                  <a:cubicBezTo>
                    <a:pt x="0" y="211"/>
                    <a:pt x="0" y="212"/>
                    <a:pt x="0" y="212"/>
                  </a:cubicBezTo>
                  <a:cubicBezTo>
                    <a:pt x="0" y="219"/>
                    <a:pt x="6" y="225"/>
                    <a:pt x="13" y="225"/>
                  </a:cubicBezTo>
                  <a:cubicBezTo>
                    <a:pt x="307" y="225"/>
                    <a:pt x="307" y="225"/>
                    <a:pt x="307" y="225"/>
                  </a:cubicBezTo>
                  <a:lnTo>
                    <a:pt x="307"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形状 155"/>
            <p:cNvSpPr>
              <a:spLocks/>
            </p:cNvSpPr>
            <p:nvPr/>
          </p:nvSpPr>
          <p:spPr bwMode="auto">
            <a:xfrm>
              <a:off x="7560000" y="4155049"/>
              <a:ext cx="1179518" cy="212221"/>
            </a:xfrm>
            <a:custGeom>
              <a:avLst/>
              <a:gdLst>
                <a:gd name="T0" fmla="*/ 660 w 767"/>
                <a:gd name="T1" fmla="*/ 138 h 138"/>
                <a:gd name="T2" fmla="*/ 767 w 767"/>
                <a:gd name="T3" fmla="*/ 74 h 138"/>
                <a:gd name="T4" fmla="*/ 727 w 767"/>
                <a:gd name="T5" fmla="*/ 58 h 138"/>
                <a:gd name="T6" fmla="*/ 722 w 767"/>
                <a:gd name="T7" fmla="*/ 36 h 138"/>
                <a:gd name="T8" fmla="*/ 710 w 767"/>
                <a:gd name="T9" fmla="*/ 34 h 138"/>
                <a:gd name="T10" fmla="*/ 664 w 767"/>
                <a:gd name="T11" fmla="*/ 32 h 138"/>
                <a:gd name="T12" fmla="*/ 651 w 767"/>
                <a:gd name="T13" fmla="*/ 27 h 138"/>
                <a:gd name="T14" fmla="*/ 542 w 767"/>
                <a:gd name="T15" fmla="*/ 13 h 138"/>
                <a:gd name="T16" fmla="*/ 535 w 767"/>
                <a:gd name="T17" fmla="*/ 26 h 138"/>
                <a:gd name="T18" fmla="*/ 11 w 767"/>
                <a:gd name="T19" fmla="*/ 0 h 138"/>
                <a:gd name="T20" fmla="*/ 0 w 767"/>
                <a:gd name="T21" fmla="*/ 58 h 138"/>
                <a:gd name="T22" fmla="*/ 660 w 76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7" h="138">
                  <a:moveTo>
                    <a:pt x="660" y="138"/>
                  </a:moveTo>
                  <a:cubicBezTo>
                    <a:pt x="660" y="138"/>
                    <a:pt x="754" y="137"/>
                    <a:pt x="767" y="74"/>
                  </a:cubicBezTo>
                  <a:cubicBezTo>
                    <a:pt x="727" y="58"/>
                    <a:pt x="727" y="58"/>
                    <a:pt x="727" y="58"/>
                  </a:cubicBezTo>
                  <a:cubicBezTo>
                    <a:pt x="725" y="51"/>
                    <a:pt x="724" y="43"/>
                    <a:pt x="722" y="36"/>
                  </a:cubicBezTo>
                  <a:cubicBezTo>
                    <a:pt x="710" y="34"/>
                    <a:pt x="710" y="34"/>
                    <a:pt x="710" y="34"/>
                  </a:cubicBezTo>
                  <a:cubicBezTo>
                    <a:pt x="664" y="32"/>
                    <a:pt x="664" y="32"/>
                    <a:pt x="664" y="32"/>
                  </a:cubicBezTo>
                  <a:cubicBezTo>
                    <a:pt x="651" y="27"/>
                    <a:pt x="651" y="27"/>
                    <a:pt x="651" y="27"/>
                  </a:cubicBezTo>
                  <a:cubicBezTo>
                    <a:pt x="542" y="13"/>
                    <a:pt x="542" y="13"/>
                    <a:pt x="542" y="13"/>
                  </a:cubicBezTo>
                  <a:cubicBezTo>
                    <a:pt x="535" y="26"/>
                    <a:pt x="535" y="26"/>
                    <a:pt x="535" y="26"/>
                  </a:cubicBezTo>
                  <a:cubicBezTo>
                    <a:pt x="11" y="0"/>
                    <a:pt x="11" y="0"/>
                    <a:pt x="11" y="0"/>
                  </a:cubicBezTo>
                  <a:cubicBezTo>
                    <a:pt x="11" y="0"/>
                    <a:pt x="3" y="24"/>
                    <a:pt x="0" y="58"/>
                  </a:cubicBezTo>
                  <a:lnTo>
                    <a:pt x="660"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形状 156"/>
            <p:cNvSpPr>
              <a:spLocks/>
            </p:cNvSpPr>
            <p:nvPr/>
          </p:nvSpPr>
          <p:spPr bwMode="auto">
            <a:xfrm>
              <a:off x="7507714" y="2964767"/>
              <a:ext cx="2159116" cy="1356368"/>
            </a:xfrm>
            <a:custGeom>
              <a:avLst/>
              <a:gdLst>
                <a:gd name="T0" fmla="*/ 1405 w 1405"/>
                <a:gd name="T1" fmla="*/ 517 h 882"/>
                <a:gd name="T2" fmla="*/ 1403 w 1405"/>
                <a:gd name="T3" fmla="*/ 470 h 882"/>
                <a:gd name="T4" fmla="*/ 1329 w 1405"/>
                <a:gd name="T5" fmla="*/ 388 h 882"/>
                <a:gd name="T6" fmla="*/ 1082 w 1405"/>
                <a:gd name="T7" fmla="*/ 352 h 882"/>
                <a:gd name="T8" fmla="*/ 786 w 1405"/>
                <a:gd name="T9" fmla="*/ 158 h 882"/>
                <a:gd name="T10" fmla="*/ 725 w 1405"/>
                <a:gd name="T11" fmla="*/ 93 h 882"/>
                <a:gd name="T12" fmla="*/ 654 w 1405"/>
                <a:gd name="T13" fmla="*/ 33 h 882"/>
                <a:gd name="T14" fmla="*/ 628 w 1405"/>
                <a:gd name="T15" fmla="*/ 23 h 882"/>
                <a:gd name="T16" fmla="*/ 484 w 1405"/>
                <a:gd name="T17" fmla="*/ 0 h 882"/>
                <a:gd name="T18" fmla="*/ 150 w 1405"/>
                <a:gd name="T19" fmla="*/ 190 h 882"/>
                <a:gd name="T20" fmla="*/ 3 w 1405"/>
                <a:gd name="T21" fmla="*/ 758 h 882"/>
                <a:gd name="T22" fmla="*/ 40 w 1405"/>
                <a:gd name="T23" fmla="*/ 806 h 882"/>
                <a:gd name="T24" fmla="*/ 672 w 1405"/>
                <a:gd name="T25" fmla="*/ 879 h 882"/>
                <a:gd name="T26" fmla="*/ 772 w 1405"/>
                <a:gd name="T27" fmla="*/ 779 h 882"/>
                <a:gd name="T28" fmla="*/ 758 w 1405"/>
                <a:gd name="T29" fmla="*/ 456 h 882"/>
                <a:gd name="T30" fmla="*/ 793 w 1405"/>
                <a:gd name="T31" fmla="*/ 430 h 882"/>
                <a:gd name="T32" fmla="*/ 1046 w 1405"/>
                <a:gd name="T33" fmla="*/ 517 h 882"/>
                <a:gd name="T34" fmla="*/ 1405 w 1405"/>
                <a:gd name="T35" fmla="*/ 517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882">
                  <a:moveTo>
                    <a:pt x="1405" y="517"/>
                  </a:moveTo>
                  <a:cubicBezTo>
                    <a:pt x="1403" y="470"/>
                    <a:pt x="1403" y="470"/>
                    <a:pt x="1403" y="470"/>
                  </a:cubicBezTo>
                  <a:cubicBezTo>
                    <a:pt x="1401" y="429"/>
                    <a:pt x="1370" y="394"/>
                    <a:pt x="1329" y="388"/>
                  </a:cubicBezTo>
                  <a:cubicBezTo>
                    <a:pt x="1082" y="352"/>
                    <a:pt x="1082" y="352"/>
                    <a:pt x="1082" y="352"/>
                  </a:cubicBezTo>
                  <a:cubicBezTo>
                    <a:pt x="786" y="158"/>
                    <a:pt x="786" y="158"/>
                    <a:pt x="786" y="158"/>
                  </a:cubicBezTo>
                  <a:cubicBezTo>
                    <a:pt x="761" y="141"/>
                    <a:pt x="740" y="119"/>
                    <a:pt x="725" y="93"/>
                  </a:cubicBezTo>
                  <a:cubicBezTo>
                    <a:pt x="709" y="66"/>
                    <a:pt x="684" y="45"/>
                    <a:pt x="654" y="33"/>
                  </a:cubicBezTo>
                  <a:cubicBezTo>
                    <a:pt x="628" y="23"/>
                    <a:pt x="628" y="23"/>
                    <a:pt x="628" y="23"/>
                  </a:cubicBezTo>
                  <a:cubicBezTo>
                    <a:pt x="628" y="23"/>
                    <a:pt x="551" y="5"/>
                    <a:pt x="484" y="0"/>
                  </a:cubicBezTo>
                  <a:cubicBezTo>
                    <a:pt x="484" y="0"/>
                    <a:pt x="253" y="0"/>
                    <a:pt x="150" y="190"/>
                  </a:cubicBezTo>
                  <a:cubicBezTo>
                    <a:pt x="67" y="343"/>
                    <a:pt x="19" y="645"/>
                    <a:pt x="3" y="758"/>
                  </a:cubicBezTo>
                  <a:cubicBezTo>
                    <a:pt x="0" y="782"/>
                    <a:pt x="16" y="803"/>
                    <a:pt x="40" y="806"/>
                  </a:cubicBezTo>
                  <a:cubicBezTo>
                    <a:pt x="672" y="879"/>
                    <a:pt x="672" y="879"/>
                    <a:pt x="672" y="879"/>
                  </a:cubicBezTo>
                  <a:cubicBezTo>
                    <a:pt x="728" y="882"/>
                    <a:pt x="775" y="835"/>
                    <a:pt x="772" y="779"/>
                  </a:cubicBezTo>
                  <a:cubicBezTo>
                    <a:pt x="758" y="456"/>
                    <a:pt x="758" y="456"/>
                    <a:pt x="758" y="456"/>
                  </a:cubicBezTo>
                  <a:cubicBezTo>
                    <a:pt x="757" y="437"/>
                    <a:pt x="775" y="423"/>
                    <a:pt x="793" y="430"/>
                  </a:cubicBezTo>
                  <a:cubicBezTo>
                    <a:pt x="1046" y="517"/>
                    <a:pt x="1046" y="517"/>
                    <a:pt x="1046" y="517"/>
                  </a:cubicBezTo>
                  <a:lnTo>
                    <a:pt x="1405" y="517"/>
                  </a:lnTo>
                  <a:close/>
                </a:path>
              </a:pathLst>
            </a:custGeom>
            <a:solidFill>
              <a:srgbClr val="12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任意多边形: 形状 157"/>
            <p:cNvSpPr>
              <a:spLocks/>
            </p:cNvSpPr>
            <p:nvPr/>
          </p:nvSpPr>
          <p:spPr bwMode="auto">
            <a:xfrm>
              <a:off x="7509251" y="2963229"/>
              <a:ext cx="2159116" cy="1356368"/>
            </a:xfrm>
            <a:custGeom>
              <a:avLst/>
              <a:gdLst>
                <a:gd name="T0" fmla="*/ 1405 w 1405"/>
                <a:gd name="T1" fmla="*/ 518 h 882"/>
                <a:gd name="T2" fmla="*/ 1329 w 1405"/>
                <a:gd name="T3" fmla="*/ 388 h 882"/>
                <a:gd name="T4" fmla="*/ 785 w 1405"/>
                <a:gd name="T5" fmla="*/ 158 h 882"/>
                <a:gd name="T6" fmla="*/ 653 w 1405"/>
                <a:gd name="T7" fmla="*/ 33 h 882"/>
                <a:gd name="T8" fmla="*/ 627 w 1405"/>
                <a:gd name="T9" fmla="*/ 23 h 882"/>
                <a:gd name="T10" fmla="*/ 483 w 1405"/>
                <a:gd name="T11" fmla="*/ 0 h 882"/>
                <a:gd name="T12" fmla="*/ 354 w 1405"/>
                <a:gd name="T13" fmla="*/ 24 h 882"/>
                <a:gd name="T14" fmla="*/ 1 w 1405"/>
                <a:gd name="T15" fmla="*/ 759 h 882"/>
                <a:gd name="T16" fmla="*/ 39 w 1405"/>
                <a:gd name="T17" fmla="*/ 808 h 882"/>
                <a:gd name="T18" fmla="*/ 671 w 1405"/>
                <a:gd name="T19" fmla="*/ 881 h 882"/>
                <a:gd name="T20" fmla="*/ 772 w 1405"/>
                <a:gd name="T21" fmla="*/ 784 h 882"/>
                <a:gd name="T22" fmla="*/ 758 w 1405"/>
                <a:gd name="T23" fmla="*/ 457 h 882"/>
                <a:gd name="T24" fmla="*/ 758 w 1405"/>
                <a:gd name="T25" fmla="*/ 456 h 882"/>
                <a:gd name="T26" fmla="*/ 783 w 1405"/>
                <a:gd name="T27" fmla="*/ 430 h 882"/>
                <a:gd name="T28" fmla="*/ 1044 w 1405"/>
                <a:gd name="T29" fmla="*/ 519 h 882"/>
                <a:gd name="T30" fmla="*/ 1405 w 1405"/>
                <a:gd name="T31" fmla="*/ 518 h 882"/>
                <a:gd name="T32" fmla="*/ 1404 w 1405"/>
                <a:gd name="T33" fmla="*/ 517 h 882"/>
                <a:gd name="T34" fmla="*/ 792 w 1405"/>
                <a:gd name="T35" fmla="*/ 430 h 882"/>
                <a:gd name="T36" fmla="*/ 756 w 1405"/>
                <a:gd name="T37" fmla="*/ 456 h 882"/>
                <a:gd name="T38" fmla="*/ 756 w 1405"/>
                <a:gd name="T39" fmla="*/ 457 h 882"/>
                <a:gd name="T40" fmla="*/ 770 w 1405"/>
                <a:gd name="T41" fmla="*/ 784 h 882"/>
                <a:gd name="T42" fmla="*/ 675 w 1405"/>
                <a:gd name="T43" fmla="*/ 880 h 882"/>
                <a:gd name="T44" fmla="*/ 671 w 1405"/>
                <a:gd name="T45" fmla="*/ 880 h 882"/>
                <a:gd name="T46" fmla="*/ 39 w 1405"/>
                <a:gd name="T47" fmla="*/ 806 h 882"/>
                <a:gd name="T48" fmla="*/ 3 w 1405"/>
                <a:gd name="T49" fmla="*/ 759 h 882"/>
                <a:gd name="T50" fmla="*/ 355 w 1405"/>
                <a:gd name="T51" fmla="*/ 25 h 882"/>
                <a:gd name="T52" fmla="*/ 473 w 1405"/>
                <a:gd name="T53" fmla="*/ 2 h 882"/>
                <a:gd name="T54" fmla="*/ 483 w 1405"/>
                <a:gd name="T55" fmla="*/ 2 h 882"/>
                <a:gd name="T56" fmla="*/ 483 w 1405"/>
                <a:gd name="T57" fmla="*/ 2 h 882"/>
                <a:gd name="T58" fmla="*/ 613 w 1405"/>
                <a:gd name="T59" fmla="*/ 22 h 882"/>
                <a:gd name="T60" fmla="*/ 627 w 1405"/>
                <a:gd name="T61" fmla="*/ 24 h 882"/>
                <a:gd name="T62" fmla="*/ 652 w 1405"/>
                <a:gd name="T63" fmla="*/ 35 h 882"/>
                <a:gd name="T64" fmla="*/ 784 w 1405"/>
                <a:gd name="T65" fmla="*/ 160 h 882"/>
                <a:gd name="T66" fmla="*/ 1328 w 1405"/>
                <a:gd name="T67" fmla="*/ 390 h 882"/>
                <a:gd name="T68" fmla="*/ 1403 w 1405"/>
                <a:gd name="T69" fmla="*/ 518 h 882"/>
                <a:gd name="T70" fmla="*/ 1404 w 1405"/>
                <a:gd name="T71" fmla="*/ 517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05" h="882">
                  <a:moveTo>
                    <a:pt x="1404" y="518"/>
                  </a:moveTo>
                  <a:cubicBezTo>
                    <a:pt x="1405" y="518"/>
                    <a:pt x="1405" y="518"/>
                    <a:pt x="1405" y="518"/>
                  </a:cubicBezTo>
                  <a:cubicBezTo>
                    <a:pt x="1403" y="471"/>
                    <a:pt x="1403" y="471"/>
                    <a:pt x="1403" y="471"/>
                  </a:cubicBezTo>
                  <a:cubicBezTo>
                    <a:pt x="1401" y="429"/>
                    <a:pt x="1370" y="394"/>
                    <a:pt x="1329" y="388"/>
                  </a:cubicBezTo>
                  <a:cubicBezTo>
                    <a:pt x="1081" y="353"/>
                    <a:pt x="1081" y="353"/>
                    <a:pt x="1081" y="353"/>
                  </a:cubicBezTo>
                  <a:cubicBezTo>
                    <a:pt x="785" y="158"/>
                    <a:pt x="785" y="158"/>
                    <a:pt x="785" y="158"/>
                  </a:cubicBezTo>
                  <a:cubicBezTo>
                    <a:pt x="761" y="142"/>
                    <a:pt x="740" y="120"/>
                    <a:pt x="725" y="94"/>
                  </a:cubicBezTo>
                  <a:cubicBezTo>
                    <a:pt x="709" y="67"/>
                    <a:pt x="684" y="45"/>
                    <a:pt x="653" y="33"/>
                  </a:cubicBezTo>
                  <a:cubicBezTo>
                    <a:pt x="627" y="23"/>
                    <a:pt x="627" y="23"/>
                    <a:pt x="627" y="23"/>
                  </a:cubicBezTo>
                  <a:cubicBezTo>
                    <a:pt x="627" y="23"/>
                    <a:pt x="627" y="23"/>
                    <a:pt x="627" y="23"/>
                  </a:cubicBezTo>
                  <a:cubicBezTo>
                    <a:pt x="627" y="23"/>
                    <a:pt x="550" y="5"/>
                    <a:pt x="483" y="0"/>
                  </a:cubicBezTo>
                  <a:cubicBezTo>
                    <a:pt x="483" y="0"/>
                    <a:pt x="483" y="0"/>
                    <a:pt x="483" y="0"/>
                  </a:cubicBezTo>
                  <a:cubicBezTo>
                    <a:pt x="483" y="0"/>
                    <a:pt x="483" y="0"/>
                    <a:pt x="483" y="0"/>
                  </a:cubicBezTo>
                  <a:cubicBezTo>
                    <a:pt x="483" y="0"/>
                    <a:pt x="425" y="0"/>
                    <a:pt x="354" y="24"/>
                  </a:cubicBezTo>
                  <a:cubicBezTo>
                    <a:pt x="283" y="47"/>
                    <a:pt x="200" y="95"/>
                    <a:pt x="148" y="190"/>
                  </a:cubicBezTo>
                  <a:cubicBezTo>
                    <a:pt x="65" y="344"/>
                    <a:pt x="17" y="646"/>
                    <a:pt x="1" y="759"/>
                  </a:cubicBezTo>
                  <a:cubicBezTo>
                    <a:pt x="1" y="761"/>
                    <a:pt x="0" y="763"/>
                    <a:pt x="0" y="765"/>
                  </a:cubicBezTo>
                  <a:cubicBezTo>
                    <a:pt x="0" y="787"/>
                    <a:pt x="17" y="806"/>
                    <a:pt x="39" y="808"/>
                  </a:cubicBezTo>
                  <a:cubicBezTo>
                    <a:pt x="671" y="881"/>
                    <a:pt x="671" y="881"/>
                    <a:pt x="671" y="881"/>
                  </a:cubicBezTo>
                  <a:cubicBezTo>
                    <a:pt x="671" y="881"/>
                    <a:pt x="671" y="881"/>
                    <a:pt x="671" y="881"/>
                  </a:cubicBezTo>
                  <a:cubicBezTo>
                    <a:pt x="672" y="882"/>
                    <a:pt x="674" y="882"/>
                    <a:pt x="675" y="882"/>
                  </a:cubicBezTo>
                  <a:cubicBezTo>
                    <a:pt x="729" y="882"/>
                    <a:pt x="772" y="838"/>
                    <a:pt x="772" y="784"/>
                  </a:cubicBezTo>
                  <a:cubicBezTo>
                    <a:pt x="772" y="783"/>
                    <a:pt x="772" y="781"/>
                    <a:pt x="772" y="780"/>
                  </a:cubicBezTo>
                  <a:cubicBezTo>
                    <a:pt x="758" y="457"/>
                    <a:pt x="758" y="457"/>
                    <a:pt x="758" y="457"/>
                  </a:cubicBezTo>
                  <a:cubicBezTo>
                    <a:pt x="758" y="457"/>
                    <a:pt x="758" y="457"/>
                    <a:pt x="758" y="457"/>
                  </a:cubicBezTo>
                  <a:cubicBezTo>
                    <a:pt x="758" y="456"/>
                    <a:pt x="758" y="456"/>
                    <a:pt x="758" y="456"/>
                  </a:cubicBezTo>
                  <a:cubicBezTo>
                    <a:pt x="758" y="448"/>
                    <a:pt x="761" y="442"/>
                    <a:pt x="766" y="437"/>
                  </a:cubicBezTo>
                  <a:cubicBezTo>
                    <a:pt x="770" y="433"/>
                    <a:pt x="777" y="430"/>
                    <a:pt x="783" y="430"/>
                  </a:cubicBezTo>
                  <a:cubicBezTo>
                    <a:pt x="786" y="430"/>
                    <a:pt x="789" y="431"/>
                    <a:pt x="792" y="432"/>
                  </a:cubicBezTo>
                  <a:cubicBezTo>
                    <a:pt x="1044" y="519"/>
                    <a:pt x="1044" y="519"/>
                    <a:pt x="1044" y="519"/>
                  </a:cubicBezTo>
                  <a:cubicBezTo>
                    <a:pt x="1405" y="519"/>
                    <a:pt x="1405" y="519"/>
                    <a:pt x="1405" y="519"/>
                  </a:cubicBezTo>
                  <a:cubicBezTo>
                    <a:pt x="1405" y="518"/>
                    <a:pt x="1405" y="518"/>
                    <a:pt x="1405" y="518"/>
                  </a:cubicBezTo>
                  <a:cubicBezTo>
                    <a:pt x="1404" y="518"/>
                    <a:pt x="1404" y="518"/>
                    <a:pt x="1404" y="518"/>
                  </a:cubicBezTo>
                  <a:cubicBezTo>
                    <a:pt x="1404" y="517"/>
                    <a:pt x="1404" y="517"/>
                    <a:pt x="1404" y="517"/>
                  </a:cubicBezTo>
                  <a:cubicBezTo>
                    <a:pt x="1045" y="517"/>
                    <a:pt x="1045" y="517"/>
                    <a:pt x="1045" y="517"/>
                  </a:cubicBezTo>
                  <a:cubicBezTo>
                    <a:pt x="792" y="430"/>
                    <a:pt x="792" y="430"/>
                    <a:pt x="792" y="430"/>
                  </a:cubicBezTo>
                  <a:cubicBezTo>
                    <a:pt x="789" y="429"/>
                    <a:pt x="786" y="428"/>
                    <a:pt x="783" y="428"/>
                  </a:cubicBezTo>
                  <a:cubicBezTo>
                    <a:pt x="769" y="428"/>
                    <a:pt x="756" y="440"/>
                    <a:pt x="756" y="456"/>
                  </a:cubicBezTo>
                  <a:cubicBezTo>
                    <a:pt x="756" y="456"/>
                    <a:pt x="756" y="456"/>
                    <a:pt x="756" y="457"/>
                  </a:cubicBezTo>
                  <a:cubicBezTo>
                    <a:pt x="756" y="457"/>
                    <a:pt x="756" y="457"/>
                    <a:pt x="756" y="457"/>
                  </a:cubicBezTo>
                  <a:cubicBezTo>
                    <a:pt x="770" y="780"/>
                    <a:pt x="770" y="780"/>
                    <a:pt x="770" y="780"/>
                  </a:cubicBezTo>
                  <a:cubicBezTo>
                    <a:pt x="770" y="781"/>
                    <a:pt x="770" y="783"/>
                    <a:pt x="770" y="784"/>
                  </a:cubicBezTo>
                  <a:cubicBezTo>
                    <a:pt x="770" y="810"/>
                    <a:pt x="760" y="834"/>
                    <a:pt x="742" y="852"/>
                  </a:cubicBezTo>
                  <a:cubicBezTo>
                    <a:pt x="725" y="869"/>
                    <a:pt x="701" y="880"/>
                    <a:pt x="675" y="880"/>
                  </a:cubicBezTo>
                  <a:cubicBezTo>
                    <a:pt x="674" y="880"/>
                    <a:pt x="672" y="880"/>
                    <a:pt x="671" y="879"/>
                  </a:cubicBezTo>
                  <a:cubicBezTo>
                    <a:pt x="671" y="880"/>
                    <a:pt x="671" y="880"/>
                    <a:pt x="671" y="880"/>
                  </a:cubicBezTo>
                  <a:cubicBezTo>
                    <a:pt x="671" y="879"/>
                    <a:pt x="671" y="879"/>
                    <a:pt x="671" y="879"/>
                  </a:cubicBezTo>
                  <a:cubicBezTo>
                    <a:pt x="39" y="806"/>
                    <a:pt x="39" y="806"/>
                    <a:pt x="39" y="806"/>
                  </a:cubicBezTo>
                  <a:cubicBezTo>
                    <a:pt x="18" y="804"/>
                    <a:pt x="2" y="786"/>
                    <a:pt x="2" y="765"/>
                  </a:cubicBezTo>
                  <a:cubicBezTo>
                    <a:pt x="2" y="763"/>
                    <a:pt x="3" y="761"/>
                    <a:pt x="3" y="759"/>
                  </a:cubicBezTo>
                  <a:cubicBezTo>
                    <a:pt x="19" y="647"/>
                    <a:pt x="67" y="344"/>
                    <a:pt x="150" y="191"/>
                  </a:cubicBezTo>
                  <a:cubicBezTo>
                    <a:pt x="201" y="97"/>
                    <a:pt x="284" y="49"/>
                    <a:pt x="355" y="25"/>
                  </a:cubicBezTo>
                  <a:cubicBezTo>
                    <a:pt x="390" y="14"/>
                    <a:pt x="422" y="8"/>
                    <a:pt x="445" y="5"/>
                  </a:cubicBezTo>
                  <a:cubicBezTo>
                    <a:pt x="457" y="3"/>
                    <a:pt x="466" y="2"/>
                    <a:pt x="473" y="2"/>
                  </a:cubicBezTo>
                  <a:cubicBezTo>
                    <a:pt x="476" y="2"/>
                    <a:pt x="479" y="2"/>
                    <a:pt x="480" y="2"/>
                  </a:cubicBezTo>
                  <a:cubicBezTo>
                    <a:pt x="482" y="2"/>
                    <a:pt x="483" y="2"/>
                    <a:pt x="483" y="2"/>
                  </a:cubicBezTo>
                  <a:cubicBezTo>
                    <a:pt x="483" y="1"/>
                    <a:pt x="483" y="1"/>
                    <a:pt x="483" y="1"/>
                  </a:cubicBezTo>
                  <a:cubicBezTo>
                    <a:pt x="483" y="2"/>
                    <a:pt x="483" y="2"/>
                    <a:pt x="483" y="2"/>
                  </a:cubicBezTo>
                  <a:cubicBezTo>
                    <a:pt x="516" y="4"/>
                    <a:pt x="552" y="10"/>
                    <a:pt x="580" y="15"/>
                  </a:cubicBezTo>
                  <a:cubicBezTo>
                    <a:pt x="593" y="18"/>
                    <a:pt x="605" y="20"/>
                    <a:pt x="613" y="22"/>
                  </a:cubicBezTo>
                  <a:cubicBezTo>
                    <a:pt x="622" y="24"/>
                    <a:pt x="627" y="25"/>
                    <a:pt x="627" y="25"/>
                  </a:cubicBezTo>
                  <a:cubicBezTo>
                    <a:pt x="627" y="24"/>
                    <a:pt x="627" y="24"/>
                    <a:pt x="627" y="24"/>
                  </a:cubicBezTo>
                  <a:cubicBezTo>
                    <a:pt x="626" y="25"/>
                    <a:pt x="626" y="25"/>
                    <a:pt x="626" y="25"/>
                  </a:cubicBezTo>
                  <a:cubicBezTo>
                    <a:pt x="652" y="35"/>
                    <a:pt x="652" y="35"/>
                    <a:pt x="652" y="35"/>
                  </a:cubicBezTo>
                  <a:cubicBezTo>
                    <a:pt x="683" y="47"/>
                    <a:pt x="707" y="68"/>
                    <a:pt x="723" y="95"/>
                  </a:cubicBezTo>
                  <a:cubicBezTo>
                    <a:pt x="739" y="121"/>
                    <a:pt x="759" y="143"/>
                    <a:pt x="784" y="160"/>
                  </a:cubicBezTo>
                  <a:cubicBezTo>
                    <a:pt x="1080" y="354"/>
                    <a:pt x="1080" y="354"/>
                    <a:pt x="1080" y="354"/>
                  </a:cubicBezTo>
                  <a:cubicBezTo>
                    <a:pt x="1328" y="390"/>
                    <a:pt x="1328" y="390"/>
                    <a:pt x="1328" y="390"/>
                  </a:cubicBezTo>
                  <a:cubicBezTo>
                    <a:pt x="1369" y="396"/>
                    <a:pt x="1399" y="430"/>
                    <a:pt x="1401" y="471"/>
                  </a:cubicBezTo>
                  <a:cubicBezTo>
                    <a:pt x="1403" y="518"/>
                    <a:pt x="1403" y="518"/>
                    <a:pt x="1403" y="518"/>
                  </a:cubicBezTo>
                  <a:cubicBezTo>
                    <a:pt x="1404" y="518"/>
                    <a:pt x="1404" y="518"/>
                    <a:pt x="1404" y="518"/>
                  </a:cubicBezTo>
                  <a:cubicBezTo>
                    <a:pt x="1404" y="517"/>
                    <a:pt x="1404" y="517"/>
                    <a:pt x="1404" y="517"/>
                  </a:cubicBezTo>
                  <a:lnTo>
                    <a:pt x="1404" y="5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任意多边形: 形状 158"/>
            <p:cNvSpPr>
              <a:spLocks/>
            </p:cNvSpPr>
            <p:nvPr/>
          </p:nvSpPr>
          <p:spPr bwMode="auto">
            <a:xfrm>
              <a:off x="11004744" y="4682525"/>
              <a:ext cx="332172" cy="366004"/>
            </a:xfrm>
            <a:custGeom>
              <a:avLst/>
              <a:gdLst>
                <a:gd name="T0" fmla="*/ 59 w 216"/>
                <a:gd name="T1" fmla="*/ 0 h 238"/>
                <a:gd name="T2" fmla="*/ 47 w 216"/>
                <a:gd name="T3" fmla="*/ 0 h 238"/>
                <a:gd name="T4" fmla="*/ 0 w 216"/>
                <a:gd name="T5" fmla="*/ 102 h 238"/>
                <a:gd name="T6" fmla="*/ 136 w 216"/>
                <a:gd name="T7" fmla="*/ 238 h 238"/>
                <a:gd name="T8" fmla="*/ 216 w 216"/>
                <a:gd name="T9" fmla="*/ 211 h 238"/>
                <a:gd name="T10" fmla="*/ 215 w 216"/>
                <a:gd name="T11" fmla="*/ 202 h 238"/>
                <a:gd name="T12" fmla="*/ 136 w 216"/>
                <a:gd name="T13" fmla="*/ 230 h 238"/>
                <a:gd name="T14" fmla="*/ 46 w 216"/>
                <a:gd name="T15" fmla="*/ 192 h 238"/>
                <a:gd name="T16" fmla="*/ 8 w 216"/>
                <a:gd name="T17" fmla="*/ 102 h 238"/>
                <a:gd name="T18" fmla="*/ 46 w 216"/>
                <a:gd name="T19" fmla="*/ 12 h 238"/>
                <a:gd name="T20" fmla="*/ 59 w 216"/>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238">
                  <a:moveTo>
                    <a:pt x="59" y="0"/>
                  </a:moveTo>
                  <a:cubicBezTo>
                    <a:pt x="47" y="0"/>
                    <a:pt x="47" y="0"/>
                    <a:pt x="47" y="0"/>
                  </a:cubicBezTo>
                  <a:cubicBezTo>
                    <a:pt x="18" y="25"/>
                    <a:pt x="0" y="61"/>
                    <a:pt x="0" y="102"/>
                  </a:cubicBezTo>
                  <a:cubicBezTo>
                    <a:pt x="0" y="177"/>
                    <a:pt x="61" y="238"/>
                    <a:pt x="136" y="238"/>
                  </a:cubicBezTo>
                  <a:cubicBezTo>
                    <a:pt x="166" y="238"/>
                    <a:pt x="194" y="228"/>
                    <a:pt x="216" y="211"/>
                  </a:cubicBezTo>
                  <a:cubicBezTo>
                    <a:pt x="215" y="202"/>
                    <a:pt x="215" y="202"/>
                    <a:pt x="215" y="202"/>
                  </a:cubicBezTo>
                  <a:cubicBezTo>
                    <a:pt x="193" y="219"/>
                    <a:pt x="166" y="230"/>
                    <a:pt x="136" y="230"/>
                  </a:cubicBezTo>
                  <a:cubicBezTo>
                    <a:pt x="100" y="230"/>
                    <a:pt x="69" y="215"/>
                    <a:pt x="46" y="192"/>
                  </a:cubicBezTo>
                  <a:cubicBezTo>
                    <a:pt x="22" y="169"/>
                    <a:pt x="8" y="137"/>
                    <a:pt x="8" y="102"/>
                  </a:cubicBezTo>
                  <a:cubicBezTo>
                    <a:pt x="8" y="67"/>
                    <a:pt x="22" y="35"/>
                    <a:pt x="46" y="12"/>
                  </a:cubicBezTo>
                  <a:cubicBezTo>
                    <a:pt x="50" y="8"/>
                    <a:pt x="54" y="4"/>
                    <a:pt x="59" y="0"/>
                  </a:cubicBezTo>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任意多边形: 形状 159"/>
            <p:cNvSpPr>
              <a:spLocks/>
            </p:cNvSpPr>
            <p:nvPr/>
          </p:nvSpPr>
          <p:spPr bwMode="auto">
            <a:xfrm>
              <a:off x="11077022" y="4631777"/>
              <a:ext cx="242977" cy="50749"/>
            </a:xfrm>
            <a:custGeom>
              <a:avLst/>
              <a:gdLst>
                <a:gd name="T0" fmla="*/ 89 w 158"/>
                <a:gd name="T1" fmla="*/ 0 h 33"/>
                <a:gd name="T2" fmla="*/ 0 w 158"/>
                <a:gd name="T3" fmla="*/ 33 h 33"/>
                <a:gd name="T4" fmla="*/ 12 w 158"/>
                <a:gd name="T5" fmla="*/ 33 h 33"/>
                <a:gd name="T6" fmla="*/ 89 w 158"/>
                <a:gd name="T7" fmla="*/ 8 h 33"/>
                <a:gd name="T8" fmla="*/ 143 w 158"/>
                <a:gd name="T9" fmla="*/ 20 h 33"/>
                <a:gd name="T10" fmla="*/ 158 w 158"/>
                <a:gd name="T11" fmla="*/ 19 h 33"/>
                <a:gd name="T12" fmla="*/ 89 w 158"/>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58" h="33">
                  <a:moveTo>
                    <a:pt x="89" y="0"/>
                  </a:moveTo>
                  <a:cubicBezTo>
                    <a:pt x="55" y="0"/>
                    <a:pt x="23" y="12"/>
                    <a:pt x="0" y="33"/>
                  </a:cubicBezTo>
                  <a:cubicBezTo>
                    <a:pt x="12" y="33"/>
                    <a:pt x="12" y="33"/>
                    <a:pt x="12" y="33"/>
                  </a:cubicBezTo>
                  <a:cubicBezTo>
                    <a:pt x="34" y="17"/>
                    <a:pt x="60" y="8"/>
                    <a:pt x="89" y="8"/>
                  </a:cubicBezTo>
                  <a:cubicBezTo>
                    <a:pt x="108" y="8"/>
                    <a:pt x="126" y="12"/>
                    <a:pt x="143" y="20"/>
                  </a:cubicBezTo>
                  <a:cubicBezTo>
                    <a:pt x="147" y="19"/>
                    <a:pt x="152" y="19"/>
                    <a:pt x="158" y="19"/>
                  </a:cubicBezTo>
                  <a:cubicBezTo>
                    <a:pt x="138" y="7"/>
                    <a:pt x="114" y="0"/>
                    <a:pt x="8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形状 160"/>
            <p:cNvSpPr>
              <a:spLocks noEditPoints="1"/>
            </p:cNvSpPr>
            <p:nvPr/>
          </p:nvSpPr>
          <p:spPr bwMode="auto">
            <a:xfrm>
              <a:off x="11296932" y="4660995"/>
              <a:ext cx="124565" cy="346013"/>
            </a:xfrm>
            <a:custGeom>
              <a:avLst/>
              <a:gdLst>
                <a:gd name="T0" fmla="*/ 81 w 81"/>
                <a:gd name="T1" fmla="*/ 116 h 225"/>
                <a:gd name="T2" fmla="*/ 77 w 81"/>
                <a:gd name="T3" fmla="*/ 116 h 225"/>
                <a:gd name="T4" fmla="*/ 73 w 81"/>
                <a:gd name="T5" fmla="*/ 116 h 225"/>
                <a:gd name="T6" fmla="*/ 36 w 81"/>
                <a:gd name="T7" fmla="*/ 206 h 225"/>
                <a:gd name="T8" fmla="*/ 25 w 81"/>
                <a:gd name="T9" fmla="*/ 216 h 225"/>
                <a:gd name="T10" fmla="*/ 26 w 81"/>
                <a:gd name="T11" fmla="*/ 225 h 225"/>
                <a:gd name="T12" fmla="*/ 81 w 81"/>
                <a:gd name="T13" fmla="*/ 116 h 225"/>
                <a:gd name="T14" fmla="*/ 81 w 81"/>
                <a:gd name="T15" fmla="*/ 116 h 225"/>
                <a:gd name="T16" fmla="*/ 81 w 81"/>
                <a:gd name="T17" fmla="*/ 116 h 225"/>
                <a:gd name="T18" fmla="*/ 81 w 81"/>
                <a:gd name="T19" fmla="*/ 116 h 225"/>
                <a:gd name="T20" fmla="*/ 15 w 81"/>
                <a:gd name="T21" fmla="*/ 0 h 225"/>
                <a:gd name="T22" fmla="*/ 0 w 81"/>
                <a:gd name="T23" fmla="*/ 1 h 225"/>
                <a:gd name="T24" fmla="*/ 36 w 81"/>
                <a:gd name="T25" fmla="*/ 26 h 225"/>
                <a:gd name="T26" fmla="*/ 73 w 81"/>
                <a:gd name="T27" fmla="*/ 116 h 225"/>
                <a:gd name="T28" fmla="*/ 77 w 81"/>
                <a:gd name="T29" fmla="*/ 116 h 225"/>
                <a:gd name="T30" fmla="*/ 81 w 81"/>
                <a:gd name="T31" fmla="*/ 116 h 225"/>
                <a:gd name="T32" fmla="*/ 81 w 81"/>
                <a:gd name="T33" fmla="*/ 116 h 225"/>
                <a:gd name="T34" fmla="*/ 15 w 81"/>
                <a:gd name="T3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225">
                  <a:moveTo>
                    <a:pt x="81" y="116"/>
                  </a:moveTo>
                  <a:cubicBezTo>
                    <a:pt x="77" y="116"/>
                    <a:pt x="77" y="116"/>
                    <a:pt x="77" y="116"/>
                  </a:cubicBezTo>
                  <a:cubicBezTo>
                    <a:pt x="73" y="116"/>
                    <a:pt x="73" y="116"/>
                    <a:pt x="73" y="116"/>
                  </a:cubicBezTo>
                  <a:cubicBezTo>
                    <a:pt x="73" y="151"/>
                    <a:pt x="59" y="183"/>
                    <a:pt x="36" y="206"/>
                  </a:cubicBezTo>
                  <a:cubicBezTo>
                    <a:pt x="32" y="210"/>
                    <a:pt x="29" y="213"/>
                    <a:pt x="25" y="216"/>
                  </a:cubicBezTo>
                  <a:cubicBezTo>
                    <a:pt x="26" y="225"/>
                    <a:pt x="26" y="225"/>
                    <a:pt x="26" y="225"/>
                  </a:cubicBezTo>
                  <a:cubicBezTo>
                    <a:pt x="60" y="200"/>
                    <a:pt x="81" y="161"/>
                    <a:pt x="81" y="116"/>
                  </a:cubicBezTo>
                  <a:moveTo>
                    <a:pt x="81" y="116"/>
                  </a:moveTo>
                  <a:cubicBezTo>
                    <a:pt x="81" y="116"/>
                    <a:pt x="81" y="116"/>
                    <a:pt x="81" y="116"/>
                  </a:cubicBezTo>
                  <a:cubicBezTo>
                    <a:pt x="81" y="116"/>
                    <a:pt x="81" y="116"/>
                    <a:pt x="81" y="116"/>
                  </a:cubicBezTo>
                  <a:moveTo>
                    <a:pt x="15" y="0"/>
                  </a:moveTo>
                  <a:cubicBezTo>
                    <a:pt x="9" y="0"/>
                    <a:pt x="4" y="0"/>
                    <a:pt x="0" y="1"/>
                  </a:cubicBezTo>
                  <a:cubicBezTo>
                    <a:pt x="13" y="7"/>
                    <a:pt x="25" y="16"/>
                    <a:pt x="36" y="26"/>
                  </a:cubicBezTo>
                  <a:cubicBezTo>
                    <a:pt x="59" y="49"/>
                    <a:pt x="73" y="81"/>
                    <a:pt x="73" y="116"/>
                  </a:cubicBezTo>
                  <a:cubicBezTo>
                    <a:pt x="77" y="116"/>
                    <a:pt x="77" y="116"/>
                    <a:pt x="77" y="116"/>
                  </a:cubicBezTo>
                  <a:cubicBezTo>
                    <a:pt x="81" y="116"/>
                    <a:pt x="81" y="116"/>
                    <a:pt x="81" y="116"/>
                  </a:cubicBezTo>
                  <a:cubicBezTo>
                    <a:pt x="81" y="116"/>
                    <a:pt x="81" y="116"/>
                    <a:pt x="81" y="116"/>
                  </a:cubicBezTo>
                  <a:cubicBezTo>
                    <a:pt x="81" y="67"/>
                    <a:pt x="55" y="24"/>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形状 161"/>
            <p:cNvSpPr>
              <a:spLocks noEditPoints="1"/>
            </p:cNvSpPr>
            <p:nvPr/>
          </p:nvSpPr>
          <p:spPr bwMode="auto">
            <a:xfrm>
              <a:off x="6348188" y="1540404"/>
              <a:ext cx="276810" cy="276810"/>
            </a:xfrm>
            <a:custGeom>
              <a:avLst/>
              <a:gdLst>
                <a:gd name="T0" fmla="*/ 180 w 180"/>
                <a:gd name="T1" fmla="*/ 90 h 180"/>
                <a:gd name="T2" fmla="*/ 180 w 180"/>
                <a:gd name="T3" fmla="*/ 90 h 180"/>
                <a:gd name="T4" fmla="*/ 180 w 180"/>
                <a:gd name="T5" fmla="*/ 90 h 180"/>
                <a:gd name="T6" fmla="*/ 90 w 180"/>
                <a:gd name="T7" fmla="*/ 0 h 180"/>
                <a:gd name="T8" fmla="*/ 0 w 180"/>
                <a:gd name="T9" fmla="*/ 90 h 180"/>
                <a:gd name="T10" fmla="*/ 90 w 180"/>
                <a:gd name="T11" fmla="*/ 180 h 180"/>
                <a:gd name="T12" fmla="*/ 180 w 180"/>
                <a:gd name="T13" fmla="*/ 90 h 180"/>
                <a:gd name="T14" fmla="*/ 176 w 180"/>
                <a:gd name="T15" fmla="*/ 90 h 180"/>
                <a:gd name="T16" fmla="*/ 172 w 180"/>
                <a:gd name="T17" fmla="*/ 90 h 180"/>
                <a:gd name="T18" fmla="*/ 148 w 180"/>
                <a:gd name="T19" fmla="*/ 148 h 180"/>
                <a:gd name="T20" fmla="*/ 90 w 180"/>
                <a:gd name="T21" fmla="*/ 172 h 180"/>
                <a:gd name="T22" fmla="*/ 32 w 180"/>
                <a:gd name="T23" fmla="*/ 148 h 180"/>
                <a:gd name="T24" fmla="*/ 8 w 180"/>
                <a:gd name="T25" fmla="*/ 90 h 180"/>
                <a:gd name="T26" fmla="*/ 32 w 180"/>
                <a:gd name="T27" fmla="*/ 32 h 180"/>
                <a:gd name="T28" fmla="*/ 90 w 180"/>
                <a:gd name="T29" fmla="*/ 8 h 180"/>
                <a:gd name="T30" fmla="*/ 148 w 180"/>
                <a:gd name="T31" fmla="*/ 32 h 180"/>
                <a:gd name="T32" fmla="*/ 172 w 180"/>
                <a:gd name="T33" fmla="*/ 90 h 180"/>
                <a:gd name="T34" fmla="*/ 176 w 180"/>
                <a:gd name="T35" fmla="*/ 90 h 180"/>
                <a:gd name="T36" fmla="*/ 180 w 180"/>
                <a:gd name="T37" fmla="*/ 90 h 180"/>
                <a:gd name="T38" fmla="*/ 180 w 180"/>
                <a:gd name="T39" fmla="*/ 90 h 180"/>
                <a:gd name="T40" fmla="*/ 90 w 180"/>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80">
                  <a:moveTo>
                    <a:pt x="180" y="90"/>
                  </a:moveTo>
                  <a:cubicBezTo>
                    <a:pt x="180" y="90"/>
                    <a:pt x="180" y="90"/>
                    <a:pt x="180" y="90"/>
                  </a:cubicBezTo>
                  <a:cubicBezTo>
                    <a:pt x="180" y="90"/>
                    <a:pt x="180" y="90"/>
                    <a:pt x="180" y="90"/>
                  </a:cubicBezTo>
                  <a:moveTo>
                    <a:pt x="90" y="0"/>
                  </a:moveTo>
                  <a:cubicBezTo>
                    <a:pt x="40" y="0"/>
                    <a:pt x="0" y="40"/>
                    <a:pt x="0" y="90"/>
                  </a:cubicBezTo>
                  <a:cubicBezTo>
                    <a:pt x="0" y="140"/>
                    <a:pt x="40" y="180"/>
                    <a:pt x="90" y="180"/>
                  </a:cubicBezTo>
                  <a:cubicBezTo>
                    <a:pt x="140" y="180"/>
                    <a:pt x="180" y="140"/>
                    <a:pt x="180" y="90"/>
                  </a:cubicBezTo>
                  <a:cubicBezTo>
                    <a:pt x="176" y="90"/>
                    <a:pt x="176" y="90"/>
                    <a:pt x="176" y="90"/>
                  </a:cubicBezTo>
                  <a:cubicBezTo>
                    <a:pt x="172" y="90"/>
                    <a:pt x="172" y="90"/>
                    <a:pt x="172" y="90"/>
                  </a:cubicBezTo>
                  <a:cubicBezTo>
                    <a:pt x="172" y="113"/>
                    <a:pt x="163" y="133"/>
                    <a:pt x="148" y="148"/>
                  </a:cubicBezTo>
                  <a:cubicBezTo>
                    <a:pt x="133" y="163"/>
                    <a:pt x="113" y="172"/>
                    <a:pt x="90" y="172"/>
                  </a:cubicBezTo>
                  <a:cubicBezTo>
                    <a:pt x="67" y="172"/>
                    <a:pt x="47" y="163"/>
                    <a:pt x="32" y="148"/>
                  </a:cubicBezTo>
                  <a:cubicBezTo>
                    <a:pt x="17" y="133"/>
                    <a:pt x="8" y="113"/>
                    <a:pt x="8" y="90"/>
                  </a:cubicBezTo>
                  <a:cubicBezTo>
                    <a:pt x="8" y="67"/>
                    <a:pt x="17" y="47"/>
                    <a:pt x="32" y="32"/>
                  </a:cubicBezTo>
                  <a:cubicBezTo>
                    <a:pt x="47" y="17"/>
                    <a:pt x="67" y="8"/>
                    <a:pt x="90" y="8"/>
                  </a:cubicBezTo>
                  <a:cubicBezTo>
                    <a:pt x="113" y="8"/>
                    <a:pt x="133" y="17"/>
                    <a:pt x="148" y="32"/>
                  </a:cubicBezTo>
                  <a:cubicBezTo>
                    <a:pt x="163" y="47"/>
                    <a:pt x="172" y="67"/>
                    <a:pt x="172" y="90"/>
                  </a:cubicBezTo>
                  <a:cubicBezTo>
                    <a:pt x="176" y="90"/>
                    <a:pt x="176" y="90"/>
                    <a:pt x="176" y="90"/>
                  </a:cubicBezTo>
                  <a:cubicBezTo>
                    <a:pt x="180" y="90"/>
                    <a:pt x="180" y="90"/>
                    <a:pt x="180" y="90"/>
                  </a:cubicBezTo>
                  <a:cubicBezTo>
                    <a:pt x="180" y="90"/>
                    <a:pt x="180" y="90"/>
                    <a:pt x="180" y="90"/>
                  </a:cubicBezTo>
                  <a:cubicBezTo>
                    <a:pt x="180" y="40"/>
                    <a:pt x="140" y="0"/>
                    <a:pt x="90" y="0"/>
                  </a:cubicBezTo>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形状 162"/>
            <p:cNvSpPr>
              <a:spLocks noEditPoints="1"/>
            </p:cNvSpPr>
            <p:nvPr/>
          </p:nvSpPr>
          <p:spPr bwMode="auto">
            <a:xfrm>
              <a:off x="6194405" y="1441983"/>
              <a:ext cx="1311771" cy="489031"/>
            </a:xfrm>
            <a:custGeom>
              <a:avLst/>
              <a:gdLst>
                <a:gd name="T0" fmla="*/ 44 w 853"/>
                <a:gd name="T1" fmla="*/ 310 h 318"/>
                <a:gd name="T2" fmla="*/ 18 w 853"/>
                <a:gd name="T3" fmla="*/ 299 h 318"/>
                <a:gd name="T4" fmla="*/ 8 w 853"/>
                <a:gd name="T5" fmla="*/ 273 h 318"/>
                <a:gd name="T6" fmla="*/ 8 w 853"/>
                <a:gd name="T7" fmla="*/ 44 h 318"/>
                <a:gd name="T8" fmla="*/ 18 w 853"/>
                <a:gd name="T9" fmla="*/ 18 h 318"/>
                <a:gd name="T10" fmla="*/ 44 w 853"/>
                <a:gd name="T11" fmla="*/ 8 h 318"/>
                <a:gd name="T12" fmla="*/ 808 w 853"/>
                <a:gd name="T13" fmla="*/ 8 h 318"/>
                <a:gd name="T14" fmla="*/ 834 w 853"/>
                <a:gd name="T15" fmla="*/ 18 h 318"/>
                <a:gd name="T16" fmla="*/ 845 w 853"/>
                <a:gd name="T17" fmla="*/ 44 h 318"/>
                <a:gd name="T18" fmla="*/ 845 w 853"/>
                <a:gd name="T19" fmla="*/ 273 h 318"/>
                <a:gd name="T20" fmla="*/ 834 w 853"/>
                <a:gd name="T21" fmla="*/ 299 h 318"/>
                <a:gd name="T22" fmla="*/ 808 w 853"/>
                <a:gd name="T23" fmla="*/ 310 h 318"/>
                <a:gd name="T24" fmla="*/ 808 w 853"/>
                <a:gd name="T25" fmla="*/ 310 h 318"/>
                <a:gd name="T26" fmla="*/ 44 w 853"/>
                <a:gd name="T27" fmla="*/ 310 h 318"/>
                <a:gd name="T28" fmla="*/ 808 w 853"/>
                <a:gd name="T29" fmla="*/ 0 h 318"/>
                <a:gd name="T30" fmla="*/ 44 w 853"/>
                <a:gd name="T31" fmla="*/ 0 h 318"/>
                <a:gd name="T32" fmla="*/ 0 w 853"/>
                <a:gd name="T33" fmla="*/ 44 h 318"/>
                <a:gd name="T34" fmla="*/ 0 w 853"/>
                <a:gd name="T35" fmla="*/ 273 h 318"/>
                <a:gd name="T36" fmla="*/ 44 w 853"/>
                <a:gd name="T37" fmla="*/ 318 h 318"/>
                <a:gd name="T38" fmla="*/ 306 w 853"/>
                <a:gd name="T39" fmla="*/ 318 h 318"/>
                <a:gd name="T40" fmla="*/ 306 w 853"/>
                <a:gd name="T41" fmla="*/ 315 h 318"/>
                <a:gd name="T42" fmla="*/ 314 w 853"/>
                <a:gd name="T43" fmla="*/ 315 h 318"/>
                <a:gd name="T44" fmla="*/ 314 w 853"/>
                <a:gd name="T45" fmla="*/ 318 h 318"/>
                <a:gd name="T46" fmla="*/ 808 w 853"/>
                <a:gd name="T47" fmla="*/ 318 h 318"/>
                <a:gd name="T48" fmla="*/ 853 w 853"/>
                <a:gd name="T49" fmla="*/ 273 h 318"/>
                <a:gd name="T50" fmla="*/ 853 w 853"/>
                <a:gd name="T51" fmla="*/ 170 h 318"/>
                <a:gd name="T52" fmla="*/ 850 w 853"/>
                <a:gd name="T53" fmla="*/ 170 h 318"/>
                <a:gd name="T54" fmla="*/ 850 w 853"/>
                <a:gd name="T55" fmla="*/ 162 h 318"/>
                <a:gd name="T56" fmla="*/ 853 w 853"/>
                <a:gd name="T57" fmla="*/ 162 h 318"/>
                <a:gd name="T58" fmla="*/ 853 w 853"/>
                <a:gd name="T59" fmla="*/ 44 h 318"/>
                <a:gd name="T60" fmla="*/ 808 w 853"/>
                <a:gd name="T6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3" h="318">
                  <a:moveTo>
                    <a:pt x="44" y="310"/>
                  </a:moveTo>
                  <a:cubicBezTo>
                    <a:pt x="34" y="310"/>
                    <a:pt x="25" y="306"/>
                    <a:pt x="18" y="299"/>
                  </a:cubicBezTo>
                  <a:cubicBezTo>
                    <a:pt x="12" y="292"/>
                    <a:pt x="8" y="283"/>
                    <a:pt x="8" y="273"/>
                  </a:cubicBezTo>
                  <a:cubicBezTo>
                    <a:pt x="8" y="44"/>
                    <a:pt x="8" y="44"/>
                    <a:pt x="8" y="44"/>
                  </a:cubicBezTo>
                  <a:cubicBezTo>
                    <a:pt x="8" y="34"/>
                    <a:pt x="12" y="25"/>
                    <a:pt x="18" y="18"/>
                  </a:cubicBezTo>
                  <a:cubicBezTo>
                    <a:pt x="25" y="12"/>
                    <a:pt x="34" y="8"/>
                    <a:pt x="44" y="8"/>
                  </a:cubicBezTo>
                  <a:cubicBezTo>
                    <a:pt x="808" y="8"/>
                    <a:pt x="808" y="8"/>
                    <a:pt x="808" y="8"/>
                  </a:cubicBezTo>
                  <a:cubicBezTo>
                    <a:pt x="818" y="8"/>
                    <a:pt x="827" y="12"/>
                    <a:pt x="834" y="18"/>
                  </a:cubicBezTo>
                  <a:cubicBezTo>
                    <a:pt x="841" y="25"/>
                    <a:pt x="845" y="34"/>
                    <a:pt x="845" y="44"/>
                  </a:cubicBezTo>
                  <a:cubicBezTo>
                    <a:pt x="845" y="273"/>
                    <a:pt x="845" y="273"/>
                    <a:pt x="845" y="273"/>
                  </a:cubicBezTo>
                  <a:cubicBezTo>
                    <a:pt x="845" y="283"/>
                    <a:pt x="841" y="292"/>
                    <a:pt x="834" y="299"/>
                  </a:cubicBezTo>
                  <a:cubicBezTo>
                    <a:pt x="827" y="306"/>
                    <a:pt x="818" y="310"/>
                    <a:pt x="808" y="310"/>
                  </a:cubicBezTo>
                  <a:cubicBezTo>
                    <a:pt x="808" y="310"/>
                    <a:pt x="808" y="310"/>
                    <a:pt x="808" y="310"/>
                  </a:cubicBezTo>
                  <a:cubicBezTo>
                    <a:pt x="44" y="310"/>
                    <a:pt x="44" y="310"/>
                    <a:pt x="44" y="310"/>
                  </a:cubicBezTo>
                  <a:moveTo>
                    <a:pt x="808" y="0"/>
                  </a:moveTo>
                  <a:cubicBezTo>
                    <a:pt x="44" y="0"/>
                    <a:pt x="44" y="0"/>
                    <a:pt x="44" y="0"/>
                  </a:cubicBezTo>
                  <a:cubicBezTo>
                    <a:pt x="20" y="0"/>
                    <a:pt x="0" y="20"/>
                    <a:pt x="0" y="44"/>
                  </a:cubicBezTo>
                  <a:cubicBezTo>
                    <a:pt x="0" y="273"/>
                    <a:pt x="0" y="273"/>
                    <a:pt x="0" y="273"/>
                  </a:cubicBezTo>
                  <a:cubicBezTo>
                    <a:pt x="0" y="298"/>
                    <a:pt x="20" y="318"/>
                    <a:pt x="44" y="318"/>
                  </a:cubicBezTo>
                  <a:cubicBezTo>
                    <a:pt x="306" y="318"/>
                    <a:pt x="306" y="318"/>
                    <a:pt x="306" y="318"/>
                  </a:cubicBezTo>
                  <a:cubicBezTo>
                    <a:pt x="306" y="315"/>
                    <a:pt x="306" y="315"/>
                    <a:pt x="306" y="315"/>
                  </a:cubicBezTo>
                  <a:cubicBezTo>
                    <a:pt x="314" y="315"/>
                    <a:pt x="314" y="315"/>
                    <a:pt x="314" y="315"/>
                  </a:cubicBezTo>
                  <a:cubicBezTo>
                    <a:pt x="314" y="318"/>
                    <a:pt x="314" y="318"/>
                    <a:pt x="314" y="318"/>
                  </a:cubicBezTo>
                  <a:cubicBezTo>
                    <a:pt x="808" y="318"/>
                    <a:pt x="808" y="318"/>
                    <a:pt x="808" y="318"/>
                  </a:cubicBezTo>
                  <a:cubicBezTo>
                    <a:pt x="833" y="318"/>
                    <a:pt x="853" y="298"/>
                    <a:pt x="853" y="273"/>
                  </a:cubicBezTo>
                  <a:cubicBezTo>
                    <a:pt x="853" y="170"/>
                    <a:pt x="853" y="170"/>
                    <a:pt x="853" y="170"/>
                  </a:cubicBezTo>
                  <a:cubicBezTo>
                    <a:pt x="850" y="170"/>
                    <a:pt x="850" y="170"/>
                    <a:pt x="850" y="170"/>
                  </a:cubicBezTo>
                  <a:cubicBezTo>
                    <a:pt x="850" y="162"/>
                    <a:pt x="850" y="162"/>
                    <a:pt x="850" y="162"/>
                  </a:cubicBezTo>
                  <a:cubicBezTo>
                    <a:pt x="853" y="162"/>
                    <a:pt x="853" y="162"/>
                    <a:pt x="853" y="162"/>
                  </a:cubicBezTo>
                  <a:cubicBezTo>
                    <a:pt x="853" y="44"/>
                    <a:pt x="853" y="44"/>
                    <a:pt x="853" y="44"/>
                  </a:cubicBezTo>
                  <a:cubicBezTo>
                    <a:pt x="853" y="20"/>
                    <a:pt x="833" y="0"/>
                    <a:pt x="808" y="0"/>
                  </a:cubicBezTo>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形状 163"/>
            <p:cNvSpPr>
              <a:spLocks/>
            </p:cNvSpPr>
            <p:nvPr/>
          </p:nvSpPr>
          <p:spPr bwMode="auto">
            <a:xfrm>
              <a:off x="6664982" y="1691111"/>
              <a:ext cx="1562437" cy="489031"/>
            </a:xfrm>
            <a:custGeom>
              <a:avLst/>
              <a:gdLst>
                <a:gd name="T0" fmla="*/ 972 w 1016"/>
                <a:gd name="T1" fmla="*/ 0 h 318"/>
                <a:gd name="T2" fmla="*/ 547 w 1016"/>
                <a:gd name="T3" fmla="*/ 0 h 318"/>
                <a:gd name="T4" fmla="*/ 547 w 1016"/>
                <a:gd name="T5" fmla="*/ 8 h 318"/>
                <a:gd name="T6" fmla="*/ 972 w 1016"/>
                <a:gd name="T7" fmla="*/ 8 h 318"/>
                <a:gd name="T8" fmla="*/ 998 w 1016"/>
                <a:gd name="T9" fmla="*/ 19 h 318"/>
                <a:gd name="T10" fmla="*/ 1008 w 1016"/>
                <a:gd name="T11" fmla="*/ 45 h 318"/>
                <a:gd name="T12" fmla="*/ 1008 w 1016"/>
                <a:gd name="T13" fmla="*/ 274 h 318"/>
                <a:gd name="T14" fmla="*/ 998 w 1016"/>
                <a:gd name="T15" fmla="*/ 300 h 318"/>
                <a:gd name="T16" fmla="*/ 972 w 1016"/>
                <a:gd name="T17" fmla="*/ 310 h 318"/>
                <a:gd name="T18" fmla="*/ 45 w 1016"/>
                <a:gd name="T19" fmla="*/ 310 h 318"/>
                <a:gd name="T20" fmla="*/ 19 w 1016"/>
                <a:gd name="T21" fmla="*/ 300 h 318"/>
                <a:gd name="T22" fmla="*/ 8 w 1016"/>
                <a:gd name="T23" fmla="*/ 274 h 318"/>
                <a:gd name="T24" fmla="*/ 8 w 1016"/>
                <a:gd name="T25" fmla="*/ 156 h 318"/>
                <a:gd name="T26" fmla="*/ 0 w 1016"/>
                <a:gd name="T27" fmla="*/ 156 h 318"/>
                <a:gd name="T28" fmla="*/ 0 w 1016"/>
                <a:gd name="T29" fmla="*/ 274 h 318"/>
                <a:gd name="T30" fmla="*/ 45 w 1016"/>
                <a:gd name="T31" fmla="*/ 318 h 318"/>
                <a:gd name="T32" fmla="*/ 972 w 1016"/>
                <a:gd name="T33" fmla="*/ 318 h 318"/>
                <a:gd name="T34" fmla="*/ 1016 w 1016"/>
                <a:gd name="T35" fmla="*/ 274 h 318"/>
                <a:gd name="T36" fmla="*/ 1016 w 1016"/>
                <a:gd name="T37" fmla="*/ 45 h 318"/>
                <a:gd name="T38" fmla="*/ 972 w 1016"/>
                <a:gd name="T39"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6" h="318">
                  <a:moveTo>
                    <a:pt x="972" y="0"/>
                  </a:moveTo>
                  <a:cubicBezTo>
                    <a:pt x="547" y="0"/>
                    <a:pt x="547" y="0"/>
                    <a:pt x="547" y="0"/>
                  </a:cubicBezTo>
                  <a:cubicBezTo>
                    <a:pt x="547" y="8"/>
                    <a:pt x="547" y="8"/>
                    <a:pt x="547" y="8"/>
                  </a:cubicBezTo>
                  <a:cubicBezTo>
                    <a:pt x="972" y="8"/>
                    <a:pt x="972" y="8"/>
                    <a:pt x="972" y="8"/>
                  </a:cubicBezTo>
                  <a:cubicBezTo>
                    <a:pt x="982" y="8"/>
                    <a:pt x="991" y="13"/>
                    <a:pt x="998" y="19"/>
                  </a:cubicBezTo>
                  <a:cubicBezTo>
                    <a:pt x="1004" y="26"/>
                    <a:pt x="1008" y="35"/>
                    <a:pt x="1008" y="45"/>
                  </a:cubicBezTo>
                  <a:cubicBezTo>
                    <a:pt x="1008" y="274"/>
                    <a:pt x="1008" y="274"/>
                    <a:pt x="1008" y="274"/>
                  </a:cubicBezTo>
                  <a:cubicBezTo>
                    <a:pt x="1008" y="284"/>
                    <a:pt x="1004" y="293"/>
                    <a:pt x="998" y="300"/>
                  </a:cubicBezTo>
                  <a:cubicBezTo>
                    <a:pt x="991" y="306"/>
                    <a:pt x="982" y="310"/>
                    <a:pt x="972" y="310"/>
                  </a:cubicBezTo>
                  <a:cubicBezTo>
                    <a:pt x="45" y="310"/>
                    <a:pt x="45" y="310"/>
                    <a:pt x="45" y="310"/>
                  </a:cubicBezTo>
                  <a:cubicBezTo>
                    <a:pt x="35" y="310"/>
                    <a:pt x="26" y="306"/>
                    <a:pt x="19" y="300"/>
                  </a:cubicBezTo>
                  <a:cubicBezTo>
                    <a:pt x="12" y="293"/>
                    <a:pt x="8" y="284"/>
                    <a:pt x="8" y="274"/>
                  </a:cubicBezTo>
                  <a:cubicBezTo>
                    <a:pt x="8" y="156"/>
                    <a:pt x="8" y="156"/>
                    <a:pt x="8" y="156"/>
                  </a:cubicBezTo>
                  <a:cubicBezTo>
                    <a:pt x="0" y="156"/>
                    <a:pt x="0" y="156"/>
                    <a:pt x="0" y="156"/>
                  </a:cubicBezTo>
                  <a:cubicBezTo>
                    <a:pt x="0" y="274"/>
                    <a:pt x="0" y="274"/>
                    <a:pt x="0" y="274"/>
                  </a:cubicBezTo>
                  <a:cubicBezTo>
                    <a:pt x="0" y="298"/>
                    <a:pt x="20" y="318"/>
                    <a:pt x="45" y="318"/>
                  </a:cubicBezTo>
                  <a:cubicBezTo>
                    <a:pt x="972" y="318"/>
                    <a:pt x="972" y="318"/>
                    <a:pt x="972" y="318"/>
                  </a:cubicBezTo>
                  <a:cubicBezTo>
                    <a:pt x="996" y="318"/>
                    <a:pt x="1016" y="298"/>
                    <a:pt x="1016" y="274"/>
                  </a:cubicBezTo>
                  <a:cubicBezTo>
                    <a:pt x="1016" y="45"/>
                    <a:pt x="1016" y="45"/>
                    <a:pt x="1016" y="45"/>
                  </a:cubicBezTo>
                  <a:cubicBezTo>
                    <a:pt x="1016" y="20"/>
                    <a:pt x="996" y="0"/>
                    <a:pt x="972" y="0"/>
                  </a:cubicBezTo>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任意多边形: 形状 164"/>
            <p:cNvSpPr>
              <a:spLocks noEditPoints="1"/>
            </p:cNvSpPr>
            <p:nvPr/>
          </p:nvSpPr>
          <p:spPr bwMode="auto">
            <a:xfrm>
              <a:off x="6664982" y="1691111"/>
              <a:ext cx="841195" cy="239902"/>
            </a:xfrm>
            <a:custGeom>
              <a:avLst/>
              <a:gdLst>
                <a:gd name="T0" fmla="*/ 8 w 547"/>
                <a:gd name="T1" fmla="*/ 153 h 156"/>
                <a:gd name="T2" fmla="*/ 0 w 547"/>
                <a:gd name="T3" fmla="*/ 153 h 156"/>
                <a:gd name="T4" fmla="*/ 0 w 547"/>
                <a:gd name="T5" fmla="*/ 156 h 156"/>
                <a:gd name="T6" fmla="*/ 8 w 547"/>
                <a:gd name="T7" fmla="*/ 156 h 156"/>
                <a:gd name="T8" fmla="*/ 8 w 547"/>
                <a:gd name="T9" fmla="*/ 153 h 156"/>
                <a:gd name="T10" fmla="*/ 547 w 547"/>
                <a:gd name="T11" fmla="*/ 0 h 156"/>
                <a:gd name="T12" fmla="*/ 544 w 547"/>
                <a:gd name="T13" fmla="*/ 0 h 156"/>
                <a:gd name="T14" fmla="*/ 544 w 547"/>
                <a:gd name="T15" fmla="*/ 8 h 156"/>
                <a:gd name="T16" fmla="*/ 547 w 547"/>
                <a:gd name="T17" fmla="*/ 8 h 156"/>
                <a:gd name="T18" fmla="*/ 547 w 547"/>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7" h="156">
                  <a:moveTo>
                    <a:pt x="8" y="153"/>
                  </a:moveTo>
                  <a:lnTo>
                    <a:pt x="0" y="153"/>
                  </a:lnTo>
                  <a:lnTo>
                    <a:pt x="0" y="156"/>
                  </a:lnTo>
                  <a:lnTo>
                    <a:pt x="8" y="156"/>
                  </a:lnTo>
                  <a:lnTo>
                    <a:pt x="8" y="153"/>
                  </a:lnTo>
                  <a:close/>
                  <a:moveTo>
                    <a:pt x="547" y="0"/>
                  </a:moveTo>
                  <a:lnTo>
                    <a:pt x="544" y="0"/>
                  </a:lnTo>
                  <a:lnTo>
                    <a:pt x="544" y="8"/>
                  </a:lnTo>
                  <a:lnTo>
                    <a:pt x="547" y="8"/>
                  </a:lnTo>
                  <a:lnTo>
                    <a:pt x="547" y="0"/>
                  </a:lnTo>
                  <a:close/>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任意多边形: 形状 165"/>
            <p:cNvSpPr>
              <a:spLocks noEditPoints="1"/>
            </p:cNvSpPr>
            <p:nvPr/>
          </p:nvSpPr>
          <p:spPr bwMode="auto">
            <a:xfrm>
              <a:off x="6664982" y="1691111"/>
              <a:ext cx="841195" cy="239902"/>
            </a:xfrm>
            <a:custGeom>
              <a:avLst/>
              <a:gdLst>
                <a:gd name="T0" fmla="*/ 8 w 547"/>
                <a:gd name="T1" fmla="*/ 153 h 156"/>
                <a:gd name="T2" fmla="*/ 0 w 547"/>
                <a:gd name="T3" fmla="*/ 153 h 156"/>
                <a:gd name="T4" fmla="*/ 0 w 547"/>
                <a:gd name="T5" fmla="*/ 156 h 156"/>
                <a:gd name="T6" fmla="*/ 8 w 547"/>
                <a:gd name="T7" fmla="*/ 156 h 156"/>
                <a:gd name="T8" fmla="*/ 8 w 547"/>
                <a:gd name="T9" fmla="*/ 153 h 156"/>
                <a:gd name="T10" fmla="*/ 547 w 547"/>
                <a:gd name="T11" fmla="*/ 0 h 156"/>
                <a:gd name="T12" fmla="*/ 544 w 547"/>
                <a:gd name="T13" fmla="*/ 0 h 156"/>
                <a:gd name="T14" fmla="*/ 544 w 547"/>
                <a:gd name="T15" fmla="*/ 8 h 156"/>
                <a:gd name="T16" fmla="*/ 547 w 547"/>
                <a:gd name="T17" fmla="*/ 8 h 156"/>
                <a:gd name="T18" fmla="*/ 547 w 547"/>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7" h="156">
                  <a:moveTo>
                    <a:pt x="8" y="153"/>
                  </a:moveTo>
                  <a:lnTo>
                    <a:pt x="0" y="153"/>
                  </a:lnTo>
                  <a:lnTo>
                    <a:pt x="0" y="156"/>
                  </a:lnTo>
                  <a:lnTo>
                    <a:pt x="8" y="156"/>
                  </a:lnTo>
                  <a:lnTo>
                    <a:pt x="8" y="153"/>
                  </a:lnTo>
                  <a:moveTo>
                    <a:pt x="547" y="0"/>
                  </a:moveTo>
                  <a:lnTo>
                    <a:pt x="544" y="0"/>
                  </a:lnTo>
                  <a:lnTo>
                    <a:pt x="544" y="8"/>
                  </a:lnTo>
                  <a:lnTo>
                    <a:pt x="547" y="8"/>
                  </a:lnTo>
                  <a:lnTo>
                    <a:pt x="547" y="0"/>
                  </a:lnTo>
                </a:path>
              </a:pathLst>
            </a:cu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任意多边形: 形状 166"/>
            <p:cNvSpPr>
              <a:spLocks/>
            </p:cNvSpPr>
            <p:nvPr/>
          </p:nvSpPr>
          <p:spPr bwMode="auto">
            <a:xfrm>
              <a:off x="9549955" y="5765159"/>
              <a:ext cx="247591" cy="96884"/>
            </a:xfrm>
            <a:custGeom>
              <a:avLst/>
              <a:gdLst>
                <a:gd name="T0" fmla="*/ 4 w 161"/>
                <a:gd name="T1" fmla="*/ 6 h 63"/>
                <a:gd name="T2" fmla="*/ 4 w 161"/>
                <a:gd name="T3" fmla="*/ 10 h 63"/>
                <a:gd name="T4" fmla="*/ 129 w 161"/>
                <a:gd name="T5" fmla="*/ 8 h 63"/>
                <a:gd name="T6" fmla="*/ 129 w 161"/>
                <a:gd name="T7" fmla="*/ 8 h 63"/>
                <a:gd name="T8" fmla="*/ 146 w 161"/>
                <a:gd name="T9" fmla="*/ 15 h 63"/>
                <a:gd name="T10" fmla="*/ 153 w 161"/>
                <a:gd name="T11" fmla="*/ 31 h 63"/>
                <a:gd name="T12" fmla="*/ 153 w 161"/>
                <a:gd name="T13" fmla="*/ 32 h 63"/>
                <a:gd name="T14" fmla="*/ 153 w 161"/>
                <a:gd name="T15" fmla="*/ 32 h 63"/>
                <a:gd name="T16" fmla="*/ 145 w 161"/>
                <a:gd name="T17" fmla="*/ 48 h 63"/>
                <a:gd name="T18" fmla="*/ 129 w 161"/>
                <a:gd name="T19" fmla="*/ 55 h 63"/>
                <a:gd name="T20" fmla="*/ 120 w 161"/>
                <a:gd name="T21" fmla="*/ 53 h 63"/>
                <a:gd name="T22" fmla="*/ 6 w 161"/>
                <a:gd name="T23" fmla="*/ 3 h 63"/>
                <a:gd name="T24" fmla="*/ 4 w 161"/>
                <a:gd name="T25" fmla="*/ 6 h 63"/>
                <a:gd name="T26" fmla="*/ 4 w 161"/>
                <a:gd name="T27" fmla="*/ 10 h 63"/>
                <a:gd name="T28" fmla="*/ 4 w 161"/>
                <a:gd name="T29" fmla="*/ 6 h 63"/>
                <a:gd name="T30" fmla="*/ 3 w 161"/>
                <a:gd name="T31" fmla="*/ 10 h 63"/>
                <a:gd name="T32" fmla="*/ 117 w 161"/>
                <a:gd name="T33" fmla="*/ 60 h 63"/>
                <a:gd name="T34" fmla="*/ 129 w 161"/>
                <a:gd name="T35" fmla="*/ 63 h 63"/>
                <a:gd name="T36" fmla="*/ 151 w 161"/>
                <a:gd name="T37" fmla="*/ 54 h 63"/>
                <a:gd name="T38" fmla="*/ 161 w 161"/>
                <a:gd name="T39" fmla="*/ 33 h 63"/>
                <a:gd name="T40" fmla="*/ 161 w 161"/>
                <a:gd name="T41" fmla="*/ 33 h 63"/>
                <a:gd name="T42" fmla="*/ 161 w 161"/>
                <a:gd name="T43" fmla="*/ 31 h 63"/>
                <a:gd name="T44" fmla="*/ 129 w 161"/>
                <a:gd name="T45" fmla="*/ 0 h 63"/>
                <a:gd name="T46" fmla="*/ 129 w 161"/>
                <a:gd name="T47" fmla="*/ 0 h 63"/>
                <a:gd name="T48" fmla="*/ 4 w 161"/>
                <a:gd name="T49" fmla="*/ 2 h 63"/>
                <a:gd name="T50" fmla="*/ 0 w 161"/>
                <a:gd name="T51" fmla="*/ 6 h 63"/>
                <a:gd name="T52" fmla="*/ 3 w 161"/>
                <a:gd name="T53" fmla="*/ 10 h 63"/>
                <a:gd name="T54" fmla="*/ 4 w 161"/>
                <a:gd name="T5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1" h="63">
                  <a:moveTo>
                    <a:pt x="4" y="6"/>
                  </a:moveTo>
                  <a:cubicBezTo>
                    <a:pt x="4" y="10"/>
                    <a:pt x="4" y="10"/>
                    <a:pt x="4" y="10"/>
                  </a:cubicBezTo>
                  <a:cubicBezTo>
                    <a:pt x="129" y="8"/>
                    <a:pt x="129" y="8"/>
                    <a:pt x="129" y="8"/>
                  </a:cubicBezTo>
                  <a:cubicBezTo>
                    <a:pt x="129" y="8"/>
                    <a:pt x="129" y="8"/>
                    <a:pt x="129" y="8"/>
                  </a:cubicBezTo>
                  <a:cubicBezTo>
                    <a:pt x="136" y="8"/>
                    <a:pt x="142" y="11"/>
                    <a:pt x="146" y="15"/>
                  </a:cubicBezTo>
                  <a:cubicBezTo>
                    <a:pt x="150" y="19"/>
                    <a:pt x="153" y="25"/>
                    <a:pt x="153" y="31"/>
                  </a:cubicBezTo>
                  <a:cubicBezTo>
                    <a:pt x="153" y="32"/>
                    <a:pt x="153" y="32"/>
                    <a:pt x="153" y="32"/>
                  </a:cubicBezTo>
                  <a:cubicBezTo>
                    <a:pt x="153" y="32"/>
                    <a:pt x="153" y="32"/>
                    <a:pt x="153" y="32"/>
                  </a:cubicBezTo>
                  <a:cubicBezTo>
                    <a:pt x="152" y="39"/>
                    <a:pt x="149" y="44"/>
                    <a:pt x="145" y="48"/>
                  </a:cubicBezTo>
                  <a:cubicBezTo>
                    <a:pt x="141" y="52"/>
                    <a:pt x="135" y="55"/>
                    <a:pt x="129" y="55"/>
                  </a:cubicBezTo>
                  <a:cubicBezTo>
                    <a:pt x="126" y="55"/>
                    <a:pt x="123" y="54"/>
                    <a:pt x="120" y="53"/>
                  </a:cubicBezTo>
                  <a:cubicBezTo>
                    <a:pt x="6" y="3"/>
                    <a:pt x="6" y="3"/>
                    <a:pt x="6" y="3"/>
                  </a:cubicBezTo>
                  <a:cubicBezTo>
                    <a:pt x="4" y="6"/>
                    <a:pt x="4" y="6"/>
                    <a:pt x="4" y="6"/>
                  </a:cubicBezTo>
                  <a:cubicBezTo>
                    <a:pt x="4" y="10"/>
                    <a:pt x="4" y="10"/>
                    <a:pt x="4" y="10"/>
                  </a:cubicBezTo>
                  <a:cubicBezTo>
                    <a:pt x="4" y="6"/>
                    <a:pt x="4" y="6"/>
                    <a:pt x="4" y="6"/>
                  </a:cubicBezTo>
                  <a:cubicBezTo>
                    <a:pt x="3" y="10"/>
                    <a:pt x="3" y="10"/>
                    <a:pt x="3" y="10"/>
                  </a:cubicBezTo>
                  <a:cubicBezTo>
                    <a:pt x="117" y="60"/>
                    <a:pt x="117" y="60"/>
                    <a:pt x="117" y="60"/>
                  </a:cubicBezTo>
                  <a:cubicBezTo>
                    <a:pt x="121" y="62"/>
                    <a:pt x="125" y="63"/>
                    <a:pt x="129" y="63"/>
                  </a:cubicBezTo>
                  <a:cubicBezTo>
                    <a:pt x="137" y="63"/>
                    <a:pt x="145" y="59"/>
                    <a:pt x="151" y="54"/>
                  </a:cubicBezTo>
                  <a:cubicBezTo>
                    <a:pt x="156" y="49"/>
                    <a:pt x="160" y="41"/>
                    <a:pt x="161" y="33"/>
                  </a:cubicBezTo>
                  <a:cubicBezTo>
                    <a:pt x="161" y="33"/>
                    <a:pt x="161" y="33"/>
                    <a:pt x="161" y="33"/>
                  </a:cubicBezTo>
                  <a:cubicBezTo>
                    <a:pt x="161" y="32"/>
                    <a:pt x="161" y="32"/>
                    <a:pt x="161" y="31"/>
                  </a:cubicBezTo>
                  <a:cubicBezTo>
                    <a:pt x="161" y="14"/>
                    <a:pt x="147" y="0"/>
                    <a:pt x="129" y="0"/>
                  </a:cubicBezTo>
                  <a:cubicBezTo>
                    <a:pt x="129" y="0"/>
                    <a:pt x="129" y="0"/>
                    <a:pt x="129" y="0"/>
                  </a:cubicBezTo>
                  <a:cubicBezTo>
                    <a:pt x="4" y="2"/>
                    <a:pt x="4" y="2"/>
                    <a:pt x="4" y="2"/>
                  </a:cubicBezTo>
                  <a:cubicBezTo>
                    <a:pt x="2" y="2"/>
                    <a:pt x="1" y="4"/>
                    <a:pt x="0" y="6"/>
                  </a:cubicBezTo>
                  <a:cubicBezTo>
                    <a:pt x="0" y="7"/>
                    <a:pt x="1" y="9"/>
                    <a:pt x="3" y="10"/>
                  </a:cubicBez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形状 167"/>
            <p:cNvSpPr>
              <a:spLocks/>
            </p:cNvSpPr>
            <p:nvPr/>
          </p:nvSpPr>
          <p:spPr bwMode="auto">
            <a:xfrm>
              <a:off x="11187746" y="759516"/>
              <a:ext cx="158397" cy="301415"/>
            </a:xfrm>
            <a:custGeom>
              <a:avLst/>
              <a:gdLst>
                <a:gd name="T0" fmla="*/ 98 w 103"/>
                <a:gd name="T1" fmla="*/ 0 h 196"/>
                <a:gd name="T2" fmla="*/ 0 w 103"/>
                <a:gd name="T3" fmla="*/ 98 h 196"/>
                <a:gd name="T4" fmla="*/ 98 w 103"/>
                <a:gd name="T5" fmla="*/ 196 h 196"/>
                <a:gd name="T6" fmla="*/ 103 w 103"/>
                <a:gd name="T7" fmla="*/ 191 h 196"/>
                <a:gd name="T8" fmla="*/ 103 w 103"/>
                <a:gd name="T9" fmla="*/ 191 h 196"/>
                <a:gd name="T10" fmla="*/ 11 w 103"/>
                <a:gd name="T11" fmla="*/ 98 h 196"/>
                <a:gd name="T12" fmla="*/ 103 w 103"/>
                <a:gd name="T13" fmla="*/ 6 h 196"/>
                <a:gd name="T14" fmla="*/ 98 w 103"/>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96">
                  <a:moveTo>
                    <a:pt x="98" y="0"/>
                  </a:moveTo>
                  <a:lnTo>
                    <a:pt x="0" y="98"/>
                  </a:lnTo>
                  <a:lnTo>
                    <a:pt x="98" y="196"/>
                  </a:lnTo>
                  <a:lnTo>
                    <a:pt x="103" y="191"/>
                  </a:lnTo>
                  <a:lnTo>
                    <a:pt x="103" y="191"/>
                  </a:lnTo>
                  <a:lnTo>
                    <a:pt x="11" y="98"/>
                  </a:lnTo>
                  <a:lnTo>
                    <a:pt x="103" y="6"/>
                  </a:lnTo>
                  <a:lnTo>
                    <a:pt x="98" y="0"/>
                  </a:lnTo>
                  <a:close/>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形状 168"/>
            <p:cNvSpPr>
              <a:spLocks/>
            </p:cNvSpPr>
            <p:nvPr/>
          </p:nvSpPr>
          <p:spPr bwMode="auto">
            <a:xfrm>
              <a:off x="11187746" y="759516"/>
              <a:ext cx="158397" cy="301415"/>
            </a:xfrm>
            <a:custGeom>
              <a:avLst/>
              <a:gdLst>
                <a:gd name="T0" fmla="*/ 98 w 103"/>
                <a:gd name="T1" fmla="*/ 0 h 196"/>
                <a:gd name="T2" fmla="*/ 0 w 103"/>
                <a:gd name="T3" fmla="*/ 98 h 196"/>
                <a:gd name="T4" fmla="*/ 98 w 103"/>
                <a:gd name="T5" fmla="*/ 196 h 196"/>
                <a:gd name="T6" fmla="*/ 103 w 103"/>
                <a:gd name="T7" fmla="*/ 191 h 196"/>
                <a:gd name="T8" fmla="*/ 103 w 103"/>
                <a:gd name="T9" fmla="*/ 191 h 196"/>
                <a:gd name="T10" fmla="*/ 11 w 103"/>
                <a:gd name="T11" fmla="*/ 98 h 196"/>
                <a:gd name="T12" fmla="*/ 103 w 103"/>
                <a:gd name="T13" fmla="*/ 6 h 196"/>
                <a:gd name="T14" fmla="*/ 98 w 103"/>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96">
                  <a:moveTo>
                    <a:pt x="98" y="0"/>
                  </a:moveTo>
                  <a:lnTo>
                    <a:pt x="0" y="98"/>
                  </a:lnTo>
                  <a:lnTo>
                    <a:pt x="98" y="196"/>
                  </a:lnTo>
                  <a:lnTo>
                    <a:pt x="103" y="191"/>
                  </a:lnTo>
                  <a:lnTo>
                    <a:pt x="103" y="191"/>
                  </a:lnTo>
                  <a:lnTo>
                    <a:pt x="11" y="98"/>
                  </a:lnTo>
                  <a:lnTo>
                    <a:pt x="103" y="6"/>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0" name="任意多边形: 形状 169"/>
            <p:cNvSpPr>
              <a:spLocks/>
            </p:cNvSpPr>
            <p:nvPr/>
          </p:nvSpPr>
          <p:spPr bwMode="auto">
            <a:xfrm>
              <a:off x="11399966" y="658019"/>
              <a:ext cx="158397" cy="301415"/>
            </a:xfrm>
            <a:custGeom>
              <a:avLst/>
              <a:gdLst>
                <a:gd name="T0" fmla="*/ 5 w 103"/>
                <a:gd name="T1" fmla="*/ 0 h 196"/>
                <a:gd name="T2" fmla="*/ 0 w 103"/>
                <a:gd name="T3" fmla="*/ 6 h 196"/>
                <a:gd name="T4" fmla="*/ 92 w 103"/>
                <a:gd name="T5" fmla="*/ 98 h 196"/>
                <a:gd name="T6" fmla="*/ 0 w 103"/>
                <a:gd name="T7" fmla="*/ 191 h 196"/>
                <a:gd name="T8" fmla="*/ 5 w 103"/>
                <a:gd name="T9" fmla="*/ 196 h 196"/>
                <a:gd name="T10" fmla="*/ 103 w 103"/>
                <a:gd name="T11" fmla="*/ 98 h 196"/>
                <a:gd name="T12" fmla="*/ 5 w 103"/>
                <a:gd name="T13" fmla="*/ 0 h 196"/>
              </a:gdLst>
              <a:ahLst/>
              <a:cxnLst>
                <a:cxn ang="0">
                  <a:pos x="T0" y="T1"/>
                </a:cxn>
                <a:cxn ang="0">
                  <a:pos x="T2" y="T3"/>
                </a:cxn>
                <a:cxn ang="0">
                  <a:pos x="T4" y="T5"/>
                </a:cxn>
                <a:cxn ang="0">
                  <a:pos x="T6" y="T7"/>
                </a:cxn>
                <a:cxn ang="0">
                  <a:pos x="T8" y="T9"/>
                </a:cxn>
                <a:cxn ang="0">
                  <a:pos x="T10" y="T11"/>
                </a:cxn>
                <a:cxn ang="0">
                  <a:pos x="T12" y="T13"/>
                </a:cxn>
              </a:cxnLst>
              <a:rect l="0" t="0" r="r" b="b"/>
              <a:pathLst>
                <a:path w="103" h="196">
                  <a:moveTo>
                    <a:pt x="5" y="0"/>
                  </a:moveTo>
                  <a:lnTo>
                    <a:pt x="0" y="6"/>
                  </a:lnTo>
                  <a:lnTo>
                    <a:pt x="92" y="98"/>
                  </a:lnTo>
                  <a:lnTo>
                    <a:pt x="0" y="191"/>
                  </a:lnTo>
                  <a:lnTo>
                    <a:pt x="5" y="196"/>
                  </a:lnTo>
                  <a:lnTo>
                    <a:pt x="103" y="98"/>
                  </a:lnTo>
                  <a:lnTo>
                    <a:pt x="5" y="0"/>
                  </a:lnTo>
                  <a:close/>
                </a:path>
              </a:pathLst>
            </a:custGeom>
            <a:solidFill>
              <a:srgbClr val="5C7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形状 170"/>
            <p:cNvSpPr>
              <a:spLocks/>
            </p:cNvSpPr>
            <p:nvPr/>
          </p:nvSpPr>
          <p:spPr bwMode="auto">
            <a:xfrm>
              <a:off x="11399966" y="658019"/>
              <a:ext cx="158397" cy="301415"/>
            </a:xfrm>
            <a:custGeom>
              <a:avLst/>
              <a:gdLst>
                <a:gd name="T0" fmla="*/ 5 w 103"/>
                <a:gd name="T1" fmla="*/ 0 h 196"/>
                <a:gd name="T2" fmla="*/ 0 w 103"/>
                <a:gd name="T3" fmla="*/ 6 h 196"/>
                <a:gd name="T4" fmla="*/ 92 w 103"/>
                <a:gd name="T5" fmla="*/ 98 h 196"/>
                <a:gd name="T6" fmla="*/ 0 w 103"/>
                <a:gd name="T7" fmla="*/ 191 h 196"/>
                <a:gd name="T8" fmla="*/ 5 w 103"/>
                <a:gd name="T9" fmla="*/ 196 h 196"/>
                <a:gd name="T10" fmla="*/ 103 w 103"/>
                <a:gd name="T11" fmla="*/ 98 h 196"/>
                <a:gd name="T12" fmla="*/ 5 w 103"/>
                <a:gd name="T13" fmla="*/ 0 h 196"/>
              </a:gdLst>
              <a:ahLst/>
              <a:cxnLst>
                <a:cxn ang="0">
                  <a:pos x="T0" y="T1"/>
                </a:cxn>
                <a:cxn ang="0">
                  <a:pos x="T2" y="T3"/>
                </a:cxn>
                <a:cxn ang="0">
                  <a:pos x="T4" y="T5"/>
                </a:cxn>
                <a:cxn ang="0">
                  <a:pos x="T6" y="T7"/>
                </a:cxn>
                <a:cxn ang="0">
                  <a:pos x="T8" y="T9"/>
                </a:cxn>
                <a:cxn ang="0">
                  <a:pos x="T10" y="T11"/>
                </a:cxn>
                <a:cxn ang="0">
                  <a:pos x="T12" y="T13"/>
                </a:cxn>
              </a:cxnLst>
              <a:rect l="0" t="0" r="r" b="b"/>
              <a:pathLst>
                <a:path w="103" h="196">
                  <a:moveTo>
                    <a:pt x="5" y="0"/>
                  </a:moveTo>
                  <a:lnTo>
                    <a:pt x="0" y="6"/>
                  </a:lnTo>
                  <a:lnTo>
                    <a:pt x="92" y="98"/>
                  </a:lnTo>
                  <a:lnTo>
                    <a:pt x="0" y="191"/>
                  </a:lnTo>
                  <a:lnTo>
                    <a:pt x="5" y="196"/>
                  </a:lnTo>
                  <a:lnTo>
                    <a:pt x="103" y="98"/>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2" name="矩形 171"/>
            <p:cNvSpPr>
              <a:spLocks noChangeArrowheads="1"/>
            </p:cNvSpPr>
            <p:nvPr/>
          </p:nvSpPr>
          <p:spPr bwMode="auto">
            <a:xfrm>
              <a:off x="7593832" y="1835668"/>
              <a:ext cx="467501" cy="12303"/>
            </a:xfrm>
            <a:prstGeom prst="rect">
              <a:avLst/>
            </a:pr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3" name="矩形 172"/>
            <p:cNvSpPr>
              <a:spLocks noChangeArrowheads="1"/>
            </p:cNvSpPr>
            <p:nvPr/>
          </p:nvSpPr>
          <p:spPr bwMode="auto">
            <a:xfrm>
              <a:off x="7593832" y="1835668"/>
              <a:ext cx="467501" cy="12303"/>
            </a:xfrm>
            <a:prstGeom prst="rect">
              <a:avLst/>
            </a:prstGeom>
            <a:no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矩形 173"/>
            <p:cNvSpPr>
              <a:spLocks noChangeArrowheads="1"/>
            </p:cNvSpPr>
            <p:nvPr/>
          </p:nvSpPr>
          <p:spPr bwMode="auto">
            <a:xfrm>
              <a:off x="6849521" y="2012518"/>
              <a:ext cx="1204123" cy="12303"/>
            </a:xfrm>
            <a:prstGeom prst="rect">
              <a:avLst/>
            </a:prstGeom>
            <a:solidFill>
              <a:schemeClr val="accent1">
                <a:lumMod val="75000"/>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矩形 174"/>
            <p:cNvSpPr>
              <a:spLocks noChangeArrowheads="1"/>
            </p:cNvSpPr>
            <p:nvPr/>
          </p:nvSpPr>
          <p:spPr bwMode="auto">
            <a:xfrm>
              <a:off x="6849521" y="2012518"/>
              <a:ext cx="1204123" cy="12303"/>
            </a:xfrm>
            <a:prstGeom prst="rect">
              <a:avLst/>
            </a:prstGeom>
            <a:noFill/>
            <a:ln>
              <a:noFill/>
            </a:ln>
          </p:spPr>
          <p:txBody>
            <a:bodyPr vert="horz" wrap="square" lIns="91440" tIns="45720" rIns="91440" bIns="45720" numCol="1" anchor="t" anchorCtr="0" compatLnSpc="1">
              <a:prstTxWarp prst="textNoShape">
                <a:avLst/>
              </a:prstTxWarp>
            </a:bodyPr>
            <a:lstStyle/>
            <a:p>
              <a:endParaRPr lang="zh-CN" altLang="en-US"/>
            </a:p>
          </p:txBody>
        </p:sp>
      </p:gr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fld id="{43A25592-9C3F-48AB-9A3F-F2A64B129A6F}" type="datetimeFigureOut">
              <a:rPr lang="en-US" smtClean="0"/>
              <a:pPr/>
              <a:t>9/12/2023</a:t>
            </a:fld>
            <a:endParaRPr lang="en-US"/>
          </a:p>
        </p:txBody>
      </p:sp>
      <p:sp>
        <p:nvSpPr>
          <p:cNvPr id="5" name="页脚占位符 4"/>
          <p:cNvSpPr>
            <a:spLocks noGrp="1"/>
          </p:cNvSpPr>
          <p:nvPr>
            <p:ph type="ftr" sz="quarter" idx="3"/>
          </p:nvPr>
        </p:nvSpPr>
        <p:spPr>
          <a:xfrm>
            <a:off x="660399" y="6409690"/>
            <a:ext cx="3750733"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768168" y="6409690"/>
            <a:ext cx="3750732"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dirty="0" err="1"/>
              <a:t>第一组成果展示</a:t>
            </a:r>
            <a:endParaRPr lang="en-US" dirty="0"/>
          </a:p>
        </p:txBody>
      </p:sp>
      <p:sp>
        <p:nvSpPr>
          <p:cNvPr id="3" name="文本占位符 8">
            <a:extLst>
              <a:ext uri="{FF2B5EF4-FFF2-40B4-BE49-F238E27FC236}">
                <a16:creationId xmlns:a16="http://schemas.microsoft.com/office/drawing/2014/main" id="{7089764E-6876-424A-3B09-6C42BFC13B99}"/>
              </a:ext>
            </a:extLst>
          </p:cNvPr>
          <p:cNvSpPr txBox="1">
            <a:spLocks/>
          </p:cNvSpPr>
          <p:nvPr/>
        </p:nvSpPr>
        <p:spPr>
          <a:xfrm>
            <a:off x="5639551" y="4350042"/>
            <a:ext cx="6375712" cy="1215935"/>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组长：沈俊燃</a:t>
            </a:r>
            <a:endParaRPr lang="en-US" altLang="zh-CN" sz="2000" dirty="0"/>
          </a:p>
          <a:p>
            <a:r>
              <a:rPr lang="zh-CN" altLang="en-US" sz="2000" dirty="0"/>
              <a:t>交互设计：赵漭，严正阳</a:t>
            </a:r>
            <a:endParaRPr lang="en-US" altLang="zh-CN" sz="2000" dirty="0"/>
          </a:p>
          <a:p>
            <a:r>
              <a:rPr lang="zh-CN" altLang="en-US" sz="2000" dirty="0"/>
              <a:t>功能实现：沈俊燃，张博彦</a:t>
            </a:r>
            <a:endParaRPr lang="en-US" sz="2000" dirty="0"/>
          </a:p>
        </p:txBody>
      </p:sp>
    </p:spTree>
    <p:extLst>
      <p:ext uri="{BB962C8B-B14F-4D97-AF65-F5344CB8AC3E}">
        <p14:creationId xmlns:p14="http://schemas.microsoft.com/office/powerpoint/2010/main" val="1646243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grpSp>
        <p:nvGrpSpPr>
          <p:cNvPr id="6" name="组合 5">
            <a:extLst>
              <a:ext uri="{FF2B5EF4-FFF2-40B4-BE49-F238E27FC236}">
                <a16:creationId xmlns:a16="http://schemas.microsoft.com/office/drawing/2014/main" id="{47D12EA6-4855-57C0-9873-D617ABC051C8}"/>
              </a:ext>
            </a:extLst>
          </p:cNvPr>
          <p:cNvGrpSpPr/>
          <p:nvPr/>
        </p:nvGrpSpPr>
        <p:grpSpPr>
          <a:xfrm>
            <a:off x="9470743" y="792481"/>
            <a:ext cx="1963542" cy="2214443"/>
            <a:chOff x="5113867" y="2088069"/>
            <a:chExt cx="2246489" cy="1224210"/>
          </a:xfrm>
        </p:grpSpPr>
        <p:sp>
          <p:nvSpPr>
            <p:cNvPr id="7" name="矩形 6">
              <a:extLst>
                <a:ext uri="{FF2B5EF4-FFF2-40B4-BE49-F238E27FC236}">
                  <a16:creationId xmlns:a16="http://schemas.microsoft.com/office/drawing/2014/main" id="{88EFBF2E-6818-6D82-E471-A2291589435C}"/>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lang="zh-CN" altLang="en-US" sz="1200" dirty="0">
                  <a:solidFill>
                    <a:schemeClr val="tx1"/>
                  </a:solidFill>
                </a:rPr>
                <a:t>生成草图，生成轮廓，图像翻转，凹</a:t>
              </a:r>
              <a:r>
                <a:rPr lang="en-US" altLang="zh-CN" sz="1200" dirty="0">
                  <a:solidFill>
                    <a:schemeClr val="tx1"/>
                  </a:solidFill>
                </a:rPr>
                <a:t>/</a:t>
              </a:r>
              <a:r>
                <a:rPr lang="zh-CN" altLang="en-US" sz="1200" dirty="0">
                  <a:solidFill>
                    <a:schemeClr val="tx1"/>
                  </a:solidFill>
                </a:rPr>
                <a:t>凸镜效果</a:t>
              </a:r>
              <a:endParaRPr kumimoji="1" lang="en-US" altLang="zh-CN" sz="1200" dirty="0">
                <a:solidFill>
                  <a:schemeClr val="tx1"/>
                </a:solidFill>
              </a:endParaRPr>
            </a:p>
          </p:txBody>
        </p:sp>
        <p:sp>
          <p:nvSpPr>
            <p:cNvPr id="8" name="矩形 7">
              <a:extLst>
                <a:ext uri="{FF2B5EF4-FFF2-40B4-BE49-F238E27FC236}">
                  <a16:creationId xmlns:a16="http://schemas.microsoft.com/office/drawing/2014/main" id="{09EFE166-F37C-AF21-F529-D205F65C573D}"/>
                </a:ext>
              </a:extLst>
            </p:cNvPr>
            <p:cNvSpPr/>
            <p:nvPr/>
          </p:nvSpPr>
          <p:spPr>
            <a:xfrm>
              <a:off x="5113867" y="2088069"/>
              <a:ext cx="2246489" cy="311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图像特效</a:t>
              </a:r>
              <a:endParaRPr kumimoji="1" lang="en-US" altLang="zh-CN" sz="1600" b="1" dirty="0">
                <a:solidFill>
                  <a:schemeClr val="bg1"/>
                </a:solidFill>
              </a:endParaRPr>
            </a:p>
          </p:txBody>
        </p:sp>
      </p:grpSp>
    </p:spTree>
    <p:extLst>
      <p:ext uri="{BB962C8B-B14F-4D97-AF65-F5344CB8AC3E}">
        <p14:creationId xmlns:p14="http://schemas.microsoft.com/office/powerpoint/2010/main" val="327463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grpSp>
        <p:nvGrpSpPr>
          <p:cNvPr id="9" name="组合 8">
            <a:extLst>
              <a:ext uri="{FF2B5EF4-FFF2-40B4-BE49-F238E27FC236}">
                <a16:creationId xmlns:a16="http://schemas.microsoft.com/office/drawing/2014/main" id="{BD014AFE-4F07-6F9B-5C76-C142B517FEBE}"/>
              </a:ext>
            </a:extLst>
          </p:cNvPr>
          <p:cNvGrpSpPr/>
          <p:nvPr/>
        </p:nvGrpSpPr>
        <p:grpSpPr>
          <a:xfrm>
            <a:off x="660401" y="3829634"/>
            <a:ext cx="2095412" cy="2481967"/>
            <a:chOff x="5113867" y="2088069"/>
            <a:chExt cx="2246489" cy="1224210"/>
          </a:xfrm>
        </p:grpSpPr>
        <p:sp>
          <p:nvSpPr>
            <p:cNvPr id="10" name="矩形 9">
              <a:extLst>
                <a:ext uri="{FF2B5EF4-FFF2-40B4-BE49-F238E27FC236}">
                  <a16:creationId xmlns:a16="http://schemas.microsoft.com/office/drawing/2014/main" id="{78DDCB1B-A6BB-2577-1DB9-D4AFC091731E}"/>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lang="zh-CN" altLang="en-US" sz="1200" dirty="0">
                  <a:solidFill>
                    <a:schemeClr val="tx1"/>
                  </a:solidFill>
                </a:rPr>
                <a:t>对图像区域打马赛克</a:t>
              </a:r>
              <a:endParaRPr kumimoji="1" lang="en-US" altLang="zh-CN" sz="1200" dirty="0">
                <a:solidFill>
                  <a:schemeClr val="tx1"/>
                </a:solidFill>
              </a:endParaRPr>
            </a:p>
          </p:txBody>
        </p:sp>
        <p:sp>
          <p:nvSpPr>
            <p:cNvPr id="11" name="矩形 10">
              <a:extLst>
                <a:ext uri="{FF2B5EF4-FFF2-40B4-BE49-F238E27FC236}">
                  <a16:creationId xmlns:a16="http://schemas.microsoft.com/office/drawing/2014/main" id="{DE7348EE-62B2-CA49-79B1-AC0DE629F997}"/>
                </a:ext>
              </a:extLst>
            </p:cNvPr>
            <p:cNvSpPr/>
            <p:nvPr/>
          </p:nvSpPr>
          <p:spPr>
            <a:xfrm>
              <a:off x="5113867" y="2088069"/>
              <a:ext cx="2246489" cy="3051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图像打码</a:t>
              </a:r>
              <a:endParaRPr kumimoji="1" lang="en-US" altLang="zh-CN" sz="1600" b="1" dirty="0">
                <a:solidFill>
                  <a:schemeClr val="bg1"/>
                </a:solidFill>
              </a:endParaRPr>
            </a:p>
          </p:txBody>
        </p:sp>
      </p:grpSp>
    </p:spTree>
    <p:extLst>
      <p:ext uri="{BB962C8B-B14F-4D97-AF65-F5344CB8AC3E}">
        <p14:creationId xmlns:p14="http://schemas.microsoft.com/office/powerpoint/2010/main" val="312967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grpSp>
        <p:nvGrpSpPr>
          <p:cNvPr id="12" name="组合 11">
            <a:extLst>
              <a:ext uri="{FF2B5EF4-FFF2-40B4-BE49-F238E27FC236}">
                <a16:creationId xmlns:a16="http://schemas.microsoft.com/office/drawing/2014/main" id="{5D7193CC-5104-456B-F70E-14705628063E}"/>
              </a:ext>
            </a:extLst>
          </p:cNvPr>
          <p:cNvGrpSpPr/>
          <p:nvPr/>
        </p:nvGrpSpPr>
        <p:grpSpPr>
          <a:xfrm>
            <a:off x="3243440" y="3830789"/>
            <a:ext cx="2095412" cy="2480809"/>
            <a:chOff x="5113866" y="2104435"/>
            <a:chExt cx="2246490" cy="1207844"/>
          </a:xfrm>
        </p:grpSpPr>
        <p:sp>
          <p:nvSpPr>
            <p:cNvPr id="16" name="矩形 15">
              <a:extLst>
                <a:ext uri="{FF2B5EF4-FFF2-40B4-BE49-F238E27FC236}">
                  <a16:creationId xmlns:a16="http://schemas.microsoft.com/office/drawing/2014/main" id="{834A8389-36B5-02AD-3886-D1B319D66A31}"/>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对图像进行分割，分割图像透明化</a:t>
              </a:r>
              <a:endParaRPr kumimoji="1" lang="en-US" altLang="zh-CN" sz="1200" dirty="0">
                <a:solidFill>
                  <a:schemeClr val="tx1"/>
                </a:solidFill>
              </a:endParaRPr>
            </a:p>
          </p:txBody>
        </p:sp>
        <p:sp>
          <p:nvSpPr>
            <p:cNvPr id="17" name="矩形 16">
              <a:extLst>
                <a:ext uri="{FF2B5EF4-FFF2-40B4-BE49-F238E27FC236}">
                  <a16:creationId xmlns:a16="http://schemas.microsoft.com/office/drawing/2014/main" id="{AD7B40C3-4597-C9FA-F587-9D44C3D3D16A}"/>
                </a:ext>
              </a:extLst>
            </p:cNvPr>
            <p:cNvSpPr/>
            <p:nvPr/>
          </p:nvSpPr>
          <p:spPr>
            <a:xfrm>
              <a:off x="5113866" y="2104435"/>
              <a:ext cx="2246489" cy="3006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b="1" dirty="0"/>
                <a:t>图像分割</a:t>
              </a:r>
              <a:endParaRPr kumimoji="1" lang="en-US" altLang="zh-CN" sz="1600" b="1" dirty="0">
                <a:solidFill>
                  <a:schemeClr val="bg1"/>
                </a:solidFill>
              </a:endParaRPr>
            </a:p>
          </p:txBody>
        </p:sp>
      </p:grpSp>
    </p:spTree>
    <p:extLst>
      <p:ext uri="{BB962C8B-B14F-4D97-AF65-F5344CB8AC3E}">
        <p14:creationId xmlns:p14="http://schemas.microsoft.com/office/powerpoint/2010/main" val="437375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grpSp>
        <p:nvGrpSpPr>
          <p:cNvPr id="22" name="组合 21">
            <a:extLst>
              <a:ext uri="{FF2B5EF4-FFF2-40B4-BE49-F238E27FC236}">
                <a16:creationId xmlns:a16="http://schemas.microsoft.com/office/drawing/2014/main" id="{F0AC8E53-FC84-76E0-96C4-A74FFD21882F}"/>
              </a:ext>
            </a:extLst>
          </p:cNvPr>
          <p:cNvGrpSpPr/>
          <p:nvPr/>
        </p:nvGrpSpPr>
        <p:grpSpPr>
          <a:xfrm>
            <a:off x="5826478" y="3822717"/>
            <a:ext cx="2095411" cy="2480809"/>
            <a:chOff x="5113866" y="2104435"/>
            <a:chExt cx="2246490" cy="1207844"/>
          </a:xfrm>
        </p:grpSpPr>
        <p:sp>
          <p:nvSpPr>
            <p:cNvPr id="23" name="矩形 22">
              <a:extLst>
                <a:ext uri="{FF2B5EF4-FFF2-40B4-BE49-F238E27FC236}">
                  <a16:creationId xmlns:a16="http://schemas.microsoft.com/office/drawing/2014/main" id="{53937E60-B742-8B05-351C-A6A1E63CF218}"/>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对图像进行修复或删除区域内图像</a:t>
              </a:r>
              <a:endParaRPr kumimoji="1" lang="en-US" altLang="zh-CN" sz="1200" dirty="0">
                <a:solidFill>
                  <a:schemeClr val="tx1"/>
                </a:solidFill>
              </a:endParaRPr>
            </a:p>
          </p:txBody>
        </p:sp>
        <p:sp>
          <p:nvSpPr>
            <p:cNvPr id="24" name="矩形 23">
              <a:extLst>
                <a:ext uri="{FF2B5EF4-FFF2-40B4-BE49-F238E27FC236}">
                  <a16:creationId xmlns:a16="http://schemas.microsoft.com/office/drawing/2014/main" id="{20155D69-94A2-BCBA-1FCD-7831C635ACA4}"/>
                </a:ext>
              </a:extLst>
            </p:cNvPr>
            <p:cNvSpPr/>
            <p:nvPr/>
          </p:nvSpPr>
          <p:spPr>
            <a:xfrm>
              <a:off x="5113866" y="2104435"/>
              <a:ext cx="2246489" cy="3006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b="1" dirty="0"/>
                <a:t>图像修复及目标删除</a:t>
              </a:r>
              <a:endParaRPr kumimoji="1" lang="en-US" altLang="zh-CN" sz="1600" b="1" dirty="0">
                <a:solidFill>
                  <a:schemeClr val="bg1"/>
                </a:solidFill>
              </a:endParaRPr>
            </a:p>
          </p:txBody>
        </p:sp>
      </p:grpSp>
    </p:spTree>
    <p:extLst>
      <p:ext uri="{BB962C8B-B14F-4D97-AF65-F5344CB8AC3E}">
        <p14:creationId xmlns:p14="http://schemas.microsoft.com/office/powerpoint/2010/main" val="318663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grpSp>
        <p:nvGrpSpPr>
          <p:cNvPr id="25" name="组合 24">
            <a:extLst>
              <a:ext uri="{FF2B5EF4-FFF2-40B4-BE49-F238E27FC236}">
                <a16:creationId xmlns:a16="http://schemas.microsoft.com/office/drawing/2014/main" id="{309B1C8C-18EF-F72D-9872-AC0176957802}"/>
              </a:ext>
            </a:extLst>
          </p:cNvPr>
          <p:cNvGrpSpPr/>
          <p:nvPr/>
        </p:nvGrpSpPr>
        <p:grpSpPr>
          <a:xfrm>
            <a:off x="8409515" y="3812601"/>
            <a:ext cx="2095411" cy="2480431"/>
            <a:chOff x="5113866" y="2104619"/>
            <a:chExt cx="2246490" cy="1207660"/>
          </a:xfrm>
        </p:grpSpPr>
        <p:sp>
          <p:nvSpPr>
            <p:cNvPr id="26" name="矩形 25">
              <a:extLst>
                <a:ext uri="{FF2B5EF4-FFF2-40B4-BE49-F238E27FC236}">
                  <a16:creationId xmlns:a16="http://schemas.microsoft.com/office/drawing/2014/main" id="{BBA8C4B3-1F90-74C3-3081-DCE0143C6237}"/>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将一组图片生成</a:t>
              </a:r>
              <a:r>
                <a:rPr kumimoji="1" lang="en-US" altLang="zh-CN" sz="1200" dirty="0">
                  <a:solidFill>
                    <a:schemeClr val="tx1"/>
                  </a:solidFill>
                </a:rPr>
                <a:t>GIF</a:t>
              </a:r>
              <a:r>
                <a:rPr kumimoji="1" lang="zh-CN" altLang="en-US" sz="1200" dirty="0">
                  <a:solidFill>
                    <a:schemeClr val="tx1"/>
                  </a:solidFill>
                </a:rPr>
                <a:t>动图</a:t>
              </a:r>
              <a:endParaRPr kumimoji="1" lang="en-US" altLang="zh-CN" sz="1200" dirty="0">
                <a:solidFill>
                  <a:schemeClr val="tx1"/>
                </a:solidFill>
              </a:endParaRPr>
            </a:p>
          </p:txBody>
        </p:sp>
        <p:sp>
          <p:nvSpPr>
            <p:cNvPr id="27" name="矩形 26">
              <a:extLst>
                <a:ext uri="{FF2B5EF4-FFF2-40B4-BE49-F238E27FC236}">
                  <a16:creationId xmlns:a16="http://schemas.microsoft.com/office/drawing/2014/main" id="{139DF8D1-6272-51C0-18CF-58E298E06DF4}"/>
                </a:ext>
              </a:extLst>
            </p:cNvPr>
            <p:cNvSpPr/>
            <p:nvPr/>
          </p:nvSpPr>
          <p:spPr>
            <a:xfrm>
              <a:off x="5113866" y="2104619"/>
              <a:ext cx="2246489" cy="3006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zh-CN" sz="1600" b="1" dirty="0">
                  <a:solidFill>
                    <a:schemeClr val="bg1"/>
                  </a:solidFill>
                </a:rPr>
                <a:t>GIF</a:t>
              </a:r>
              <a:r>
                <a:rPr kumimoji="1" lang="zh-CN" altLang="en-US" sz="1600" b="1" dirty="0">
                  <a:solidFill>
                    <a:schemeClr val="bg1"/>
                  </a:solidFill>
                </a:rPr>
                <a:t>动图制作</a:t>
              </a:r>
              <a:endParaRPr kumimoji="1" lang="en-US" altLang="zh-CN" sz="1600" b="1" dirty="0">
                <a:solidFill>
                  <a:schemeClr val="bg1"/>
                </a:solidFill>
              </a:endParaRPr>
            </a:p>
          </p:txBody>
        </p:sp>
      </p:grpSp>
    </p:spTree>
    <p:extLst>
      <p:ext uri="{BB962C8B-B14F-4D97-AF65-F5344CB8AC3E}">
        <p14:creationId xmlns:p14="http://schemas.microsoft.com/office/powerpoint/2010/main" val="405666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dirty="0"/>
              <a:t>03.困难与解决方案</a:t>
            </a:r>
          </a:p>
        </p:txBody>
      </p:sp>
    </p:spTree>
    <p:extLst>
      <p:ext uri="{BB962C8B-B14F-4D97-AF65-F5344CB8AC3E}">
        <p14:creationId xmlns:p14="http://schemas.microsoft.com/office/powerpoint/2010/main" val="25443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89945" y="1092383"/>
              <a:ext cx="752325" cy="752325"/>
            </a:xfrm>
            <a:prstGeom prst="rect">
              <a:avLst/>
            </a:prstGeom>
          </p:spPr>
        </p:pic>
      </p:grpSp>
      <p:grpSp>
        <p:nvGrpSpPr>
          <p:cNvPr id="68" name="组合 67">
            <a:extLst>
              <a:ext uri="{FF2B5EF4-FFF2-40B4-BE49-F238E27FC236}">
                <a16:creationId xmlns:a16="http://schemas.microsoft.com/office/drawing/2014/main" id="{36D3B2B4-E96D-CB8A-85A2-E5F0B6C428C7}"/>
              </a:ext>
            </a:extLst>
          </p:cNvPr>
          <p:cNvGrpSpPr/>
          <p:nvPr/>
        </p:nvGrpSpPr>
        <p:grpSpPr>
          <a:xfrm>
            <a:off x="2681354" y="1707312"/>
            <a:ext cx="2571716" cy="4119623"/>
            <a:chOff x="5113867" y="2088069"/>
            <a:chExt cx="2246489" cy="1224210"/>
          </a:xfrm>
        </p:grpSpPr>
        <p:sp>
          <p:nvSpPr>
            <p:cNvPr id="69" name="矩形 68">
              <a:extLst>
                <a:ext uri="{FF2B5EF4-FFF2-40B4-BE49-F238E27FC236}">
                  <a16:creationId xmlns:a16="http://schemas.microsoft.com/office/drawing/2014/main" id="{31FFF531-93AE-F621-8E70-7AC2994348E2}"/>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反复查看课件的样例代码，学习各种函数的运用</a:t>
              </a:r>
              <a:endParaRPr kumimoji="1" lang="en-US" altLang="zh-CN" sz="1200" dirty="0">
                <a:solidFill>
                  <a:schemeClr val="tx1"/>
                </a:solidFill>
              </a:endParaRPr>
            </a:p>
          </p:txBody>
        </p:sp>
        <p:sp>
          <p:nvSpPr>
            <p:cNvPr id="70" name="矩形 69">
              <a:extLst>
                <a:ext uri="{FF2B5EF4-FFF2-40B4-BE49-F238E27FC236}">
                  <a16:creationId xmlns:a16="http://schemas.microsoft.com/office/drawing/2014/main" id="{D4216081-574E-E7CC-FB95-4FABDCF539E3}"/>
                </a:ext>
              </a:extLst>
            </p:cNvPr>
            <p:cNvSpPr/>
            <p:nvPr/>
          </p:nvSpPr>
          <p:spPr>
            <a:xfrm>
              <a:off x="5113867" y="2088069"/>
              <a:ext cx="2246489" cy="311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对</a:t>
              </a:r>
              <a:r>
                <a:rPr kumimoji="1" lang="en-US" altLang="zh-CN" sz="1600" b="1" dirty="0" err="1">
                  <a:solidFill>
                    <a:schemeClr val="bg1"/>
                  </a:solidFill>
                </a:rPr>
                <a:t>Opencv</a:t>
              </a:r>
              <a:r>
                <a:rPr kumimoji="1" lang="zh-CN" altLang="en-US" sz="1600" b="1" dirty="0">
                  <a:solidFill>
                    <a:schemeClr val="bg1"/>
                  </a:solidFill>
                </a:rPr>
                <a:t>库运用的不熟练</a:t>
              </a:r>
              <a:endParaRPr kumimoji="1" lang="en-US" altLang="zh-CN" sz="1600" b="1" dirty="0">
                <a:solidFill>
                  <a:schemeClr val="bg1"/>
                </a:solidFill>
              </a:endParaRPr>
            </a:p>
          </p:txBody>
        </p:sp>
      </p:grpSp>
      <p:grpSp>
        <p:nvGrpSpPr>
          <p:cNvPr id="71" name="组合 70">
            <a:extLst>
              <a:ext uri="{FF2B5EF4-FFF2-40B4-BE49-F238E27FC236}">
                <a16:creationId xmlns:a16="http://schemas.microsoft.com/office/drawing/2014/main" id="{BB9366D3-B981-E3BB-D549-7D8E07A0EA00}"/>
              </a:ext>
            </a:extLst>
          </p:cNvPr>
          <p:cNvGrpSpPr/>
          <p:nvPr/>
        </p:nvGrpSpPr>
        <p:grpSpPr>
          <a:xfrm>
            <a:off x="5596384" y="1707312"/>
            <a:ext cx="2565881" cy="4119623"/>
            <a:chOff x="5113867" y="2088069"/>
            <a:chExt cx="2246489" cy="1224210"/>
          </a:xfrm>
        </p:grpSpPr>
        <p:sp>
          <p:nvSpPr>
            <p:cNvPr id="72" name="矩形 71">
              <a:extLst>
                <a:ext uri="{FF2B5EF4-FFF2-40B4-BE49-F238E27FC236}">
                  <a16:creationId xmlns:a16="http://schemas.microsoft.com/office/drawing/2014/main" id="{C7A81A19-BD7E-4F15-3C0D-19623DB31557}"/>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组员间相互协商，规范化函数的参数格式及返回值</a:t>
              </a:r>
              <a:endParaRPr kumimoji="1" lang="en-US" altLang="zh-CN" sz="1200" dirty="0">
                <a:solidFill>
                  <a:schemeClr val="tx1"/>
                </a:solidFill>
              </a:endParaRPr>
            </a:p>
          </p:txBody>
        </p:sp>
        <p:sp>
          <p:nvSpPr>
            <p:cNvPr id="73" name="矩形 72">
              <a:extLst>
                <a:ext uri="{FF2B5EF4-FFF2-40B4-BE49-F238E27FC236}">
                  <a16:creationId xmlns:a16="http://schemas.microsoft.com/office/drawing/2014/main" id="{1569C5A5-D5F2-6737-D8A8-0E815BBF41FE}"/>
                </a:ext>
              </a:extLst>
            </p:cNvPr>
            <p:cNvSpPr/>
            <p:nvPr/>
          </p:nvSpPr>
          <p:spPr>
            <a:xfrm>
              <a:off x="5113867" y="2088069"/>
              <a:ext cx="2246489" cy="311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前后端接口连接混乱</a:t>
              </a:r>
              <a:endParaRPr kumimoji="1" lang="en-US" altLang="zh-CN" sz="1600" b="1" dirty="0">
                <a:solidFill>
                  <a:schemeClr val="bg1"/>
                </a:solidFill>
              </a:endParaRPr>
            </a:p>
          </p:txBody>
        </p:sp>
      </p:grpSp>
      <p:grpSp>
        <p:nvGrpSpPr>
          <p:cNvPr id="29" name="组合 28">
            <a:extLst>
              <a:ext uri="{FF2B5EF4-FFF2-40B4-BE49-F238E27FC236}">
                <a16:creationId xmlns:a16="http://schemas.microsoft.com/office/drawing/2014/main" id="{BE9C0099-6334-A98A-47BE-C2D56F1E9A63}"/>
              </a:ext>
            </a:extLst>
          </p:cNvPr>
          <p:cNvGrpSpPr/>
          <p:nvPr/>
        </p:nvGrpSpPr>
        <p:grpSpPr>
          <a:xfrm>
            <a:off x="10837249" y="12858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1"/>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en-US"/>
              <a:t>挑战与解决方案：工具制作过程中的困难和解决方案</a:t>
            </a:r>
          </a:p>
        </p:txBody>
      </p:sp>
      <p:grpSp>
        <p:nvGrpSpPr>
          <p:cNvPr id="2" name="组合 1">
            <a:extLst>
              <a:ext uri="{FF2B5EF4-FFF2-40B4-BE49-F238E27FC236}">
                <a16:creationId xmlns:a16="http://schemas.microsoft.com/office/drawing/2014/main" id="{615DECB1-E910-09C9-2876-6004D314184D}"/>
              </a:ext>
            </a:extLst>
          </p:cNvPr>
          <p:cNvGrpSpPr/>
          <p:nvPr/>
        </p:nvGrpSpPr>
        <p:grpSpPr>
          <a:xfrm>
            <a:off x="8505579" y="1709060"/>
            <a:ext cx="2565881" cy="4119623"/>
            <a:chOff x="5113867" y="2088069"/>
            <a:chExt cx="2246489" cy="1224210"/>
          </a:xfrm>
        </p:grpSpPr>
        <p:sp>
          <p:nvSpPr>
            <p:cNvPr id="3" name="矩形 2">
              <a:extLst>
                <a:ext uri="{FF2B5EF4-FFF2-40B4-BE49-F238E27FC236}">
                  <a16:creationId xmlns:a16="http://schemas.microsoft.com/office/drawing/2014/main" id="{20FF13E6-F689-7A88-0080-A0597631C237}"/>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通过查阅相关资料，实现当前软件主流交互方式</a:t>
              </a:r>
              <a:endParaRPr kumimoji="1" lang="en-US" altLang="zh-CN" sz="1200" dirty="0">
                <a:solidFill>
                  <a:schemeClr val="tx1"/>
                </a:solidFill>
              </a:endParaRPr>
            </a:p>
          </p:txBody>
        </p:sp>
        <p:sp>
          <p:nvSpPr>
            <p:cNvPr id="4" name="矩形 3">
              <a:extLst>
                <a:ext uri="{FF2B5EF4-FFF2-40B4-BE49-F238E27FC236}">
                  <a16:creationId xmlns:a16="http://schemas.microsoft.com/office/drawing/2014/main" id="{B4E7DBA9-0F83-F76C-ADED-2264525F0CA7}"/>
                </a:ext>
              </a:extLst>
            </p:cNvPr>
            <p:cNvSpPr/>
            <p:nvPr/>
          </p:nvSpPr>
          <p:spPr>
            <a:xfrm>
              <a:off x="5113867" y="2088069"/>
              <a:ext cx="2246489" cy="311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用户友好型交互实现</a:t>
              </a:r>
              <a:endParaRPr kumimoji="1" lang="en-US" altLang="zh-CN" sz="1600" b="1" dirty="0">
                <a:solidFill>
                  <a:schemeClr val="bg1"/>
                </a:solidFill>
              </a:endParaRPr>
            </a:p>
          </p:txBody>
        </p:sp>
      </p:grpSp>
    </p:spTree>
    <p:extLst>
      <p:ext uri="{BB962C8B-B14F-4D97-AF65-F5344CB8AC3E}">
        <p14:creationId xmlns:p14="http://schemas.microsoft.com/office/powerpoint/2010/main" val="3245224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dirty="0"/>
              <a:t>04.评估与改进方案</a:t>
            </a:r>
          </a:p>
        </p:txBody>
      </p:sp>
    </p:spTree>
    <p:extLst>
      <p:ext uri="{BB962C8B-B14F-4D97-AF65-F5344CB8AC3E}">
        <p14:creationId xmlns:p14="http://schemas.microsoft.com/office/powerpoint/2010/main" val="352981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6FCF035-CC85-F21D-71BF-A942F01D00B7}"/>
              </a:ext>
            </a:extLst>
          </p:cNvPr>
          <p:cNvGrpSpPr/>
          <p:nvPr/>
        </p:nvGrpSpPr>
        <p:grpSpPr>
          <a:xfrm>
            <a:off x="660400" y="1481213"/>
            <a:ext cx="10858500" cy="4489820"/>
            <a:chOff x="660400" y="1481213"/>
            <a:chExt cx="10858500" cy="4489820"/>
          </a:xfrm>
        </p:grpSpPr>
        <p:sp>
          <p:nvSpPr>
            <p:cNvPr id="10" name="矩形 9">
              <a:extLst>
                <a:ext uri="{FF2B5EF4-FFF2-40B4-BE49-F238E27FC236}">
                  <a16:creationId xmlns:a16="http://schemas.microsoft.com/office/drawing/2014/main" id="{2BC5227D-1BB0-5BC1-56B3-7870189CE4CB}"/>
                </a:ext>
              </a:extLst>
            </p:cNvPr>
            <p:cNvSpPr>
              <a:spLocks/>
            </p:cNvSpPr>
            <p:nvPr/>
          </p:nvSpPr>
          <p:spPr>
            <a:xfrm>
              <a:off x="660400" y="1561187"/>
              <a:ext cx="380558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buSzPct val="25000"/>
              </a:pPr>
              <a:r>
                <a:rPr lang="zh-CN" altLang="en-US" sz="2400" b="1" dirty="0">
                  <a:solidFill>
                    <a:schemeClr val="tx1"/>
                  </a:solidFill>
                </a:rPr>
                <a:t>优缺点总结</a:t>
              </a:r>
              <a:endParaRPr lang="en-US" altLang="zh-CN" sz="28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7" name="组合 86">
              <a:extLst>
                <a:ext uri="{FF2B5EF4-FFF2-40B4-BE49-F238E27FC236}">
                  <a16:creationId xmlns:a16="http://schemas.microsoft.com/office/drawing/2014/main" id="{330248DF-53F1-0101-E96A-DFA79ADE5891}"/>
                </a:ext>
              </a:extLst>
            </p:cNvPr>
            <p:cNvGrpSpPr/>
            <p:nvPr/>
          </p:nvGrpSpPr>
          <p:grpSpPr>
            <a:xfrm>
              <a:off x="5653770" y="1481213"/>
              <a:ext cx="5865129" cy="1189603"/>
              <a:chOff x="5653770" y="1274912"/>
              <a:chExt cx="5865129" cy="1189603"/>
            </a:xfrm>
          </p:grpSpPr>
          <p:sp>
            <p:nvSpPr>
              <p:cNvPr id="18" name="矩形: 圆角 17">
                <a:extLst>
                  <a:ext uri="{FF2B5EF4-FFF2-40B4-BE49-F238E27FC236}">
                    <a16:creationId xmlns:a16="http://schemas.microsoft.com/office/drawing/2014/main" id="{68548854-ED31-B059-1D8B-883C97E6740F}"/>
                  </a:ext>
                </a:extLst>
              </p:cNvPr>
              <p:cNvSpPr/>
              <p:nvPr/>
            </p:nvSpPr>
            <p:spPr>
              <a:xfrm>
                <a:off x="5911850" y="1274912"/>
                <a:ext cx="5607049"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CBCCAC9-FBD5-838A-AAA6-9CBC84123E93}"/>
                  </a:ext>
                </a:extLst>
              </p:cNvPr>
              <p:cNvSpPr txBox="1">
                <a:spLocks noChangeAspect="1"/>
              </p:cNvSpPr>
              <p:nvPr/>
            </p:nvSpPr>
            <p:spPr>
              <a:xfrm>
                <a:off x="5653770" y="1584746"/>
                <a:ext cx="540000" cy="540000"/>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2" name="文本框 1">
                <a:extLst>
                  <a:ext uri="{FF2B5EF4-FFF2-40B4-BE49-F238E27FC236}">
                    <a16:creationId xmlns:a16="http://schemas.microsoft.com/office/drawing/2014/main" id="{B2F380F2-DC44-4E06-36DC-EFD07CC4D6B7}"/>
                  </a:ext>
                </a:extLst>
              </p:cNvPr>
              <p:cNvSpPr txBox="1">
                <a:spLocks/>
              </p:cNvSpPr>
              <p:nvPr/>
            </p:nvSpPr>
            <p:spPr>
              <a:xfrm>
                <a:off x="6458363" y="1793525"/>
                <a:ext cx="3539841" cy="547522"/>
              </a:xfrm>
              <a:prstGeom prst="rect">
                <a:avLst/>
              </a:prstGeom>
            </p:spPr>
            <p:txBody>
              <a:bodyPr wrap="square" rtlCol="0">
                <a:spAutoFit/>
              </a:bodyPr>
              <a:lstStyle>
                <a:defPPr>
                  <a:defRPr lang="zh-CN"/>
                </a:defPPr>
                <a:lvl1pPr>
                  <a:lnSpc>
                    <a:spcPts val="1500"/>
                  </a:lnSpc>
                  <a:defRPr sz="900"/>
                </a:lvl1pPr>
              </a:lstStyle>
              <a:p>
                <a:pPr>
                  <a:lnSpc>
                    <a:spcPct val="130000"/>
                  </a:lnSpc>
                </a:pP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基本实现了所要求的全部功能，且补充了调节对比度、图像翻转和</a:t>
                </a:r>
                <a:r>
                  <a:rPr kumimoji="1" lang="zh-CN" altLang="en-US" sz="1200" dirty="0">
                    <a:latin typeface="Arial" panose="020B0604020202020204" pitchFamily="34" charset="0"/>
                    <a:ea typeface="微软雅黑" panose="020B0503020204020204" pitchFamily="34" charset="-122"/>
                    <a:sym typeface="Arial" panose="020B0604020202020204" pitchFamily="34" charset="0"/>
                  </a:rPr>
                  <a:t>图片轮廓等功能</a:t>
                </a:r>
                <a:endPar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285E91C2-829F-C39D-3214-9CC750D47C4F}"/>
                  </a:ext>
                </a:extLst>
              </p:cNvPr>
              <p:cNvSpPr txBox="1">
                <a:spLocks/>
              </p:cNvSpPr>
              <p:nvPr/>
            </p:nvSpPr>
            <p:spPr>
              <a:xfrm>
                <a:off x="6458363" y="1485748"/>
                <a:ext cx="2695291" cy="307777"/>
              </a:xfrm>
              <a:prstGeom prst="rect">
                <a:avLst/>
              </a:prstGeom>
              <a:noFill/>
            </p:spPr>
            <p:txBody>
              <a:bodyPr wrap="none" rtlCol="0">
                <a:spAutoFit/>
              </a:bodyPr>
              <a:lstStyle/>
              <a:p>
                <a:r>
                  <a:rPr lang="en-US" altLang="zh-CN" sz="1600" b="1" dirty="0">
                    <a:solidFill>
                      <a:schemeClr val="accent1"/>
                    </a:solidFill>
                  </a:rPr>
                  <a:t>优点</a:t>
                </a:r>
              </a:p>
            </p:txBody>
          </p:sp>
        </p:grpSp>
        <p:grpSp>
          <p:nvGrpSpPr>
            <p:cNvPr id="88" name="组合 87">
              <a:extLst>
                <a:ext uri="{FF2B5EF4-FFF2-40B4-BE49-F238E27FC236}">
                  <a16:creationId xmlns:a16="http://schemas.microsoft.com/office/drawing/2014/main" id="{8627DA76-319C-BD00-4A14-3A1A26DE9D24}"/>
                </a:ext>
              </a:extLst>
            </p:cNvPr>
            <p:cNvGrpSpPr/>
            <p:nvPr/>
          </p:nvGrpSpPr>
          <p:grpSpPr>
            <a:xfrm>
              <a:off x="6458460" y="3037399"/>
              <a:ext cx="5060440" cy="1189603"/>
              <a:chOff x="6458459" y="2628357"/>
              <a:chExt cx="5060440" cy="1189603"/>
            </a:xfrm>
          </p:grpSpPr>
          <p:sp>
            <p:nvSpPr>
              <p:cNvPr id="20" name="矩形: 圆角 19">
                <a:extLst>
                  <a:ext uri="{FF2B5EF4-FFF2-40B4-BE49-F238E27FC236}">
                    <a16:creationId xmlns:a16="http://schemas.microsoft.com/office/drawing/2014/main" id="{ADFCFD51-1EF9-7912-0531-C4CD70369489}"/>
                  </a:ext>
                </a:extLst>
              </p:cNvPr>
              <p:cNvSpPr/>
              <p:nvPr/>
            </p:nvSpPr>
            <p:spPr>
              <a:xfrm>
                <a:off x="6733309" y="2628357"/>
                <a:ext cx="4785590"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16CBD84F-BEF7-29C2-2BAD-0E4FB66539A2}"/>
                  </a:ext>
                </a:extLst>
              </p:cNvPr>
              <p:cNvSpPr txBox="1">
                <a:spLocks noChangeAspect="1"/>
              </p:cNvSpPr>
              <p:nvPr/>
            </p:nvSpPr>
            <p:spPr>
              <a:xfrm>
                <a:off x="6458459" y="2940850"/>
                <a:ext cx="540000" cy="540000"/>
              </a:xfrm>
              <a:prstGeom prst="roundRect">
                <a:avLst>
                  <a:gd name="adj" fmla="val 50000"/>
                </a:avLst>
              </a:prstGeom>
              <a:solidFill>
                <a:schemeClr val="accent2"/>
              </a:solidFill>
              <a:ln w="12700" cap="flat">
                <a:noFill/>
                <a:prstDash val="solid"/>
                <a:miter/>
              </a:ln>
              <a:effectLst>
                <a:outerShdw blurRad="127000" dist="63500" dir="2700000" algn="tl" rotWithShape="0">
                  <a:schemeClr val="accent2">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5" name="文本框 4">
                <a:extLst>
                  <a:ext uri="{FF2B5EF4-FFF2-40B4-BE49-F238E27FC236}">
                    <a16:creationId xmlns:a16="http://schemas.microsoft.com/office/drawing/2014/main" id="{7DF76C49-D541-E4B2-F38C-21DEB0F1F061}"/>
                  </a:ext>
                </a:extLst>
              </p:cNvPr>
              <p:cNvSpPr txBox="1">
                <a:spLocks/>
              </p:cNvSpPr>
              <p:nvPr/>
            </p:nvSpPr>
            <p:spPr>
              <a:xfrm>
                <a:off x="7263052" y="3197781"/>
                <a:ext cx="3539841" cy="547522"/>
              </a:xfrm>
              <a:prstGeom prst="rect">
                <a:avLst/>
              </a:prstGeom>
            </p:spPr>
            <p:txBody>
              <a:bodyPr wrap="square" rtlCol="0">
                <a:spAutoFit/>
              </a:bodyPr>
              <a:lstStyle>
                <a:defPPr>
                  <a:defRPr lang="zh-CN"/>
                </a:defPPr>
                <a:lvl1pPr>
                  <a:lnSpc>
                    <a:spcPts val="1500"/>
                  </a:lnSpc>
                  <a:defRPr sz="900"/>
                </a:lvl1pPr>
              </a:lstStyle>
              <a:p>
                <a:pPr>
                  <a:lnSpc>
                    <a:spcPct val="130000"/>
                  </a:lnSpc>
                </a:pPr>
                <a:r>
                  <a:rPr kumimoji="1" lang="zh-CN" altLang="en-US" sz="1200" dirty="0">
                    <a:latin typeface="Arial" panose="020B0604020202020204" pitchFamily="34" charset="0"/>
                    <a:ea typeface="微软雅黑" panose="020B0503020204020204" pitchFamily="34" charset="-122"/>
                    <a:sym typeface="Arial" panose="020B0604020202020204" pitchFamily="34" charset="0"/>
                  </a:rPr>
                  <a:t>部分功能实现效果一般，有进一步优化的空间</a:t>
                </a:r>
                <a:br>
                  <a:rPr kumimoji="1" lang="en-US" altLang="zh-CN" sz="1200" dirty="0">
                    <a:latin typeface="Arial" panose="020B0604020202020204" pitchFamily="34" charset="0"/>
                    <a:ea typeface="微软雅黑" panose="020B0503020204020204" pitchFamily="34" charset="-122"/>
                    <a:sym typeface="Arial" panose="020B0604020202020204" pitchFamily="34" charset="0"/>
                  </a:rPr>
                </a:br>
                <a:r>
                  <a:rPr kumimoji="1" lang="zh-CN" altLang="en-US" sz="1200" dirty="0">
                    <a:latin typeface="Arial" panose="020B0604020202020204" pitchFamily="34" charset="0"/>
                    <a:ea typeface="微软雅黑" panose="020B0503020204020204" pitchFamily="34" charset="-122"/>
                    <a:sym typeface="Arial" panose="020B0604020202020204" pitchFamily="34" charset="0"/>
                  </a:rPr>
                  <a:t>异常处理和多线程部分可以继续提升</a:t>
                </a:r>
                <a:endPar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D0DFC93A-FDA9-6C6D-69AC-B2C1615FE856}"/>
                  </a:ext>
                </a:extLst>
              </p:cNvPr>
              <p:cNvSpPr txBox="1">
                <a:spLocks/>
              </p:cNvSpPr>
              <p:nvPr/>
            </p:nvSpPr>
            <p:spPr>
              <a:xfrm>
                <a:off x="7263052" y="2890004"/>
                <a:ext cx="2695291" cy="307777"/>
              </a:xfrm>
              <a:prstGeom prst="rect">
                <a:avLst/>
              </a:prstGeom>
              <a:noFill/>
            </p:spPr>
            <p:txBody>
              <a:bodyPr wrap="none" rtlCol="0">
                <a:spAutoFit/>
              </a:bodyPr>
              <a:lstStyle/>
              <a:p>
                <a:r>
                  <a:rPr lang="en-US" altLang="zh-CN" sz="1600" b="1" dirty="0">
                    <a:solidFill>
                      <a:schemeClr val="accent2"/>
                    </a:solidFill>
                  </a:rPr>
                  <a:t>缺点</a:t>
                </a:r>
              </a:p>
            </p:txBody>
          </p:sp>
        </p:grpSp>
        <p:grpSp>
          <p:nvGrpSpPr>
            <p:cNvPr id="89" name="组合 88">
              <a:extLst>
                <a:ext uri="{FF2B5EF4-FFF2-40B4-BE49-F238E27FC236}">
                  <a16:creationId xmlns:a16="http://schemas.microsoft.com/office/drawing/2014/main" id="{DB507D4B-750E-B5A2-0D9E-05289BACF6E5}"/>
                </a:ext>
              </a:extLst>
            </p:cNvPr>
            <p:cNvGrpSpPr/>
            <p:nvPr/>
          </p:nvGrpSpPr>
          <p:grpSpPr>
            <a:xfrm>
              <a:off x="5653770" y="4593090"/>
              <a:ext cx="5865129" cy="1189603"/>
              <a:chOff x="5653770" y="3981340"/>
              <a:chExt cx="5865129" cy="1189603"/>
            </a:xfrm>
          </p:grpSpPr>
          <p:sp>
            <p:nvSpPr>
              <p:cNvPr id="21" name="矩形: 圆角 20">
                <a:extLst>
                  <a:ext uri="{FF2B5EF4-FFF2-40B4-BE49-F238E27FC236}">
                    <a16:creationId xmlns:a16="http://schemas.microsoft.com/office/drawing/2014/main" id="{4E1D915A-F75C-BC78-9B8A-32BE76A065B2}"/>
                  </a:ext>
                </a:extLst>
              </p:cNvPr>
              <p:cNvSpPr/>
              <p:nvPr/>
            </p:nvSpPr>
            <p:spPr>
              <a:xfrm>
                <a:off x="5911850" y="3981340"/>
                <a:ext cx="5607049"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42A7D29-4B66-462D-D640-43304A68D4F7}"/>
                  </a:ext>
                </a:extLst>
              </p:cNvPr>
              <p:cNvSpPr txBox="1">
                <a:spLocks noChangeAspect="1"/>
              </p:cNvSpPr>
              <p:nvPr/>
            </p:nvSpPr>
            <p:spPr>
              <a:xfrm>
                <a:off x="5653770" y="4281486"/>
                <a:ext cx="540000" cy="540000"/>
              </a:xfrm>
              <a:prstGeom prst="roundRect">
                <a:avLst>
                  <a:gd name="adj" fmla="val 50000"/>
                </a:avLst>
              </a:prstGeom>
              <a:solidFill>
                <a:schemeClr val="accent3"/>
              </a:solidFill>
              <a:ln w="12700" cap="flat">
                <a:noFill/>
                <a:prstDash val="solid"/>
                <a:miter/>
              </a:ln>
              <a:effectLst>
                <a:outerShdw blurRad="127000" dist="63500" dir="2700000" algn="tl" rotWithShape="0">
                  <a:schemeClr val="accent3">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7" name="文本框 6">
                <a:extLst>
                  <a:ext uri="{FF2B5EF4-FFF2-40B4-BE49-F238E27FC236}">
                    <a16:creationId xmlns:a16="http://schemas.microsoft.com/office/drawing/2014/main" id="{AA8100B1-7802-88BF-F0A0-838854C3A166}"/>
                  </a:ext>
                </a:extLst>
              </p:cNvPr>
              <p:cNvSpPr txBox="1">
                <a:spLocks/>
              </p:cNvSpPr>
              <p:nvPr/>
            </p:nvSpPr>
            <p:spPr>
              <a:xfrm>
                <a:off x="6458363" y="4558590"/>
                <a:ext cx="3539841" cy="307456"/>
              </a:xfrm>
              <a:prstGeom prst="rect">
                <a:avLst/>
              </a:prstGeom>
            </p:spPr>
            <p:txBody>
              <a:bodyPr wrap="square" rtlCol="0">
                <a:spAutoFit/>
              </a:bodyPr>
              <a:lstStyle>
                <a:defPPr>
                  <a:defRPr lang="zh-CN"/>
                </a:defPPr>
                <a:lvl1pPr>
                  <a:lnSpc>
                    <a:spcPts val="1500"/>
                  </a:lnSpc>
                  <a:defRPr sz="900"/>
                </a:lvl1pPr>
              </a:lstStyle>
              <a:p>
                <a:pPr>
                  <a:lnSpc>
                    <a:spcPct val="130000"/>
                  </a:lnSpc>
                </a:pP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在原代码的基础上补充、优化</a:t>
                </a:r>
                <a:endPar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41FFA6D5-9514-AFD0-ABFE-AF096FCAECDA}"/>
                  </a:ext>
                </a:extLst>
              </p:cNvPr>
              <p:cNvSpPr txBox="1">
                <a:spLocks/>
              </p:cNvSpPr>
              <p:nvPr/>
            </p:nvSpPr>
            <p:spPr>
              <a:xfrm>
                <a:off x="6458363" y="4250813"/>
                <a:ext cx="2695291" cy="307777"/>
              </a:xfrm>
              <a:prstGeom prst="rect">
                <a:avLst/>
              </a:prstGeom>
              <a:noFill/>
            </p:spPr>
            <p:txBody>
              <a:bodyPr wrap="none" rtlCol="0">
                <a:spAutoFit/>
              </a:bodyPr>
              <a:lstStyle/>
              <a:p>
                <a:r>
                  <a:rPr lang="en-US" altLang="zh-CN" sz="1600" b="1" dirty="0">
                    <a:solidFill>
                      <a:schemeClr val="accent3"/>
                    </a:solidFill>
                  </a:rPr>
                  <a:t>未来的改进</a:t>
                </a:r>
              </a:p>
            </p:txBody>
          </p:sp>
        </p:grpSp>
        <p:grpSp>
          <p:nvGrpSpPr>
            <p:cNvPr id="23" name="组合 22">
              <a:extLst>
                <a:ext uri="{FF2B5EF4-FFF2-40B4-BE49-F238E27FC236}">
                  <a16:creationId xmlns:a16="http://schemas.microsoft.com/office/drawing/2014/main" id="{91F2BB8A-CD8A-26F8-28AB-A6E97A9AE656}"/>
                </a:ext>
              </a:extLst>
            </p:cNvPr>
            <p:cNvGrpSpPr/>
            <p:nvPr/>
          </p:nvGrpSpPr>
          <p:grpSpPr>
            <a:xfrm flipH="1">
              <a:off x="935858" y="2756986"/>
              <a:ext cx="2815732" cy="3214047"/>
              <a:chOff x="4716097" y="1695302"/>
              <a:chExt cx="3405927" cy="3887731"/>
            </a:xfrm>
          </p:grpSpPr>
          <p:grpSp>
            <p:nvGrpSpPr>
              <p:cNvPr id="24" name="组合 23">
                <a:extLst>
                  <a:ext uri="{FF2B5EF4-FFF2-40B4-BE49-F238E27FC236}">
                    <a16:creationId xmlns:a16="http://schemas.microsoft.com/office/drawing/2014/main" id="{5A016F9D-3A64-BB39-8926-5A26D40105F7}"/>
                  </a:ext>
                </a:extLst>
              </p:cNvPr>
              <p:cNvGrpSpPr/>
              <p:nvPr/>
            </p:nvGrpSpPr>
            <p:grpSpPr>
              <a:xfrm>
                <a:off x="4716097" y="3062005"/>
                <a:ext cx="1639560" cy="2521028"/>
                <a:chOff x="4308585" y="2100040"/>
                <a:chExt cx="1583134" cy="2434267"/>
              </a:xfrm>
            </p:grpSpPr>
            <p:sp>
              <p:nvSpPr>
                <p:cNvPr id="74" name="任意多边形: 形状 73">
                  <a:extLst>
                    <a:ext uri="{FF2B5EF4-FFF2-40B4-BE49-F238E27FC236}">
                      <a16:creationId xmlns:a16="http://schemas.microsoft.com/office/drawing/2014/main" id="{6EB5416E-8D1E-44E9-1B32-F14C4EFEE7A8}"/>
                    </a:ext>
                  </a:extLst>
                </p:cNvPr>
                <p:cNvSpPr/>
                <p:nvPr/>
              </p:nvSpPr>
              <p:spPr>
                <a:xfrm>
                  <a:off x="4308585" y="2368559"/>
                  <a:ext cx="1583134" cy="2165748"/>
                </a:xfrm>
                <a:custGeom>
                  <a:avLst/>
                  <a:gdLst>
                    <a:gd name="connsiteX0" fmla="*/ 894235 w 1583134"/>
                    <a:gd name="connsiteY0" fmla="*/ 884830 h 2165748"/>
                    <a:gd name="connsiteX1" fmla="*/ 879957 w 1583134"/>
                    <a:gd name="connsiteY1" fmla="*/ 889913 h 2165748"/>
                    <a:gd name="connsiteX2" fmla="*/ 880727 w 1583134"/>
                    <a:gd name="connsiteY2" fmla="*/ 889833 h 2165748"/>
                    <a:gd name="connsiteX3" fmla="*/ 676802 w 1583134"/>
                    <a:gd name="connsiteY3" fmla="*/ 879737 h 2165748"/>
                    <a:gd name="connsiteX4" fmla="*/ 698438 w 1583134"/>
                    <a:gd name="connsiteY4" fmla="*/ 888310 h 2165748"/>
                    <a:gd name="connsiteX5" fmla="*/ 699805 w 1583134"/>
                    <a:gd name="connsiteY5" fmla="*/ 888475 h 2165748"/>
                    <a:gd name="connsiteX6" fmla="*/ 1015071 w 1583134"/>
                    <a:gd name="connsiteY6" fmla="*/ 814547 h 2165748"/>
                    <a:gd name="connsiteX7" fmla="*/ 1008960 w 1583134"/>
                    <a:gd name="connsiteY7" fmla="*/ 821110 h 2165748"/>
                    <a:gd name="connsiteX8" fmla="*/ 1014886 w 1583134"/>
                    <a:gd name="connsiteY8" fmla="*/ 814885 h 2165748"/>
                    <a:gd name="connsiteX9" fmla="*/ 1028757 w 1583134"/>
                    <a:gd name="connsiteY9" fmla="*/ 788960 h 2165748"/>
                    <a:gd name="connsiteX10" fmla="*/ 1016648 w 1583134"/>
                    <a:gd name="connsiteY10" fmla="*/ 811678 h 2165748"/>
                    <a:gd name="connsiteX11" fmla="*/ 1028534 w 1583134"/>
                    <a:gd name="connsiteY11" fmla="*/ 790042 h 2165748"/>
                    <a:gd name="connsiteX12" fmla="*/ 554217 w 1583134"/>
                    <a:gd name="connsiteY12" fmla="*/ 783710 h 2165748"/>
                    <a:gd name="connsiteX13" fmla="*/ 554414 w 1583134"/>
                    <a:gd name="connsiteY13" fmla="*/ 784927 h 2165748"/>
                    <a:gd name="connsiteX14" fmla="*/ 554426 w 1583134"/>
                    <a:gd name="connsiteY14" fmla="*/ 784951 h 2165748"/>
                    <a:gd name="connsiteX15" fmla="*/ 1033638 w 1583134"/>
                    <a:gd name="connsiteY15" fmla="*/ 763240 h 2165748"/>
                    <a:gd name="connsiteX16" fmla="*/ 1030858 w 1583134"/>
                    <a:gd name="connsiteY16" fmla="*/ 778798 h 2165748"/>
                    <a:gd name="connsiteX17" fmla="*/ 1033786 w 1583134"/>
                    <a:gd name="connsiteY17" fmla="*/ 764630 h 2165748"/>
                    <a:gd name="connsiteX18" fmla="*/ 625236 w 1583134"/>
                    <a:gd name="connsiteY18" fmla="*/ 744650 h 2165748"/>
                    <a:gd name="connsiteX19" fmla="*/ 631898 w 1583134"/>
                    <a:gd name="connsiteY19" fmla="*/ 753300 h 2165748"/>
                    <a:gd name="connsiteX20" fmla="*/ 658877 w 1583134"/>
                    <a:gd name="connsiteY20" fmla="*/ 773719 h 2165748"/>
                    <a:gd name="connsiteX21" fmla="*/ 921721 w 1583134"/>
                    <a:gd name="connsiteY21" fmla="*/ 776347 h 2165748"/>
                    <a:gd name="connsiteX22" fmla="*/ 921721 w 1583134"/>
                    <a:gd name="connsiteY22" fmla="*/ 775392 h 2165748"/>
                    <a:gd name="connsiteX23" fmla="*/ 658877 w 1583134"/>
                    <a:gd name="connsiteY23" fmla="*/ 772763 h 2165748"/>
                    <a:gd name="connsiteX24" fmla="*/ 554845 w 1583134"/>
                    <a:gd name="connsiteY24" fmla="*/ 742226 h 2165748"/>
                    <a:gd name="connsiteX25" fmla="*/ 550154 w 1583134"/>
                    <a:gd name="connsiteY25" fmla="*/ 758665 h 2165748"/>
                    <a:gd name="connsiteX26" fmla="*/ 550251 w 1583134"/>
                    <a:gd name="connsiteY26" fmla="*/ 759264 h 2165748"/>
                    <a:gd name="connsiteX27" fmla="*/ 1030428 w 1583134"/>
                    <a:gd name="connsiteY27" fmla="*/ 737756 h 2165748"/>
                    <a:gd name="connsiteX28" fmla="*/ 1031997 w 1583134"/>
                    <a:gd name="connsiteY28" fmla="*/ 747911 h 2165748"/>
                    <a:gd name="connsiteX29" fmla="*/ 1031077 w 1583134"/>
                    <a:gd name="connsiteY29" fmla="*/ 739313 h 2165748"/>
                    <a:gd name="connsiteX30" fmla="*/ 1019582 w 1583134"/>
                    <a:gd name="connsiteY30" fmla="*/ 713409 h 2165748"/>
                    <a:gd name="connsiteX31" fmla="*/ 1023921 w 1583134"/>
                    <a:gd name="connsiteY31" fmla="*/ 722147 h 2165748"/>
                    <a:gd name="connsiteX32" fmla="*/ 1020839 w 1583134"/>
                    <a:gd name="connsiteY32" fmla="*/ 714753 h 2165748"/>
                    <a:gd name="connsiteX33" fmla="*/ 607453 w 1583134"/>
                    <a:gd name="connsiteY33" fmla="*/ 700682 h 2165748"/>
                    <a:gd name="connsiteX34" fmla="*/ 606256 w 1583134"/>
                    <a:gd name="connsiteY34" fmla="*/ 707354 h 2165748"/>
                    <a:gd name="connsiteX35" fmla="*/ 614014 w 1583134"/>
                    <a:gd name="connsiteY35" fmla="*/ 730081 h 2165748"/>
                    <a:gd name="connsiteX36" fmla="*/ 621488 w 1583134"/>
                    <a:gd name="connsiteY36" fmla="*/ 739785 h 2165748"/>
                    <a:gd name="connsiteX37" fmla="*/ 977582 w 1583134"/>
                    <a:gd name="connsiteY37" fmla="*/ 699547 h 2165748"/>
                    <a:gd name="connsiteX38" fmla="*/ 971509 w 1583134"/>
                    <a:gd name="connsiteY38" fmla="*/ 717381 h 2165748"/>
                    <a:gd name="connsiteX39" fmla="*/ 977636 w 1583134"/>
                    <a:gd name="connsiteY39" fmla="*/ 699644 h 2165748"/>
                    <a:gd name="connsiteX40" fmla="*/ 588159 w 1583134"/>
                    <a:gd name="connsiteY40" fmla="*/ 685851 h 2165748"/>
                    <a:gd name="connsiteX41" fmla="*/ 563560 w 1583134"/>
                    <a:gd name="connsiteY41" fmla="*/ 711682 h 2165748"/>
                    <a:gd name="connsiteX42" fmla="*/ 562528 w 1583134"/>
                    <a:gd name="connsiteY42" fmla="*/ 715300 h 2165748"/>
                    <a:gd name="connsiteX43" fmla="*/ 606383 w 1583134"/>
                    <a:gd name="connsiteY43" fmla="*/ 670014 h 2165748"/>
                    <a:gd name="connsiteX44" fmla="*/ 599033 w 1583134"/>
                    <a:gd name="connsiteY44" fmla="*/ 674432 h 2165748"/>
                    <a:gd name="connsiteX45" fmla="*/ 595180 w 1583134"/>
                    <a:gd name="connsiteY45" fmla="*/ 678479 h 2165748"/>
                    <a:gd name="connsiteX46" fmla="*/ 606379 w 1583134"/>
                    <a:gd name="connsiteY46" fmla="*/ 671731 h 2165748"/>
                    <a:gd name="connsiteX47" fmla="*/ 977964 w 1583134"/>
                    <a:gd name="connsiteY47" fmla="*/ 669717 h 2165748"/>
                    <a:gd name="connsiteX48" fmla="*/ 977958 w 1583134"/>
                    <a:gd name="connsiteY48" fmla="*/ 671749 h 2165748"/>
                    <a:gd name="connsiteX49" fmla="*/ 985941 w 1583134"/>
                    <a:gd name="connsiteY49" fmla="*/ 677432 h 2165748"/>
                    <a:gd name="connsiteX50" fmla="*/ 979511 w 1583134"/>
                    <a:gd name="connsiteY50" fmla="*/ 670555 h 2165748"/>
                    <a:gd name="connsiteX51" fmla="*/ 608219 w 1583134"/>
                    <a:gd name="connsiteY51" fmla="*/ 0 h 2165748"/>
                    <a:gd name="connsiteX52" fmla="*/ 660788 w 1583134"/>
                    <a:gd name="connsiteY52" fmla="*/ 75269 h 2165748"/>
                    <a:gd name="connsiteX53" fmla="*/ 923633 w 1583134"/>
                    <a:gd name="connsiteY53" fmla="*/ 77897 h 2165748"/>
                    <a:gd name="connsiteX54" fmla="*/ 980025 w 1583134"/>
                    <a:gd name="connsiteY54" fmla="*/ 956 h 2165748"/>
                    <a:gd name="connsiteX55" fmla="*/ 978164 w 1583134"/>
                    <a:gd name="connsiteY55" fmla="*/ 604799 h 2165748"/>
                    <a:gd name="connsiteX56" fmla="*/ 1118933 w 1583134"/>
                    <a:gd name="connsiteY56" fmla="*/ 655477 h 2165748"/>
                    <a:gd name="connsiteX57" fmla="*/ 1582178 w 1583134"/>
                    <a:gd name="connsiteY57" fmla="*/ 1375633 h 2165748"/>
                    <a:gd name="connsiteX58" fmla="*/ 1583134 w 1583134"/>
                    <a:gd name="connsiteY58" fmla="*/ 1376828 h 2165748"/>
                    <a:gd name="connsiteX59" fmla="*/ 783369 w 1583134"/>
                    <a:gd name="connsiteY59" fmla="*/ 2165362 h 2165748"/>
                    <a:gd name="connsiteX60" fmla="*/ 21879 w 1583134"/>
                    <a:gd name="connsiteY60" fmla="*/ 1557856 h 2165748"/>
                    <a:gd name="connsiteX61" fmla="*/ 456311 w 1583134"/>
                    <a:gd name="connsiteY61" fmla="*/ 656569 h 2165748"/>
                    <a:gd name="connsiteX62" fmla="*/ 606564 w 1583134"/>
                    <a:gd name="connsiteY62" fmla="*/ 604235 h 216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83134" h="2165748">
                      <a:moveTo>
                        <a:pt x="894235" y="884830"/>
                      </a:moveTo>
                      <a:lnTo>
                        <a:pt x="879957" y="889913"/>
                      </a:lnTo>
                      <a:lnTo>
                        <a:pt x="880727" y="889833"/>
                      </a:lnTo>
                      <a:close/>
                      <a:moveTo>
                        <a:pt x="676802" y="879737"/>
                      </a:moveTo>
                      <a:lnTo>
                        <a:pt x="698438" y="888310"/>
                      </a:lnTo>
                      <a:lnTo>
                        <a:pt x="699805" y="888475"/>
                      </a:lnTo>
                      <a:close/>
                      <a:moveTo>
                        <a:pt x="1015071" y="814547"/>
                      </a:moveTo>
                      <a:lnTo>
                        <a:pt x="1008960" y="821110"/>
                      </a:lnTo>
                      <a:lnTo>
                        <a:pt x="1014886" y="814885"/>
                      </a:lnTo>
                      <a:close/>
                      <a:moveTo>
                        <a:pt x="1028757" y="788960"/>
                      </a:moveTo>
                      <a:lnTo>
                        <a:pt x="1016648" y="811678"/>
                      </a:lnTo>
                      <a:lnTo>
                        <a:pt x="1028534" y="790042"/>
                      </a:lnTo>
                      <a:close/>
                      <a:moveTo>
                        <a:pt x="554217" y="783710"/>
                      </a:moveTo>
                      <a:lnTo>
                        <a:pt x="554414" y="784927"/>
                      </a:lnTo>
                      <a:lnTo>
                        <a:pt x="554426" y="784951"/>
                      </a:lnTo>
                      <a:close/>
                      <a:moveTo>
                        <a:pt x="1033638" y="763240"/>
                      </a:moveTo>
                      <a:lnTo>
                        <a:pt x="1030858" y="778798"/>
                      </a:lnTo>
                      <a:lnTo>
                        <a:pt x="1033786" y="764630"/>
                      </a:lnTo>
                      <a:close/>
                      <a:moveTo>
                        <a:pt x="625236" y="744650"/>
                      </a:moveTo>
                      <a:lnTo>
                        <a:pt x="631898" y="753300"/>
                      </a:lnTo>
                      <a:cubicBezTo>
                        <a:pt x="639432" y="760756"/>
                        <a:pt x="648483" y="767745"/>
                        <a:pt x="658877" y="773719"/>
                      </a:cubicBezTo>
                      <a:cubicBezTo>
                        <a:pt x="741004" y="816682"/>
                        <a:pt x="838758" y="817662"/>
                        <a:pt x="921721" y="776347"/>
                      </a:cubicBezTo>
                      <a:lnTo>
                        <a:pt x="921721" y="775392"/>
                      </a:lnTo>
                      <a:cubicBezTo>
                        <a:pt x="838758" y="816706"/>
                        <a:pt x="741004" y="815727"/>
                        <a:pt x="658877" y="772763"/>
                      </a:cubicBezTo>
                      <a:close/>
                      <a:moveTo>
                        <a:pt x="554845" y="742226"/>
                      </a:moveTo>
                      <a:lnTo>
                        <a:pt x="550154" y="758665"/>
                      </a:lnTo>
                      <a:lnTo>
                        <a:pt x="550251" y="759264"/>
                      </a:lnTo>
                      <a:close/>
                      <a:moveTo>
                        <a:pt x="1030428" y="737756"/>
                      </a:moveTo>
                      <a:lnTo>
                        <a:pt x="1031997" y="747911"/>
                      </a:lnTo>
                      <a:lnTo>
                        <a:pt x="1031077" y="739313"/>
                      </a:lnTo>
                      <a:close/>
                      <a:moveTo>
                        <a:pt x="1019582" y="713409"/>
                      </a:moveTo>
                      <a:lnTo>
                        <a:pt x="1023921" y="722147"/>
                      </a:lnTo>
                      <a:lnTo>
                        <a:pt x="1020839" y="714753"/>
                      </a:lnTo>
                      <a:close/>
                      <a:moveTo>
                        <a:pt x="607453" y="700682"/>
                      </a:moveTo>
                      <a:lnTo>
                        <a:pt x="606256" y="707354"/>
                      </a:lnTo>
                      <a:cubicBezTo>
                        <a:pt x="607040" y="714482"/>
                        <a:pt x="609683" y="722240"/>
                        <a:pt x="614014" y="730081"/>
                      </a:cubicBezTo>
                      <a:lnTo>
                        <a:pt x="621488" y="739785"/>
                      </a:lnTo>
                      <a:close/>
                      <a:moveTo>
                        <a:pt x="977582" y="699547"/>
                      </a:moveTo>
                      <a:lnTo>
                        <a:pt x="971509" y="717381"/>
                      </a:lnTo>
                      <a:lnTo>
                        <a:pt x="977636" y="699644"/>
                      </a:lnTo>
                      <a:close/>
                      <a:moveTo>
                        <a:pt x="588159" y="685851"/>
                      </a:moveTo>
                      <a:lnTo>
                        <a:pt x="563560" y="711682"/>
                      </a:lnTo>
                      <a:lnTo>
                        <a:pt x="562528" y="715300"/>
                      </a:lnTo>
                      <a:close/>
                      <a:moveTo>
                        <a:pt x="606383" y="670014"/>
                      </a:moveTo>
                      <a:lnTo>
                        <a:pt x="599033" y="674432"/>
                      </a:lnTo>
                      <a:lnTo>
                        <a:pt x="595180" y="678479"/>
                      </a:lnTo>
                      <a:lnTo>
                        <a:pt x="606379" y="671731"/>
                      </a:lnTo>
                      <a:close/>
                      <a:moveTo>
                        <a:pt x="977964" y="669717"/>
                      </a:moveTo>
                      <a:lnTo>
                        <a:pt x="977958" y="671749"/>
                      </a:lnTo>
                      <a:lnTo>
                        <a:pt x="985941" y="677432"/>
                      </a:lnTo>
                      <a:lnTo>
                        <a:pt x="979511" y="670555"/>
                      </a:lnTo>
                      <a:close/>
                      <a:moveTo>
                        <a:pt x="608219" y="0"/>
                      </a:moveTo>
                      <a:cubicBezTo>
                        <a:pt x="611087" y="32664"/>
                        <a:pt x="631111" y="61341"/>
                        <a:pt x="660788" y="75269"/>
                      </a:cubicBezTo>
                      <a:cubicBezTo>
                        <a:pt x="742987" y="117991"/>
                        <a:pt x="840598" y="118968"/>
                        <a:pt x="923633" y="77897"/>
                      </a:cubicBezTo>
                      <a:cubicBezTo>
                        <a:pt x="954792" y="64134"/>
                        <a:pt x="976273" y="34820"/>
                        <a:pt x="980025" y="956"/>
                      </a:cubicBezTo>
                      <a:lnTo>
                        <a:pt x="978164" y="604799"/>
                      </a:lnTo>
                      <a:lnTo>
                        <a:pt x="1118933" y="655477"/>
                      </a:lnTo>
                      <a:cubicBezTo>
                        <a:pt x="1426596" y="796662"/>
                        <a:pt x="1586987" y="1090447"/>
                        <a:pt x="1582178" y="1375633"/>
                      </a:cubicBezTo>
                      <a:lnTo>
                        <a:pt x="1583134" y="1376828"/>
                      </a:lnTo>
                      <a:cubicBezTo>
                        <a:pt x="1575010" y="1843019"/>
                        <a:pt x="1181221" y="2178743"/>
                        <a:pt x="783369" y="2165362"/>
                      </a:cubicBezTo>
                      <a:cubicBezTo>
                        <a:pt x="420242" y="2161491"/>
                        <a:pt x="106322" y="1911048"/>
                        <a:pt x="21879" y="1557856"/>
                      </a:cubicBezTo>
                      <a:cubicBezTo>
                        <a:pt x="-67076" y="1185775"/>
                        <a:pt x="122626" y="812250"/>
                        <a:pt x="456311" y="656569"/>
                      </a:cubicBezTo>
                      <a:lnTo>
                        <a:pt x="606564" y="604235"/>
                      </a:lnTo>
                      <a:close/>
                    </a:path>
                  </a:pathLst>
                </a:custGeom>
                <a:solidFill>
                  <a:srgbClr val="D4F5F9">
                    <a:alpha val="62000"/>
                  </a:srgbClr>
                </a:solidFill>
                <a:ln w="2381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5" name="任意多边形: 形状 74">
                  <a:extLst>
                    <a:ext uri="{FF2B5EF4-FFF2-40B4-BE49-F238E27FC236}">
                      <a16:creationId xmlns:a16="http://schemas.microsoft.com/office/drawing/2014/main" id="{6955FFF3-368E-7EF9-B444-C341C2F7B079}"/>
                    </a:ext>
                  </a:extLst>
                </p:cNvPr>
                <p:cNvSpPr/>
                <p:nvPr/>
              </p:nvSpPr>
              <p:spPr>
                <a:xfrm>
                  <a:off x="4917101" y="2153377"/>
                  <a:ext cx="371756" cy="215431"/>
                </a:xfrm>
                <a:custGeom>
                  <a:avLst/>
                  <a:gdLst>
                    <a:gd name="connsiteX0" fmla="*/ 315356 w 371756"/>
                    <a:gd name="connsiteY0" fmla="*/ 185076 h 215431"/>
                    <a:gd name="connsiteX1" fmla="*/ 52512 w 371756"/>
                    <a:gd name="connsiteY1" fmla="*/ 182447 h 215431"/>
                    <a:gd name="connsiteX2" fmla="*/ 56335 w 371756"/>
                    <a:gd name="connsiteY2" fmla="*/ 30236 h 215431"/>
                    <a:gd name="connsiteX3" fmla="*/ 319180 w 371756"/>
                    <a:gd name="connsiteY3" fmla="*/ 32865 h 215431"/>
                    <a:gd name="connsiteX4" fmla="*/ 315356 w 371756"/>
                    <a:gd name="connsiteY4" fmla="*/ 185076 h 215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756" h="215431">
                      <a:moveTo>
                        <a:pt x="315356" y="185076"/>
                      </a:moveTo>
                      <a:cubicBezTo>
                        <a:pt x="232393" y="226378"/>
                        <a:pt x="134639" y="225401"/>
                        <a:pt x="52512" y="182447"/>
                      </a:cubicBezTo>
                      <a:cubicBezTo>
                        <a:pt x="-19173" y="139675"/>
                        <a:pt x="-17262" y="71575"/>
                        <a:pt x="56335" y="30236"/>
                      </a:cubicBezTo>
                      <a:cubicBezTo>
                        <a:pt x="139298" y="-11066"/>
                        <a:pt x="237053" y="-10089"/>
                        <a:pt x="319180" y="32865"/>
                      </a:cubicBezTo>
                      <a:cubicBezTo>
                        <a:pt x="390626" y="76115"/>
                        <a:pt x="388953" y="144215"/>
                        <a:pt x="315356" y="185076"/>
                      </a:cubicBezTo>
                      <a:close/>
                    </a:path>
                  </a:pathLst>
                </a:custGeom>
                <a:solidFill>
                  <a:srgbClr val="D4F5F9">
                    <a:alpha val="62000"/>
                  </a:srgbClr>
                </a:solidFill>
                <a:ln w="23813"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0EA490A3-17F2-44B4-972B-809D9361D2C1}"/>
                    </a:ext>
                  </a:extLst>
                </p:cNvPr>
                <p:cNvSpPr/>
                <p:nvPr/>
              </p:nvSpPr>
              <p:spPr>
                <a:xfrm>
                  <a:off x="4846875" y="2113160"/>
                  <a:ext cx="512538" cy="296705"/>
                </a:xfrm>
                <a:custGeom>
                  <a:avLst/>
                  <a:gdLst>
                    <a:gd name="connsiteX0" fmla="*/ 440063 w 512538"/>
                    <a:gd name="connsiteY0" fmla="*/ 45124 h 296705"/>
                    <a:gd name="connsiteX1" fmla="*/ 77576 w 512538"/>
                    <a:gd name="connsiteY1" fmla="*/ 41540 h 296705"/>
                    <a:gd name="connsiteX2" fmla="*/ 72319 w 512538"/>
                    <a:gd name="connsiteY2" fmla="*/ 251337 h 296705"/>
                    <a:gd name="connsiteX3" fmla="*/ 434806 w 512538"/>
                    <a:gd name="connsiteY3" fmla="*/ 255161 h 296705"/>
                    <a:gd name="connsiteX4" fmla="*/ 440063 w 512538"/>
                    <a:gd name="connsiteY4" fmla="*/ 45124 h 296705"/>
                    <a:gd name="connsiteX5" fmla="*/ 385582 w 512538"/>
                    <a:gd name="connsiteY5" fmla="*/ 225292 h 296705"/>
                    <a:gd name="connsiteX6" fmla="*/ 122738 w 512538"/>
                    <a:gd name="connsiteY6" fmla="*/ 222664 h 296705"/>
                    <a:gd name="connsiteX7" fmla="*/ 126561 w 512538"/>
                    <a:gd name="connsiteY7" fmla="*/ 70453 h 296705"/>
                    <a:gd name="connsiteX8" fmla="*/ 389405 w 512538"/>
                    <a:gd name="connsiteY8" fmla="*/ 73081 h 296705"/>
                    <a:gd name="connsiteX9" fmla="*/ 385582 w 512538"/>
                    <a:gd name="connsiteY9" fmla="*/ 225292 h 29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2538" h="296705">
                      <a:moveTo>
                        <a:pt x="440063" y="45124"/>
                      </a:moveTo>
                      <a:cubicBezTo>
                        <a:pt x="341377" y="-13658"/>
                        <a:pt x="179130" y="-15330"/>
                        <a:pt x="77576" y="41540"/>
                      </a:cubicBezTo>
                      <a:cubicBezTo>
                        <a:pt x="-23978" y="98410"/>
                        <a:pt x="-26128" y="192556"/>
                        <a:pt x="72319" y="251337"/>
                      </a:cubicBezTo>
                      <a:cubicBezTo>
                        <a:pt x="170766" y="310119"/>
                        <a:pt x="333252" y="312031"/>
                        <a:pt x="434806" y="255161"/>
                      </a:cubicBezTo>
                      <a:cubicBezTo>
                        <a:pt x="536360" y="198291"/>
                        <a:pt x="538510" y="104144"/>
                        <a:pt x="440063" y="45124"/>
                      </a:cubicBezTo>
                      <a:close/>
                      <a:moveTo>
                        <a:pt x="385582" y="225292"/>
                      </a:moveTo>
                      <a:cubicBezTo>
                        <a:pt x="302619" y="266594"/>
                        <a:pt x="204865" y="265617"/>
                        <a:pt x="122738" y="222664"/>
                      </a:cubicBezTo>
                      <a:cubicBezTo>
                        <a:pt x="51053" y="179891"/>
                        <a:pt x="52964" y="111791"/>
                        <a:pt x="126561" y="70453"/>
                      </a:cubicBezTo>
                      <a:cubicBezTo>
                        <a:pt x="209524" y="29150"/>
                        <a:pt x="307278" y="30127"/>
                        <a:pt x="389405" y="73081"/>
                      </a:cubicBezTo>
                      <a:cubicBezTo>
                        <a:pt x="460851" y="116331"/>
                        <a:pt x="459179" y="184432"/>
                        <a:pt x="385582" y="225292"/>
                      </a:cubicBezTo>
                      <a:close/>
                    </a:path>
                  </a:pathLst>
                </a:custGeom>
                <a:solidFill>
                  <a:srgbClr val="9CE8EF"/>
                </a:solidFill>
                <a:ln w="23813"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C1C9EE92-83D1-4BF4-21E3-A581F308F721}"/>
                    </a:ext>
                  </a:extLst>
                </p:cNvPr>
                <p:cNvSpPr/>
                <p:nvPr/>
              </p:nvSpPr>
              <p:spPr>
                <a:xfrm>
                  <a:off x="4778703" y="2100040"/>
                  <a:ext cx="654199" cy="430658"/>
                </a:xfrm>
                <a:custGeom>
                  <a:avLst/>
                  <a:gdLst>
                    <a:gd name="connsiteX0" fmla="*/ 31052 w 654199"/>
                    <a:gd name="connsiteY0" fmla="*/ 303645 h 430658"/>
                    <a:gd name="connsiteX1" fmla="*/ 535236 w 654199"/>
                    <a:gd name="connsiteY1" fmla="*/ 379631 h 430658"/>
                    <a:gd name="connsiteX2" fmla="*/ 652800 w 654199"/>
                    <a:gd name="connsiteY2" fmla="*/ 201375 h 430658"/>
                    <a:gd name="connsiteX3" fmla="*/ 357458 w 654199"/>
                    <a:gd name="connsiteY3" fmla="*/ -60 h 430658"/>
                    <a:gd name="connsiteX4" fmla="*/ 64983 w 654199"/>
                    <a:gd name="connsiteY4" fmla="*/ 85006 h 430658"/>
                    <a:gd name="connsiteX5" fmla="*/ 31052 w 654199"/>
                    <a:gd name="connsiteY5" fmla="*/ 303645 h 430658"/>
                    <a:gd name="connsiteX6" fmla="*/ 502978 w 654199"/>
                    <a:gd name="connsiteY6" fmla="*/ 268281 h 430658"/>
                    <a:gd name="connsiteX7" fmla="*/ 140491 w 654199"/>
                    <a:gd name="connsiteY7" fmla="*/ 264457 h 430658"/>
                    <a:gd name="connsiteX8" fmla="*/ 145748 w 654199"/>
                    <a:gd name="connsiteY8" fmla="*/ 54660 h 430658"/>
                    <a:gd name="connsiteX9" fmla="*/ 508235 w 654199"/>
                    <a:gd name="connsiteY9" fmla="*/ 58244 h 430658"/>
                    <a:gd name="connsiteX10" fmla="*/ 502978 w 654199"/>
                    <a:gd name="connsiteY10" fmla="*/ 268281 h 4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199" h="430658">
                      <a:moveTo>
                        <a:pt x="31052" y="303645"/>
                      </a:moveTo>
                      <a:cubicBezTo>
                        <a:pt x="112295" y="417146"/>
                        <a:pt x="339059" y="481663"/>
                        <a:pt x="535236" y="379631"/>
                      </a:cubicBezTo>
                      <a:cubicBezTo>
                        <a:pt x="628666" y="325390"/>
                        <a:pt x="661402" y="261590"/>
                        <a:pt x="652800" y="201375"/>
                      </a:cubicBezTo>
                      <a:cubicBezTo>
                        <a:pt x="638463" y="101494"/>
                        <a:pt x="509430" y="896"/>
                        <a:pt x="357458" y="-60"/>
                      </a:cubicBezTo>
                      <a:cubicBezTo>
                        <a:pt x="237983" y="-60"/>
                        <a:pt x="140969" y="13321"/>
                        <a:pt x="64983" y="85006"/>
                      </a:cubicBezTo>
                      <a:cubicBezTo>
                        <a:pt x="-42066" y="186321"/>
                        <a:pt x="10503" y="274971"/>
                        <a:pt x="31052" y="303645"/>
                      </a:cubicBezTo>
                      <a:close/>
                      <a:moveTo>
                        <a:pt x="502978" y="268281"/>
                      </a:moveTo>
                      <a:cubicBezTo>
                        <a:pt x="401424" y="325151"/>
                        <a:pt x="240133" y="323478"/>
                        <a:pt x="140491" y="264457"/>
                      </a:cubicBezTo>
                      <a:cubicBezTo>
                        <a:pt x="40849" y="205437"/>
                        <a:pt x="44911" y="111530"/>
                        <a:pt x="145748" y="54660"/>
                      </a:cubicBezTo>
                      <a:cubicBezTo>
                        <a:pt x="246585" y="-2211"/>
                        <a:pt x="408593" y="-538"/>
                        <a:pt x="508235" y="58244"/>
                      </a:cubicBezTo>
                      <a:cubicBezTo>
                        <a:pt x="607877" y="117025"/>
                        <a:pt x="604532" y="211172"/>
                        <a:pt x="502978" y="268281"/>
                      </a:cubicBezTo>
                      <a:close/>
                    </a:path>
                  </a:pathLst>
                </a:custGeom>
                <a:solidFill>
                  <a:srgbClr val="A9F3FF"/>
                </a:solidFill>
                <a:ln w="23813"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764F4D64-DFC7-DAB7-A1EB-013FE2B671A1}"/>
                    </a:ext>
                  </a:extLst>
                </p:cNvPr>
                <p:cNvSpPr/>
                <p:nvPr/>
              </p:nvSpPr>
              <p:spPr>
                <a:xfrm>
                  <a:off x="4370644" y="3599820"/>
                  <a:ext cx="1471691" cy="886611"/>
                </a:xfrm>
                <a:custGeom>
                  <a:avLst/>
                  <a:gdLst>
                    <a:gd name="connsiteX0" fmla="*/ 1471613 w 1471691"/>
                    <a:gd name="connsiteY0" fmla="*/ 93238 h 886611"/>
                    <a:gd name="connsiteX1" fmla="*/ 735170 w 1471691"/>
                    <a:gd name="connsiteY1" fmla="*/ 886551 h 886611"/>
                    <a:gd name="connsiteX2" fmla="*/ -78 w 1471691"/>
                    <a:gd name="connsiteY2" fmla="*/ 93238 h 886611"/>
                    <a:gd name="connsiteX3" fmla="*/ 1471613 w 1471691"/>
                    <a:gd name="connsiteY3" fmla="*/ 93238 h 886611"/>
                  </a:gdLst>
                  <a:ahLst/>
                  <a:cxnLst>
                    <a:cxn ang="0">
                      <a:pos x="connsiteX0" y="connsiteY0"/>
                    </a:cxn>
                    <a:cxn ang="0">
                      <a:pos x="connsiteX1" y="connsiteY1"/>
                    </a:cxn>
                    <a:cxn ang="0">
                      <a:pos x="connsiteX2" y="connsiteY2"/>
                    </a:cxn>
                    <a:cxn ang="0">
                      <a:pos x="connsiteX3" y="connsiteY3"/>
                    </a:cxn>
                  </a:cxnLst>
                  <a:rect l="l" t="t" r="r" b="b"/>
                  <a:pathLst>
                    <a:path w="1471691" h="886611">
                      <a:moveTo>
                        <a:pt x="1471613" y="93238"/>
                      </a:moveTo>
                      <a:cubicBezTo>
                        <a:pt x="1471613" y="528843"/>
                        <a:pt x="1141862" y="886551"/>
                        <a:pt x="735170" y="886551"/>
                      </a:cubicBezTo>
                      <a:cubicBezTo>
                        <a:pt x="328477" y="886551"/>
                        <a:pt x="-78" y="552022"/>
                        <a:pt x="-78" y="93238"/>
                      </a:cubicBezTo>
                      <a:cubicBezTo>
                        <a:pt x="-78" y="-34600"/>
                        <a:pt x="1471613" y="-27671"/>
                        <a:pt x="1471613" y="93238"/>
                      </a:cubicBezTo>
                      <a:close/>
                    </a:path>
                  </a:pathLst>
                </a:custGeom>
                <a:solidFill>
                  <a:srgbClr val="3ECCBA"/>
                </a:solidFill>
                <a:ln w="23813"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34EFB0CF-57E3-9086-269E-4838C8FEC6B0}"/>
                    </a:ext>
                  </a:extLst>
                </p:cNvPr>
                <p:cNvSpPr/>
                <p:nvPr/>
              </p:nvSpPr>
              <p:spPr>
                <a:xfrm>
                  <a:off x="4370644" y="3378899"/>
                  <a:ext cx="1471691" cy="628676"/>
                </a:xfrm>
                <a:custGeom>
                  <a:avLst/>
                  <a:gdLst>
                    <a:gd name="connsiteX0" fmla="*/ 1471613 w 1471691"/>
                    <a:gd name="connsiteY0" fmla="*/ 314159 h 628676"/>
                    <a:gd name="connsiteX1" fmla="*/ 735648 w 1471691"/>
                    <a:gd name="connsiteY1" fmla="*/ 628617 h 628676"/>
                    <a:gd name="connsiteX2" fmla="*/ -78 w 1471691"/>
                    <a:gd name="connsiteY2" fmla="*/ 314159 h 628676"/>
                    <a:gd name="connsiteX3" fmla="*/ 735648 w 1471691"/>
                    <a:gd name="connsiteY3" fmla="*/ -60 h 628676"/>
                    <a:gd name="connsiteX4" fmla="*/ 1471613 w 1471691"/>
                    <a:gd name="connsiteY4" fmla="*/ 314159 h 62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1691" h="628676">
                      <a:moveTo>
                        <a:pt x="1471613" y="314159"/>
                      </a:moveTo>
                      <a:cubicBezTo>
                        <a:pt x="1471613" y="487875"/>
                        <a:pt x="1142101" y="628617"/>
                        <a:pt x="735648" y="628617"/>
                      </a:cubicBezTo>
                      <a:cubicBezTo>
                        <a:pt x="329194" y="628617"/>
                        <a:pt x="-78" y="488831"/>
                        <a:pt x="-78" y="314159"/>
                      </a:cubicBezTo>
                      <a:cubicBezTo>
                        <a:pt x="-78" y="139487"/>
                        <a:pt x="329433" y="-60"/>
                        <a:pt x="735648" y="-60"/>
                      </a:cubicBezTo>
                      <a:cubicBezTo>
                        <a:pt x="1141862" y="-60"/>
                        <a:pt x="1471613" y="140681"/>
                        <a:pt x="1471613" y="314159"/>
                      </a:cubicBezTo>
                      <a:close/>
                    </a:path>
                  </a:pathLst>
                </a:custGeom>
                <a:solidFill>
                  <a:srgbClr val="50E1C4"/>
                </a:solidFill>
                <a:ln w="23813"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FC7F7027-8A05-8D74-AF1A-543479348FC4}"/>
                    </a:ext>
                  </a:extLst>
                </p:cNvPr>
                <p:cNvSpPr/>
                <p:nvPr/>
              </p:nvSpPr>
              <p:spPr>
                <a:xfrm>
                  <a:off x="4427049" y="3421842"/>
                  <a:ext cx="704332" cy="525424"/>
                </a:xfrm>
                <a:custGeom>
                  <a:avLst/>
                  <a:gdLst>
                    <a:gd name="connsiteX0" fmla="*/ 673508 w 704332"/>
                    <a:gd name="connsiteY0" fmla="*/ 725 h 525424"/>
                    <a:gd name="connsiteX1" fmla="*/ 73266 w 704332"/>
                    <a:gd name="connsiteY1" fmla="*/ 155325 h 525424"/>
                    <a:gd name="connsiteX2" fmla="*/ 515562 w 704332"/>
                    <a:gd name="connsiteY2" fmla="*/ 524980 h 525424"/>
                    <a:gd name="connsiteX3" fmla="*/ 561201 w 704332"/>
                    <a:gd name="connsiteY3" fmla="*/ 262136 h 525424"/>
                    <a:gd name="connsiteX4" fmla="*/ 673508 w 704332"/>
                    <a:gd name="connsiteY4" fmla="*/ 725 h 5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332" h="525424">
                      <a:moveTo>
                        <a:pt x="673508" y="725"/>
                      </a:moveTo>
                      <a:cubicBezTo>
                        <a:pt x="673508" y="725"/>
                        <a:pt x="321774" y="-20303"/>
                        <a:pt x="73266" y="155325"/>
                      </a:cubicBezTo>
                      <a:cubicBezTo>
                        <a:pt x="-175242" y="330953"/>
                        <a:pt x="267293" y="513750"/>
                        <a:pt x="515562" y="524980"/>
                      </a:cubicBezTo>
                      <a:cubicBezTo>
                        <a:pt x="763831" y="536211"/>
                        <a:pt x="754512" y="297739"/>
                        <a:pt x="561201" y="262136"/>
                      </a:cubicBezTo>
                      <a:cubicBezTo>
                        <a:pt x="405167" y="234179"/>
                        <a:pt x="331332" y="31071"/>
                        <a:pt x="673508" y="725"/>
                      </a:cubicBezTo>
                      <a:close/>
                    </a:path>
                  </a:pathLst>
                </a:custGeom>
                <a:solidFill>
                  <a:srgbClr val="FFFFFF">
                    <a:alpha val="25000"/>
                  </a:srgbClr>
                </a:solidFill>
                <a:ln w="23813" cap="flat">
                  <a:noFill/>
                  <a:prstDash val="solid"/>
                  <a:miter/>
                </a:ln>
              </p:spPr>
              <p:txBody>
                <a:bodyPr rtlCol="0" anchor="ctr"/>
                <a:lstStyle/>
                <a:p>
                  <a:endParaRPr lang="zh-CN" altLang="en-US"/>
                </a:p>
              </p:txBody>
            </p:sp>
          </p:grpSp>
          <p:grpSp>
            <p:nvGrpSpPr>
              <p:cNvPr id="25" name="组合 24">
                <a:extLst>
                  <a:ext uri="{FF2B5EF4-FFF2-40B4-BE49-F238E27FC236}">
                    <a16:creationId xmlns:a16="http://schemas.microsoft.com/office/drawing/2014/main" id="{B50CDE5B-7481-5E7A-32C6-932935102EF4}"/>
                  </a:ext>
                </a:extLst>
              </p:cNvPr>
              <p:cNvGrpSpPr/>
              <p:nvPr/>
            </p:nvGrpSpPr>
            <p:grpSpPr>
              <a:xfrm>
                <a:off x="5365581" y="1695302"/>
                <a:ext cx="2756443" cy="3846112"/>
                <a:chOff x="5512253" y="1884569"/>
                <a:chExt cx="1842187" cy="2570434"/>
              </a:xfrm>
            </p:grpSpPr>
            <p:sp>
              <p:nvSpPr>
                <p:cNvPr id="26" name="任意多边形: 形状 25">
                  <a:extLst>
                    <a:ext uri="{FF2B5EF4-FFF2-40B4-BE49-F238E27FC236}">
                      <a16:creationId xmlns:a16="http://schemas.microsoft.com/office/drawing/2014/main" id="{A29B1B3F-D400-8B7D-1E9D-E377B8E991AB}"/>
                    </a:ext>
                  </a:extLst>
                </p:cNvPr>
                <p:cNvSpPr/>
                <p:nvPr/>
              </p:nvSpPr>
              <p:spPr>
                <a:xfrm>
                  <a:off x="5512253" y="2009237"/>
                  <a:ext cx="678778" cy="949567"/>
                </a:xfrm>
                <a:custGeom>
                  <a:avLst/>
                  <a:gdLst>
                    <a:gd name="connsiteX0" fmla="*/ 120243 w 678778"/>
                    <a:gd name="connsiteY0" fmla="*/ 345893 h 949567"/>
                    <a:gd name="connsiteX1" fmla="*/ 99788 w 678778"/>
                    <a:gd name="connsiteY1" fmla="*/ 947640 h 949567"/>
                    <a:gd name="connsiteX2" fmla="*/ 46091 w 678778"/>
                    <a:gd name="connsiteY2" fmla="*/ 891385 h 949567"/>
                    <a:gd name="connsiteX3" fmla="*/ 46091 w 678778"/>
                    <a:gd name="connsiteY3" fmla="*/ 360383 h 949567"/>
                    <a:gd name="connsiteX4" fmla="*/ 88707 w 678778"/>
                    <a:gd name="connsiteY4" fmla="*/ 237221 h 949567"/>
                    <a:gd name="connsiteX5" fmla="*/ 232752 w 678778"/>
                    <a:gd name="connsiteY5" fmla="*/ 134089 h 949567"/>
                    <a:gd name="connsiteX6" fmla="*/ 599680 w 678778"/>
                    <a:gd name="connsiteY6" fmla="*/ -154 h 949567"/>
                    <a:gd name="connsiteX7" fmla="*/ 678096 w 678778"/>
                    <a:gd name="connsiteY7" fmla="*/ 5386 h 949567"/>
                    <a:gd name="connsiteX8" fmla="*/ 614595 w 678778"/>
                    <a:gd name="connsiteY8" fmla="*/ 25416 h 949567"/>
                    <a:gd name="connsiteX9" fmla="*/ 348241 w 678778"/>
                    <a:gd name="connsiteY9" fmla="*/ 144743 h 949567"/>
                    <a:gd name="connsiteX10" fmla="*/ 130471 w 678778"/>
                    <a:gd name="connsiteY10" fmla="*/ 236794 h 949567"/>
                    <a:gd name="connsiteX11" fmla="*/ 120243 w 678778"/>
                    <a:gd name="connsiteY11" fmla="*/ 345893 h 94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8778" h="949567">
                      <a:moveTo>
                        <a:pt x="120243" y="345893"/>
                      </a:moveTo>
                      <a:cubicBezTo>
                        <a:pt x="96378" y="711117"/>
                        <a:pt x="257894" y="973636"/>
                        <a:pt x="99788" y="947640"/>
                      </a:cubicBezTo>
                      <a:cubicBezTo>
                        <a:pt x="78053" y="944230"/>
                        <a:pt x="57172" y="911842"/>
                        <a:pt x="46091" y="891385"/>
                      </a:cubicBezTo>
                      <a:cubicBezTo>
                        <a:pt x="22226" y="851326"/>
                        <a:pt x="-45963" y="754160"/>
                        <a:pt x="46091" y="360383"/>
                      </a:cubicBezTo>
                      <a:cubicBezTo>
                        <a:pt x="54016" y="317425"/>
                        <a:pt x="68380" y="275874"/>
                        <a:pt x="88707" y="237221"/>
                      </a:cubicBezTo>
                      <a:cubicBezTo>
                        <a:pt x="115556" y="191621"/>
                        <a:pt x="153909" y="172018"/>
                        <a:pt x="232752" y="134089"/>
                      </a:cubicBezTo>
                      <a:cubicBezTo>
                        <a:pt x="462453" y="22859"/>
                        <a:pt x="522544" y="2403"/>
                        <a:pt x="599680" y="-154"/>
                      </a:cubicBezTo>
                      <a:cubicBezTo>
                        <a:pt x="620989" y="-154"/>
                        <a:pt x="677243" y="-154"/>
                        <a:pt x="678096" y="5386"/>
                      </a:cubicBezTo>
                      <a:cubicBezTo>
                        <a:pt x="678947" y="10927"/>
                        <a:pt x="657212" y="16467"/>
                        <a:pt x="614595" y="25416"/>
                      </a:cubicBezTo>
                      <a:cubicBezTo>
                        <a:pt x="529362" y="65476"/>
                        <a:pt x="439015" y="105535"/>
                        <a:pt x="348241" y="144743"/>
                      </a:cubicBezTo>
                      <a:cubicBezTo>
                        <a:pt x="274942" y="176833"/>
                        <a:pt x="202366" y="207517"/>
                        <a:pt x="130471" y="236794"/>
                      </a:cubicBezTo>
                      <a:cubicBezTo>
                        <a:pt x="125784" y="263643"/>
                        <a:pt x="123227" y="302424"/>
                        <a:pt x="120243" y="345893"/>
                      </a:cubicBezTo>
                      <a:close/>
                    </a:path>
                  </a:pathLst>
                </a:custGeom>
                <a:solidFill>
                  <a:srgbClr val="50E1C4"/>
                </a:solidFill>
                <a:ln w="42430"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D56B8F71-71A1-98F9-AC44-0FF854706DFD}"/>
                    </a:ext>
                  </a:extLst>
                </p:cNvPr>
                <p:cNvSpPr/>
                <p:nvPr/>
              </p:nvSpPr>
              <p:spPr>
                <a:xfrm>
                  <a:off x="6112165" y="2291785"/>
                  <a:ext cx="329852" cy="246323"/>
                </a:xfrm>
                <a:custGeom>
                  <a:avLst/>
                  <a:gdLst>
                    <a:gd name="connsiteX0" fmla="*/ 329194 w 329852"/>
                    <a:gd name="connsiteY0" fmla="*/ 143890 h 246323"/>
                    <a:gd name="connsiteX1" fmla="*/ 273366 w 329852"/>
                    <a:gd name="connsiteY1" fmla="*/ 246170 h 246323"/>
                    <a:gd name="connsiteX2" fmla="*/ 178332 w 329852"/>
                    <a:gd name="connsiteY2" fmla="*/ 209520 h 246323"/>
                    <a:gd name="connsiteX3" fmla="*/ 160857 w 329852"/>
                    <a:gd name="connsiteY3" fmla="*/ 202275 h 246323"/>
                    <a:gd name="connsiteX4" fmla="*/ 113980 w 329852"/>
                    <a:gd name="connsiteY4" fmla="*/ 181393 h 246323"/>
                    <a:gd name="connsiteX5" fmla="*/ 88838 w 329852"/>
                    <a:gd name="connsiteY5" fmla="*/ 170312 h 246323"/>
                    <a:gd name="connsiteX6" fmla="*/ 48352 w 329852"/>
                    <a:gd name="connsiteY6" fmla="*/ 151561 h 246323"/>
                    <a:gd name="connsiteX7" fmla="*/ -659 w 329852"/>
                    <a:gd name="connsiteY7" fmla="*/ 127696 h 246323"/>
                    <a:gd name="connsiteX8" fmla="*/ -659 w 329852"/>
                    <a:gd name="connsiteY8" fmla="*/ 127696 h 246323"/>
                    <a:gd name="connsiteX9" fmla="*/ 41958 w 329852"/>
                    <a:gd name="connsiteY9" fmla="*/ -154 h 246323"/>
                    <a:gd name="connsiteX10" fmla="*/ 50055 w 329852"/>
                    <a:gd name="connsiteY10" fmla="*/ 2829 h 246323"/>
                    <a:gd name="connsiteX11" fmla="*/ 73920 w 329852"/>
                    <a:gd name="connsiteY11" fmla="*/ 11779 h 246323"/>
                    <a:gd name="connsiteX12" fmla="*/ 92245 w 329852"/>
                    <a:gd name="connsiteY12" fmla="*/ 18171 h 246323"/>
                    <a:gd name="connsiteX13" fmla="*/ 116964 w 329852"/>
                    <a:gd name="connsiteY13" fmla="*/ 27121 h 246323"/>
                    <a:gd name="connsiteX14" fmla="*/ 150630 w 329852"/>
                    <a:gd name="connsiteY14" fmla="*/ 39053 h 246323"/>
                    <a:gd name="connsiteX15" fmla="*/ 176628 w 329852"/>
                    <a:gd name="connsiteY15" fmla="*/ 48429 h 246323"/>
                    <a:gd name="connsiteX16" fmla="*/ 219245 w 329852"/>
                    <a:gd name="connsiteY16" fmla="*/ 65475 h 246323"/>
                    <a:gd name="connsiteX17" fmla="*/ 223079 w 329852"/>
                    <a:gd name="connsiteY17" fmla="*/ 65475 h 246323"/>
                    <a:gd name="connsiteX18" fmla="*/ 234586 w 329852"/>
                    <a:gd name="connsiteY18" fmla="*/ 69311 h 246323"/>
                    <a:gd name="connsiteX19" fmla="*/ 274646 w 329852"/>
                    <a:gd name="connsiteY19" fmla="*/ 84653 h 246323"/>
                    <a:gd name="connsiteX20" fmla="*/ 317262 w 329852"/>
                    <a:gd name="connsiteY20" fmla="*/ 100421 h 246323"/>
                    <a:gd name="connsiteX21" fmla="*/ 329194 w 329852"/>
                    <a:gd name="connsiteY21" fmla="*/ 143890 h 246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852" h="246323">
                      <a:moveTo>
                        <a:pt x="329194" y="143890"/>
                      </a:moveTo>
                      <a:lnTo>
                        <a:pt x="273366" y="246170"/>
                      </a:lnTo>
                      <a:cubicBezTo>
                        <a:pt x="266548" y="243613"/>
                        <a:pt x="238420" y="234663"/>
                        <a:pt x="178332" y="209520"/>
                      </a:cubicBezTo>
                      <a:lnTo>
                        <a:pt x="160857" y="202275"/>
                      </a:lnTo>
                      <a:lnTo>
                        <a:pt x="113980" y="181393"/>
                      </a:lnTo>
                      <a:cubicBezTo>
                        <a:pt x="105456" y="177131"/>
                        <a:pt x="96933" y="173722"/>
                        <a:pt x="88838" y="170312"/>
                      </a:cubicBezTo>
                      <a:lnTo>
                        <a:pt x="48352" y="151561"/>
                      </a:lnTo>
                      <a:cubicBezTo>
                        <a:pt x="32157" y="143890"/>
                        <a:pt x="15536" y="136219"/>
                        <a:pt x="-659" y="127696"/>
                      </a:cubicBezTo>
                      <a:lnTo>
                        <a:pt x="-659" y="127696"/>
                      </a:lnTo>
                      <a:cubicBezTo>
                        <a:pt x="14259" y="85079"/>
                        <a:pt x="28747" y="42463"/>
                        <a:pt x="41958" y="-154"/>
                      </a:cubicBezTo>
                      <a:cubicBezTo>
                        <a:pt x="44942" y="-154"/>
                        <a:pt x="47498" y="2403"/>
                        <a:pt x="50055" y="2829"/>
                      </a:cubicBezTo>
                      <a:lnTo>
                        <a:pt x="73920" y="11779"/>
                      </a:lnTo>
                      <a:lnTo>
                        <a:pt x="92245" y="18171"/>
                      </a:lnTo>
                      <a:cubicBezTo>
                        <a:pt x="99916" y="21154"/>
                        <a:pt x="108866" y="23711"/>
                        <a:pt x="116964" y="27121"/>
                      </a:cubicBezTo>
                      <a:cubicBezTo>
                        <a:pt x="125061" y="30530"/>
                        <a:pt x="139549" y="35218"/>
                        <a:pt x="150630" y="39053"/>
                      </a:cubicBezTo>
                      <a:cubicBezTo>
                        <a:pt x="161711" y="42889"/>
                        <a:pt x="167678" y="45872"/>
                        <a:pt x="176628" y="48429"/>
                      </a:cubicBezTo>
                      <a:lnTo>
                        <a:pt x="219245" y="65475"/>
                      </a:lnTo>
                      <a:lnTo>
                        <a:pt x="223079" y="65475"/>
                      </a:lnTo>
                      <a:cubicBezTo>
                        <a:pt x="226915" y="65475"/>
                        <a:pt x="230323" y="67606"/>
                        <a:pt x="234586" y="69311"/>
                      </a:cubicBezTo>
                      <a:lnTo>
                        <a:pt x="274646" y="84653"/>
                      </a:lnTo>
                      <a:cubicBezTo>
                        <a:pt x="289134" y="89341"/>
                        <a:pt x="304478" y="94881"/>
                        <a:pt x="317262" y="100421"/>
                      </a:cubicBezTo>
                      <a:cubicBezTo>
                        <a:pt x="319648" y="115294"/>
                        <a:pt x="323653" y="129869"/>
                        <a:pt x="329194" y="143890"/>
                      </a:cubicBezTo>
                      <a:close/>
                    </a:path>
                  </a:pathLst>
                </a:custGeom>
                <a:solidFill>
                  <a:srgbClr val="FFBDB6"/>
                </a:solidFill>
                <a:ln w="4243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C8C369F2-6B6E-A7DF-EBA0-076F6C4BDA6A}"/>
                    </a:ext>
                  </a:extLst>
                </p:cNvPr>
                <p:cNvSpPr/>
                <p:nvPr/>
              </p:nvSpPr>
              <p:spPr>
                <a:xfrm>
                  <a:off x="5884594" y="2041199"/>
                  <a:ext cx="324260" cy="380701"/>
                </a:xfrm>
                <a:custGeom>
                  <a:avLst/>
                  <a:gdLst>
                    <a:gd name="connsiteX0" fmla="*/ -659 w 324260"/>
                    <a:gd name="connsiteY0" fmla="*/ 80818 h 380701"/>
                    <a:gd name="connsiteX1" fmla="*/ 212424 w 324260"/>
                    <a:gd name="connsiteY1" fmla="*/ 371037 h 380701"/>
                    <a:gd name="connsiteX2" fmla="*/ 284447 w 324260"/>
                    <a:gd name="connsiteY2" fmla="*/ 368054 h 380701"/>
                    <a:gd name="connsiteX3" fmla="*/ 321947 w 324260"/>
                    <a:gd name="connsiteY3" fmla="*/ 288361 h 380701"/>
                    <a:gd name="connsiteX4" fmla="*/ 108864 w 324260"/>
                    <a:gd name="connsiteY4" fmla="*/ -154 h 380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260" h="380701">
                      <a:moveTo>
                        <a:pt x="-659" y="80818"/>
                      </a:moveTo>
                      <a:cubicBezTo>
                        <a:pt x="24016" y="204278"/>
                        <a:pt x="102005" y="310521"/>
                        <a:pt x="212424" y="371037"/>
                      </a:cubicBezTo>
                      <a:cubicBezTo>
                        <a:pt x="234841" y="384717"/>
                        <a:pt x="263266" y="383566"/>
                        <a:pt x="284447" y="368054"/>
                      </a:cubicBezTo>
                      <a:cubicBezTo>
                        <a:pt x="313509" y="353010"/>
                        <a:pt x="328894" y="320365"/>
                        <a:pt x="321947" y="288361"/>
                      </a:cubicBezTo>
                      <a:lnTo>
                        <a:pt x="108864" y="-154"/>
                      </a:lnTo>
                      <a:close/>
                    </a:path>
                  </a:pathLst>
                </a:custGeom>
                <a:solidFill>
                  <a:srgbClr val="FFBDB6"/>
                </a:solidFill>
                <a:ln w="42430"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79C11420-7211-CDE3-96A8-2A66C0103D36}"/>
                    </a:ext>
                  </a:extLst>
                </p:cNvPr>
                <p:cNvSpPr/>
                <p:nvPr/>
              </p:nvSpPr>
              <p:spPr>
                <a:xfrm>
                  <a:off x="5895248" y="2074440"/>
                  <a:ext cx="593649" cy="474748"/>
                </a:xfrm>
                <a:custGeom>
                  <a:avLst/>
                  <a:gdLst>
                    <a:gd name="connsiteX0" fmla="*/ 592991 w 593649"/>
                    <a:gd name="connsiteY0" fmla="*/ 275576 h 474748"/>
                    <a:gd name="connsiteX1" fmla="*/ 546111 w 593649"/>
                    <a:gd name="connsiteY1" fmla="*/ 360809 h 474748"/>
                    <a:gd name="connsiteX2" fmla="*/ 490283 w 593649"/>
                    <a:gd name="connsiteY2" fmla="*/ 463089 h 474748"/>
                    <a:gd name="connsiteX3" fmla="*/ 483892 w 593649"/>
                    <a:gd name="connsiteY3" fmla="*/ 474595 h 474748"/>
                    <a:gd name="connsiteX4" fmla="*/ 238420 w 593649"/>
                    <a:gd name="connsiteY4" fmla="*/ 374446 h 474748"/>
                    <a:gd name="connsiteX5" fmla="*/ 38548 w 593649"/>
                    <a:gd name="connsiteY5" fmla="*/ 203980 h 474748"/>
                    <a:gd name="connsiteX6" fmla="*/ -659 w 593649"/>
                    <a:gd name="connsiteY6" fmla="*/ 90620 h 474748"/>
                    <a:gd name="connsiteX7" fmla="*/ 119094 w 593649"/>
                    <a:gd name="connsiteY7" fmla="*/ 8369 h 474748"/>
                    <a:gd name="connsiteX8" fmla="*/ 125485 w 593649"/>
                    <a:gd name="connsiteY8" fmla="*/ 3255 h 474748"/>
                    <a:gd name="connsiteX9" fmla="*/ 129322 w 593649"/>
                    <a:gd name="connsiteY9" fmla="*/ 3255 h 474748"/>
                    <a:gd name="connsiteX10" fmla="*/ 134009 w 593649"/>
                    <a:gd name="connsiteY10" fmla="*/ -154 h 474748"/>
                    <a:gd name="connsiteX11" fmla="*/ 289560 w 593649"/>
                    <a:gd name="connsiteY11" fmla="*/ 224436 h 47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3649" h="474748">
                      <a:moveTo>
                        <a:pt x="592991" y="275576"/>
                      </a:moveTo>
                      <a:lnTo>
                        <a:pt x="546111" y="360809"/>
                      </a:lnTo>
                      <a:lnTo>
                        <a:pt x="490283" y="463089"/>
                      </a:lnTo>
                      <a:cubicBezTo>
                        <a:pt x="488153" y="466924"/>
                        <a:pt x="486022" y="470334"/>
                        <a:pt x="483892" y="474595"/>
                      </a:cubicBezTo>
                      <a:lnTo>
                        <a:pt x="238420" y="374446"/>
                      </a:lnTo>
                      <a:cubicBezTo>
                        <a:pt x="154209" y="342271"/>
                        <a:pt x="83636" y="282054"/>
                        <a:pt x="38548" y="203980"/>
                      </a:cubicBezTo>
                      <a:cubicBezTo>
                        <a:pt x="19456" y="168565"/>
                        <a:pt x="6245" y="130253"/>
                        <a:pt x="-659" y="90620"/>
                      </a:cubicBezTo>
                      <a:lnTo>
                        <a:pt x="119094" y="8369"/>
                      </a:lnTo>
                      <a:lnTo>
                        <a:pt x="125485" y="3255"/>
                      </a:lnTo>
                      <a:lnTo>
                        <a:pt x="129322" y="3255"/>
                      </a:lnTo>
                      <a:lnTo>
                        <a:pt x="134009" y="-154"/>
                      </a:lnTo>
                      <a:cubicBezTo>
                        <a:pt x="185576" y="75278"/>
                        <a:pt x="237567" y="149857"/>
                        <a:pt x="289560" y="224436"/>
                      </a:cubicBezTo>
                      <a:close/>
                    </a:path>
                  </a:pathLst>
                </a:custGeom>
                <a:solidFill>
                  <a:srgbClr val="FFFFFF"/>
                </a:solidFill>
                <a:ln w="4243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D5E6A26A-1E82-2AA8-F666-46943B4AFFBD}"/>
                    </a:ext>
                  </a:extLst>
                </p:cNvPr>
                <p:cNvSpPr/>
                <p:nvPr/>
              </p:nvSpPr>
              <p:spPr>
                <a:xfrm>
                  <a:off x="5846665" y="1963580"/>
                  <a:ext cx="180267" cy="156885"/>
                </a:xfrm>
                <a:custGeom>
                  <a:avLst/>
                  <a:gdLst>
                    <a:gd name="connsiteX0" fmla="*/ 179609 w 180267"/>
                    <a:gd name="connsiteY0" fmla="*/ 114115 h 156885"/>
                    <a:gd name="connsiteX1" fmla="*/ 37271 w 180267"/>
                    <a:gd name="connsiteY1" fmla="*/ 156732 h 156885"/>
                    <a:gd name="connsiteX2" fmla="*/ -659 w 180267"/>
                    <a:gd name="connsiteY2" fmla="*/ 59566 h 156885"/>
                    <a:gd name="connsiteX3" fmla="*/ 50482 w 180267"/>
                    <a:gd name="connsiteY3" fmla="*/ 20359 h 156885"/>
                    <a:gd name="connsiteX4" fmla="*/ 139976 w 180267"/>
                    <a:gd name="connsiteY4" fmla="*/ -97 h 156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67" h="156885">
                      <a:moveTo>
                        <a:pt x="179609" y="114115"/>
                      </a:moveTo>
                      <a:lnTo>
                        <a:pt x="37271" y="156732"/>
                      </a:lnTo>
                      <a:lnTo>
                        <a:pt x="-659" y="59566"/>
                      </a:lnTo>
                      <a:cubicBezTo>
                        <a:pt x="13788" y="43414"/>
                        <a:pt x="31132" y="30118"/>
                        <a:pt x="50482" y="20359"/>
                      </a:cubicBezTo>
                      <a:cubicBezTo>
                        <a:pt x="78139" y="6167"/>
                        <a:pt x="108908" y="-865"/>
                        <a:pt x="139976" y="-97"/>
                      </a:cubicBezTo>
                      <a:close/>
                    </a:path>
                  </a:pathLst>
                </a:custGeom>
                <a:solidFill>
                  <a:srgbClr val="FFBDB6"/>
                </a:solidFill>
                <a:ln w="4243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FBF12068-2D74-4FA4-1618-2AFC10944A3C}"/>
                    </a:ext>
                  </a:extLst>
                </p:cNvPr>
                <p:cNvSpPr/>
                <p:nvPr/>
              </p:nvSpPr>
              <p:spPr>
                <a:xfrm>
                  <a:off x="5582153" y="1884569"/>
                  <a:ext cx="649765" cy="372270"/>
                </a:xfrm>
                <a:custGeom>
                  <a:avLst/>
                  <a:gdLst>
                    <a:gd name="connsiteX0" fmla="*/ 58014 w 649765"/>
                    <a:gd name="connsiteY0" fmla="*/ 372116 h 372270"/>
                    <a:gd name="connsiteX1" fmla="*/ 48213 w 649765"/>
                    <a:gd name="connsiteY1" fmla="*/ 365724 h 372270"/>
                    <a:gd name="connsiteX2" fmla="*/ 56 w 649765"/>
                    <a:gd name="connsiteY2" fmla="*/ 251511 h 372270"/>
                    <a:gd name="connsiteX3" fmla="*/ 6023 w 649765"/>
                    <a:gd name="connsiteY3" fmla="*/ 237448 h 372270"/>
                    <a:gd name="connsiteX4" fmla="*/ 553218 w 649765"/>
                    <a:gd name="connsiteY4" fmla="*/ 4761 h 372270"/>
                    <a:gd name="connsiteX5" fmla="*/ 638452 w 649765"/>
                    <a:gd name="connsiteY5" fmla="*/ 39707 h 372270"/>
                    <a:gd name="connsiteX6" fmla="*/ 643992 w 649765"/>
                    <a:gd name="connsiteY6" fmla="*/ 52918 h 372270"/>
                    <a:gd name="connsiteX7" fmla="*/ 643992 w 649765"/>
                    <a:gd name="connsiteY7" fmla="*/ 103206 h 372270"/>
                    <a:gd name="connsiteX8" fmla="*/ 609046 w 649765"/>
                    <a:gd name="connsiteY8" fmla="*/ 138577 h 372270"/>
                    <a:gd name="connsiteX9" fmla="*/ 61424 w 649765"/>
                    <a:gd name="connsiteY9" fmla="*/ 369986 h 372270"/>
                    <a:gd name="connsiteX10" fmla="*/ 23921 w 649765"/>
                    <a:gd name="connsiteY10" fmla="*/ 253216 h 372270"/>
                    <a:gd name="connsiteX11" fmla="*/ 63981 w 649765"/>
                    <a:gd name="connsiteY11" fmla="*/ 347399 h 372270"/>
                    <a:gd name="connsiteX12" fmla="*/ 601375 w 649765"/>
                    <a:gd name="connsiteY12" fmla="*/ 120253 h 372270"/>
                    <a:gd name="connsiteX13" fmla="*/ 625836 w 649765"/>
                    <a:gd name="connsiteY13" fmla="*/ 65192 h 372270"/>
                    <a:gd name="connsiteX14" fmla="*/ 624814 w 649765"/>
                    <a:gd name="connsiteY14" fmla="*/ 62720 h 372270"/>
                    <a:gd name="connsiteX15" fmla="*/ 619274 w 649765"/>
                    <a:gd name="connsiteY15" fmla="*/ 49509 h 372270"/>
                    <a:gd name="connsiteX16" fmla="*/ 564213 w 649765"/>
                    <a:gd name="connsiteY16" fmla="*/ 25047 h 372270"/>
                    <a:gd name="connsiteX17" fmla="*/ 561742 w 649765"/>
                    <a:gd name="connsiteY17" fmla="*/ 26070 h 3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9765" h="372270">
                      <a:moveTo>
                        <a:pt x="58014" y="372116"/>
                      </a:moveTo>
                      <a:cubicBezTo>
                        <a:pt x="53795" y="372031"/>
                        <a:pt x="50002" y="369559"/>
                        <a:pt x="48213" y="365724"/>
                      </a:cubicBezTo>
                      <a:lnTo>
                        <a:pt x="56" y="251511"/>
                      </a:lnTo>
                      <a:cubicBezTo>
                        <a:pt x="-2033" y="245971"/>
                        <a:pt x="610" y="239792"/>
                        <a:pt x="6023" y="237448"/>
                      </a:cubicBezTo>
                      <a:lnTo>
                        <a:pt x="553218" y="4761"/>
                      </a:lnTo>
                      <a:cubicBezTo>
                        <a:pt x="586416" y="-8833"/>
                        <a:pt x="624346" y="6722"/>
                        <a:pt x="638452" y="39707"/>
                      </a:cubicBezTo>
                      <a:lnTo>
                        <a:pt x="643992" y="52918"/>
                      </a:lnTo>
                      <a:cubicBezTo>
                        <a:pt x="650812" y="68985"/>
                        <a:pt x="650812" y="87139"/>
                        <a:pt x="643992" y="103206"/>
                      </a:cubicBezTo>
                      <a:cubicBezTo>
                        <a:pt x="637643" y="119272"/>
                        <a:pt x="625027" y="132014"/>
                        <a:pt x="609046" y="138577"/>
                      </a:cubicBezTo>
                      <a:lnTo>
                        <a:pt x="61424" y="369986"/>
                      </a:lnTo>
                      <a:close/>
                      <a:moveTo>
                        <a:pt x="23921" y="253216"/>
                      </a:moveTo>
                      <a:lnTo>
                        <a:pt x="63981" y="347399"/>
                      </a:lnTo>
                      <a:lnTo>
                        <a:pt x="601375" y="120253"/>
                      </a:lnTo>
                      <a:cubicBezTo>
                        <a:pt x="623324" y="111814"/>
                        <a:pt x="634319" y="87139"/>
                        <a:pt x="625836" y="65192"/>
                      </a:cubicBezTo>
                      <a:cubicBezTo>
                        <a:pt x="625540" y="64339"/>
                        <a:pt x="625199" y="63530"/>
                        <a:pt x="624814" y="62720"/>
                      </a:cubicBezTo>
                      <a:lnTo>
                        <a:pt x="619274" y="49509"/>
                      </a:lnTo>
                      <a:cubicBezTo>
                        <a:pt x="610836" y="27561"/>
                        <a:pt x="586162" y="16566"/>
                        <a:pt x="564213" y="25047"/>
                      </a:cubicBezTo>
                      <a:cubicBezTo>
                        <a:pt x="563363" y="25345"/>
                        <a:pt x="562551" y="25686"/>
                        <a:pt x="561742" y="26070"/>
                      </a:cubicBezTo>
                      <a:close/>
                    </a:path>
                  </a:pathLst>
                </a:custGeom>
                <a:solidFill>
                  <a:schemeClr val="tx2">
                    <a:lumMod val="20000"/>
                    <a:lumOff val="80000"/>
                  </a:schemeClr>
                </a:solidFill>
                <a:ln w="4243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D1950E1C-BCC7-A3F9-6AAB-481E173421CF}"/>
                    </a:ext>
                  </a:extLst>
                </p:cNvPr>
                <p:cNvSpPr/>
                <p:nvPr/>
              </p:nvSpPr>
              <p:spPr>
                <a:xfrm>
                  <a:off x="6170550" y="2421766"/>
                  <a:ext cx="772639" cy="1078199"/>
                </a:xfrm>
                <a:custGeom>
                  <a:avLst/>
                  <a:gdLst>
                    <a:gd name="connsiteX0" fmla="*/ 771981 w 772639"/>
                    <a:gd name="connsiteY0" fmla="*/ 1070801 h 1078199"/>
                    <a:gd name="connsiteX1" fmla="*/ -659 w 772639"/>
                    <a:gd name="connsiteY1" fmla="*/ 1078046 h 1078199"/>
                    <a:gd name="connsiteX2" fmla="*/ 141682 w 772639"/>
                    <a:gd name="connsiteY2" fmla="*/ -154 h 1078199"/>
                    <a:gd name="connsiteX3" fmla="*/ 330900 w 772639"/>
                    <a:gd name="connsiteY3" fmla="*/ 284525 h 1078199"/>
                  </a:gdLst>
                  <a:ahLst/>
                  <a:cxnLst>
                    <a:cxn ang="0">
                      <a:pos x="connsiteX0" y="connsiteY0"/>
                    </a:cxn>
                    <a:cxn ang="0">
                      <a:pos x="connsiteX1" y="connsiteY1"/>
                    </a:cxn>
                    <a:cxn ang="0">
                      <a:pos x="connsiteX2" y="connsiteY2"/>
                    </a:cxn>
                    <a:cxn ang="0">
                      <a:pos x="connsiteX3" y="connsiteY3"/>
                    </a:cxn>
                  </a:cxnLst>
                  <a:rect l="l" t="t" r="r" b="b"/>
                  <a:pathLst>
                    <a:path w="772639" h="1078199">
                      <a:moveTo>
                        <a:pt x="771981" y="1070801"/>
                      </a:moveTo>
                      <a:lnTo>
                        <a:pt x="-659" y="1078046"/>
                      </a:lnTo>
                      <a:cubicBezTo>
                        <a:pt x="46518" y="718916"/>
                        <a:pt x="93952" y="359530"/>
                        <a:pt x="141682" y="-154"/>
                      </a:cubicBezTo>
                      <a:lnTo>
                        <a:pt x="330900" y="284525"/>
                      </a:lnTo>
                      <a:close/>
                    </a:path>
                  </a:pathLst>
                </a:custGeom>
                <a:solidFill>
                  <a:srgbClr val="C4C8D6"/>
                </a:solidFill>
                <a:ln w="4243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CE75ABDE-161C-241D-B195-8CDB6866804A}"/>
                    </a:ext>
                  </a:extLst>
                </p:cNvPr>
                <p:cNvSpPr/>
                <p:nvPr/>
              </p:nvSpPr>
              <p:spPr>
                <a:xfrm>
                  <a:off x="6308627" y="2369633"/>
                  <a:ext cx="353719" cy="691738"/>
                </a:xfrm>
                <a:custGeom>
                  <a:avLst/>
                  <a:gdLst>
                    <a:gd name="connsiteX0" fmla="*/ -659 w 353719"/>
                    <a:gd name="connsiteY0" fmla="*/ 662248 h 691738"/>
                    <a:gd name="connsiteX1" fmla="*/ 201770 w 353719"/>
                    <a:gd name="connsiteY1" fmla="*/ 688670 h 691738"/>
                    <a:gd name="connsiteX2" fmla="*/ 353061 w 353719"/>
                    <a:gd name="connsiteY2" fmla="*/ 639661 h 691738"/>
                    <a:gd name="connsiteX3" fmla="*/ 229472 w 353719"/>
                    <a:gd name="connsiteY3" fmla="*/ 102692 h 691738"/>
                    <a:gd name="connsiteX4" fmla="*/ 186856 w 353719"/>
                    <a:gd name="connsiteY4" fmla="*/ 6378 h 691738"/>
                    <a:gd name="connsiteX5" fmla="*/ 129324 w 353719"/>
                    <a:gd name="connsiteY5" fmla="*/ 412 h 691738"/>
                    <a:gd name="connsiteX6" fmla="*/ 15109 w 353719"/>
                    <a:gd name="connsiteY6" fmla="*/ 59223 h 69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719" h="691738">
                      <a:moveTo>
                        <a:pt x="-659" y="662248"/>
                      </a:moveTo>
                      <a:cubicBezTo>
                        <a:pt x="63565" y="687733"/>
                        <a:pt x="133158" y="696852"/>
                        <a:pt x="201770" y="688670"/>
                      </a:cubicBezTo>
                      <a:cubicBezTo>
                        <a:pt x="254914" y="682406"/>
                        <a:pt x="306309" y="665742"/>
                        <a:pt x="353061" y="639661"/>
                      </a:cubicBezTo>
                      <a:cubicBezTo>
                        <a:pt x="339593" y="455387"/>
                        <a:pt x="297915" y="274309"/>
                        <a:pt x="229472" y="102692"/>
                      </a:cubicBezTo>
                      <a:cubicBezTo>
                        <a:pt x="216261" y="69451"/>
                        <a:pt x="202197" y="37062"/>
                        <a:pt x="186856" y="6378"/>
                      </a:cubicBezTo>
                      <a:cubicBezTo>
                        <a:pt x="168232" y="753"/>
                        <a:pt x="148713" y="-1250"/>
                        <a:pt x="129324" y="412"/>
                      </a:cubicBezTo>
                      <a:cubicBezTo>
                        <a:pt x="85173" y="4844"/>
                        <a:pt x="44346" y="25854"/>
                        <a:pt x="15109" y="59223"/>
                      </a:cubicBezTo>
                      <a:close/>
                    </a:path>
                  </a:pathLst>
                </a:custGeom>
                <a:solidFill>
                  <a:srgbClr val="FFBDB6"/>
                </a:solidFill>
                <a:ln w="4243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656F8B1B-6DC1-8341-B1FC-A8C1E2444944}"/>
                    </a:ext>
                  </a:extLst>
                </p:cNvPr>
                <p:cNvSpPr/>
                <p:nvPr/>
              </p:nvSpPr>
              <p:spPr>
                <a:xfrm>
                  <a:off x="6253653" y="3025643"/>
                  <a:ext cx="285958" cy="628594"/>
                </a:xfrm>
                <a:custGeom>
                  <a:avLst/>
                  <a:gdLst>
                    <a:gd name="connsiteX0" fmla="*/ 285300 w 285958"/>
                    <a:gd name="connsiteY0" fmla="*/ 16892 h 628594"/>
                    <a:gd name="connsiteX1" fmla="*/ 285300 w 285958"/>
                    <a:gd name="connsiteY1" fmla="*/ 32234 h 628594"/>
                    <a:gd name="connsiteX2" fmla="*/ 262712 w 285958"/>
                    <a:gd name="connsiteY2" fmla="*/ 339500 h 628594"/>
                    <a:gd name="connsiteX3" fmla="*/ 262712 w 285958"/>
                    <a:gd name="connsiteY3" fmla="*/ 345040 h 628594"/>
                    <a:gd name="connsiteX4" fmla="*/ 262712 w 285958"/>
                    <a:gd name="connsiteY4" fmla="*/ 368479 h 628594"/>
                    <a:gd name="connsiteX5" fmla="*/ 259728 w 285958"/>
                    <a:gd name="connsiteY5" fmla="*/ 411096 h 628594"/>
                    <a:gd name="connsiteX6" fmla="*/ 259728 w 285958"/>
                    <a:gd name="connsiteY6" fmla="*/ 431126 h 628594"/>
                    <a:gd name="connsiteX7" fmla="*/ 259728 w 285958"/>
                    <a:gd name="connsiteY7" fmla="*/ 452008 h 628594"/>
                    <a:gd name="connsiteX8" fmla="*/ 256321 w 285958"/>
                    <a:gd name="connsiteY8" fmla="*/ 497182 h 628594"/>
                    <a:gd name="connsiteX9" fmla="*/ 256321 w 285958"/>
                    <a:gd name="connsiteY9" fmla="*/ 518490 h 628594"/>
                    <a:gd name="connsiteX10" fmla="*/ 252911 w 285958"/>
                    <a:gd name="connsiteY10" fmla="*/ 564942 h 628594"/>
                    <a:gd name="connsiteX11" fmla="*/ 252911 w 285958"/>
                    <a:gd name="connsiteY11" fmla="*/ 596052 h 628594"/>
                    <a:gd name="connsiteX12" fmla="*/ 252911 w 285958"/>
                    <a:gd name="connsiteY12" fmla="*/ 623753 h 628594"/>
                    <a:gd name="connsiteX13" fmla="*/ 252911 w 285958"/>
                    <a:gd name="connsiteY13" fmla="*/ 628441 h 628594"/>
                    <a:gd name="connsiteX14" fmla="*/ 149353 w 285958"/>
                    <a:gd name="connsiteY14" fmla="*/ 621622 h 628594"/>
                    <a:gd name="connsiteX15" fmla="*/ -659 w 285958"/>
                    <a:gd name="connsiteY15" fmla="*/ 610968 h 628594"/>
                    <a:gd name="connsiteX16" fmla="*/ -659 w 285958"/>
                    <a:gd name="connsiteY16" fmla="*/ 607985 h 628594"/>
                    <a:gd name="connsiteX17" fmla="*/ -659 w 285958"/>
                    <a:gd name="connsiteY17" fmla="*/ 568351 h 628594"/>
                    <a:gd name="connsiteX18" fmla="*/ 12552 w 285958"/>
                    <a:gd name="connsiteY18" fmla="*/ 376151 h 628594"/>
                    <a:gd name="connsiteX19" fmla="*/ 12552 w 285958"/>
                    <a:gd name="connsiteY19" fmla="*/ 368054 h 628594"/>
                    <a:gd name="connsiteX20" fmla="*/ 18946 w 285958"/>
                    <a:gd name="connsiteY20" fmla="*/ 277706 h 628594"/>
                    <a:gd name="connsiteX21" fmla="*/ 30451 w 285958"/>
                    <a:gd name="connsiteY21" fmla="*/ 118320 h 628594"/>
                    <a:gd name="connsiteX22" fmla="*/ 51759 w 285958"/>
                    <a:gd name="connsiteY22" fmla="*/ -154 h 628594"/>
                    <a:gd name="connsiteX23" fmla="*/ 232453 w 285958"/>
                    <a:gd name="connsiteY23" fmla="*/ 12631 h 628594"/>
                    <a:gd name="connsiteX24" fmla="*/ 270809 w 285958"/>
                    <a:gd name="connsiteY24" fmla="*/ 15614 h 62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5958" h="628594">
                      <a:moveTo>
                        <a:pt x="285300" y="16892"/>
                      </a:moveTo>
                      <a:lnTo>
                        <a:pt x="285300" y="32234"/>
                      </a:lnTo>
                      <a:lnTo>
                        <a:pt x="262712" y="339500"/>
                      </a:lnTo>
                      <a:lnTo>
                        <a:pt x="262712" y="345040"/>
                      </a:lnTo>
                      <a:lnTo>
                        <a:pt x="262712" y="368479"/>
                      </a:lnTo>
                      <a:lnTo>
                        <a:pt x="259728" y="411096"/>
                      </a:lnTo>
                      <a:lnTo>
                        <a:pt x="259728" y="431126"/>
                      </a:lnTo>
                      <a:lnTo>
                        <a:pt x="259728" y="452008"/>
                      </a:lnTo>
                      <a:cubicBezTo>
                        <a:pt x="259728" y="452008"/>
                        <a:pt x="256321" y="497182"/>
                        <a:pt x="256321" y="497182"/>
                      </a:cubicBezTo>
                      <a:lnTo>
                        <a:pt x="256321" y="518490"/>
                      </a:lnTo>
                      <a:lnTo>
                        <a:pt x="252911" y="564942"/>
                      </a:lnTo>
                      <a:lnTo>
                        <a:pt x="252911" y="596052"/>
                      </a:lnTo>
                      <a:lnTo>
                        <a:pt x="252911" y="623753"/>
                      </a:lnTo>
                      <a:lnTo>
                        <a:pt x="252911" y="628441"/>
                      </a:lnTo>
                      <a:cubicBezTo>
                        <a:pt x="252911" y="628441"/>
                        <a:pt x="149353" y="621622"/>
                        <a:pt x="149353" y="621622"/>
                      </a:cubicBezTo>
                      <a:lnTo>
                        <a:pt x="-659" y="610968"/>
                      </a:lnTo>
                      <a:cubicBezTo>
                        <a:pt x="-659" y="610968"/>
                        <a:pt x="-659" y="607985"/>
                        <a:pt x="-659" y="607985"/>
                      </a:cubicBezTo>
                      <a:lnTo>
                        <a:pt x="-659" y="568351"/>
                      </a:lnTo>
                      <a:lnTo>
                        <a:pt x="12552" y="376151"/>
                      </a:lnTo>
                      <a:cubicBezTo>
                        <a:pt x="12766" y="373466"/>
                        <a:pt x="12766" y="370739"/>
                        <a:pt x="12552" y="368054"/>
                      </a:cubicBezTo>
                      <a:cubicBezTo>
                        <a:pt x="12552" y="368054"/>
                        <a:pt x="18946" y="277706"/>
                        <a:pt x="18946" y="277706"/>
                      </a:cubicBezTo>
                      <a:lnTo>
                        <a:pt x="30451" y="118320"/>
                      </a:lnTo>
                      <a:cubicBezTo>
                        <a:pt x="37697" y="78686"/>
                        <a:pt x="44942" y="39053"/>
                        <a:pt x="51759" y="-154"/>
                      </a:cubicBezTo>
                      <a:lnTo>
                        <a:pt x="232453" y="12631"/>
                      </a:lnTo>
                      <a:lnTo>
                        <a:pt x="270809" y="15614"/>
                      </a:lnTo>
                      <a:close/>
                    </a:path>
                  </a:pathLst>
                </a:custGeom>
                <a:solidFill>
                  <a:srgbClr val="FFBDB6"/>
                </a:solidFill>
                <a:ln w="42430"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D8EBB22-3A14-1C82-B213-BF0FC6BE2889}"/>
                    </a:ext>
                  </a:extLst>
                </p:cNvPr>
                <p:cNvSpPr/>
                <p:nvPr/>
              </p:nvSpPr>
              <p:spPr>
                <a:xfrm>
                  <a:off x="6247335" y="3565221"/>
                  <a:ext cx="258322" cy="247433"/>
                </a:xfrm>
                <a:custGeom>
                  <a:avLst/>
                  <a:gdLst>
                    <a:gd name="connsiteX0" fmla="*/ 253337 w 258322"/>
                    <a:gd name="connsiteY0" fmla="*/ 88436 h 247433"/>
                    <a:gd name="connsiteX1" fmla="*/ 255894 w 258322"/>
                    <a:gd name="connsiteY1" fmla="*/ 142559 h 247433"/>
                    <a:gd name="connsiteX2" fmla="*/ 248224 w 258322"/>
                    <a:gd name="connsiteY2" fmla="*/ 171965 h 247433"/>
                    <a:gd name="connsiteX3" fmla="*/ 245667 w 258322"/>
                    <a:gd name="connsiteY3" fmla="*/ 176653 h 247433"/>
                    <a:gd name="connsiteX4" fmla="*/ 81591 w 258322"/>
                    <a:gd name="connsiteY4" fmla="*/ 237168 h 247433"/>
                    <a:gd name="connsiteX5" fmla="*/ -659 w 258322"/>
                    <a:gd name="connsiteY5" fmla="*/ 129348 h 247433"/>
                    <a:gd name="connsiteX6" fmla="*/ -659 w 258322"/>
                    <a:gd name="connsiteY6" fmla="*/ 114006 h 247433"/>
                    <a:gd name="connsiteX7" fmla="*/ 7439 w 258322"/>
                    <a:gd name="connsiteY7" fmla="*/ 75225 h 247433"/>
                    <a:gd name="connsiteX8" fmla="*/ 14683 w 258322"/>
                    <a:gd name="connsiteY8" fmla="*/ 60310 h 247433"/>
                    <a:gd name="connsiteX9" fmla="*/ 43238 w 258322"/>
                    <a:gd name="connsiteY9" fmla="*/ 27069 h 247433"/>
                    <a:gd name="connsiteX10" fmla="*/ 51759 w 258322"/>
                    <a:gd name="connsiteY10" fmla="*/ 21528 h 247433"/>
                    <a:gd name="connsiteX11" fmla="*/ 174071 w 258322"/>
                    <a:gd name="connsiteY11" fmla="*/ 10022 h 247433"/>
                    <a:gd name="connsiteX12" fmla="*/ 195803 w 258322"/>
                    <a:gd name="connsiteY12" fmla="*/ 20676 h 247433"/>
                    <a:gd name="connsiteX13" fmla="*/ 212851 w 258322"/>
                    <a:gd name="connsiteY13" fmla="*/ 33887 h 247433"/>
                    <a:gd name="connsiteX14" fmla="*/ 253337 w 258322"/>
                    <a:gd name="connsiteY14" fmla="*/ 88436 h 24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22" h="247433">
                      <a:moveTo>
                        <a:pt x="253337" y="88436"/>
                      </a:moveTo>
                      <a:cubicBezTo>
                        <a:pt x="258066" y="106079"/>
                        <a:pt x="258919" y="124532"/>
                        <a:pt x="255894" y="142559"/>
                      </a:cubicBezTo>
                      <a:cubicBezTo>
                        <a:pt x="254615" y="152659"/>
                        <a:pt x="252016" y="162547"/>
                        <a:pt x="248224" y="171965"/>
                      </a:cubicBezTo>
                      <a:lnTo>
                        <a:pt x="245667" y="176653"/>
                      </a:lnTo>
                      <a:cubicBezTo>
                        <a:pt x="215494" y="236913"/>
                        <a:pt x="143685" y="263420"/>
                        <a:pt x="81591" y="237168"/>
                      </a:cubicBezTo>
                      <a:cubicBezTo>
                        <a:pt x="35822" y="219909"/>
                        <a:pt x="3860" y="178059"/>
                        <a:pt x="-659" y="129348"/>
                      </a:cubicBezTo>
                      <a:lnTo>
                        <a:pt x="-659" y="114006"/>
                      </a:lnTo>
                      <a:cubicBezTo>
                        <a:pt x="-60" y="100710"/>
                        <a:pt x="2666" y="87626"/>
                        <a:pt x="7439" y="75225"/>
                      </a:cubicBezTo>
                      <a:cubicBezTo>
                        <a:pt x="9613" y="70111"/>
                        <a:pt x="11998" y="65168"/>
                        <a:pt x="14683" y="60310"/>
                      </a:cubicBezTo>
                      <a:cubicBezTo>
                        <a:pt x="22312" y="47738"/>
                        <a:pt x="31944" y="36530"/>
                        <a:pt x="43238" y="27069"/>
                      </a:cubicBezTo>
                      <a:lnTo>
                        <a:pt x="51759" y="21528"/>
                      </a:lnTo>
                      <a:cubicBezTo>
                        <a:pt x="88026" y="-2550"/>
                        <a:pt x="133926" y="-6854"/>
                        <a:pt x="174071" y="10022"/>
                      </a:cubicBezTo>
                      <a:cubicBezTo>
                        <a:pt x="181570" y="13047"/>
                        <a:pt x="188814" y="16627"/>
                        <a:pt x="195803" y="20676"/>
                      </a:cubicBezTo>
                      <a:cubicBezTo>
                        <a:pt x="195803" y="20676"/>
                        <a:pt x="204754" y="26642"/>
                        <a:pt x="212851" y="33887"/>
                      </a:cubicBezTo>
                      <a:cubicBezTo>
                        <a:pt x="231220" y="47865"/>
                        <a:pt x="245282" y="66787"/>
                        <a:pt x="253337" y="88436"/>
                      </a:cubicBezTo>
                      <a:close/>
                    </a:path>
                  </a:pathLst>
                </a:custGeom>
                <a:solidFill>
                  <a:srgbClr val="FFBDB6"/>
                </a:solidFill>
                <a:ln w="42430"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7FBA9C8D-5A2D-45BC-BA2D-67E16DEEA215}"/>
                    </a:ext>
                  </a:extLst>
                </p:cNvPr>
                <p:cNvSpPr/>
                <p:nvPr/>
              </p:nvSpPr>
              <p:spPr>
                <a:xfrm>
                  <a:off x="6438183" y="3009448"/>
                  <a:ext cx="365224" cy="654165"/>
                </a:xfrm>
                <a:custGeom>
                  <a:avLst/>
                  <a:gdLst>
                    <a:gd name="connsiteX0" fmla="*/ 364566 w 365224"/>
                    <a:gd name="connsiteY0" fmla="*/ 596479 h 654165"/>
                    <a:gd name="connsiteX1" fmla="*/ 263565 w 365224"/>
                    <a:gd name="connsiteY1" fmla="*/ 621196 h 654165"/>
                    <a:gd name="connsiteX2" fmla="*/ 127191 w 365224"/>
                    <a:gd name="connsiteY2" fmla="*/ 654011 h 654165"/>
                    <a:gd name="connsiteX3" fmla="*/ 127191 w 365224"/>
                    <a:gd name="connsiteY3" fmla="*/ 651028 h 654165"/>
                    <a:gd name="connsiteX4" fmla="*/ 117388 w 365224"/>
                    <a:gd name="connsiteY4" fmla="*/ 611821 h 654165"/>
                    <a:gd name="connsiteX5" fmla="*/ 78608 w 365224"/>
                    <a:gd name="connsiteY5" fmla="*/ 447746 h 654165"/>
                    <a:gd name="connsiteX6" fmla="*/ 73494 w 365224"/>
                    <a:gd name="connsiteY6" fmla="*/ 427291 h 654165"/>
                    <a:gd name="connsiteX7" fmla="*/ 70937 w 365224"/>
                    <a:gd name="connsiteY7" fmla="*/ 416636 h 654165"/>
                    <a:gd name="connsiteX8" fmla="*/ 64970 w 365224"/>
                    <a:gd name="connsiteY8" fmla="*/ 388936 h 654165"/>
                    <a:gd name="connsiteX9" fmla="*/ 59003 w 365224"/>
                    <a:gd name="connsiteY9" fmla="*/ 363792 h 654165"/>
                    <a:gd name="connsiteX10" fmla="*/ 50906 w 365224"/>
                    <a:gd name="connsiteY10" fmla="*/ 327994 h 654165"/>
                    <a:gd name="connsiteX11" fmla="*/ 14256 w 365224"/>
                    <a:gd name="connsiteY11" fmla="*/ 172443 h 654165"/>
                    <a:gd name="connsiteX12" fmla="*/ -659 w 365224"/>
                    <a:gd name="connsiteY12" fmla="*/ 53543 h 654165"/>
                    <a:gd name="connsiteX13" fmla="*/ 89688 w 365224"/>
                    <a:gd name="connsiteY13" fmla="*/ 32234 h 654165"/>
                    <a:gd name="connsiteX14" fmla="*/ 174922 w 365224"/>
                    <a:gd name="connsiteY14" fmla="*/ 11779 h 654165"/>
                    <a:gd name="connsiteX15" fmla="*/ 223929 w 365224"/>
                    <a:gd name="connsiteY15" fmla="*/ -154 h 654165"/>
                    <a:gd name="connsiteX16" fmla="*/ 227766 w 365224"/>
                    <a:gd name="connsiteY16" fmla="*/ 14762 h 654165"/>
                    <a:gd name="connsiteX17" fmla="*/ 296805 w 365224"/>
                    <a:gd name="connsiteY17" fmla="*/ 307538 h 654165"/>
                    <a:gd name="connsiteX18" fmla="*/ 296805 w 365224"/>
                    <a:gd name="connsiteY18" fmla="*/ 314783 h 654165"/>
                    <a:gd name="connsiteX19" fmla="*/ 301492 w 365224"/>
                    <a:gd name="connsiteY19" fmla="*/ 332256 h 654165"/>
                    <a:gd name="connsiteX20" fmla="*/ 314703 w 365224"/>
                    <a:gd name="connsiteY20" fmla="*/ 387657 h 654165"/>
                    <a:gd name="connsiteX21" fmla="*/ 323227 w 365224"/>
                    <a:gd name="connsiteY21" fmla="*/ 424734 h 654165"/>
                    <a:gd name="connsiteX22" fmla="*/ 328340 w 365224"/>
                    <a:gd name="connsiteY22" fmla="*/ 447320 h 654165"/>
                    <a:gd name="connsiteX23" fmla="*/ 333454 w 365224"/>
                    <a:gd name="connsiteY23" fmla="*/ 468203 h 654165"/>
                    <a:gd name="connsiteX24" fmla="*/ 338568 w 365224"/>
                    <a:gd name="connsiteY24" fmla="*/ 489511 h 654165"/>
                    <a:gd name="connsiteX25" fmla="*/ 349649 w 365224"/>
                    <a:gd name="connsiteY25" fmla="*/ 535111 h 654165"/>
                    <a:gd name="connsiteX26" fmla="*/ 356893 w 365224"/>
                    <a:gd name="connsiteY26" fmla="*/ 565369 h 654165"/>
                    <a:gd name="connsiteX27" fmla="*/ 363286 w 365224"/>
                    <a:gd name="connsiteY27" fmla="*/ 592217 h 65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5224" h="654165">
                      <a:moveTo>
                        <a:pt x="364566" y="596479"/>
                      </a:moveTo>
                      <a:cubicBezTo>
                        <a:pt x="364566" y="596479"/>
                        <a:pt x="263565" y="621196"/>
                        <a:pt x="263565" y="621196"/>
                      </a:cubicBezTo>
                      <a:lnTo>
                        <a:pt x="127191" y="654011"/>
                      </a:lnTo>
                      <a:cubicBezTo>
                        <a:pt x="127064" y="653031"/>
                        <a:pt x="127064" y="652008"/>
                        <a:pt x="127191" y="651028"/>
                      </a:cubicBezTo>
                      <a:lnTo>
                        <a:pt x="117388" y="611821"/>
                      </a:lnTo>
                      <a:lnTo>
                        <a:pt x="78608" y="447746"/>
                      </a:lnTo>
                      <a:cubicBezTo>
                        <a:pt x="78608" y="447746"/>
                        <a:pt x="73494" y="427291"/>
                        <a:pt x="73494" y="427291"/>
                      </a:cubicBezTo>
                      <a:lnTo>
                        <a:pt x="70937" y="416636"/>
                      </a:lnTo>
                      <a:cubicBezTo>
                        <a:pt x="70937" y="416636"/>
                        <a:pt x="64970" y="388936"/>
                        <a:pt x="64970" y="388936"/>
                      </a:cubicBezTo>
                      <a:lnTo>
                        <a:pt x="59003" y="363792"/>
                      </a:lnTo>
                      <a:lnTo>
                        <a:pt x="50906" y="327994"/>
                      </a:lnTo>
                      <a:lnTo>
                        <a:pt x="14256" y="172443"/>
                      </a:lnTo>
                      <a:cubicBezTo>
                        <a:pt x="9142" y="132810"/>
                        <a:pt x="4455" y="93177"/>
                        <a:pt x="-659" y="53543"/>
                      </a:cubicBezTo>
                      <a:lnTo>
                        <a:pt x="89688" y="32234"/>
                      </a:lnTo>
                      <a:lnTo>
                        <a:pt x="174922" y="11779"/>
                      </a:lnTo>
                      <a:lnTo>
                        <a:pt x="223929" y="-154"/>
                      </a:lnTo>
                      <a:lnTo>
                        <a:pt x="227766" y="14762"/>
                      </a:lnTo>
                      <a:lnTo>
                        <a:pt x="296805" y="307538"/>
                      </a:lnTo>
                      <a:lnTo>
                        <a:pt x="296805" y="314783"/>
                      </a:lnTo>
                      <a:lnTo>
                        <a:pt x="301492" y="332256"/>
                      </a:lnTo>
                      <a:lnTo>
                        <a:pt x="314703" y="387657"/>
                      </a:lnTo>
                      <a:lnTo>
                        <a:pt x="323227" y="424734"/>
                      </a:lnTo>
                      <a:lnTo>
                        <a:pt x="328340" y="447320"/>
                      </a:lnTo>
                      <a:lnTo>
                        <a:pt x="333454" y="468203"/>
                      </a:lnTo>
                      <a:lnTo>
                        <a:pt x="338568" y="489511"/>
                      </a:lnTo>
                      <a:lnTo>
                        <a:pt x="349649" y="535111"/>
                      </a:lnTo>
                      <a:lnTo>
                        <a:pt x="356893" y="565369"/>
                      </a:lnTo>
                      <a:lnTo>
                        <a:pt x="363286" y="592217"/>
                      </a:lnTo>
                      <a:close/>
                    </a:path>
                  </a:pathLst>
                </a:custGeom>
                <a:solidFill>
                  <a:srgbClr val="FFBDB6"/>
                </a:solidFill>
                <a:ln w="42430"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42E2CA9D-B5B7-FB8E-6F4E-D7C97D8CA2A3}"/>
                    </a:ext>
                  </a:extLst>
                </p:cNvPr>
                <p:cNvSpPr/>
                <p:nvPr/>
              </p:nvSpPr>
              <p:spPr>
                <a:xfrm>
                  <a:off x="6563670" y="3553519"/>
                  <a:ext cx="259671" cy="246222"/>
                </a:xfrm>
                <a:custGeom>
                  <a:avLst/>
                  <a:gdLst>
                    <a:gd name="connsiteX0" fmla="*/ 239503 w 259671"/>
                    <a:gd name="connsiteY0" fmla="*/ 52408 h 246222"/>
                    <a:gd name="connsiteX1" fmla="*/ 257830 w 259671"/>
                    <a:gd name="connsiteY1" fmla="*/ 103122 h 246222"/>
                    <a:gd name="connsiteX2" fmla="*/ 257830 w 259671"/>
                    <a:gd name="connsiteY2" fmla="*/ 133379 h 246222"/>
                    <a:gd name="connsiteX3" fmla="*/ 257830 w 259671"/>
                    <a:gd name="connsiteY3" fmla="*/ 138919 h 246222"/>
                    <a:gd name="connsiteX4" fmla="*/ 119326 w 259671"/>
                    <a:gd name="connsiteY4" fmla="*/ 245461 h 246222"/>
                    <a:gd name="connsiteX5" fmla="*/ 8522 w 259671"/>
                    <a:gd name="connsiteY5" fmla="*/ 167046 h 246222"/>
                    <a:gd name="connsiteX6" fmla="*/ 3408 w 259671"/>
                    <a:gd name="connsiteY6" fmla="*/ 152130 h 246222"/>
                    <a:gd name="connsiteX7" fmla="*/ -426 w 259671"/>
                    <a:gd name="connsiteY7" fmla="*/ 112497 h 246222"/>
                    <a:gd name="connsiteX8" fmla="*/ 2131 w 259671"/>
                    <a:gd name="connsiteY8" fmla="*/ 95877 h 246222"/>
                    <a:gd name="connsiteX9" fmla="*/ 19602 w 259671"/>
                    <a:gd name="connsiteY9" fmla="*/ 55817 h 246222"/>
                    <a:gd name="connsiteX10" fmla="*/ 25996 w 259671"/>
                    <a:gd name="connsiteY10" fmla="*/ 47720 h 246222"/>
                    <a:gd name="connsiteX11" fmla="*/ 138928 w 259671"/>
                    <a:gd name="connsiteY11" fmla="*/ 415 h 246222"/>
                    <a:gd name="connsiteX12" fmla="*/ 162794 w 259671"/>
                    <a:gd name="connsiteY12" fmla="*/ 4251 h 246222"/>
                    <a:gd name="connsiteX13" fmla="*/ 183251 w 259671"/>
                    <a:gd name="connsiteY13" fmla="*/ 11496 h 246222"/>
                    <a:gd name="connsiteX14" fmla="*/ 239503 w 259671"/>
                    <a:gd name="connsiteY14" fmla="*/ 52408 h 2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9671" h="246222">
                      <a:moveTo>
                        <a:pt x="239503" y="52408"/>
                      </a:moveTo>
                      <a:cubicBezTo>
                        <a:pt x="249221" y="67793"/>
                        <a:pt x="255484" y="85095"/>
                        <a:pt x="257830" y="103122"/>
                      </a:cubicBezTo>
                      <a:cubicBezTo>
                        <a:pt x="259407" y="113137"/>
                        <a:pt x="259407" y="123365"/>
                        <a:pt x="257830" y="133379"/>
                      </a:cubicBezTo>
                      <a:cubicBezTo>
                        <a:pt x="258041" y="135212"/>
                        <a:pt x="258041" y="137087"/>
                        <a:pt x="257830" y="138919"/>
                      </a:cubicBezTo>
                      <a:cubicBezTo>
                        <a:pt x="246919" y="205359"/>
                        <a:pt x="186362" y="251981"/>
                        <a:pt x="119326" y="245461"/>
                      </a:cubicBezTo>
                      <a:cubicBezTo>
                        <a:pt x="70402" y="242691"/>
                        <a:pt x="27401" y="212263"/>
                        <a:pt x="8522" y="167046"/>
                      </a:cubicBezTo>
                      <a:lnTo>
                        <a:pt x="3408" y="152130"/>
                      </a:lnTo>
                      <a:cubicBezTo>
                        <a:pt x="84" y="139218"/>
                        <a:pt x="-1238" y="125836"/>
                        <a:pt x="-426" y="112497"/>
                      </a:cubicBezTo>
                      <a:cubicBezTo>
                        <a:pt x="-2" y="106915"/>
                        <a:pt x="851" y="101331"/>
                        <a:pt x="2131" y="95877"/>
                      </a:cubicBezTo>
                      <a:cubicBezTo>
                        <a:pt x="5538" y="81600"/>
                        <a:pt x="11464" y="68048"/>
                        <a:pt x="19602" y="55817"/>
                      </a:cubicBezTo>
                      <a:cubicBezTo>
                        <a:pt x="21478" y="52919"/>
                        <a:pt x="23608" y="50192"/>
                        <a:pt x="25996" y="47720"/>
                      </a:cubicBezTo>
                      <a:cubicBezTo>
                        <a:pt x="53399" y="14095"/>
                        <a:pt x="95758" y="-3633"/>
                        <a:pt x="138928" y="415"/>
                      </a:cubicBezTo>
                      <a:cubicBezTo>
                        <a:pt x="146984" y="1012"/>
                        <a:pt x="154954" y="2291"/>
                        <a:pt x="162794" y="4251"/>
                      </a:cubicBezTo>
                      <a:cubicBezTo>
                        <a:pt x="169783" y="6169"/>
                        <a:pt x="176603" y="8598"/>
                        <a:pt x="183251" y="11496"/>
                      </a:cubicBezTo>
                      <a:cubicBezTo>
                        <a:pt x="205496" y="19550"/>
                        <a:pt x="224971" y="33742"/>
                        <a:pt x="239503" y="52408"/>
                      </a:cubicBezTo>
                      <a:close/>
                    </a:path>
                  </a:pathLst>
                </a:custGeom>
                <a:solidFill>
                  <a:srgbClr val="FFBDB6"/>
                </a:solidFill>
                <a:ln w="4243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1C591B23-6D04-3A5E-882C-11E100575883}"/>
                    </a:ext>
                  </a:extLst>
                </p:cNvPr>
                <p:cNvSpPr/>
                <p:nvPr/>
              </p:nvSpPr>
              <p:spPr>
                <a:xfrm>
                  <a:off x="6248965" y="3728390"/>
                  <a:ext cx="244619" cy="621349"/>
                </a:xfrm>
                <a:custGeom>
                  <a:avLst/>
                  <a:gdLst>
                    <a:gd name="connsiteX0" fmla="*/ 0 w 244619"/>
                    <a:gd name="connsiteY0" fmla="*/ 0 h 621349"/>
                    <a:gd name="connsiteX1" fmla="*/ 244619 w 244619"/>
                    <a:gd name="connsiteY1" fmla="*/ 426 h 621349"/>
                    <a:gd name="connsiteX2" fmla="*/ 244619 w 244619"/>
                    <a:gd name="connsiteY2" fmla="*/ 9376 h 621349"/>
                    <a:gd name="connsiteX3" fmla="*/ 244619 w 244619"/>
                    <a:gd name="connsiteY3" fmla="*/ 49009 h 621349"/>
                    <a:gd name="connsiteX4" fmla="*/ 244193 w 244619"/>
                    <a:gd name="connsiteY4" fmla="*/ 403579 h 621349"/>
                    <a:gd name="connsiteX5" fmla="*/ 244193 w 244619"/>
                    <a:gd name="connsiteY5" fmla="*/ 485829 h 621349"/>
                    <a:gd name="connsiteX6" fmla="*/ 244193 w 244619"/>
                    <a:gd name="connsiteY6" fmla="*/ 614531 h 621349"/>
                    <a:gd name="connsiteX7" fmla="*/ 55828 w 244619"/>
                    <a:gd name="connsiteY7" fmla="*/ 621350 h 6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619" h="621349">
                      <a:moveTo>
                        <a:pt x="0" y="0"/>
                      </a:moveTo>
                      <a:lnTo>
                        <a:pt x="244619" y="426"/>
                      </a:lnTo>
                      <a:lnTo>
                        <a:pt x="244619" y="9376"/>
                      </a:lnTo>
                      <a:lnTo>
                        <a:pt x="244619" y="49009"/>
                      </a:lnTo>
                      <a:lnTo>
                        <a:pt x="244193" y="403579"/>
                      </a:lnTo>
                      <a:lnTo>
                        <a:pt x="244193" y="485829"/>
                      </a:lnTo>
                      <a:lnTo>
                        <a:pt x="244193" y="614531"/>
                      </a:lnTo>
                      <a:lnTo>
                        <a:pt x="55828" y="621350"/>
                      </a:lnTo>
                    </a:path>
                  </a:pathLst>
                </a:custGeom>
                <a:solidFill>
                  <a:srgbClr val="FFBDB6"/>
                </a:solidFill>
                <a:ln w="4243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A2EFA94A-27F0-81B1-9BBD-BCD14F2FA5A3}"/>
                    </a:ext>
                  </a:extLst>
                </p:cNvPr>
                <p:cNvSpPr/>
                <p:nvPr/>
              </p:nvSpPr>
              <p:spPr>
                <a:xfrm>
                  <a:off x="6065352" y="4330563"/>
                  <a:ext cx="490453" cy="124440"/>
                </a:xfrm>
                <a:custGeom>
                  <a:avLst/>
                  <a:gdLst>
                    <a:gd name="connsiteX0" fmla="*/ 489795 w 490453"/>
                    <a:gd name="connsiteY0" fmla="*/ 98717 h 124440"/>
                    <a:gd name="connsiteX1" fmla="*/ 482549 w 490453"/>
                    <a:gd name="connsiteY1" fmla="*/ 111501 h 124440"/>
                    <a:gd name="connsiteX2" fmla="*/ 478715 w 490453"/>
                    <a:gd name="connsiteY2" fmla="*/ 114485 h 124440"/>
                    <a:gd name="connsiteX3" fmla="*/ 212361 w 490453"/>
                    <a:gd name="connsiteY3" fmla="*/ 124286 h 124440"/>
                    <a:gd name="connsiteX4" fmla="*/ 3538 w 490453"/>
                    <a:gd name="connsiteY4" fmla="*/ 124286 h 124440"/>
                    <a:gd name="connsiteX5" fmla="*/ 555 w 490453"/>
                    <a:gd name="connsiteY5" fmla="*/ 111928 h 124440"/>
                    <a:gd name="connsiteX6" fmla="*/ 555 w 490453"/>
                    <a:gd name="connsiteY6" fmla="*/ 109371 h 124440"/>
                    <a:gd name="connsiteX7" fmla="*/ 555 w 490453"/>
                    <a:gd name="connsiteY7" fmla="*/ 85079 h 124440"/>
                    <a:gd name="connsiteX8" fmla="*/ 202557 w 490453"/>
                    <a:gd name="connsiteY8" fmla="*/ -154 h 124440"/>
                    <a:gd name="connsiteX9" fmla="*/ 284810 w 490453"/>
                    <a:gd name="connsiteY9" fmla="*/ -154 h 124440"/>
                    <a:gd name="connsiteX10" fmla="*/ 417773 w 490453"/>
                    <a:gd name="connsiteY10" fmla="*/ -154 h 124440"/>
                    <a:gd name="connsiteX11" fmla="*/ 436525 w 490453"/>
                    <a:gd name="connsiteY11" fmla="*/ -154 h 124440"/>
                    <a:gd name="connsiteX12" fmla="*/ 436525 w 490453"/>
                    <a:gd name="connsiteY12" fmla="*/ 8369 h 124440"/>
                    <a:gd name="connsiteX13" fmla="*/ 457406 w 490453"/>
                    <a:gd name="connsiteY13" fmla="*/ 64624 h 124440"/>
                    <a:gd name="connsiteX14" fmla="*/ 459963 w 490453"/>
                    <a:gd name="connsiteY14" fmla="*/ 67606 h 124440"/>
                    <a:gd name="connsiteX15" fmla="*/ 463371 w 490453"/>
                    <a:gd name="connsiteY15" fmla="*/ 71442 h 124440"/>
                    <a:gd name="connsiteX16" fmla="*/ 471044 w 490453"/>
                    <a:gd name="connsiteY16" fmla="*/ 78260 h 124440"/>
                    <a:gd name="connsiteX17" fmla="*/ 485959 w 490453"/>
                    <a:gd name="connsiteY17" fmla="*/ 94455 h 124440"/>
                    <a:gd name="connsiteX18" fmla="*/ 489795 w 490453"/>
                    <a:gd name="connsiteY18" fmla="*/ 98717 h 1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0453" h="124440">
                      <a:moveTo>
                        <a:pt x="489795" y="98717"/>
                      </a:moveTo>
                      <a:cubicBezTo>
                        <a:pt x="489325" y="103831"/>
                        <a:pt x="486684" y="108476"/>
                        <a:pt x="482549" y="111501"/>
                      </a:cubicBezTo>
                      <a:lnTo>
                        <a:pt x="478715" y="114485"/>
                      </a:lnTo>
                      <a:lnTo>
                        <a:pt x="212361" y="124286"/>
                      </a:lnTo>
                      <a:lnTo>
                        <a:pt x="3538" y="124286"/>
                      </a:lnTo>
                      <a:cubicBezTo>
                        <a:pt x="2048" y="120323"/>
                        <a:pt x="1023" y="116147"/>
                        <a:pt x="555" y="111928"/>
                      </a:cubicBezTo>
                      <a:cubicBezTo>
                        <a:pt x="555" y="111928"/>
                        <a:pt x="555" y="111928"/>
                        <a:pt x="555" y="109371"/>
                      </a:cubicBezTo>
                      <a:cubicBezTo>
                        <a:pt x="-1063" y="101359"/>
                        <a:pt x="-1063" y="93091"/>
                        <a:pt x="555" y="85079"/>
                      </a:cubicBezTo>
                      <a:cubicBezTo>
                        <a:pt x="15896" y="38201"/>
                        <a:pt x="95165" y="3255"/>
                        <a:pt x="202557" y="-154"/>
                      </a:cubicBezTo>
                      <a:lnTo>
                        <a:pt x="284810" y="-154"/>
                      </a:lnTo>
                      <a:lnTo>
                        <a:pt x="417773" y="-154"/>
                      </a:lnTo>
                      <a:lnTo>
                        <a:pt x="436525" y="-154"/>
                      </a:lnTo>
                      <a:cubicBezTo>
                        <a:pt x="436098" y="2659"/>
                        <a:pt x="436098" y="5557"/>
                        <a:pt x="436525" y="8369"/>
                      </a:cubicBezTo>
                      <a:cubicBezTo>
                        <a:pt x="439422" y="28399"/>
                        <a:pt x="446539" y="47576"/>
                        <a:pt x="457406" y="64624"/>
                      </a:cubicBezTo>
                      <a:lnTo>
                        <a:pt x="459963" y="67606"/>
                      </a:lnTo>
                      <a:lnTo>
                        <a:pt x="463371" y="71442"/>
                      </a:lnTo>
                      <a:cubicBezTo>
                        <a:pt x="465717" y="73956"/>
                        <a:pt x="468274" y="76215"/>
                        <a:pt x="471044" y="78260"/>
                      </a:cubicBezTo>
                      <a:cubicBezTo>
                        <a:pt x="477435" y="82139"/>
                        <a:pt x="482634" y="87764"/>
                        <a:pt x="485959" y="94455"/>
                      </a:cubicBezTo>
                      <a:cubicBezTo>
                        <a:pt x="487408" y="95691"/>
                        <a:pt x="488729" y="97140"/>
                        <a:pt x="489795" y="98717"/>
                      </a:cubicBezTo>
                      <a:close/>
                    </a:path>
                  </a:pathLst>
                </a:custGeom>
                <a:solidFill>
                  <a:srgbClr val="FFBDB6"/>
                </a:solidFill>
                <a:ln w="4243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B0432F2F-9DE4-C3E2-4CB2-F3ADFB223654}"/>
                    </a:ext>
                  </a:extLst>
                </p:cNvPr>
                <p:cNvSpPr/>
                <p:nvPr/>
              </p:nvSpPr>
              <p:spPr>
                <a:xfrm>
                  <a:off x="6065352" y="4319286"/>
                  <a:ext cx="490453" cy="135717"/>
                </a:xfrm>
                <a:custGeom>
                  <a:avLst/>
                  <a:gdLst>
                    <a:gd name="connsiteX0" fmla="*/ 489795 w 490453"/>
                    <a:gd name="connsiteY0" fmla="*/ 109994 h 135717"/>
                    <a:gd name="connsiteX1" fmla="*/ 482549 w 490453"/>
                    <a:gd name="connsiteY1" fmla="*/ 122778 h 135717"/>
                    <a:gd name="connsiteX2" fmla="*/ 478715 w 490453"/>
                    <a:gd name="connsiteY2" fmla="*/ 125762 h 135717"/>
                    <a:gd name="connsiteX3" fmla="*/ 212361 w 490453"/>
                    <a:gd name="connsiteY3" fmla="*/ 135563 h 135717"/>
                    <a:gd name="connsiteX4" fmla="*/ 3538 w 490453"/>
                    <a:gd name="connsiteY4" fmla="*/ 135563 h 135717"/>
                    <a:gd name="connsiteX5" fmla="*/ 555 w 490453"/>
                    <a:gd name="connsiteY5" fmla="*/ 123205 h 135717"/>
                    <a:gd name="connsiteX6" fmla="*/ 555 w 490453"/>
                    <a:gd name="connsiteY6" fmla="*/ 120648 h 135717"/>
                    <a:gd name="connsiteX7" fmla="*/ 555 w 490453"/>
                    <a:gd name="connsiteY7" fmla="*/ 96356 h 135717"/>
                    <a:gd name="connsiteX8" fmla="*/ 40188 w 490453"/>
                    <a:gd name="connsiteY8" fmla="*/ 33284 h 135717"/>
                    <a:gd name="connsiteX9" fmla="*/ 217048 w 490453"/>
                    <a:gd name="connsiteY9" fmla="*/ 11123 h 135717"/>
                    <a:gd name="connsiteX10" fmla="*/ 240060 w 490453"/>
                    <a:gd name="connsiteY10" fmla="*/ 11123 h 135717"/>
                    <a:gd name="connsiteX11" fmla="*/ 252847 w 490453"/>
                    <a:gd name="connsiteY11" fmla="*/ 26039 h 135717"/>
                    <a:gd name="connsiteX12" fmla="*/ 311232 w 490453"/>
                    <a:gd name="connsiteY12" fmla="*/ 55870 h 135717"/>
                    <a:gd name="connsiteX13" fmla="*/ 353848 w 490453"/>
                    <a:gd name="connsiteY13" fmla="*/ 41381 h 135717"/>
                    <a:gd name="connsiteX14" fmla="*/ 388368 w 490453"/>
                    <a:gd name="connsiteY14" fmla="*/ 53314 h 135717"/>
                    <a:gd name="connsiteX15" fmla="*/ 416493 w 490453"/>
                    <a:gd name="connsiteY15" fmla="*/ 10697 h 135717"/>
                    <a:gd name="connsiteX16" fmla="*/ 435245 w 490453"/>
                    <a:gd name="connsiteY16" fmla="*/ 10697 h 135717"/>
                    <a:gd name="connsiteX17" fmla="*/ 457833 w 490453"/>
                    <a:gd name="connsiteY17" fmla="*/ 75474 h 135717"/>
                    <a:gd name="connsiteX18" fmla="*/ 460390 w 490453"/>
                    <a:gd name="connsiteY18" fmla="*/ 78457 h 135717"/>
                    <a:gd name="connsiteX19" fmla="*/ 463797 w 490453"/>
                    <a:gd name="connsiteY19" fmla="*/ 82292 h 135717"/>
                    <a:gd name="connsiteX20" fmla="*/ 471468 w 490453"/>
                    <a:gd name="connsiteY20" fmla="*/ 89111 h 135717"/>
                    <a:gd name="connsiteX21" fmla="*/ 486385 w 490453"/>
                    <a:gd name="connsiteY21" fmla="*/ 105306 h 135717"/>
                    <a:gd name="connsiteX22" fmla="*/ 489795 w 490453"/>
                    <a:gd name="connsiteY22" fmla="*/ 109994 h 13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0453" h="135717">
                      <a:moveTo>
                        <a:pt x="489795" y="109994"/>
                      </a:moveTo>
                      <a:cubicBezTo>
                        <a:pt x="489325" y="115107"/>
                        <a:pt x="486684" y="119752"/>
                        <a:pt x="482549" y="122778"/>
                      </a:cubicBezTo>
                      <a:lnTo>
                        <a:pt x="478715" y="125762"/>
                      </a:lnTo>
                      <a:lnTo>
                        <a:pt x="212361" y="135563"/>
                      </a:lnTo>
                      <a:lnTo>
                        <a:pt x="3538" y="135563"/>
                      </a:lnTo>
                      <a:cubicBezTo>
                        <a:pt x="2048" y="131600"/>
                        <a:pt x="1023" y="127424"/>
                        <a:pt x="555" y="123205"/>
                      </a:cubicBezTo>
                      <a:cubicBezTo>
                        <a:pt x="555" y="123205"/>
                        <a:pt x="555" y="123205"/>
                        <a:pt x="555" y="120648"/>
                      </a:cubicBezTo>
                      <a:cubicBezTo>
                        <a:pt x="-1063" y="112636"/>
                        <a:pt x="-1063" y="104368"/>
                        <a:pt x="555" y="96356"/>
                      </a:cubicBezTo>
                      <a:cubicBezTo>
                        <a:pt x="6139" y="71383"/>
                        <a:pt x="20115" y="49137"/>
                        <a:pt x="40188" y="33284"/>
                      </a:cubicBezTo>
                      <a:cubicBezTo>
                        <a:pt x="92395" y="-1449"/>
                        <a:pt x="157896" y="-9631"/>
                        <a:pt x="217048" y="11123"/>
                      </a:cubicBezTo>
                      <a:cubicBezTo>
                        <a:pt x="217048" y="3026"/>
                        <a:pt x="228555" y="3026"/>
                        <a:pt x="240060" y="11123"/>
                      </a:cubicBezTo>
                      <a:cubicBezTo>
                        <a:pt x="245431" y="15043"/>
                        <a:pt x="249819" y="20158"/>
                        <a:pt x="252847" y="26039"/>
                      </a:cubicBezTo>
                      <a:cubicBezTo>
                        <a:pt x="266141" y="45046"/>
                        <a:pt x="288004" y="56254"/>
                        <a:pt x="311232" y="55870"/>
                      </a:cubicBezTo>
                      <a:cubicBezTo>
                        <a:pt x="331687" y="55870"/>
                        <a:pt x="335097" y="40102"/>
                        <a:pt x="353848" y="41381"/>
                      </a:cubicBezTo>
                      <a:cubicBezTo>
                        <a:pt x="372600" y="42659"/>
                        <a:pt x="378137" y="55870"/>
                        <a:pt x="388368" y="53314"/>
                      </a:cubicBezTo>
                      <a:cubicBezTo>
                        <a:pt x="398595" y="50757"/>
                        <a:pt x="396465" y="19220"/>
                        <a:pt x="416493" y="10697"/>
                      </a:cubicBezTo>
                      <a:cubicBezTo>
                        <a:pt x="422588" y="8822"/>
                        <a:pt x="429150" y="8822"/>
                        <a:pt x="435245" y="10697"/>
                      </a:cubicBezTo>
                      <a:cubicBezTo>
                        <a:pt x="456127" y="17942"/>
                        <a:pt x="458683" y="50757"/>
                        <a:pt x="457833" y="75474"/>
                      </a:cubicBezTo>
                      <a:lnTo>
                        <a:pt x="460390" y="78457"/>
                      </a:lnTo>
                      <a:lnTo>
                        <a:pt x="463797" y="82292"/>
                      </a:lnTo>
                      <a:cubicBezTo>
                        <a:pt x="466141" y="84807"/>
                        <a:pt x="468698" y="87066"/>
                        <a:pt x="471468" y="89111"/>
                      </a:cubicBezTo>
                      <a:cubicBezTo>
                        <a:pt x="477861" y="92990"/>
                        <a:pt x="483061" y="98614"/>
                        <a:pt x="486385" y="105306"/>
                      </a:cubicBezTo>
                      <a:cubicBezTo>
                        <a:pt x="487748" y="106712"/>
                        <a:pt x="488856" y="108289"/>
                        <a:pt x="489795" y="109994"/>
                      </a:cubicBezTo>
                      <a:close/>
                    </a:path>
                  </a:pathLst>
                </a:custGeom>
                <a:solidFill>
                  <a:srgbClr val="17137A"/>
                </a:solidFill>
                <a:ln w="4243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1BCDB805-077E-245D-4B93-9D550CAA607F}"/>
                    </a:ext>
                  </a:extLst>
                </p:cNvPr>
                <p:cNvSpPr/>
                <p:nvPr/>
              </p:nvSpPr>
              <p:spPr>
                <a:xfrm>
                  <a:off x="6641463" y="3589886"/>
                  <a:ext cx="612827" cy="568079"/>
                </a:xfrm>
                <a:custGeom>
                  <a:avLst/>
                  <a:gdLst>
                    <a:gd name="connsiteX0" fmla="*/ 145519 w 612827"/>
                    <a:gd name="connsiteY0" fmla="*/ -154 h 568079"/>
                    <a:gd name="connsiteX1" fmla="*/ 152763 w 612827"/>
                    <a:gd name="connsiteY1" fmla="*/ 5386 h 568079"/>
                    <a:gd name="connsiteX2" fmla="*/ 183872 w 612827"/>
                    <a:gd name="connsiteY2" fmla="*/ 29678 h 568079"/>
                    <a:gd name="connsiteX3" fmla="*/ 612169 w 612827"/>
                    <a:gd name="connsiteY3" fmla="*/ 440076 h 568079"/>
                    <a:gd name="connsiteX4" fmla="*/ 484319 w 612827"/>
                    <a:gd name="connsiteY4" fmla="*/ 567925 h 568079"/>
                    <a:gd name="connsiteX5" fmla="*/ 373943 w 612827"/>
                    <a:gd name="connsiteY5" fmla="*/ 482692 h 568079"/>
                    <a:gd name="connsiteX6" fmla="*/ 344111 w 612827"/>
                    <a:gd name="connsiteY6" fmla="*/ 460532 h 568079"/>
                    <a:gd name="connsiteX7" fmla="*/ 337293 w 612827"/>
                    <a:gd name="connsiteY7" fmla="*/ 454566 h 568079"/>
                    <a:gd name="connsiteX8" fmla="*/ 315985 w 612827"/>
                    <a:gd name="connsiteY8" fmla="*/ 438371 h 568079"/>
                    <a:gd name="connsiteX9" fmla="*/ 308738 w 612827"/>
                    <a:gd name="connsiteY9" fmla="*/ 432831 h 568079"/>
                    <a:gd name="connsiteX10" fmla="*/ 300641 w 612827"/>
                    <a:gd name="connsiteY10" fmla="*/ 426439 h 568079"/>
                    <a:gd name="connsiteX11" fmla="*/ 271236 w 612827"/>
                    <a:gd name="connsiteY11" fmla="*/ 403852 h 568079"/>
                    <a:gd name="connsiteX12" fmla="*/ 262714 w 612827"/>
                    <a:gd name="connsiteY12" fmla="*/ 397459 h 568079"/>
                    <a:gd name="connsiteX13" fmla="*/ 234586 w 612827"/>
                    <a:gd name="connsiteY13" fmla="*/ 375725 h 568079"/>
                    <a:gd name="connsiteX14" fmla="*/ 226489 w 612827"/>
                    <a:gd name="connsiteY14" fmla="*/ 369333 h 568079"/>
                    <a:gd name="connsiteX15" fmla="*/ 198789 w 612827"/>
                    <a:gd name="connsiteY15" fmla="*/ 348450 h 568079"/>
                    <a:gd name="connsiteX16" fmla="*/ 189839 w 612827"/>
                    <a:gd name="connsiteY16" fmla="*/ 342057 h 568079"/>
                    <a:gd name="connsiteX17" fmla="*/ 160860 w 612827"/>
                    <a:gd name="connsiteY17" fmla="*/ 319045 h 568079"/>
                    <a:gd name="connsiteX18" fmla="*/ 157877 w 612827"/>
                    <a:gd name="connsiteY18" fmla="*/ 316062 h 568079"/>
                    <a:gd name="connsiteX19" fmla="*/ 157877 w 612827"/>
                    <a:gd name="connsiteY19" fmla="*/ 316062 h 568079"/>
                    <a:gd name="connsiteX20" fmla="*/ 124210 w 612827"/>
                    <a:gd name="connsiteY20" fmla="*/ 290918 h 568079"/>
                    <a:gd name="connsiteX21" fmla="*/ 120800 w 612827"/>
                    <a:gd name="connsiteY21" fmla="*/ 287935 h 568079"/>
                    <a:gd name="connsiteX22" fmla="*/ 47925 w 612827"/>
                    <a:gd name="connsiteY22" fmla="*/ 232107 h 568079"/>
                    <a:gd name="connsiteX23" fmla="*/ -659 w 612827"/>
                    <a:gd name="connsiteY23" fmla="*/ 194604 h 56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2827" h="568079">
                      <a:moveTo>
                        <a:pt x="145519" y="-154"/>
                      </a:moveTo>
                      <a:lnTo>
                        <a:pt x="152763" y="5386"/>
                      </a:lnTo>
                      <a:lnTo>
                        <a:pt x="183872" y="29678"/>
                      </a:lnTo>
                      <a:lnTo>
                        <a:pt x="612169" y="440076"/>
                      </a:lnTo>
                      <a:lnTo>
                        <a:pt x="484319" y="567925"/>
                      </a:lnTo>
                      <a:lnTo>
                        <a:pt x="373943" y="482692"/>
                      </a:lnTo>
                      <a:lnTo>
                        <a:pt x="344111" y="460532"/>
                      </a:lnTo>
                      <a:lnTo>
                        <a:pt x="337293" y="454566"/>
                      </a:lnTo>
                      <a:lnTo>
                        <a:pt x="315985" y="438371"/>
                      </a:lnTo>
                      <a:lnTo>
                        <a:pt x="308738" y="432831"/>
                      </a:lnTo>
                      <a:lnTo>
                        <a:pt x="300641" y="426439"/>
                      </a:lnTo>
                      <a:lnTo>
                        <a:pt x="271236" y="403852"/>
                      </a:lnTo>
                      <a:lnTo>
                        <a:pt x="262714" y="397459"/>
                      </a:lnTo>
                      <a:lnTo>
                        <a:pt x="234586" y="375725"/>
                      </a:lnTo>
                      <a:lnTo>
                        <a:pt x="226489" y="369333"/>
                      </a:lnTo>
                      <a:lnTo>
                        <a:pt x="198789" y="348450"/>
                      </a:lnTo>
                      <a:lnTo>
                        <a:pt x="189839" y="342057"/>
                      </a:lnTo>
                      <a:lnTo>
                        <a:pt x="160860" y="319045"/>
                      </a:lnTo>
                      <a:cubicBezTo>
                        <a:pt x="160220" y="317723"/>
                        <a:pt x="159198" y="316701"/>
                        <a:pt x="157877" y="316062"/>
                      </a:cubicBezTo>
                      <a:lnTo>
                        <a:pt x="157877" y="316062"/>
                      </a:lnTo>
                      <a:lnTo>
                        <a:pt x="124210" y="290918"/>
                      </a:lnTo>
                      <a:lnTo>
                        <a:pt x="120800" y="287935"/>
                      </a:lnTo>
                      <a:lnTo>
                        <a:pt x="47925" y="232107"/>
                      </a:lnTo>
                      <a:lnTo>
                        <a:pt x="-659" y="194604"/>
                      </a:lnTo>
                      <a:close/>
                    </a:path>
                  </a:pathLst>
                </a:custGeom>
                <a:solidFill>
                  <a:srgbClr val="FFBDB6"/>
                </a:solidFill>
                <a:ln w="4243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D102671C-99CA-7EBD-45A0-118CC994A571}"/>
                    </a:ext>
                  </a:extLst>
                </p:cNvPr>
                <p:cNvSpPr/>
                <p:nvPr/>
              </p:nvSpPr>
              <p:spPr>
                <a:xfrm>
                  <a:off x="7052664" y="4006250"/>
                  <a:ext cx="301776" cy="389515"/>
                </a:xfrm>
                <a:custGeom>
                  <a:avLst/>
                  <a:gdLst>
                    <a:gd name="connsiteX0" fmla="*/ 295151 w 301776"/>
                    <a:gd name="connsiteY0" fmla="*/ 21154 h 389515"/>
                    <a:gd name="connsiteX1" fmla="*/ 301118 w 301776"/>
                    <a:gd name="connsiteY1" fmla="*/ 34365 h 389515"/>
                    <a:gd name="connsiteX2" fmla="*/ 301118 w 301776"/>
                    <a:gd name="connsiteY2" fmla="*/ 38627 h 389515"/>
                    <a:gd name="connsiteX3" fmla="*/ 160483 w 301776"/>
                    <a:gd name="connsiteY3" fmla="*/ 238499 h 389515"/>
                    <a:gd name="connsiteX4" fmla="*/ 42434 w 301776"/>
                    <a:gd name="connsiteY4" fmla="*/ 389362 h 389515"/>
                    <a:gd name="connsiteX5" fmla="*/ 30927 w 301776"/>
                    <a:gd name="connsiteY5" fmla="*/ 384248 h 389515"/>
                    <a:gd name="connsiteX6" fmla="*/ 30927 w 301776"/>
                    <a:gd name="connsiteY6" fmla="*/ 384248 h 389515"/>
                    <a:gd name="connsiteX7" fmla="*/ 13029 w 301776"/>
                    <a:gd name="connsiteY7" fmla="*/ 368480 h 389515"/>
                    <a:gd name="connsiteX8" fmla="*/ 58202 w 301776"/>
                    <a:gd name="connsiteY8" fmla="*/ 169887 h 389515"/>
                    <a:gd name="connsiteX9" fmla="*/ 66300 w 301776"/>
                    <a:gd name="connsiteY9" fmla="*/ 159232 h 389515"/>
                    <a:gd name="connsiteX10" fmla="*/ 75250 w 301776"/>
                    <a:gd name="connsiteY10" fmla="*/ 148152 h 389515"/>
                    <a:gd name="connsiteX11" fmla="*/ 79511 w 301776"/>
                    <a:gd name="connsiteY11" fmla="*/ 142612 h 389515"/>
                    <a:gd name="connsiteX12" fmla="*/ 98262 w 301776"/>
                    <a:gd name="connsiteY12" fmla="*/ 117894 h 389515"/>
                    <a:gd name="connsiteX13" fmla="*/ 104653 w 301776"/>
                    <a:gd name="connsiteY13" fmla="*/ 110223 h 389515"/>
                    <a:gd name="connsiteX14" fmla="*/ 179232 w 301776"/>
                    <a:gd name="connsiteY14" fmla="*/ 13484 h 389515"/>
                    <a:gd name="connsiteX15" fmla="*/ 189886 w 301776"/>
                    <a:gd name="connsiteY15" fmla="*/ -154 h 389515"/>
                    <a:gd name="connsiteX16" fmla="*/ 197133 w 301776"/>
                    <a:gd name="connsiteY16" fmla="*/ 4108 h 389515"/>
                    <a:gd name="connsiteX17" fmla="*/ 253387 w 301776"/>
                    <a:gd name="connsiteY17" fmla="*/ 22433 h 389515"/>
                    <a:gd name="connsiteX18" fmla="*/ 261908 w 301776"/>
                    <a:gd name="connsiteY18" fmla="*/ 22433 h 389515"/>
                    <a:gd name="connsiteX19" fmla="*/ 271712 w 301776"/>
                    <a:gd name="connsiteY19" fmla="*/ 22433 h 389515"/>
                    <a:gd name="connsiteX20" fmla="*/ 292594 w 301776"/>
                    <a:gd name="connsiteY20" fmla="*/ 22433 h 389515"/>
                    <a:gd name="connsiteX21" fmla="*/ 295151 w 301776"/>
                    <a:gd name="connsiteY21" fmla="*/ 21154 h 38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776" h="389515">
                      <a:moveTo>
                        <a:pt x="295151" y="21154"/>
                      </a:moveTo>
                      <a:cubicBezTo>
                        <a:pt x="298774" y="24607"/>
                        <a:pt x="300946" y="29337"/>
                        <a:pt x="301118" y="34365"/>
                      </a:cubicBezTo>
                      <a:lnTo>
                        <a:pt x="301118" y="38627"/>
                      </a:lnTo>
                      <a:lnTo>
                        <a:pt x="160483" y="238499"/>
                      </a:lnTo>
                      <a:lnTo>
                        <a:pt x="42434" y="389362"/>
                      </a:lnTo>
                      <a:cubicBezTo>
                        <a:pt x="38385" y="388254"/>
                        <a:pt x="34506" y="386506"/>
                        <a:pt x="30927" y="384248"/>
                      </a:cubicBezTo>
                      <a:lnTo>
                        <a:pt x="30927" y="384248"/>
                      </a:lnTo>
                      <a:cubicBezTo>
                        <a:pt x="23896" y="380370"/>
                        <a:pt x="17760" y="374958"/>
                        <a:pt x="13029" y="368480"/>
                      </a:cubicBezTo>
                      <a:cubicBezTo>
                        <a:pt x="-15524" y="328846"/>
                        <a:pt x="1095" y="250005"/>
                        <a:pt x="58202" y="169887"/>
                      </a:cubicBezTo>
                      <a:lnTo>
                        <a:pt x="66300" y="159232"/>
                      </a:lnTo>
                      <a:cubicBezTo>
                        <a:pt x="69710" y="154545"/>
                        <a:pt x="72267" y="151561"/>
                        <a:pt x="75250" y="148152"/>
                      </a:cubicBezTo>
                      <a:lnTo>
                        <a:pt x="79511" y="142612"/>
                      </a:lnTo>
                      <a:lnTo>
                        <a:pt x="98262" y="117894"/>
                      </a:lnTo>
                      <a:lnTo>
                        <a:pt x="104653" y="110223"/>
                      </a:lnTo>
                      <a:lnTo>
                        <a:pt x="179232" y="13484"/>
                      </a:lnTo>
                      <a:lnTo>
                        <a:pt x="189886" y="-154"/>
                      </a:lnTo>
                      <a:cubicBezTo>
                        <a:pt x="192188" y="1423"/>
                        <a:pt x="194618" y="2830"/>
                        <a:pt x="197133" y="4108"/>
                      </a:cubicBezTo>
                      <a:cubicBezTo>
                        <a:pt x="214391" y="14080"/>
                        <a:pt x="233569" y="20345"/>
                        <a:pt x="253387" y="22433"/>
                      </a:cubicBezTo>
                      <a:lnTo>
                        <a:pt x="261908" y="22433"/>
                      </a:lnTo>
                      <a:cubicBezTo>
                        <a:pt x="265149" y="22859"/>
                        <a:pt x="268474" y="22859"/>
                        <a:pt x="271712" y="22433"/>
                      </a:cubicBezTo>
                      <a:cubicBezTo>
                        <a:pt x="278574" y="20686"/>
                        <a:pt x="285732" y="20686"/>
                        <a:pt x="292594" y="22433"/>
                      </a:cubicBezTo>
                      <a:cubicBezTo>
                        <a:pt x="293403" y="21922"/>
                        <a:pt x="294256" y="21495"/>
                        <a:pt x="295151" y="21154"/>
                      </a:cubicBezTo>
                      <a:close/>
                    </a:path>
                  </a:pathLst>
                </a:custGeom>
                <a:solidFill>
                  <a:srgbClr val="FFBDB6"/>
                </a:solidFill>
                <a:ln w="4243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54E96E4C-D5CD-BE0F-CEBB-985AC29E40B7}"/>
                    </a:ext>
                  </a:extLst>
                </p:cNvPr>
                <p:cNvSpPr/>
                <p:nvPr/>
              </p:nvSpPr>
              <p:spPr>
                <a:xfrm>
                  <a:off x="7038650" y="4003028"/>
                  <a:ext cx="315790" cy="392738"/>
                </a:xfrm>
                <a:custGeom>
                  <a:avLst/>
                  <a:gdLst>
                    <a:gd name="connsiteX0" fmla="*/ 309165 w 315790"/>
                    <a:gd name="connsiteY0" fmla="*/ 24377 h 392738"/>
                    <a:gd name="connsiteX1" fmla="*/ 315132 w 315790"/>
                    <a:gd name="connsiteY1" fmla="*/ 37588 h 392738"/>
                    <a:gd name="connsiteX2" fmla="*/ 315132 w 315790"/>
                    <a:gd name="connsiteY2" fmla="*/ 41850 h 392738"/>
                    <a:gd name="connsiteX3" fmla="*/ 174498 w 315790"/>
                    <a:gd name="connsiteY3" fmla="*/ 241722 h 392738"/>
                    <a:gd name="connsiteX4" fmla="*/ 56449 w 315790"/>
                    <a:gd name="connsiteY4" fmla="*/ 392584 h 392738"/>
                    <a:gd name="connsiteX5" fmla="*/ 44942 w 315790"/>
                    <a:gd name="connsiteY5" fmla="*/ 387471 h 392738"/>
                    <a:gd name="connsiteX6" fmla="*/ 44942 w 315790"/>
                    <a:gd name="connsiteY6" fmla="*/ 387471 h 392738"/>
                    <a:gd name="connsiteX7" fmla="*/ 27043 w 315790"/>
                    <a:gd name="connsiteY7" fmla="*/ 371703 h 392738"/>
                    <a:gd name="connsiteX8" fmla="*/ -659 w 315790"/>
                    <a:gd name="connsiteY8" fmla="*/ 304794 h 392738"/>
                    <a:gd name="connsiteX9" fmla="*/ 80314 w 315790"/>
                    <a:gd name="connsiteY9" fmla="*/ 162455 h 392738"/>
                    <a:gd name="connsiteX10" fmla="*/ 93525 w 315790"/>
                    <a:gd name="connsiteY10" fmla="*/ 145835 h 392738"/>
                    <a:gd name="connsiteX11" fmla="*/ 112276 w 315790"/>
                    <a:gd name="connsiteY11" fmla="*/ 145835 h 392738"/>
                    <a:gd name="connsiteX12" fmla="*/ 168104 w 315790"/>
                    <a:gd name="connsiteY12" fmla="*/ 121117 h 392738"/>
                    <a:gd name="connsiteX13" fmla="*/ 181315 w 315790"/>
                    <a:gd name="connsiteY13" fmla="*/ 80631 h 392738"/>
                    <a:gd name="connsiteX14" fmla="*/ 209868 w 315790"/>
                    <a:gd name="connsiteY14" fmla="*/ 62306 h 392738"/>
                    <a:gd name="connsiteX15" fmla="*/ 193246 w 315790"/>
                    <a:gd name="connsiteY15" fmla="*/ 16706 h 392738"/>
                    <a:gd name="connsiteX16" fmla="*/ 203901 w 315790"/>
                    <a:gd name="connsiteY16" fmla="*/ 3069 h 392738"/>
                    <a:gd name="connsiteX17" fmla="*/ 267402 w 315790"/>
                    <a:gd name="connsiteY17" fmla="*/ 25656 h 392738"/>
                    <a:gd name="connsiteX18" fmla="*/ 275923 w 315790"/>
                    <a:gd name="connsiteY18" fmla="*/ 25656 h 392738"/>
                    <a:gd name="connsiteX19" fmla="*/ 285726 w 315790"/>
                    <a:gd name="connsiteY19" fmla="*/ 23525 h 392738"/>
                    <a:gd name="connsiteX20" fmla="*/ 306608 w 315790"/>
                    <a:gd name="connsiteY20" fmla="*/ 23525 h 392738"/>
                    <a:gd name="connsiteX21" fmla="*/ 309165 w 315790"/>
                    <a:gd name="connsiteY21" fmla="*/ 24377 h 39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5790" h="392738">
                      <a:moveTo>
                        <a:pt x="309165" y="24377"/>
                      </a:moveTo>
                      <a:cubicBezTo>
                        <a:pt x="312788" y="27829"/>
                        <a:pt x="314960" y="32560"/>
                        <a:pt x="315132" y="37588"/>
                      </a:cubicBezTo>
                      <a:lnTo>
                        <a:pt x="315132" y="41850"/>
                      </a:lnTo>
                      <a:lnTo>
                        <a:pt x="174498" y="241722"/>
                      </a:lnTo>
                      <a:lnTo>
                        <a:pt x="56449" y="392584"/>
                      </a:lnTo>
                      <a:cubicBezTo>
                        <a:pt x="52399" y="391476"/>
                        <a:pt x="48521" y="389729"/>
                        <a:pt x="44942" y="387471"/>
                      </a:cubicBezTo>
                      <a:lnTo>
                        <a:pt x="44942" y="387471"/>
                      </a:lnTo>
                      <a:cubicBezTo>
                        <a:pt x="37911" y="383592"/>
                        <a:pt x="31775" y="378180"/>
                        <a:pt x="27043" y="371703"/>
                      </a:cubicBezTo>
                      <a:cubicBezTo>
                        <a:pt x="10466" y="353207"/>
                        <a:pt x="707" y="329597"/>
                        <a:pt x="-659" y="304794"/>
                      </a:cubicBezTo>
                      <a:cubicBezTo>
                        <a:pt x="280" y="246623"/>
                        <a:pt x="30794" y="192969"/>
                        <a:pt x="80314" y="162455"/>
                      </a:cubicBezTo>
                      <a:cubicBezTo>
                        <a:pt x="73070" y="158620"/>
                        <a:pt x="80314" y="149244"/>
                        <a:pt x="93525" y="145835"/>
                      </a:cubicBezTo>
                      <a:cubicBezTo>
                        <a:pt x="99705" y="144343"/>
                        <a:pt x="106096" y="144343"/>
                        <a:pt x="112276" y="145835"/>
                      </a:cubicBezTo>
                      <a:cubicBezTo>
                        <a:pt x="133926" y="147838"/>
                        <a:pt x="155021" y="138462"/>
                        <a:pt x="168104" y="121117"/>
                      </a:cubicBezTo>
                      <a:cubicBezTo>
                        <a:pt x="178758" y="105775"/>
                        <a:pt x="168104" y="94268"/>
                        <a:pt x="181315" y="80631"/>
                      </a:cubicBezTo>
                      <a:cubicBezTo>
                        <a:pt x="194526" y="66994"/>
                        <a:pt x="206034" y="71256"/>
                        <a:pt x="209868" y="62306"/>
                      </a:cubicBezTo>
                      <a:cubicBezTo>
                        <a:pt x="213704" y="53357"/>
                        <a:pt x="187709" y="35884"/>
                        <a:pt x="193246" y="16706"/>
                      </a:cubicBezTo>
                      <a:cubicBezTo>
                        <a:pt x="195208" y="11123"/>
                        <a:pt x="198959" y="6350"/>
                        <a:pt x="203901" y="3069"/>
                      </a:cubicBezTo>
                      <a:cubicBezTo>
                        <a:pt x="220948" y="-7585"/>
                        <a:pt x="246517" y="10314"/>
                        <a:pt x="267402" y="25656"/>
                      </a:cubicBezTo>
                      <a:lnTo>
                        <a:pt x="275923" y="25656"/>
                      </a:lnTo>
                      <a:lnTo>
                        <a:pt x="285726" y="23525"/>
                      </a:lnTo>
                      <a:cubicBezTo>
                        <a:pt x="292588" y="21777"/>
                        <a:pt x="299746" y="21777"/>
                        <a:pt x="306608" y="23525"/>
                      </a:cubicBezTo>
                      <a:cubicBezTo>
                        <a:pt x="307503" y="23738"/>
                        <a:pt x="308356" y="24036"/>
                        <a:pt x="309165" y="24377"/>
                      </a:cubicBezTo>
                      <a:close/>
                    </a:path>
                  </a:pathLst>
                </a:custGeom>
                <a:solidFill>
                  <a:srgbClr val="17137A"/>
                </a:solidFill>
                <a:ln w="4243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28FF2E70-8249-8ADD-FCD2-0775BA05AB78}"/>
                    </a:ext>
                  </a:extLst>
                </p:cNvPr>
                <p:cNvSpPr/>
                <p:nvPr/>
              </p:nvSpPr>
              <p:spPr>
                <a:xfrm>
                  <a:off x="6328249" y="2044196"/>
                  <a:ext cx="226629" cy="250033"/>
                </a:xfrm>
                <a:custGeom>
                  <a:avLst/>
                  <a:gdLst>
                    <a:gd name="connsiteX0" fmla="*/ 218801 w 226629"/>
                    <a:gd name="connsiteY0" fmla="*/ 149842 h 250033"/>
                    <a:gd name="connsiteX1" fmla="*/ 76887 w 226629"/>
                    <a:gd name="connsiteY1" fmla="*/ 248713 h 250033"/>
                    <a:gd name="connsiteX2" fmla="*/ 177 w 226629"/>
                    <a:gd name="connsiteY2" fmla="*/ 133648 h 250033"/>
                    <a:gd name="connsiteX3" fmla="*/ 5291 w 226629"/>
                    <a:gd name="connsiteY3" fmla="*/ 102112 h 250033"/>
                    <a:gd name="connsiteX4" fmla="*/ 9125 w 226629"/>
                    <a:gd name="connsiteY4" fmla="*/ 90179 h 250033"/>
                    <a:gd name="connsiteX5" fmla="*/ 58988 w 226629"/>
                    <a:gd name="connsiteY5" fmla="*/ 23271 h 250033"/>
                    <a:gd name="connsiteX6" fmla="*/ 148056 w 226629"/>
                    <a:gd name="connsiteY6" fmla="*/ 1962 h 250033"/>
                    <a:gd name="connsiteX7" fmla="*/ 154023 w 226629"/>
                    <a:gd name="connsiteY7" fmla="*/ 1962 h 250033"/>
                    <a:gd name="connsiteX8" fmla="*/ 223061 w 226629"/>
                    <a:gd name="connsiteY8" fmla="*/ 129812 h 250033"/>
                    <a:gd name="connsiteX9" fmla="*/ 218801 w 226629"/>
                    <a:gd name="connsiteY9" fmla="*/ 149842 h 25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629" h="250033">
                      <a:moveTo>
                        <a:pt x="218801" y="149842"/>
                      </a:moveTo>
                      <a:cubicBezTo>
                        <a:pt x="204352" y="214662"/>
                        <a:pt x="142687" y="257620"/>
                        <a:pt x="76887" y="248713"/>
                      </a:cubicBezTo>
                      <a:cubicBezTo>
                        <a:pt x="26300" y="234735"/>
                        <a:pt x="-6385" y="185726"/>
                        <a:pt x="177" y="133648"/>
                      </a:cubicBezTo>
                      <a:cubicBezTo>
                        <a:pt x="646" y="122994"/>
                        <a:pt x="2393" y="112382"/>
                        <a:pt x="5291" y="102112"/>
                      </a:cubicBezTo>
                      <a:lnTo>
                        <a:pt x="9125" y="90179"/>
                      </a:lnTo>
                      <a:cubicBezTo>
                        <a:pt x="19142" y="63629"/>
                        <a:pt x="36400" y="40445"/>
                        <a:pt x="58988" y="23271"/>
                      </a:cubicBezTo>
                      <a:cubicBezTo>
                        <a:pt x="84131" y="3497"/>
                        <a:pt x="116692" y="-4302"/>
                        <a:pt x="148056" y="1962"/>
                      </a:cubicBezTo>
                      <a:lnTo>
                        <a:pt x="154023" y="1962"/>
                      </a:lnTo>
                      <a:cubicBezTo>
                        <a:pt x="206058" y="20970"/>
                        <a:pt x="235718" y="75860"/>
                        <a:pt x="223061" y="129812"/>
                      </a:cubicBezTo>
                      <a:cubicBezTo>
                        <a:pt x="222125" y="136589"/>
                        <a:pt x="220674" y="143280"/>
                        <a:pt x="218801" y="149842"/>
                      </a:cubicBezTo>
                      <a:close/>
                    </a:path>
                  </a:pathLst>
                </a:custGeom>
                <a:solidFill>
                  <a:srgbClr val="FFBDB6"/>
                </a:solidFill>
                <a:ln w="42430"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6B000AD8-C827-3032-62BB-2FAF6E1E7275}"/>
                    </a:ext>
                  </a:extLst>
                </p:cNvPr>
                <p:cNvSpPr/>
                <p:nvPr/>
              </p:nvSpPr>
              <p:spPr>
                <a:xfrm>
                  <a:off x="6310332" y="2162070"/>
                  <a:ext cx="56679" cy="64084"/>
                </a:xfrm>
                <a:custGeom>
                  <a:avLst/>
                  <a:gdLst>
                    <a:gd name="connsiteX0" fmla="*/ 35566 w 56679"/>
                    <a:gd name="connsiteY0" fmla="*/ 63931 h 64084"/>
                    <a:gd name="connsiteX1" fmla="*/ 24485 w 56679"/>
                    <a:gd name="connsiteY1" fmla="*/ 50720 h 64084"/>
                    <a:gd name="connsiteX2" fmla="*/ -657 w 56679"/>
                    <a:gd name="connsiteY2" fmla="*/ 8103 h 64084"/>
                    <a:gd name="connsiteX3" fmla="*/ 2326 w 56679"/>
                    <a:gd name="connsiteY3" fmla="*/ 1284 h 64084"/>
                    <a:gd name="connsiteX4" fmla="*/ 16388 w 56679"/>
                    <a:gd name="connsiteY4" fmla="*/ 1284 h 64084"/>
                    <a:gd name="connsiteX5" fmla="*/ 56021 w 56679"/>
                    <a:gd name="connsiteY5" fmla="*/ 4694 h 6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679" h="64084">
                      <a:moveTo>
                        <a:pt x="35566" y="63931"/>
                      </a:moveTo>
                      <a:lnTo>
                        <a:pt x="24485" y="50720"/>
                      </a:lnTo>
                      <a:lnTo>
                        <a:pt x="-657" y="8103"/>
                      </a:lnTo>
                      <a:cubicBezTo>
                        <a:pt x="-702" y="5504"/>
                        <a:pt x="407" y="3032"/>
                        <a:pt x="2326" y="1284"/>
                      </a:cubicBezTo>
                      <a:cubicBezTo>
                        <a:pt x="6800" y="-633"/>
                        <a:pt x="11914" y="-633"/>
                        <a:pt x="16388" y="1284"/>
                      </a:cubicBezTo>
                      <a:cubicBezTo>
                        <a:pt x="29386" y="4268"/>
                        <a:pt x="42727" y="5418"/>
                        <a:pt x="56021" y="4694"/>
                      </a:cubicBezTo>
                      <a:close/>
                    </a:path>
                  </a:pathLst>
                </a:custGeom>
                <a:solidFill>
                  <a:srgbClr val="FFBDB6"/>
                </a:solidFill>
                <a:ln w="42430"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015C20FF-E3B1-9B8E-F37B-50288B40F6FB}"/>
                    </a:ext>
                  </a:extLst>
                </p:cNvPr>
                <p:cNvSpPr/>
                <p:nvPr/>
              </p:nvSpPr>
              <p:spPr>
                <a:xfrm>
                  <a:off x="6464288" y="2159387"/>
                  <a:ext cx="57045" cy="54268"/>
                </a:xfrm>
                <a:custGeom>
                  <a:avLst/>
                  <a:gdLst>
                    <a:gd name="connsiteX0" fmla="*/ 1790 w 57045"/>
                    <a:gd name="connsiteY0" fmla="*/ 17605 h 54268"/>
                    <a:gd name="connsiteX1" fmla="*/ 39293 w 57045"/>
                    <a:gd name="connsiteY1" fmla="*/ 1410 h 54268"/>
                    <a:gd name="connsiteX2" fmla="*/ 55060 w 57045"/>
                    <a:gd name="connsiteY2" fmla="*/ 33288 h 54268"/>
                    <a:gd name="connsiteX3" fmla="*/ 53781 w 57045"/>
                    <a:gd name="connsiteY3" fmla="*/ 36356 h 54268"/>
                    <a:gd name="connsiteX4" fmla="*/ 16280 w 57045"/>
                    <a:gd name="connsiteY4" fmla="*/ 52551 h 54268"/>
                    <a:gd name="connsiteX5" fmla="*/ 853 w 57045"/>
                    <a:gd name="connsiteY5" fmla="*/ 19821 h 54268"/>
                    <a:gd name="connsiteX6" fmla="*/ 1790 w 57045"/>
                    <a:gd name="connsiteY6" fmla="*/ 17605 h 54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5" h="54268">
                      <a:moveTo>
                        <a:pt x="1790" y="17605"/>
                      </a:moveTo>
                      <a:cubicBezTo>
                        <a:pt x="8352" y="3456"/>
                        <a:pt x="24505" y="-3490"/>
                        <a:pt x="39293" y="1410"/>
                      </a:cubicBezTo>
                      <a:cubicBezTo>
                        <a:pt x="52462" y="5843"/>
                        <a:pt x="59493" y="20119"/>
                        <a:pt x="55060" y="33288"/>
                      </a:cubicBezTo>
                      <a:cubicBezTo>
                        <a:pt x="54678" y="34353"/>
                        <a:pt x="54293" y="35376"/>
                        <a:pt x="53781" y="36356"/>
                      </a:cubicBezTo>
                      <a:cubicBezTo>
                        <a:pt x="47218" y="50505"/>
                        <a:pt x="31068" y="57451"/>
                        <a:pt x="16280" y="52551"/>
                      </a:cubicBezTo>
                      <a:cubicBezTo>
                        <a:pt x="2984" y="47777"/>
                        <a:pt x="-3920" y="33117"/>
                        <a:pt x="853" y="19821"/>
                      </a:cubicBezTo>
                      <a:cubicBezTo>
                        <a:pt x="1150" y="19096"/>
                        <a:pt x="1449" y="18329"/>
                        <a:pt x="1790" y="17605"/>
                      </a:cubicBezTo>
                      <a:close/>
                    </a:path>
                  </a:pathLst>
                </a:custGeom>
                <a:solidFill>
                  <a:srgbClr val="FFBDB6"/>
                </a:solidFill>
                <a:ln w="42430"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43ECF174-2FA3-E668-5817-1A0C7F2F15D7}"/>
                    </a:ext>
                  </a:extLst>
                </p:cNvPr>
                <p:cNvSpPr/>
                <p:nvPr/>
              </p:nvSpPr>
              <p:spPr>
                <a:xfrm>
                  <a:off x="6395993" y="2258544"/>
                  <a:ext cx="105261" cy="144896"/>
                </a:xfrm>
                <a:custGeom>
                  <a:avLst/>
                  <a:gdLst>
                    <a:gd name="connsiteX0" fmla="*/ 104603 w 105261"/>
                    <a:gd name="connsiteY0" fmla="*/ 131105 h 144896"/>
                    <a:gd name="connsiteX1" fmla="*/ -659 w 105261"/>
                    <a:gd name="connsiteY1" fmla="*/ 144742 h 144896"/>
                    <a:gd name="connsiteX2" fmla="*/ -659 w 105261"/>
                    <a:gd name="connsiteY2" fmla="*/ 5812 h 144896"/>
                    <a:gd name="connsiteX3" fmla="*/ 62840 w 105261"/>
                    <a:gd name="connsiteY3" fmla="*/ -154 h 144896"/>
                  </a:gdLst>
                  <a:ahLst/>
                  <a:cxnLst>
                    <a:cxn ang="0">
                      <a:pos x="connsiteX0" y="connsiteY0"/>
                    </a:cxn>
                    <a:cxn ang="0">
                      <a:pos x="connsiteX1" y="connsiteY1"/>
                    </a:cxn>
                    <a:cxn ang="0">
                      <a:pos x="connsiteX2" y="connsiteY2"/>
                    </a:cxn>
                    <a:cxn ang="0">
                      <a:pos x="connsiteX3" y="connsiteY3"/>
                    </a:cxn>
                  </a:cxnLst>
                  <a:rect l="l" t="t" r="r" b="b"/>
                  <a:pathLst>
                    <a:path w="105261" h="144896">
                      <a:moveTo>
                        <a:pt x="104603" y="131105"/>
                      </a:moveTo>
                      <a:lnTo>
                        <a:pt x="-659" y="144742"/>
                      </a:lnTo>
                      <a:lnTo>
                        <a:pt x="-659" y="5812"/>
                      </a:lnTo>
                      <a:lnTo>
                        <a:pt x="62840" y="-154"/>
                      </a:lnTo>
                      <a:close/>
                    </a:path>
                  </a:pathLst>
                </a:custGeom>
                <a:solidFill>
                  <a:srgbClr val="FFBDB6"/>
                </a:solidFill>
                <a:ln w="4243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71A14F78-C10F-0CFC-D0D8-5698043D5100}"/>
                    </a:ext>
                  </a:extLst>
                </p:cNvPr>
                <p:cNvSpPr/>
                <p:nvPr/>
              </p:nvSpPr>
              <p:spPr>
                <a:xfrm>
                  <a:off x="6270274" y="3317140"/>
                  <a:ext cx="484124" cy="139782"/>
                </a:xfrm>
                <a:custGeom>
                  <a:avLst/>
                  <a:gdLst>
                    <a:gd name="connsiteX0" fmla="*/ 483466 w 484124"/>
                    <a:gd name="connsiteY0" fmla="*/ 79966 h 139782"/>
                    <a:gd name="connsiteX1" fmla="*/ 303625 w 484124"/>
                    <a:gd name="connsiteY1" fmla="*/ 134941 h 139782"/>
                    <a:gd name="connsiteX2" fmla="*/ 245238 w 484124"/>
                    <a:gd name="connsiteY2" fmla="*/ 139203 h 139782"/>
                    <a:gd name="connsiteX3" fmla="*/ 240550 w 484124"/>
                    <a:gd name="connsiteY3" fmla="*/ 119599 h 139782"/>
                    <a:gd name="connsiteX4" fmla="*/ 240550 w 484124"/>
                    <a:gd name="connsiteY4" fmla="*/ 139628 h 139782"/>
                    <a:gd name="connsiteX5" fmla="*/ -659 w 484124"/>
                    <a:gd name="connsiteY5" fmla="*/ 85079 h 139782"/>
                    <a:gd name="connsiteX6" fmla="*/ 160004 w 484124"/>
                    <a:gd name="connsiteY6" fmla="*/ 106814 h 139782"/>
                    <a:gd name="connsiteX7" fmla="*/ 233306 w 484124"/>
                    <a:gd name="connsiteY7" fmla="*/ 81244 h 139782"/>
                    <a:gd name="connsiteX8" fmla="*/ 244814 w 484124"/>
                    <a:gd name="connsiteY8" fmla="*/ 76982 h 139782"/>
                    <a:gd name="connsiteX9" fmla="*/ 465567 w 484124"/>
                    <a:gd name="connsiteY9" fmla="*/ -154 h 139782"/>
                    <a:gd name="connsiteX10" fmla="*/ 465567 w 484124"/>
                    <a:gd name="connsiteY10" fmla="*/ 7091 h 139782"/>
                    <a:gd name="connsiteX11" fmla="*/ 470254 w 484124"/>
                    <a:gd name="connsiteY11" fmla="*/ 24564 h 13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124" h="139782">
                      <a:moveTo>
                        <a:pt x="483466" y="79966"/>
                      </a:moveTo>
                      <a:cubicBezTo>
                        <a:pt x="427125" y="108433"/>
                        <a:pt x="366270" y="127057"/>
                        <a:pt x="303625" y="134941"/>
                      </a:cubicBezTo>
                      <a:cubicBezTo>
                        <a:pt x="284275" y="137583"/>
                        <a:pt x="264756" y="138989"/>
                        <a:pt x="245238" y="139203"/>
                      </a:cubicBezTo>
                      <a:lnTo>
                        <a:pt x="240550" y="119599"/>
                      </a:lnTo>
                      <a:lnTo>
                        <a:pt x="240550" y="139628"/>
                      </a:lnTo>
                      <a:cubicBezTo>
                        <a:pt x="157107" y="139543"/>
                        <a:pt x="74729" y="120920"/>
                        <a:pt x="-659" y="85079"/>
                      </a:cubicBezTo>
                      <a:lnTo>
                        <a:pt x="160004" y="106814"/>
                      </a:lnTo>
                      <a:lnTo>
                        <a:pt x="233306" y="81244"/>
                      </a:lnTo>
                      <a:lnTo>
                        <a:pt x="244814" y="76982"/>
                      </a:lnTo>
                      <a:lnTo>
                        <a:pt x="465567" y="-154"/>
                      </a:lnTo>
                      <a:lnTo>
                        <a:pt x="465567" y="7091"/>
                      </a:lnTo>
                      <a:lnTo>
                        <a:pt x="470254" y="24564"/>
                      </a:lnTo>
                      <a:close/>
                    </a:path>
                  </a:pathLst>
                </a:custGeom>
                <a:solidFill>
                  <a:srgbClr val="FF7A6C"/>
                </a:solidFill>
                <a:ln w="4243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60DDE21E-D9E5-A94E-7A53-40E056B05DE5}"/>
                    </a:ext>
                  </a:extLst>
                </p:cNvPr>
                <p:cNvSpPr/>
                <p:nvPr/>
              </p:nvSpPr>
              <p:spPr>
                <a:xfrm>
                  <a:off x="6250243" y="2375313"/>
                  <a:ext cx="490517" cy="1055136"/>
                </a:xfrm>
                <a:custGeom>
                  <a:avLst/>
                  <a:gdLst>
                    <a:gd name="connsiteX0" fmla="*/ 489859 w 490517"/>
                    <a:gd name="connsiteY0" fmla="*/ 966391 h 1055136"/>
                    <a:gd name="connsiteX1" fmla="*/ 276776 w 490517"/>
                    <a:gd name="connsiteY1" fmla="*/ 1048215 h 1055136"/>
                    <a:gd name="connsiteX2" fmla="*/ -659 w 490517"/>
                    <a:gd name="connsiteY2" fmla="*/ 1021366 h 1055136"/>
                    <a:gd name="connsiteX3" fmla="*/ 67530 w 490517"/>
                    <a:gd name="connsiteY3" fmla="*/ 137924 h 1055136"/>
                    <a:gd name="connsiteX4" fmla="*/ 136995 w 490517"/>
                    <a:gd name="connsiteY4" fmla="*/ -154 h 1055136"/>
                    <a:gd name="connsiteX5" fmla="*/ 244814 w 490517"/>
                    <a:gd name="connsiteY5" fmla="*/ -154 h 1055136"/>
                    <a:gd name="connsiteX6" fmla="*/ 334310 w 490517"/>
                    <a:gd name="connsiteY6" fmla="*/ 222305 h 1055136"/>
                    <a:gd name="connsiteX7" fmla="*/ 489859 w 490517"/>
                    <a:gd name="connsiteY7" fmla="*/ 966391 h 105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517" h="1055136">
                      <a:moveTo>
                        <a:pt x="489859" y="966391"/>
                      </a:moveTo>
                      <a:cubicBezTo>
                        <a:pt x="425338" y="1008240"/>
                        <a:pt x="352718" y="1036112"/>
                        <a:pt x="276776" y="1048215"/>
                      </a:cubicBezTo>
                      <a:cubicBezTo>
                        <a:pt x="183531" y="1062875"/>
                        <a:pt x="88071" y="1053627"/>
                        <a:pt x="-659" y="1021366"/>
                      </a:cubicBezTo>
                      <a:cubicBezTo>
                        <a:pt x="21802" y="726758"/>
                        <a:pt x="44515" y="432277"/>
                        <a:pt x="67530" y="137924"/>
                      </a:cubicBezTo>
                      <a:cubicBezTo>
                        <a:pt x="90542" y="91898"/>
                        <a:pt x="113554" y="45872"/>
                        <a:pt x="136995" y="-154"/>
                      </a:cubicBezTo>
                      <a:lnTo>
                        <a:pt x="244814" y="-154"/>
                      </a:lnTo>
                      <a:cubicBezTo>
                        <a:pt x="275923" y="69311"/>
                        <a:pt x="306182" y="143464"/>
                        <a:pt x="334310" y="222305"/>
                      </a:cubicBezTo>
                      <a:cubicBezTo>
                        <a:pt x="419372" y="462236"/>
                        <a:pt x="471662" y="712481"/>
                        <a:pt x="489859" y="966391"/>
                      </a:cubicBezTo>
                      <a:close/>
                    </a:path>
                  </a:pathLst>
                </a:custGeom>
                <a:solidFill>
                  <a:srgbClr val="17137A"/>
                </a:solidFill>
                <a:ln w="4243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36E56ABB-6B15-91C0-E1C2-2C9E7269C531}"/>
                    </a:ext>
                  </a:extLst>
                </p:cNvPr>
                <p:cNvSpPr/>
                <p:nvPr/>
              </p:nvSpPr>
              <p:spPr>
                <a:xfrm>
                  <a:off x="6318857" y="2350169"/>
                  <a:ext cx="624331" cy="1223522"/>
                </a:xfrm>
                <a:custGeom>
                  <a:avLst/>
                  <a:gdLst>
                    <a:gd name="connsiteX0" fmla="*/ 623673 w 624331"/>
                    <a:gd name="connsiteY0" fmla="*/ 1142397 h 1223522"/>
                    <a:gd name="connsiteX1" fmla="*/ 97359 w 624331"/>
                    <a:gd name="connsiteY1" fmla="*/ 1223369 h 1223522"/>
                    <a:gd name="connsiteX2" fmla="*/ -659 w 624331"/>
                    <a:gd name="connsiteY2" fmla="*/ 138350 h 1223522"/>
                    <a:gd name="connsiteX3" fmla="*/ 169808 w 624331"/>
                    <a:gd name="connsiteY3" fmla="*/ -154 h 1223522"/>
                    <a:gd name="connsiteX4" fmla="*/ 328340 w 624331"/>
                    <a:gd name="connsiteY4" fmla="*/ 326715 h 1223522"/>
                    <a:gd name="connsiteX5" fmla="*/ 623673 w 624331"/>
                    <a:gd name="connsiteY5" fmla="*/ 1142397 h 122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331" h="1223522">
                      <a:moveTo>
                        <a:pt x="623673" y="1142397"/>
                      </a:moveTo>
                      <a:lnTo>
                        <a:pt x="97359" y="1223369"/>
                      </a:lnTo>
                      <a:cubicBezTo>
                        <a:pt x="64970" y="861426"/>
                        <a:pt x="32282" y="499739"/>
                        <a:pt x="-659" y="138350"/>
                      </a:cubicBezTo>
                      <a:cubicBezTo>
                        <a:pt x="56147" y="92324"/>
                        <a:pt x="113000" y="46171"/>
                        <a:pt x="169808" y="-154"/>
                      </a:cubicBezTo>
                      <a:cubicBezTo>
                        <a:pt x="223802" y="102978"/>
                        <a:pt x="276646" y="211949"/>
                        <a:pt x="328340" y="326715"/>
                      </a:cubicBezTo>
                      <a:cubicBezTo>
                        <a:pt x="446090" y="591237"/>
                        <a:pt x="544789" y="863812"/>
                        <a:pt x="623673" y="1142397"/>
                      </a:cubicBezTo>
                      <a:close/>
                    </a:path>
                  </a:pathLst>
                </a:custGeom>
                <a:solidFill>
                  <a:srgbClr val="E7E9ED"/>
                </a:solidFill>
                <a:ln w="520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2" name="任意多边形: 形状 61">
                  <a:extLst>
                    <a:ext uri="{FF2B5EF4-FFF2-40B4-BE49-F238E27FC236}">
                      <a16:creationId xmlns:a16="http://schemas.microsoft.com/office/drawing/2014/main" id="{5A781027-E6BC-F4F1-88B6-C8B17175F73A}"/>
                    </a:ext>
                  </a:extLst>
                </p:cNvPr>
                <p:cNvSpPr/>
                <p:nvPr/>
              </p:nvSpPr>
              <p:spPr>
                <a:xfrm>
                  <a:off x="6136884" y="2279000"/>
                  <a:ext cx="333262" cy="246323"/>
                </a:xfrm>
                <a:custGeom>
                  <a:avLst/>
                  <a:gdLst>
                    <a:gd name="connsiteX0" fmla="*/ 332604 w 333262"/>
                    <a:gd name="connsiteY0" fmla="*/ 143890 h 246323"/>
                    <a:gd name="connsiteX1" fmla="*/ 276776 w 333262"/>
                    <a:gd name="connsiteY1" fmla="*/ 246170 h 246323"/>
                    <a:gd name="connsiteX2" fmla="*/ 181315 w 333262"/>
                    <a:gd name="connsiteY2" fmla="*/ 209520 h 246323"/>
                    <a:gd name="connsiteX3" fmla="*/ 164268 w 333262"/>
                    <a:gd name="connsiteY3" fmla="*/ 202275 h 246323"/>
                    <a:gd name="connsiteX4" fmla="*/ 116111 w 333262"/>
                    <a:gd name="connsiteY4" fmla="*/ 181393 h 246323"/>
                    <a:gd name="connsiteX5" fmla="*/ 90966 w 333262"/>
                    <a:gd name="connsiteY5" fmla="*/ 170312 h 246323"/>
                    <a:gd name="connsiteX6" fmla="*/ 50906 w 333262"/>
                    <a:gd name="connsiteY6" fmla="*/ 151561 h 246323"/>
                    <a:gd name="connsiteX7" fmla="*/ 1898 w 333262"/>
                    <a:gd name="connsiteY7" fmla="*/ 127696 h 246323"/>
                    <a:gd name="connsiteX8" fmla="*/ -659 w 333262"/>
                    <a:gd name="connsiteY8" fmla="*/ 127696 h 246323"/>
                    <a:gd name="connsiteX9" fmla="*/ 41958 w 333262"/>
                    <a:gd name="connsiteY9" fmla="*/ -154 h 246323"/>
                    <a:gd name="connsiteX10" fmla="*/ 50055 w 333262"/>
                    <a:gd name="connsiteY10" fmla="*/ 2830 h 246323"/>
                    <a:gd name="connsiteX11" fmla="*/ 73494 w 333262"/>
                    <a:gd name="connsiteY11" fmla="*/ 11779 h 246323"/>
                    <a:gd name="connsiteX12" fmla="*/ 92245 w 333262"/>
                    <a:gd name="connsiteY12" fmla="*/ 18597 h 246323"/>
                    <a:gd name="connsiteX13" fmla="*/ 116964 w 333262"/>
                    <a:gd name="connsiteY13" fmla="*/ 27121 h 246323"/>
                    <a:gd name="connsiteX14" fmla="*/ 150630 w 333262"/>
                    <a:gd name="connsiteY14" fmla="*/ 39053 h 246323"/>
                    <a:gd name="connsiteX15" fmla="*/ 176625 w 333262"/>
                    <a:gd name="connsiteY15" fmla="*/ 48855 h 246323"/>
                    <a:gd name="connsiteX16" fmla="*/ 219242 w 333262"/>
                    <a:gd name="connsiteY16" fmla="*/ 65475 h 246323"/>
                    <a:gd name="connsiteX17" fmla="*/ 222652 w 333262"/>
                    <a:gd name="connsiteY17" fmla="*/ 65475 h 246323"/>
                    <a:gd name="connsiteX18" fmla="*/ 234586 w 333262"/>
                    <a:gd name="connsiteY18" fmla="*/ 69311 h 246323"/>
                    <a:gd name="connsiteX19" fmla="*/ 274643 w 333262"/>
                    <a:gd name="connsiteY19" fmla="*/ 84653 h 246323"/>
                    <a:gd name="connsiteX20" fmla="*/ 317260 w 333262"/>
                    <a:gd name="connsiteY20" fmla="*/ 100421 h 246323"/>
                    <a:gd name="connsiteX21" fmla="*/ 332604 w 333262"/>
                    <a:gd name="connsiteY21" fmla="*/ 143890 h 246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262" h="246323">
                      <a:moveTo>
                        <a:pt x="332604" y="143890"/>
                      </a:moveTo>
                      <a:lnTo>
                        <a:pt x="276776" y="246170"/>
                      </a:lnTo>
                      <a:cubicBezTo>
                        <a:pt x="269956" y="243613"/>
                        <a:pt x="241830" y="234663"/>
                        <a:pt x="181315" y="209520"/>
                      </a:cubicBezTo>
                      <a:lnTo>
                        <a:pt x="164268" y="202275"/>
                      </a:lnTo>
                      <a:lnTo>
                        <a:pt x="116111" y="181393"/>
                      </a:lnTo>
                      <a:cubicBezTo>
                        <a:pt x="107927" y="177259"/>
                        <a:pt x="99534" y="173552"/>
                        <a:pt x="90966" y="170312"/>
                      </a:cubicBezTo>
                      <a:lnTo>
                        <a:pt x="50906" y="151561"/>
                      </a:lnTo>
                      <a:cubicBezTo>
                        <a:pt x="34287" y="143890"/>
                        <a:pt x="18093" y="136219"/>
                        <a:pt x="1898" y="127696"/>
                      </a:cubicBezTo>
                      <a:lnTo>
                        <a:pt x="-659" y="127696"/>
                      </a:lnTo>
                      <a:cubicBezTo>
                        <a:pt x="14256" y="85079"/>
                        <a:pt x="29174" y="42463"/>
                        <a:pt x="41958" y="-154"/>
                      </a:cubicBezTo>
                      <a:cubicBezTo>
                        <a:pt x="44942" y="-154"/>
                        <a:pt x="47498" y="2403"/>
                        <a:pt x="50055" y="2830"/>
                      </a:cubicBezTo>
                      <a:lnTo>
                        <a:pt x="73494" y="11779"/>
                      </a:lnTo>
                      <a:cubicBezTo>
                        <a:pt x="79887" y="13654"/>
                        <a:pt x="86151" y="15955"/>
                        <a:pt x="92245" y="18597"/>
                      </a:cubicBezTo>
                      <a:cubicBezTo>
                        <a:pt x="99916" y="21154"/>
                        <a:pt x="108440" y="23711"/>
                        <a:pt x="116964" y="27121"/>
                      </a:cubicBezTo>
                      <a:cubicBezTo>
                        <a:pt x="125485" y="30530"/>
                        <a:pt x="139123" y="35218"/>
                        <a:pt x="150630" y="39053"/>
                      </a:cubicBezTo>
                      <a:lnTo>
                        <a:pt x="176625" y="48855"/>
                      </a:lnTo>
                      <a:cubicBezTo>
                        <a:pt x="191670" y="53969"/>
                        <a:pt x="205903" y="59509"/>
                        <a:pt x="219242" y="65475"/>
                      </a:cubicBezTo>
                      <a:lnTo>
                        <a:pt x="222652" y="65475"/>
                      </a:lnTo>
                      <a:lnTo>
                        <a:pt x="234586" y="69311"/>
                      </a:lnTo>
                      <a:lnTo>
                        <a:pt x="274643" y="84653"/>
                      </a:lnTo>
                      <a:cubicBezTo>
                        <a:pt x="289134" y="89341"/>
                        <a:pt x="304475" y="94881"/>
                        <a:pt x="317260" y="100421"/>
                      </a:cubicBezTo>
                      <a:cubicBezTo>
                        <a:pt x="320969" y="115380"/>
                        <a:pt x="326124" y="129912"/>
                        <a:pt x="332604" y="143890"/>
                      </a:cubicBezTo>
                      <a:close/>
                    </a:path>
                  </a:pathLst>
                </a:custGeom>
                <a:solidFill>
                  <a:srgbClr val="FFBDB6"/>
                </a:solidFill>
                <a:ln w="42430"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DE65E9E2-B924-9FB8-D085-FEC8E104E199}"/>
                    </a:ext>
                  </a:extLst>
                </p:cNvPr>
                <p:cNvSpPr/>
                <p:nvPr/>
              </p:nvSpPr>
              <p:spPr>
                <a:xfrm>
                  <a:off x="5912720" y="2028414"/>
                  <a:ext cx="324281" cy="380733"/>
                </a:xfrm>
                <a:custGeom>
                  <a:avLst/>
                  <a:gdLst>
                    <a:gd name="connsiteX0" fmla="*/ -659 w 324281"/>
                    <a:gd name="connsiteY0" fmla="*/ 81244 h 380733"/>
                    <a:gd name="connsiteX1" fmla="*/ 212424 w 324281"/>
                    <a:gd name="connsiteY1" fmla="*/ 371037 h 380733"/>
                    <a:gd name="connsiteX2" fmla="*/ 284020 w 324281"/>
                    <a:gd name="connsiteY2" fmla="*/ 368054 h 380733"/>
                    <a:gd name="connsiteX3" fmla="*/ 321950 w 324281"/>
                    <a:gd name="connsiteY3" fmla="*/ 288361 h 380733"/>
                    <a:gd name="connsiteX4" fmla="*/ 108866 w 324281"/>
                    <a:gd name="connsiteY4" fmla="*/ -154 h 380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281" h="380733">
                      <a:moveTo>
                        <a:pt x="-659" y="81244"/>
                      </a:moveTo>
                      <a:cubicBezTo>
                        <a:pt x="24143" y="204534"/>
                        <a:pt x="102132" y="310607"/>
                        <a:pt x="212424" y="371037"/>
                      </a:cubicBezTo>
                      <a:cubicBezTo>
                        <a:pt x="234669" y="384760"/>
                        <a:pt x="263011" y="383609"/>
                        <a:pt x="284020" y="368054"/>
                      </a:cubicBezTo>
                      <a:cubicBezTo>
                        <a:pt x="313384" y="353266"/>
                        <a:pt x="328980" y="320451"/>
                        <a:pt x="321950" y="288361"/>
                      </a:cubicBezTo>
                      <a:lnTo>
                        <a:pt x="108866" y="-154"/>
                      </a:lnTo>
                      <a:close/>
                    </a:path>
                  </a:pathLst>
                </a:custGeom>
                <a:solidFill>
                  <a:srgbClr val="FFBDB6"/>
                </a:solidFill>
                <a:ln w="4243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6AEB9F7F-8A5B-68AD-1B98-99E78F745474}"/>
                    </a:ext>
                  </a:extLst>
                </p:cNvPr>
                <p:cNvSpPr/>
                <p:nvPr/>
              </p:nvSpPr>
              <p:spPr>
                <a:xfrm>
                  <a:off x="5924227" y="2058246"/>
                  <a:ext cx="585125" cy="477305"/>
                </a:xfrm>
                <a:custGeom>
                  <a:avLst/>
                  <a:gdLst>
                    <a:gd name="connsiteX0" fmla="*/ 584467 w 585125"/>
                    <a:gd name="connsiteY0" fmla="*/ 320749 h 477305"/>
                    <a:gd name="connsiteX1" fmla="*/ 569125 w 585125"/>
                    <a:gd name="connsiteY1" fmla="*/ 320749 h 477305"/>
                    <a:gd name="connsiteX2" fmla="*/ 546111 w 585125"/>
                    <a:gd name="connsiteY2" fmla="*/ 363366 h 477305"/>
                    <a:gd name="connsiteX3" fmla="*/ 490283 w 585125"/>
                    <a:gd name="connsiteY3" fmla="*/ 465645 h 477305"/>
                    <a:gd name="connsiteX4" fmla="*/ 483892 w 585125"/>
                    <a:gd name="connsiteY4" fmla="*/ 477152 h 477305"/>
                    <a:gd name="connsiteX5" fmla="*/ 238420 w 585125"/>
                    <a:gd name="connsiteY5" fmla="*/ 377003 h 477305"/>
                    <a:gd name="connsiteX6" fmla="*/ 38548 w 585125"/>
                    <a:gd name="connsiteY6" fmla="*/ 206536 h 477305"/>
                    <a:gd name="connsiteX7" fmla="*/ -659 w 585125"/>
                    <a:gd name="connsiteY7" fmla="*/ 92750 h 477305"/>
                    <a:gd name="connsiteX8" fmla="*/ 118667 w 585125"/>
                    <a:gd name="connsiteY8" fmla="*/ 10500 h 477305"/>
                    <a:gd name="connsiteX9" fmla="*/ 125485 w 585125"/>
                    <a:gd name="connsiteY9" fmla="*/ 5386 h 477305"/>
                    <a:gd name="connsiteX10" fmla="*/ 129322 w 585125"/>
                    <a:gd name="connsiteY10" fmla="*/ 3255 h 477305"/>
                    <a:gd name="connsiteX11" fmla="*/ 133582 w 585125"/>
                    <a:gd name="connsiteY11" fmla="*/ -154 h 477305"/>
                    <a:gd name="connsiteX12" fmla="*/ 289134 w 585125"/>
                    <a:gd name="connsiteY12" fmla="*/ 224435 h 477305"/>
                    <a:gd name="connsiteX13" fmla="*/ 440849 w 585125"/>
                    <a:gd name="connsiteY13" fmla="*/ 251710 h 477305"/>
                    <a:gd name="connsiteX14" fmla="*/ 575516 w 585125"/>
                    <a:gd name="connsiteY14" fmla="*/ 294326 h 477305"/>
                    <a:gd name="connsiteX15" fmla="*/ 584467 w 585125"/>
                    <a:gd name="connsiteY15" fmla="*/ 320749 h 47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125" h="477305">
                      <a:moveTo>
                        <a:pt x="584467" y="320749"/>
                      </a:moveTo>
                      <a:cubicBezTo>
                        <a:pt x="579439" y="319300"/>
                        <a:pt x="574153" y="319300"/>
                        <a:pt x="569125" y="320749"/>
                      </a:cubicBezTo>
                      <a:cubicBezTo>
                        <a:pt x="553357" y="328803"/>
                        <a:pt x="544194" y="345765"/>
                        <a:pt x="546111" y="363366"/>
                      </a:cubicBezTo>
                      <a:lnTo>
                        <a:pt x="490283" y="465645"/>
                      </a:lnTo>
                      <a:cubicBezTo>
                        <a:pt x="487898" y="469353"/>
                        <a:pt x="485768" y="473188"/>
                        <a:pt x="483892" y="477152"/>
                      </a:cubicBezTo>
                      <a:lnTo>
                        <a:pt x="238420" y="377003"/>
                      </a:lnTo>
                      <a:cubicBezTo>
                        <a:pt x="154209" y="344785"/>
                        <a:pt x="83680" y="284568"/>
                        <a:pt x="38548" y="206536"/>
                      </a:cubicBezTo>
                      <a:cubicBezTo>
                        <a:pt x="19542" y="170909"/>
                        <a:pt x="6286" y="132511"/>
                        <a:pt x="-659" y="92750"/>
                      </a:cubicBezTo>
                      <a:lnTo>
                        <a:pt x="118667" y="10500"/>
                      </a:lnTo>
                      <a:cubicBezTo>
                        <a:pt x="121651" y="10500"/>
                        <a:pt x="122928" y="7091"/>
                        <a:pt x="125485" y="5386"/>
                      </a:cubicBezTo>
                      <a:lnTo>
                        <a:pt x="129322" y="3255"/>
                      </a:lnTo>
                      <a:lnTo>
                        <a:pt x="133582" y="-154"/>
                      </a:lnTo>
                      <a:lnTo>
                        <a:pt x="289134" y="224435"/>
                      </a:lnTo>
                      <a:cubicBezTo>
                        <a:pt x="339039" y="236837"/>
                        <a:pt x="389753" y="245957"/>
                        <a:pt x="440849" y="251710"/>
                      </a:cubicBezTo>
                      <a:cubicBezTo>
                        <a:pt x="502644" y="258954"/>
                        <a:pt x="553784" y="259381"/>
                        <a:pt x="575516" y="294326"/>
                      </a:cubicBezTo>
                      <a:cubicBezTo>
                        <a:pt x="580419" y="302338"/>
                        <a:pt x="583486" y="311373"/>
                        <a:pt x="584467" y="320749"/>
                      </a:cubicBezTo>
                      <a:close/>
                    </a:path>
                  </a:pathLst>
                </a:custGeom>
                <a:solidFill>
                  <a:srgbClr val="E7E9ED"/>
                </a:solidFill>
                <a:ln w="520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5" name="任意多边形: 形状 64">
                  <a:extLst>
                    <a:ext uri="{FF2B5EF4-FFF2-40B4-BE49-F238E27FC236}">
                      <a16:creationId xmlns:a16="http://schemas.microsoft.com/office/drawing/2014/main" id="{6B6DC0DD-BB40-8C67-B2C4-078C2BD558BD}"/>
                    </a:ext>
                  </a:extLst>
                </p:cNvPr>
                <p:cNvSpPr/>
                <p:nvPr/>
              </p:nvSpPr>
              <p:spPr>
                <a:xfrm>
                  <a:off x="5857745" y="1942328"/>
                  <a:ext cx="196888" cy="165352"/>
                </a:xfrm>
                <a:custGeom>
                  <a:avLst/>
                  <a:gdLst>
                    <a:gd name="connsiteX0" fmla="*/ 196230 w 196888"/>
                    <a:gd name="connsiteY0" fmla="*/ 122582 h 165352"/>
                    <a:gd name="connsiteX1" fmla="*/ 54316 w 196888"/>
                    <a:gd name="connsiteY1" fmla="*/ 165199 h 165352"/>
                    <a:gd name="connsiteX2" fmla="*/ -659 w 196888"/>
                    <a:gd name="connsiteY2" fmla="*/ 64623 h 165352"/>
                    <a:gd name="connsiteX3" fmla="*/ 151483 w 196888"/>
                    <a:gd name="connsiteY3" fmla="*/ -153 h 165352"/>
                  </a:gdLst>
                  <a:ahLst/>
                  <a:cxnLst>
                    <a:cxn ang="0">
                      <a:pos x="connsiteX0" y="connsiteY0"/>
                    </a:cxn>
                    <a:cxn ang="0">
                      <a:pos x="connsiteX1" y="connsiteY1"/>
                    </a:cxn>
                    <a:cxn ang="0">
                      <a:pos x="connsiteX2" y="connsiteY2"/>
                    </a:cxn>
                    <a:cxn ang="0">
                      <a:pos x="connsiteX3" y="connsiteY3"/>
                    </a:cxn>
                  </a:cxnLst>
                  <a:rect l="l" t="t" r="r" b="b"/>
                  <a:pathLst>
                    <a:path w="196888" h="165352">
                      <a:moveTo>
                        <a:pt x="196230" y="122582"/>
                      </a:moveTo>
                      <a:lnTo>
                        <a:pt x="54316" y="165199"/>
                      </a:lnTo>
                      <a:lnTo>
                        <a:pt x="-659" y="64623"/>
                      </a:lnTo>
                      <a:cubicBezTo>
                        <a:pt x="39060" y="23158"/>
                        <a:pt x="94035" y="-281"/>
                        <a:pt x="151483" y="-153"/>
                      </a:cubicBezTo>
                      <a:close/>
                    </a:path>
                  </a:pathLst>
                </a:custGeom>
                <a:solidFill>
                  <a:srgbClr val="FFBDB6"/>
                </a:solidFill>
                <a:ln w="42430"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9FDF83F4-73AE-DBA7-4CCD-79B8AC97E414}"/>
                    </a:ext>
                  </a:extLst>
                </p:cNvPr>
                <p:cNvSpPr/>
                <p:nvPr/>
              </p:nvSpPr>
              <p:spPr>
                <a:xfrm>
                  <a:off x="5857002" y="2016453"/>
                  <a:ext cx="66378" cy="104014"/>
                </a:xfrm>
                <a:custGeom>
                  <a:avLst/>
                  <a:gdLst>
                    <a:gd name="connsiteX0" fmla="*/ 55060 w 66378"/>
                    <a:gd name="connsiteY0" fmla="*/ 103859 h 104014"/>
                    <a:gd name="connsiteX1" fmla="*/ 45685 w 66378"/>
                    <a:gd name="connsiteY1" fmla="*/ 97892 h 104014"/>
                    <a:gd name="connsiteX2" fmla="*/ 509 w 66378"/>
                    <a:gd name="connsiteY2" fmla="*/ 15643 h 104014"/>
                    <a:gd name="connsiteX3" fmla="*/ 4772 w 66378"/>
                    <a:gd name="connsiteY3" fmla="*/ 1152 h 104014"/>
                    <a:gd name="connsiteX4" fmla="*/ 19219 w 66378"/>
                    <a:gd name="connsiteY4" fmla="*/ 5371 h 104014"/>
                    <a:gd name="connsiteX5" fmla="*/ 19261 w 66378"/>
                    <a:gd name="connsiteY5" fmla="*/ 5414 h 104014"/>
                    <a:gd name="connsiteX6" fmla="*/ 64434 w 66378"/>
                    <a:gd name="connsiteY6" fmla="*/ 88091 h 104014"/>
                    <a:gd name="connsiteX7" fmla="*/ 60473 w 66378"/>
                    <a:gd name="connsiteY7" fmla="*/ 101984 h 104014"/>
                    <a:gd name="connsiteX8" fmla="*/ 60173 w 66378"/>
                    <a:gd name="connsiteY8" fmla="*/ 102154 h 104014"/>
                    <a:gd name="connsiteX9" fmla="*/ 55060 w 66378"/>
                    <a:gd name="connsiteY9" fmla="*/ 103859 h 10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378" h="104014">
                      <a:moveTo>
                        <a:pt x="55060" y="103859"/>
                      </a:moveTo>
                      <a:cubicBezTo>
                        <a:pt x="51054" y="103901"/>
                        <a:pt x="47345" y="101557"/>
                        <a:pt x="45685" y="97892"/>
                      </a:cubicBezTo>
                      <a:lnTo>
                        <a:pt x="509" y="15643"/>
                      </a:lnTo>
                      <a:cubicBezTo>
                        <a:pt x="-2089" y="10443"/>
                        <a:pt x="-214" y="4136"/>
                        <a:pt x="4772" y="1152"/>
                      </a:cubicBezTo>
                      <a:cubicBezTo>
                        <a:pt x="9928" y="-1660"/>
                        <a:pt x="16407" y="215"/>
                        <a:pt x="19219" y="5371"/>
                      </a:cubicBezTo>
                      <a:cubicBezTo>
                        <a:pt x="19261" y="5371"/>
                        <a:pt x="19261" y="5414"/>
                        <a:pt x="19261" y="5414"/>
                      </a:cubicBezTo>
                      <a:lnTo>
                        <a:pt x="64434" y="88091"/>
                      </a:lnTo>
                      <a:cubicBezTo>
                        <a:pt x="67163" y="93034"/>
                        <a:pt x="65415" y="99256"/>
                        <a:pt x="60473" y="101984"/>
                      </a:cubicBezTo>
                      <a:cubicBezTo>
                        <a:pt x="60387" y="102069"/>
                        <a:pt x="60259" y="102111"/>
                        <a:pt x="60173" y="102154"/>
                      </a:cubicBezTo>
                      <a:cubicBezTo>
                        <a:pt x="58725" y="103305"/>
                        <a:pt x="56893" y="103901"/>
                        <a:pt x="55060" y="103859"/>
                      </a:cubicBezTo>
                      <a:close/>
                    </a:path>
                  </a:pathLst>
                </a:custGeom>
                <a:solidFill>
                  <a:srgbClr val="FF7A6C"/>
                </a:solidFill>
                <a:ln w="42430"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41742D67-02FB-2717-F835-80798C4C96DE}"/>
                    </a:ext>
                  </a:extLst>
                </p:cNvPr>
                <p:cNvSpPr/>
                <p:nvPr/>
              </p:nvSpPr>
              <p:spPr>
                <a:xfrm>
                  <a:off x="5879433" y="1973858"/>
                  <a:ext cx="43789" cy="52851"/>
                </a:xfrm>
                <a:custGeom>
                  <a:avLst/>
                  <a:gdLst>
                    <a:gd name="connsiteX0" fmla="*/ 32628 w 43789"/>
                    <a:gd name="connsiteY0" fmla="*/ 52698 h 52851"/>
                    <a:gd name="connsiteX1" fmla="*/ 23677 w 43789"/>
                    <a:gd name="connsiteY1" fmla="*/ 48010 h 52851"/>
                    <a:gd name="connsiteX2" fmla="*/ 1519 w 43789"/>
                    <a:gd name="connsiteY2" fmla="*/ 16900 h 52851"/>
                    <a:gd name="connsiteX3" fmla="*/ 3264 w 43789"/>
                    <a:gd name="connsiteY3" fmla="*/ 2538 h 52851"/>
                    <a:gd name="connsiteX4" fmla="*/ 4075 w 43789"/>
                    <a:gd name="connsiteY4" fmla="*/ 1984 h 52851"/>
                    <a:gd name="connsiteX5" fmla="*/ 17841 w 43789"/>
                    <a:gd name="connsiteY5" fmla="*/ 3518 h 52851"/>
                    <a:gd name="connsiteX6" fmla="*/ 18564 w 43789"/>
                    <a:gd name="connsiteY6" fmla="*/ 4541 h 52851"/>
                    <a:gd name="connsiteX7" fmla="*/ 41152 w 43789"/>
                    <a:gd name="connsiteY7" fmla="*/ 35652 h 52851"/>
                    <a:gd name="connsiteX8" fmla="*/ 38681 w 43789"/>
                    <a:gd name="connsiteY8" fmla="*/ 50525 h 52851"/>
                    <a:gd name="connsiteX9" fmla="*/ 38595 w 43789"/>
                    <a:gd name="connsiteY9" fmla="*/ 50567 h 52851"/>
                    <a:gd name="connsiteX10" fmla="*/ 32628 w 43789"/>
                    <a:gd name="connsiteY10" fmla="*/ 52698 h 5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89" h="52851">
                      <a:moveTo>
                        <a:pt x="32628" y="52698"/>
                      </a:moveTo>
                      <a:cubicBezTo>
                        <a:pt x="29049" y="52655"/>
                        <a:pt x="25725" y="50908"/>
                        <a:pt x="23677" y="48010"/>
                      </a:cubicBezTo>
                      <a:lnTo>
                        <a:pt x="1519" y="16900"/>
                      </a:lnTo>
                      <a:cubicBezTo>
                        <a:pt x="-1977" y="12468"/>
                        <a:pt x="-1168" y="6033"/>
                        <a:pt x="3264" y="2538"/>
                      </a:cubicBezTo>
                      <a:cubicBezTo>
                        <a:pt x="3521" y="2325"/>
                        <a:pt x="3818" y="2154"/>
                        <a:pt x="4075" y="1984"/>
                      </a:cubicBezTo>
                      <a:cubicBezTo>
                        <a:pt x="8295" y="-1382"/>
                        <a:pt x="14472" y="-701"/>
                        <a:pt x="17841" y="3518"/>
                      </a:cubicBezTo>
                      <a:cubicBezTo>
                        <a:pt x="18095" y="3860"/>
                        <a:pt x="18350" y="4200"/>
                        <a:pt x="18564" y="4541"/>
                      </a:cubicBezTo>
                      <a:lnTo>
                        <a:pt x="41152" y="35652"/>
                      </a:lnTo>
                      <a:cubicBezTo>
                        <a:pt x="44562" y="40425"/>
                        <a:pt x="43454" y="47115"/>
                        <a:pt x="38681" y="50525"/>
                      </a:cubicBezTo>
                      <a:cubicBezTo>
                        <a:pt x="38636" y="50525"/>
                        <a:pt x="38636" y="50567"/>
                        <a:pt x="38595" y="50567"/>
                      </a:cubicBezTo>
                      <a:cubicBezTo>
                        <a:pt x="36889" y="51888"/>
                        <a:pt x="34802" y="52655"/>
                        <a:pt x="32628" y="52698"/>
                      </a:cubicBezTo>
                      <a:close/>
                    </a:path>
                  </a:pathLst>
                </a:custGeom>
                <a:solidFill>
                  <a:srgbClr val="FF7A6C"/>
                </a:solidFill>
                <a:ln w="42430"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E61D2A0B-35C5-5C3C-DEE2-3BD93DB23700}"/>
                    </a:ext>
                  </a:extLst>
                </p:cNvPr>
                <p:cNvSpPr/>
                <p:nvPr/>
              </p:nvSpPr>
              <p:spPr>
                <a:xfrm>
                  <a:off x="5904728" y="1958032"/>
                  <a:ext cx="33844" cy="48234"/>
                </a:xfrm>
                <a:custGeom>
                  <a:avLst/>
                  <a:gdLst>
                    <a:gd name="connsiteX0" fmla="*/ 22674 w 33844"/>
                    <a:gd name="connsiteY0" fmla="*/ 48068 h 48234"/>
                    <a:gd name="connsiteX1" fmla="*/ 12873 w 33844"/>
                    <a:gd name="connsiteY1" fmla="*/ 42101 h 48234"/>
                    <a:gd name="connsiteX2" fmla="*/ 939 w 33844"/>
                    <a:gd name="connsiteY2" fmla="*/ 16105 h 48234"/>
                    <a:gd name="connsiteX3" fmla="*/ 4394 w 33844"/>
                    <a:gd name="connsiteY3" fmla="*/ 1445 h 48234"/>
                    <a:gd name="connsiteX4" fmla="*/ 19054 w 33844"/>
                    <a:gd name="connsiteY4" fmla="*/ 4897 h 48234"/>
                    <a:gd name="connsiteX5" fmla="*/ 20117 w 33844"/>
                    <a:gd name="connsiteY5" fmla="*/ 7155 h 48234"/>
                    <a:gd name="connsiteX6" fmla="*/ 32051 w 33844"/>
                    <a:gd name="connsiteY6" fmla="*/ 32726 h 48234"/>
                    <a:gd name="connsiteX7" fmla="*/ 27320 w 33844"/>
                    <a:gd name="connsiteY7" fmla="*/ 47045 h 48234"/>
                    <a:gd name="connsiteX8" fmla="*/ 26938 w 33844"/>
                    <a:gd name="connsiteY8" fmla="*/ 47215 h 4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44" h="48234">
                      <a:moveTo>
                        <a:pt x="22674" y="48068"/>
                      </a:moveTo>
                      <a:cubicBezTo>
                        <a:pt x="18500" y="48280"/>
                        <a:pt x="14621" y="45894"/>
                        <a:pt x="12873" y="42101"/>
                      </a:cubicBezTo>
                      <a:lnTo>
                        <a:pt x="939" y="16105"/>
                      </a:lnTo>
                      <a:cubicBezTo>
                        <a:pt x="-2172" y="11119"/>
                        <a:pt x="-593" y="4513"/>
                        <a:pt x="4394" y="1445"/>
                      </a:cubicBezTo>
                      <a:cubicBezTo>
                        <a:pt x="9422" y="-1666"/>
                        <a:pt x="15984" y="-89"/>
                        <a:pt x="19054" y="4897"/>
                      </a:cubicBezTo>
                      <a:cubicBezTo>
                        <a:pt x="19522" y="5621"/>
                        <a:pt x="19862" y="6346"/>
                        <a:pt x="20117" y="7155"/>
                      </a:cubicBezTo>
                      <a:lnTo>
                        <a:pt x="32051" y="32726"/>
                      </a:lnTo>
                      <a:cubicBezTo>
                        <a:pt x="34694" y="37967"/>
                        <a:pt x="32561" y="44403"/>
                        <a:pt x="27320" y="47045"/>
                      </a:cubicBezTo>
                      <a:cubicBezTo>
                        <a:pt x="27192" y="47087"/>
                        <a:pt x="27065" y="47172"/>
                        <a:pt x="26938" y="47215"/>
                      </a:cubicBezTo>
                      <a:close/>
                    </a:path>
                  </a:pathLst>
                </a:custGeom>
                <a:solidFill>
                  <a:srgbClr val="FF7A6C"/>
                </a:solidFill>
                <a:ln w="4243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56FB46D4-CAE9-DBC0-2AA5-925911E40179}"/>
                    </a:ext>
                  </a:extLst>
                </p:cNvPr>
                <p:cNvSpPr/>
                <p:nvPr/>
              </p:nvSpPr>
              <p:spPr>
                <a:xfrm>
                  <a:off x="5938379" y="1942843"/>
                  <a:ext cx="32034" cy="53608"/>
                </a:xfrm>
                <a:custGeom>
                  <a:avLst/>
                  <a:gdLst>
                    <a:gd name="connsiteX0" fmla="*/ 20559 w 32034"/>
                    <a:gd name="connsiteY0" fmla="*/ 53455 h 53608"/>
                    <a:gd name="connsiteX1" fmla="*/ 10758 w 32034"/>
                    <a:gd name="connsiteY1" fmla="*/ 46210 h 53608"/>
                    <a:gd name="connsiteX2" fmla="*/ 104 w 32034"/>
                    <a:gd name="connsiteY2" fmla="*/ 13822 h 53608"/>
                    <a:gd name="connsiteX3" fmla="*/ 5390 w 32034"/>
                    <a:gd name="connsiteY3" fmla="*/ 994 h 53608"/>
                    <a:gd name="connsiteX4" fmla="*/ 6498 w 32034"/>
                    <a:gd name="connsiteY4" fmla="*/ 611 h 53608"/>
                    <a:gd name="connsiteX5" fmla="*/ 19836 w 32034"/>
                    <a:gd name="connsiteY5" fmla="*/ 6193 h 53608"/>
                    <a:gd name="connsiteX6" fmla="*/ 20135 w 32034"/>
                    <a:gd name="connsiteY6" fmla="*/ 7003 h 53608"/>
                    <a:gd name="connsiteX7" fmla="*/ 30790 w 32034"/>
                    <a:gd name="connsiteY7" fmla="*/ 39391 h 53608"/>
                    <a:gd name="connsiteX8" fmla="*/ 24224 w 32034"/>
                    <a:gd name="connsiteY8" fmla="*/ 52944 h 53608"/>
                    <a:gd name="connsiteX9" fmla="*/ 23969 w 32034"/>
                    <a:gd name="connsiteY9" fmla="*/ 53029 h 53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34" h="53608">
                      <a:moveTo>
                        <a:pt x="20559" y="53455"/>
                      </a:moveTo>
                      <a:cubicBezTo>
                        <a:pt x="16085" y="53327"/>
                        <a:pt x="12166" y="50429"/>
                        <a:pt x="10758" y="46210"/>
                      </a:cubicBezTo>
                      <a:lnTo>
                        <a:pt x="104" y="13822"/>
                      </a:lnTo>
                      <a:cubicBezTo>
                        <a:pt x="-1984" y="8835"/>
                        <a:pt x="359" y="3082"/>
                        <a:pt x="5390" y="994"/>
                      </a:cubicBezTo>
                      <a:cubicBezTo>
                        <a:pt x="5730" y="866"/>
                        <a:pt x="6113" y="738"/>
                        <a:pt x="6498" y="611"/>
                      </a:cubicBezTo>
                      <a:cubicBezTo>
                        <a:pt x="11739" y="-1520"/>
                        <a:pt x="17706" y="951"/>
                        <a:pt x="19836" y="6193"/>
                      </a:cubicBezTo>
                      <a:cubicBezTo>
                        <a:pt x="19964" y="6449"/>
                        <a:pt x="20050" y="6747"/>
                        <a:pt x="20135" y="7003"/>
                      </a:cubicBezTo>
                      <a:lnTo>
                        <a:pt x="30790" y="39391"/>
                      </a:lnTo>
                      <a:cubicBezTo>
                        <a:pt x="32707" y="44931"/>
                        <a:pt x="29765" y="51026"/>
                        <a:pt x="24224" y="52944"/>
                      </a:cubicBezTo>
                      <a:cubicBezTo>
                        <a:pt x="24141" y="52986"/>
                        <a:pt x="24055" y="52986"/>
                        <a:pt x="23969" y="53029"/>
                      </a:cubicBezTo>
                      <a:close/>
                    </a:path>
                  </a:pathLst>
                </a:custGeom>
                <a:solidFill>
                  <a:srgbClr val="FF7A6C"/>
                </a:solidFill>
                <a:ln w="4243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9C105CC1-ACD4-4092-9BDF-2D6DABB2ADF6}"/>
                    </a:ext>
                  </a:extLst>
                </p:cNvPr>
                <p:cNvSpPr/>
                <p:nvPr/>
              </p:nvSpPr>
              <p:spPr>
                <a:xfrm>
                  <a:off x="5973814" y="1930122"/>
                  <a:ext cx="28666" cy="55249"/>
                </a:xfrm>
                <a:custGeom>
                  <a:avLst/>
                  <a:gdLst>
                    <a:gd name="connsiteX0" fmla="*/ 17087 w 28666"/>
                    <a:gd name="connsiteY0" fmla="*/ 55095 h 55249"/>
                    <a:gd name="connsiteX1" fmla="*/ 6860 w 28666"/>
                    <a:gd name="connsiteY1" fmla="*/ 46572 h 55249"/>
                    <a:gd name="connsiteX2" fmla="*/ -384 w 28666"/>
                    <a:gd name="connsiteY2" fmla="*/ 12905 h 55249"/>
                    <a:gd name="connsiteX3" fmla="*/ 7627 w 28666"/>
                    <a:gd name="connsiteY3" fmla="*/ 120 h 55249"/>
                    <a:gd name="connsiteX4" fmla="*/ 7713 w 28666"/>
                    <a:gd name="connsiteY4" fmla="*/ 120 h 55249"/>
                    <a:gd name="connsiteX5" fmla="*/ 20497 w 28666"/>
                    <a:gd name="connsiteY5" fmla="*/ 8132 h 55249"/>
                    <a:gd name="connsiteX6" fmla="*/ 20497 w 28666"/>
                    <a:gd name="connsiteY6" fmla="*/ 8217 h 55249"/>
                    <a:gd name="connsiteX7" fmla="*/ 27742 w 28666"/>
                    <a:gd name="connsiteY7" fmla="*/ 42310 h 55249"/>
                    <a:gd name="connsiteX8" fmla="*/ 20071 w 28666"/>
                    <a:gd name="connsiteY8" fmla="*/ 54584 h 55249"/>
                    <a:gd name="connsiteX9" fmla="*/ 19644 w 28666"/>
                    <a:gd name="connsiteY9" fmla="*/ 54670 h 5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6" h="55249">
                      <a:moveTo>
                        <a:pt x="17087" y="55095"/>
                      </a:moveTo>
                      <a:cubicBezTo>
                        <a:pt x="12101" y="55010"/>
                        <a:pt x="7840" y="51473"/>
                        <a:pt x="6860" y="46572"/>
                      </a:cubicBezTo>
                      <a:lnTo>
                        <a:pt x="-384" y="12905"/>
                      </a:lnTo>
                      <a:cubicBezTo>
                        <a:pt x="-1706" y="7152"/>
                        <a:pt x="1873" y="1441"/>
                        <a:pt x="7627" y="120"/>
                      </a:cubicBezTo>
                      <a:cubicBezTo>
                        <a:pt x="7671" y="120"/>
                        <a:pt x="7671" y="120"/>
                        <a:pt x="7713" y="120"/>
                      </a:cubicBezTo>
                      <a:cubicBezTo>
                        <a:pt x="13467" y="-1201"/>
                        <a:pt x="19176" y="2379"/>
                        <a:pt x="20497" y="8132"/>
                      </a:cubicBezTo>
                      <a:cubicBezTo>
                        <a:pt x="20497" y="8175"/>
                        <a:pt x="20497" y="8175"/>
                        <a:pt x="20497" y="8217"/>
                      </a:cubicBezTo>
                      <a:lnTo>
                        <a:pt x="27742" y="42310"/>
                      </a:lnTo>
                      <a:cubicBezTo>
                        <a:pt x="29021" y="47808"/>
                        <a:pt x="25570" y="53305"/>
                        <a:pt x="20071" y="54584"/>
                      </a:cubicBezTo>
                      <a:cubicBezTo>
                        <a:pt x="19943" y="54627"/>
                        <a:pt x="19774" y="54627"/>
                        <a:pt x="19644" y="54670"/>
                      </a:cubicBezTo>
                      <a:close/>
                    </a:path>
                  </a:pathLst>
                </a:custGeom>
                <a:solidFill>
                  <a:srgbClr val="FF7A6C"/>
                </a:solidFill>
                <a:ln w="4243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F76EBD5D-70B6-7C53-AA3A-A7603DCB8AB8}"/>
                    </a:ext>
                  </a:extLst>
                </p:cNvPr>
                <p:cNvSpPr/>
                <p:nvPr/>
              </p:nvSpPr>
              <p:spPr>
                <a:xfrm>
                  <a:off x="6260136" y="3716883"/>
                  <a:ext cx="59231" cy="37929"/>
                </a:xfrm>
                <a:custGeom>
                  <a:avLst/>
                  <a:gdLst>
                    <a:gd name="connsiteX0" fmla="*/ 25674 w 59231"/>
                    <a:gd name="connsiteY0" fmla="*/ 37776 h 37929"/>
                    <a:gd name="connsiteX1" fmla="*/ 102 w 59231"/>
                    <a:gd name="connsiteY1" fmla="*/ 25843 h 37929"/>
                    <a:gd name="connsiteX2" fmla="*/ 2064 w 59231"/>
                    <a:gd name="connsiteY2" fmla="*/ 18257 h 37929"/>
                    <a:gd name="connsiteX3" fmla="*/ 8200 w 59231"/>
                    <a:gd name="connsiteY3" fmla="*/ 18598 h 37929"/>
                    <a:gd name="connsiteX4" fmla="*/ 29081 w 59231"/>
                    <a:gd name="connsiteY4" fmla="*/ 26695 h 37929"/>
                    <a:gd name="connsiteX5" fmla="*/ 47833 w 59231"/>
                    <a:gd name="connsiteY5" fmla="*/ 4535 h 37929"/>
                    <a:gd name="connsiteX6" fmla="*/ 53800 w 59231"/>
                    <a:gd name="connsiteY6" fmla="*/ -153 h 37929"/>
                    <a:gd name="connsiteX7" fmla="*/ 58573 w 59231"/>
                    <a:gd name="connsiteY7" fmla="*/ 4449 h 37929"/>
                    <a:gd name="connsiteX8" fmla="*/ 58487 w 59231"/>
                    <a:gd name="connsiteY8" fmla="*/ 5386 h 37929"/>
                    <a:gd name="connsiteX9" fmla="*/ 30788 w 59231"/>
                    <a:gd name="connsiteY9" fmla="*/ 37349 h 3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231" h="37929">
                      <a:moveTo>
                        <a:pt x="25674" y="37776"/>
                      </a:moveTo>
                      <a:cubicBezTo>
                        <a:pt x="15914" y="37307"/>
                        <a:pt x="6709" y="33045"/>
                        <a:pt x="102" y="25843"/>
                      </a:cubicBezTo>
                      <a:cubicBezTo>
                        <a:pt x="-1432" y="23200"/>
                        <a:pt x="-579" y="19791"/>
                        <a:pt x="2064" y="18257"/>
                      </a:cubicBezTo>
                      <a:cubicBezTo>
                        <a:pt x="3981" y="17106"/>
                        <a:pt x="6410" y="17277"/>
                        <a:pt x="8200" y="18598"/>
                      </a:cubicBezTo>
                      <a:cubicBezTo>
                        <a:pt x="13441" y="24522"/>
                        <a:pt x="21242" y="27547"/>
                        <a:pt x="29081" y="26695"/>
                      </a:cubicBezTo>
                      <a:cubicBezTo>
                        <a:pt x="39780" y="24692"/>
                        <a:pt x="47619" y="15444"/>
                        <a:pt x="47833" y="4535"/>
                      </a:cubicBezTo>
                      <a:cubicBezTo>
                        <a:pt x="48600" y="1850"/>
                        <a:pt x="50988" y="-68"/>
                        <a:pt x="53800" y="-153"/>
                      </a:cubicBezTo>
                      <a:cubicBezTo>
                        <a:pt x="56401" y="-196"/>
                        <a:pt x="58531" y="1850"/>
                        <a:pt x="58573" y="4449"/>
                      </a:cubicBezTo>
                      <a:cubicBezTo>
                        <a:pt x="58573" y="4747"/>
                        <a:pt x="58531" y="5089"/>
                        <a:pt x="58487" y="5386"/>
                      </a:cubicBezTo>
                      <a:cubicBezTo>
                        <a:pt x="57636" y="21112"/>
                        <a:pt x="46215" y="34281"/>
                        <a:pt x="30788" y="37349"/>
                      </a:cubicBezTo>
                      <a:close/>
                    </a:path>
                  </a:pathLst>
                </a:custGeom>
                <a:solidFill>
                  <a:srgbClr val="FF7A6C"/>
                </a:solidFill>
                <a:ln w="4243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BD4F7ABF-1B13-2742-2540-1CD4D44C4EBD}"/>
                    </a:ext>
                  </a:extLst>
                </p:cNvPr>
                <p:cNvSpPr/>
                <p:nvPr/>
              </p:nvSpPr>
              <p:spPr>
                <a:xfrm>
                  <a:off x="6664325" y="3732753"/>
                  <a:ext cx="35705" cy="59136"/>
                </a:xfrm>
                <a:custGeom>
                  <a:avLst/>
                  <a:gdLst>
                    <a:gd name="connsiteX0" fmla="*/ 4607 w 35705"/>
                    <a:gd name="connsiteY0" fmla="*/ 58982 h 59136"/>
                    <a:gd name="connsiteX1" fmla="*/ -80 w 35705"/>
                    <a:gd name="connsiteY1" fmla="*/ 55573 h 59136"/>
                    <a:gd name="connsiteX2" fmla="*/ 1751 w 35705"/>
                    <a:gd name="connsiteY2" fmla="*/ 49223 h 59136"/>
                    <a:gd name="connsiteX3" fmla="*/ 2901 w 35705"/>
                    <a:gd name="connsiteY3" fmla="*/ 48754 h 59136"/>
                    <a:gd name="connsiteX4" fmla="*/ 18245 w 35705"/>
                    <a:gd name="connsiteY4" fmla="*/ 35970 h 59136"/>
                    <a:gd name="connsiteX5" fmla="*/ 23359 w 35705"/>
                    <a:gd name="connsiteY5" fmla="*/ 6564 h 59136"/>
                    <a:gd name="connsiteX6" fmla="*/ 26896 w 35705"/>
                    <a:gd name="connsiteY6" fmla="*/ 257 h 59136"/>
                    <a:gd name="connsiteX7" fmla="*/ 27193 w 35705"/>
                    <a:gd name="connsiteY7" fmla="*/ 171 h 59136"/>
                    <a:gd name="connsiteX8" fmla="*/ 33287 w 35705"/>
                    <a:gd name="connsiteY8" fmla="*/ 2814 h 59136"/>
                    <a:gd name="connsiteX9" fmla="*/ 33586 w 35705"/>
                    <a:gd name="connsiteY9" fmla="*/ 4007 h 59136"/>
                    <a:gd name="connsiteX10" fmla="*/ 27193 w 35705"/>
                    <a:gd name="connsiteY10" fmla="*/ 41936 h 59136"/>
                    <a:gd name="connsiteX11" fmla="*/ 6738 w 35705"/>
                    <a:gd name="connsiteY11" fmla="*/ 58557 h 59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05" h="59136">
                      <a:moveTo>
                        <a:pt x="4607" y="58982"/>
                      </a:moveTo>
                      <a:cubicBezTo>
                        <a:pt x="2519" y="58812"/>
                        <a:pt x="729" y="57491"/>
                        <a:pt x="-80" y="55573"/>
                      </a:cubicBezTo>
                      <a:cubicBezTo>
                        <a:pt x="-1318" y="53315"/>
                        <a:pt x="-506" y="50459"/>
                        <a:pt x="1751" y="49223"/>
                      </a:cubicBezTo>
                      <a:cubicBezTo>
                        <a:pt x="2136" y="49010"/>
                        <a:pt x="2519" y="48839"/>
                        <a:pt x="2901" y="48754"/>
                      </a:cubicBezTo>
                      <a:cubicBezTo>
                        <a:pt x="8995" y="45857"/>
                        <a:pt x="14281" y="41467"/>
                        <a:pt x="18245" y="35970"/>
                      </a:cubicBezTo>
                      <a:cubicBezTo>
                        <a:pt x="23741" y="27233"/>
                        <a:pt x="25617" y="16664"/>
                        <a:pt x="23359" y="6564"/>
                      </a:cubicBezTo>
                      <a:cubicBezTo>
                        <a:pt x="22591" y="3836"/>
                        <a:pt x="24168" y="1024"/>
                        <a:pt x="26896" y="257"/>
                      </a:cubicBezTo>
                      <a:cubicBezTo>
                        <a:pt x="26980" y="214"/>
                        <a:pt x="27110" y="214"/>
                        <a:pt x="27193" y="171"/>
                      </a:cubicBezTo>
                      <a:cubicBezTo>
                        <a:pt x="29581" y="-766"/>
                        <a:pt x="32307" y="385"/>
                        <a:pt x="33287" y="2814"/>
                      </a:cubicBezTo>
                      <a:cubicBezTo>
                        <a:pt x="33459" y="3197"/>
                        <a:pt x="33545" y="3581"/>
                        <a:pt x="33586" y="4007"/>
                      </a:cubicBezTo>
                      <a:cubicBezTo>
                        <a:pt x="36869" y="17005"/>
                        <a:pt x="34567" y="30728"/>
                        <a:pt x="27193" y="41936"/>
                      </a:cubicBezTo>
                      <a:cubicBezTo>
                        <a:pt x="21996" y="49223"/>
                        <a:pt x="14921" y="54977"/>
                        <a:pt x="6738" y="58557"/>
                      </a:cubicBezTo>
                      <a:close/>
                    </a:path>
                  </a:pathLst>
                </a:custGeom>
                <a:solidFill>
                  <a:srgbClr val="FF7A6C"/>
                </a:solidFill>
                <a:ln w="4243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B6CDAC71-AD25-2318-A04E-DE106E22916C}"/>
                    </a:ext>
                  </a:extLst>
                </p:cNvPr>
                <p:cNvSpPr/>
                <p:nvPr/>
              </p:nvSpPr>
              <p:spPr>
                <a:xfrm>
                  <a:off x="6336924" y="2018182"/>
                  <a:ext cx="235607" cy="237425"/>
                </a:xfrm>
                <a:custGeom>
                  <a:avLst/>
                  <a:gdLst>
                    <a:gd name="connsiteX0" fmla="*/ 218648 w 235607"/>
                    <a:gd name="connsiteY0" fmla="*/ 84232 h 237425"/>
                    <a:gd name="connsiteX1" fmla="*/ 222058 w 235607"/>
                    <a:gd name="connsiteY1" fmla="*/ 201427 h 237425"/>
                    <a:gd name="connsiteX2" fmla="*/ 176458 w 235607"/>
                    <a:gd name="connsiteY2" fmla="*/ 236799 h 237425"/>
                    <a:gd name="connsiteX3" fmla="*/ 157280 w 235607"/>
                    <a:gd name="connsiteY3" fmla="*/ 194182 h 237425"/>
                    <a:gd name="connsiteX4" fmla="*/ 179995 w 235607"/>
                    <a:gd name="connsiteY4" fmla="*/ 164521 h 237425"/>
                    <a:gd name="connsiteX5" fmla="*/ 178588 w 235607"/>
                    <a:gd name="connsiteY5" fmla="*/ 158811 h 237425"/>
                    <a:gd name="connsiteX6" fmla="*/ 138104 w 235607"/>
                    <a:gd name="connsiteY6" fmla="*/ 147731 h 237425"/>
                    <a:gd name="connsiteX7" fmla="*/ 99748 w 235607"/>
                    <a:gd name="connsiteY7" fmla="*/ 114063 h 237425"/>
                    <a:gd name="connsiteX8" fmla="*/ 4287 w 235607"/>
                    <a:gd name="connsiteY8" fmla="*/ 58235 h 237425"/>
                    <a:gd name="connsiteX9" fmla="*/ 6844 w 235607"/>
                    <a:gd name="connsiteY9" fmla="*/ 15619 h 237425"/>
                    <a:gd name="connsiteX10" fmla="*/ 84407 w 235607"/>
                    <a:gd name="connsiteY10" fmla="*/ 1982 h 237425"/>
                    <a:gd name="connsiteX11" fmla="*/ 218648 w 235607"/>
                    <a:gd name="connsiteY11" fmla="*/ 84232 h 23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607" h="237425">
                      <a:moveTo>
                        <a:pt x="218648" y="84232"/>
                      </a:moveTo>
                      <a:cubicBezTo>
                        <a:pt x="239105" y="120328"/>
                        <a:pt x="240382" y="164223"/>
                        <a:pt x="222058" y="201427"/>
                      </a:cubicBezTo>
                      <a:cubicBezTo>
                        <a:pt x="213107" y="215491"/>
                        <a:pt x="192652" y="241060"/>
                        <a:pt x="176458" y="236799"/>
                      </a:cubicBezTo>
                      <a:cubicBezTo>
                        <a:pt x="160263" y="232537"/>
                        <a:pt x="157706" y="216769"/>
                        <a:pt x="157280" y="194182"/>
                      </a:cubicBezTo>
                      <a:cubicBezTo>
                        <a:pt x="171729" y="192265"/>
                        <a:pt x="181912" y="178969"/>
                        <a:pt x="179995" y="164521"/>
                      </a:cubicBezTo>
                      <a:cubicBezTo>
                        <a:pt x="179740" y="162561"/>
                        <a:pt x="179272" y="160643"/>
                        <a:pt x="178588" y="158811"/>
                      </a:cubicBezTo>
                      <a:cubicBezTo>
                        <a:pt x="169640" y="145685"/>
                        <a:pt x="152506" y="140997"/>
                        <a:pt x="138104" y="147731"/>
                      </a:cubicBezTo>
                      <a:cubicBezTo>
                        <a:pt x="126469" y="135286"/>
                        <a:pt x="113599" y="123993"/>
                        <a:pt x="99748" y="114063"/>
                      </a:cubicBezTo>
                      <a:cubicBezTo>
                        <a:pt x="54148" y="81675"/>
                        <a:pt x="17925" y="85936"/>
                        <a:pt x="4287" y="58235"/>
                      </a:cubicBezTo>
                      <a:cubicBezTo>
                        <a:pt x="-3128" y="44726"/>
                        <a:pt x="-2148" y="28148"/>
                        <a:pt x="6844" y="15619"/>
                      </a:cubicBezTo>
                      <a:cubicBezTo>
                        <a:pt x="23465" y="-5264"/>
                        <a:pt x="66933" y="-149"/>
                        <a:pt x="84407" y="1982"/>
                      </a:cubicBezTo>
                      <a:cubicBezTo>
                        <a:pt x="139340" y="7479"/>
                        <a:pt x="188774" y="37780"/>
                        <a:pt x="218648" y="84232"/>
                      </a:cubicBezTo>
                      <a:close/>
                    </a:path>
                  </a:pathLst>
                </a:custGeom>
                <a:solidFill>
                  <a:srgbClr val="020010"/>
                </a:solidFill>
                <a:ln w="42430" cap="flat">
                  <a:noFill/>
                  <a:prstDash val="solid"/>
                  <a:miter/>
                </a:ln>
              </p:spPr>
              <p:txBody>
                <a:bodyPr rtlCol="0" anchor="ctr"/>
                <a:lstStyle/>
                <a:p>
                  <a:endParaRPr lang="zh-CN" altLang="en-US"/>
                </a:p>
              </p:txBody>
            </p:sp>
          </p:grpSp>
        </p:grpSp>
      </p:grpSp>
      <p:sp>
        <p:nvSpPr>
          <p:cNvPr id="91" name="标题 90"/>
          <p:cNvSpPr>
            <a:spLocks noGrp="1"/>
          </p:cNvSpPr>
          <p:nvPr>
            <p:ph type="title"/>
          </p:nvPr>
        </p:nvSpPr>
        <p:spPr/>
        <p:txBody>
          <a:bodyPr/>
          <a:lstStyle/>
          <a:p>
            <a:pPr lvl="0"/>
            <a:r>
              <a:rPr lang="en-US"/>
              <a:t>评估与未来展望：工具的优缺点及完善方向</a:t>
            </a:r>
          </a:p>
        </p:txBody>
      </p:sp>
    </p:spTree>
    <p:extLst>
      <p:ext uri="{BB962C8B-B14F-4D97-AF65-F5344CB8AC3E}">
        <p14:creationId xmlns:p14="http://schemas.microsoft.com/office/powerpoint/2010/main" val="187004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dirty="0"/>
              <a:t>05.讨论环节</a:t>
            </a:r>
          </a:p>
        </p:txBody>
      </p:sp>
    </p:spTree>
    <p:extLst>
      <p:ext uri="{BB962C8B-B14F-4D97-AF65-F5344CB8AC3E}">
        <p14:creationId xmlns:p14="http://schemas.microsoft.com/office/powerpoint/2010/main" val="245023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78AED6D-B94A-7D4F-1072-7420BA65A47A}"/>
              </a:ext>
            </a:extLst>
          </p:cNvPr>
          <p:cNvGrpSpPr/>
          <p:nvPr/>
        </p:nvGrpSpPr>
        <p:grpSpPr>
          <a:xfrm>
            <a:off x="660400" y="1191855"/>
            <a:ext cx="10915650" cy="4385985"/>
            <a:chOff x="660400" y="1191855"/>
            <a:chExt cx="10915650" cy="4385985"/>
          </a:xfrm>
        </p:grpSpPr>
        <p:grpSp>
          <p:nvGrpSpPr>
            <p:cNvPr id="48" name="组合 47">
              <a:extLst>
                <a:ext uri="{FF2B5EF4-FFF2-40B4-BE49-F238E27FC236}">
                  <a16:creationId xmlns:a16="http://schemas.microsoft.com/office/drawing/2014/main" id="{71905AC9-5DDE-4CEA-46C4-5E81CAAD73A8}"/>
                </a:ext>
              </a:extLst>
            </p:cNvPr>
            <p:cNvGrpSpPr/>
            <p:nvPr/>
          </p:nvGrpSpPr>
          <p:grpSpPr>
            <a:xfrm>
              <a:off x="660400" y="2527301"/>
              <a:ext cx="2091838" cy="3050539"/>
              <a:chOff x="660400" y="2527301"/>
              <a:chExt cx="2091838" cy="3050539"/>
            </a:xfrm>
          </p:grpSpPr>
          <p:sp>
            <p:nvSpPr>
              <p:cNvPr id="2" name="矩形: 圆角 1">
                <a:extLst>
                  <a:ext uri="{FF2B5EF4-FFF2-40B4-BE49-F238E27FC236}">
                    <a16:creationId xmlns:a16="http://schemas.microsoft.com/office/drawing/2014/main" id="{DAAF94EC-3075-3FA5-6B36-164181A9B570}"/>
                  </a:ext>
                </a:extLst>
              </p:cNvPr>
              <p:cNvSpPr/>
              <p:nvPr/>
            </p:nvSpPr>
            <p:spPr>
              <a:xfrm>
                <a:off x="660400" y="2527301"/>
                <a:ext cx="2091838" cy="3050539"/>
              </a:xfrm>
              <a:prstGeom prst="roundRect">
                <a:avLst>
                  <a:gd name="adj" fmla="val 3274"/>
                </a:avLst>
              </a:prstGeom>
              <a:ln>
                <a:noFill/>
              </a:ln>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93948B6-2BFF-7AD3-A4F5-CFCBF5EA5A29}"/>
                  </a:ext>
                </a:extLst>
              </p:cNvPr>
              <p:cNvSpPr/>
              <p:nvPr/>
            </p:nvSpPr>
            <p:spPr>
              <a:xfrm flipH="1">
                <a:off x="751475" y="2650021"/>
                <a:ext cx="185958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err="1">
                    <a:solidFill>
                      <a:srgbClr val="FFFFFF"/>
                    </a:solidFill>
                  </a:rPr>
                  <a:t>现有图像处理工具</a:t>
                </a:r>
                <a:endParaRPr kumimoji="1" lang="en-US" altLang="zh-CN" sz="1600" b="1" dirty="0">
                  <a:solidFill>
                    <a:srgbClr val="FFFFFF"/>
                  </a:solidFill>
                </a:endParaRPr>
              </a:p>
            </p:txBody>
          </p:sp>
          <p:cxnSp>
            <p:nvCxnSpPr>
              <p:cNvPr id="5" name="直接连接符 4">
                <a:extLst>
                  <a:ext uri="{FF2B5EF4-FFF2-40B4-BE49-F238E27FC236}">
                    <a16:creationId xmlns:a16="http://schemas.microsoft.com/office/drawing/2014/main" id="{87D18ECF-02E5-090F-EA6A-0F5F6A2839FC}"/>
                  </a:ext>
                </a:extLst>
              </p:cNvPr>
              <p:cNvCxnSpPr/>
              <p:nvPr/>
            </p:nvCxnSpPr>
            <p:spPr>
              <a:xfrm>
                <a:off x="799034" y="3249319"/>
                <a:ext cx="176724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92C6A1AD-4CA7-4758-A779-8D55D9623C11}"/>
                  </a:ext>
                </a:extLst>
              </p:cNvPr>
              <p:cNvSpPr/>
              <p:nvPr/>
            </p:nvSpPr>
            <p:spPr>
              <a:xfrm flipH="1">
                <a:off x="751476" y="3358405"/>
                <a:ext cx="1909686" cy="673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zh-CN" altLang="en-US" sz="1200" dirty="0">
                    <a:solidFill>
                      <a:schemeClr val="bg1"/>
                    </a:solidFill>
                    <a:effectLst/>
                  </a:rPr>
                  <a:t>主流的图像与视频处理工具的介绍。</a:t>
                </a:r>
                <a:endParaRPr kumimoji="1" lang="en-US" altLang="zh-CN" sz="1200" dirty="0">
                  <a:solidFill>
                    <a:schemeClr val="bg1"/>
                  </a:solidFill>
                </a:endParaRPr>
              </a:p>
            </p:txBody>
          </p:sp>
        </p:grpSp>
        <p:grpSp>
          <p:nvGrpSpPr>
            <p:cNvPr id="49" name="组合 48">
              <a:extLst>
                <a:ext uri="{FF2B5EF4-FFF2-40B4-BE49-F238E27FC236}">
                  <a16:creationId xmlns:a16="http://schemas.microsoft.com/office/drawing/2014/main" id="{E4BF137A-DE3D-B0D0-447A-EA303BA1BDEC}"/>
                </a:ext>
              </a:extLst>
            </p:cNvPr>
            <p:cNvGrpSpPr/>
            <p:nvPr/>
          </p:nvGrpSpPr>
          <p:grpSpPr>
            <a:xfrm>
              <a:off x="2866353" y="2527301"/>
              <a:ext cx="2091838" cy="3050539"/>
              <a:chOff x="2866353" y="2527301"/>
              <a:chExt cx="2091838" cy="3050539"/>
            </a:xfrm>
          </p:grpSpPr>
          <p:sp>
            <p:nvSpPr>
              <p:cNvPr id="7" name="矩形: 圆角 6">
                <a:extLst>
                  <a:ext uri="{FF2B5EF4-FFF2-40B4-BE49-F238E27FC236}">
                    <a16:creationId xmlns:a16="http://schemas.microsoft.com/office/drawing/2014/main" id="{FCA1FFC4-9D1B-C933-7117-6CBC7F3E6685}"/>
                  </a:ext>
                </a:extLst>
              </p:cNvPr>
              <p:cNvSpPr/>
              <p:nvPr/>
            </p:nvSpPr>
            <p:spPr>
              <a:xfrm>
                <a:off x="2866353" y="2527301"/>
                <a:ext cx="2091838" cy="2515923"/>
              </a:xfrm>
              <a:prstGeom prst="roundRect">
                <a:avLst>
                  <a:gd name="adj" fmla="val 32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7E98C5F-FDD0-EC5C-0BAC-7B2055AA054B}"/>
                  </a:ext>
                </a:extLst>
              </p:cNvPr>
              <p:cNvSpPr/>
              <p:nvPr/>
            </p:nvSpPr>
            <p:spPr>
              <a:xfrm>
                <a:off x="2866353" y="2527301"/>
                <a:ext cx="2091838" cy="3050539"/>
              </a:xfrm>
              <a:prstGeom prst="roundRect">
                <a:avLst>
                  <a:gd name="adj" fmla="val 3274"/>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06F8200-DAC6-5090-055B-B931326E78D4}"/>
                  </a:ext>
                </a:extLst>
              </p:cNvPr>
              <p:cNvSpPr/>
              <p:nvPr/>
            </p:nvSpPr>
            <p:spPr>
              <a:xfrm flipH="1">
                <a:off x="2957429" y="2650021"/>
                <a:ext cx="155962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功能展示</a:t>
                </a:r>
              </a:p>
            </p:txBody>
          </p:sp>
          <p:cxnSp>
            <p:nvCxnSpPr>
              <p:cNvPr id="11" name="直接连接符 10">
                <a:extLst>
                  <a:ext uri="{FF2B5EF4-FFF2-40B4-BE49-F238E27FC236}">
                    <a16:creationId xmlns:a16="http://schemas.microsoft.com/office/drawing/2014/main" id="{2FE2FB6B-E04E-86B0-4430-513C26797C0A}"/>
                  </a:ext>
                </a:extLst>
              </p:cNvPr>
              <p:cNvCxnSpPr/>
              <p:nvPr/>
            </p:nvCxnSpPr>
            <p:spPr>
              <a:xfrm>
                <a:off x="3004988" y="3249319"/>
                <a:ext cx="17672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FC51E53-376B-D240-35A1-1EC8A3C49581}"/>
                  </a:ext>
                </a:extLst>
              </p:cNvPr>
              <p:cNvSpPr/>
              <p:nvPr/>
            </p:nvSpPr>
            <p:spPr>
              <a:xfrm flipH="1">
                <a:off x="2957429" y="3358405"/>
                <a:ext cx="1909686" cy="914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zh-CN" altLang="en-US" sz="1200" dirty="0">
                    <a:solidFill>
                      <a:schemeClr val="tx1"/>
                    </a:solidFill>
                  </a:rPr>
                  <a:t>介绍工具的功能，以图片或者视频的形式展示具体的处理效果。</a:t>
                </a:r>
                <a:endParaRPr lang="en-US" altLang="zh-CN" sz="1200" dirty="0">
                  <a:solidFill>
                    <a:schemeClr val="tx1"/>
                  </a:solidFill>
                </a:endParaRPr>
              </a:p>
            </p:txBody>
          </p:sp>
        </p:grpSp>
        <p:grpSp>
          <p:nvGrpSpPr>
            <p:cNvPr id="50" name="组合 49">
              <a:extLst>
                <a:ext uri="{FF2B5EF4-FFF2-40B4-BE49-F238E27FC236}">
                  <a16:creationId xmlns:a16="http://schemas.microsoft.com/office/drawing/2014/main" id="{72CB6274-559A-2E54-29DA-A16ABE825DCF}"/>
                </a:ext>
              </a:extLst>
            </p:cNvPr>
            <p:cNvGrpSpPr/>
            <p:nvPr/>
          </p:nvGrpSpPr>
          <p:grpSpPr>
            <a:xfrm>
              <a:off x="5072306" y="2527301"/>
              <a:ext cx="2091838" cy="3050539"/>
              <a:chOff x="5072306" y="2527301"/>
              <a:chExt cx="2091838" cy="3050539"/>
            </a:xfrm>
          </p:grpSpPr>
          <p:sp>
            <p:nvSpPr>
              <p:cNvPr id="13" name="矩形: 圆角 12">
                <a:extLst>
                  <a:ext uri="{FF2B5EF4-FFF2-40B4-BE49-F238E27FC236}">
                    <a16:creationId xmlns:a16="http://schemas.microsoft.com/office/drawing/2014/main" id="{157B6C75-5483-84A8-343F-11975127E5D0}"/>
                  </a:ext>
                </a:extLst>
              </p:cNvPr>
              <p:cNvSpPr/>
              <p:nvPr/>
            </p:nvSpPr>
            <p:spPr>
              <a:xfrm>
                <a:off x="5072306" y="2527301"/>
                <a:ext cx="2091838" cy="2515923"/>
              </a:xfrm>
              <a:prstGeom prst="roundRect">
                <a:avLst>
                  <a:gd name="adj" fmla="val 32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A1FFE4D9-4C58-8C31-87C7-B480F9DC0EF7}"/>
                  </a:ext>
                </a:extLst>
              </p:cNvPr>
              <p:cNvSpPr/>
              <p:nvPr/>
            </p:nvSpPr>
            <p:spPr>
              <a:xfrm>
                <a:off x="5072306" y="2527301"/>
                <a:ext cx="2091838" cy="3050539"/>
              </a:xfrm>
              <a:prstGeom prst="roundRect">
                <a:avLst>
                  <a:gd name="adj" fmla="val 3274"/>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B6598C8-91CC-652D-09BC-8DBB133F3FBC}"/>
                  </a:ext>
                </a:extLst>
              </p:cNvPr>
              <p:cNvSpPr/>
              <p:nvPr/>
            </p:nvSpPr>
            <p:spPr>
              <a:xfrm flipH="1">
                <a:off x="5163381" y="2650021"/>
                <a:ext cx="1492500"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困难与解决方案</a:t>
                </a:r>
              </a:p>
            </p:txBody>
          </p:sp>
          <p:cxnSp>
            <p:nvCxnSpPr>
              <p:cNvPr id="17" name="直接连接符 16">
                <a:extLst>
                  <a:ext uri="{FF2B5EF4-FFF2-40B4-BE49-F238E27FC236}">
                    <a16:creationId xmlns:a16="http://schemas.microsoft.com/office/drawing/2014/main" id="{7A7BA78B-8AAE-0AF3-7EDF-EE2A6C74E494}"/>
                  </a:ext>
                </a:extLst>
              </p:cNvPr>
              <p:cNvCxnSpPr/>
              <p:nvPr/>
            </p:nvCxnSpPr>
            <p:spPr>
              <a:xfrm>
                <a:off x="5210940" y="3249319"/>
                <a:ext cx="17672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8DCF47C8-02ED-2B5D-FEC1-88E77E084B30}"/>
                  </a:ext>
                </a:extLst>
              </p:cNvPr>
              <p:cNvSpPr/>
              <p:nvPr/>
            </p:nvSpPr>
            <p:spPr>
              <a:xfrm flipH="1">
                <a:off x="5163381" y="3358405"/>
                <a:ext cx="1909686" cy="913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en-US" altLang="zh-CN" sz="1200" dirty="0" err="1">
                    <a:solidFill>
                      <a:schemeClr val="tx1"/>
                    </a:solidFill>
                    <a:effectLst/>
                  </a:rPr>
                  <a:t>介绍</a:t>
                </a:r>
                <a:r>
                  <a:rPr lang="zh-CN" altLang="en-US" sz="1200" dirty="0">
                    <a:solidFill>
                      <a:schemeClr val="tx1"/>
                    </a:solidFill>
                    <a:effectLst/>
                  </a:rPr>
                  <a:t>制作工具和实现功能时遇到的困难和对应的解决办法与参考资料。</a:t>
                </a:r>
                <a:endParaRPr kumimoji="1" lang="en-US" altLang="zh-CN" sz="1200" dirty="0">
                  <a:solidFill>
                    <a:schemeClr val="tx1"/>
                  </a:solidFill>
                </a:endParaRPr>
              </a:p>
            </p:txBody>
          </p:sp>
        </p:grpSp>
        <p:grpSp>
          <p:nvGrpSpPr>
            <p:cNvPr id="51" name="组合 50">
              <a:extLst>
                <a:ext uri="{FF2B5EF4-FFF2-40B4-BE49-F238E27FC236}">
                  <a16:creationId xmlns:a16="http://schemas.microsoft.com/office/drawing/2014/main" id="{8965EFCF-16B2-96F7-8906-9D1D5946E879}"/>
                </a:ext>
              </a:extLst>
            </p:cNvPr>
            <p:cNvGrpSpPr/>
            <p:nvPr/>
          </p:nvGrpSpPr>
          <p:grpSpPr>
            <a:xfrm>
              <a:off x="7278259" y="2527301"/>
              <a:ext cx="2091838" cy="3050539"/>
              <a:chOff x="7278259" y="2527301"/>
              <a:chExt cx="2091838" cy="3050539"/>
            </a:xfrm>
          </p:grpSpPr>
          <p:sp>
            <p:nvSpPr>
              <p:cNvPr id="19" name="矩形: 圆角 18">
                <a:extLst>
                  <a:ext uri="{FF2B5EF4-FFF2-40B4-BE49-F238E27FC236}">
                    <a16:creationId xmlns:a16="http://schemas.microsoft.com/office/drawing/2014/main" id="{3F5E6454-FFFA-5DF3-6D25-5585DA1E808E}"/>
                  </a:ext>
                </a:extLst>
              </p:cNvPr>
              <p:cNvSpPr/>
              <p:nvPr/>
            </p:nvSpPr>
            <p:spPr>
              <a:xfrm>
                <a:off x="7278259" y="2527301"/>
                <a:ext cx="2091838" cy="2515923"/>
              </a:xfrm>
              <a:prstGeom prst="roundRect">
                <a:avLst>
                  <a:gd name="adj" fmla="val 32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E056872B-D224-62CE-4829-83FAC04EA091}"/>
                  </a:ext>
                </a:extLst>
              </p:cNvPr>
              <p:cNvSpPr/>
              <p:nvPr/>
            </p:nvSpPr>
            <p:spPr>
              <a:xfrm>
                <a:off x="7278259" y="2527301"/>
                <a:ext cx="2091838" cy="3050539"/>
              </a:xfrm>
              <a:prstGeom prst="roundRect">
                <a:avLst>
                  <a:gd name="adj" fmla="val 3274"/>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8B99FDA-4EC8-13C9-E0E6-FDD18752810A}"/>
                  </a:ext>
                </a:extLst>
              </p:cNvPr>
              <p:cNvSpPr/>
              <p:nvPr/>
            </p:nvSpPr>
            <p:spPr>
              <a:xfrm flipH="1">
                <a:off x="7369335" y="2650021"/>
                <a:ext cx="1419570"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评估与改进方案</a:t>
                </a:r>
              </a:p>
            </p:txBody>
          </p:sp>
          <p:cxnSp>
            <p:nvCxnSpPr>
              <p:cNvPr id="23" name="直接连接符 22">
                <a:extLst>
                  <a:ext uri="{FF2B5EF4-FFF2-40B4-BE49-F238E27FC236}">
                    <a16:creationId xmlns:a16="http://schemas.microsoft.com/office/drawing/2014/main" id="{08FD5EDF-42F3-9BA2-9093-774B93818261}"/>
                  </a:ext>
                </a:extLst>
              </p:cNvPr>
              <p:cNvCxnSpPr/>
              <p:nvPr/>
            </p:nvCxnSpPr>
            <p:spPr>
              <a:xfrm>
                <a:off x="7416894" y="3249319"/>
                <a:ext cx="17672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9137C8E-0EE4-6609-07DC-3AD676BAD6BC}"/>
                  </a:ext>
                </a:extLst>
              </p:cNvPr>
              <p:cNvSpPr/>
              <p:nvPr/>
            </p:nvSpPr>
            <p:spPr>
              <a:xfrm flipH="1">
                <a:off x="7369335" y="3358405"/>
                <a:ext cx="1909686" cy="674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en-US" altLang="zh-CN" sz="1200" dirty="0" err="1">
                    <a:solidFill>
                      <a:schemeClr val="tx1"/>
                    </a:solidFill>
                    <a:effectLst/>
                  </a:rPr>
                  <a:t>总结优点和不足，提出改进方案</a:t>
                </a:r>
                <a:r>
                  <a:rPr lang="zh-CN" altLang="en-US" sz="1200" dirty="0">
                    <a:solidFill>
                      <a:schemeClr val="tx1"/>
                    </a:solidFill>
                    <a:effectLst/>
                  </a:rPr>
                  <a:t>。</a:t>
                </a:r>
                <a:endParaRPr kumimoji="1" lang="en-US" altLang="zh-CN" sz="1200" dirty="0">
                  <a:solidFill>
                    <a:schemeClr val="tx1"/>
                  </a:solidFill>
                </a:endParaRPr>
              </a:p>
            </p:txBody>
          </p:sp>
        </p:grpSp>
        <p:grpSp>
          <p:nvGrpSpPr>
            <p:cNvPr id="52" name="组合 51">
              <a:extLst>
                <a:ext uri="{FF2B5EF4-FFF2-40B4-BE49-F238E27FC236}">
                  <a16:creationId xmlns:a16="http://schemas.microsoft.com/office/drawing/2014/main" id="{63821464-315F-E17A-68F8-AF444B5C6E1D}"/>
                </a:ext>
              </a:extLst>
            </p:cNvPr>
            <p:cNvGrpSpPr/>
            <p:nvPr/>
          </p:nvGrpSpPr>
          <p:grpSpPr>
            <a:xfrm>
              <a:off x="9484212" y="2527301"/>
              <a:ext cx="2091838" cy="3050539"/>
              <a:chOff x="9484212" y="2527301"/>
              <a:chExt cx="2091838" cy="3050539"/>
            </a:xfrm>
          </p:grpSpPr>
          <p:sp>
            <p:nvSpPr>
              <p:cNvPr id="25" name="矩形: 圆角 24">
                <a:extLst>
                  <a:ext uri="{FF2B5EF4-FFF2-40B4-BE49-F238E27FC236}">
                    <a16:creationId xmlns:a16="http://schemas.microsoft.com/office/drawing/2014/main" id="{C0553041-F03B-39CA-97A3-AA9139A5EA8F}"/>
                  </a:ext>
                </a:extLst>
              </p:cNvPr>
              <p:cNvSpPr/>
              <p:nvPr/>
            </p:nvSpPr>
            <p:spPr>
              <a:xfrm>
                <a:off x="9484212" y="2527301"/>
                <a:ext cx="2091838" cy="2515923"/>
              </a:xfrm>
              <a:prstGeom prst="roundRect">
                <a:avLst>
                  <a:gd name="adj" fmla="val 327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478D49FC-EFD9-AAB5-F0AD-FAB31CC7B3B2}"/>
                  </a:ext>
                </a:extLst>
              </p:cNvPr>
              <p:cNvSpPr/>
              <p:nvPr/>
            </p:nvSpPr>
            <p:spPr>
              <a:xfrm>
                <a:off x="9484212" y="2527301"/>
                <a:ext cx="2091838" cy="3050539"/>
              </a:xfrm>
              <a:prstGeom prst="roundRect">
                <a:avLst>
                  <a:gd name="adj" fmla="val 3274"/>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F700A116-9333-162B-1BE8-B14D51E69361}"/>
                  </a:ext>
                </a:extLst>
              </p:cNvPr>
              <p:cNvSpPr/>
              <p:nvPr/>
            </p:nvSpPr>
            <p:spPr>
              <a:xfrm flipH="1">
                <a:off x="9575288" y="2650021"/>
                <a:ext cx="1419570"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讨论环节</a:t>
                </a:r>
              </a:p>
            </p:txBody>
          </p:sp>
          <p:cxnSp>
            <p:nvCxnSpPr>
              <p:cNvPr id="29" name="直接连接符 28">
                <a:extLst>
                  <a:ext uri="{FF2B5EF4-FFF2-40B4-BE49-F238E27FC236}">
                    <a16:creationId xmlns:a16="http://schemas.microsoft.com/office/drawing/2014/main" id="{E5FEB5CF-4CCA-CA90-76AB-477B1C4C7E9E}"/>
                  </a:ext>
                </a:extLst>
              </p:cNvPr>
              <p:cNvCxnSpPr/>
              <p:nvPr/>
            </p:nvCxnSpPr>
            <p:spPr>
              <a:xfrm>
                <a:off x="9622847" y="3249319"/>
                <a:ext cx="17672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A2BF67E-4732-BEB6-B93D-29D554ED9A50}"/>
                  </a:ext>
                </a:extLst>
              </p:cNvPr>
              <p:cNvSpPr/>
              <p:nvPr/>
            </p:nvSpPr>
            <p:spPr>
              <a:xfrm flipH="1">
                <a:off x="9575288" y="3358405"/>
                <a:ext cx="1909686" cy="433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zh-CN" altLang="en-US" sz="1200" dirty="0">
                    <a:solidFill>
                      <a:schemeClr val="tx1"/>
                    </a:solidFill>
                    <a:effectLst/>
                  </a:rPr>
                  <a:t>宝贵的交流时间。</a:t>
                </a:r>
                <a:endParaRPr kumimoji="1" lang="en-US" altLang="zh-CN" sz="1200" dirty="0">
                  <a:solidFill>
                    <a:schemeClr val="tx1"/>
                  </a:solidFill>
                </a:endParaRPr>
              </a:p>
            </p:txBody>
          </p:sp>
        </p:grpSp>
        <p:grpSp>
          <p:nvGrpSpPr>
            <p:cNvPr id="31" name="组合 30">
              <a:extLst>
                <a:ext uri="{FF2B5EF4-FFF2-40B4-BE49-F238E27FC236}">
                  <a16:creationId xmlns:a16="http://schemas.microsoft.com/office/drawing/2014/main" id="{3D67ADB7-DA48-884D-042C-F63140F2387B}"/>
                </a:ext>
              </a:extLst>
            </p:cNvPr>
            <p:cNvGrpSpPr/>
            <p:nvPr/>
          </p:nvGrpSpPr>
          <p:grpSpPr>
            <a:xfrm>
              <a:off x="2219889" y="4890071"/>
              <a:ext cx="9265085" cy="441273"/>
              <a:chOff x="2219889" y="4510028"/>
              <a:chExt cx="9265085" cy="441273"/>
            </a:xfrm>
          </p:grpSpPr>
          <p:grpSp>
            <p:nvGrpSpPr>
              <p:cNvPr id="32" name="组合 31">
                <a:extLst>
                  <a:ext uri="{FF2B5EF4-FFF2-40B4-BE49-F238E27FC236}">
                    <a16:creationId xmlns:a16="http://schemas.microsoft.com/office/drawing/2014/main" id="{08AF31FD-82BE-6AD5-0AA3-1A935C83E86C}"/>
                  </a:ext>
                </a:extLst>
              </p:cNvPr>
              <p:cNvGrpSpPr/>
              <p:nvPr/>
            </p:nvGrpSpPr>
            <p:grpSpPr>
              <a:xfrm>
                <a:off x="2219889" y="4510028"/>
                <a:ext cx="441273" cy="441273"/>
                <a:chOff x="2832175" y="5599496"/>
                <a:chExt cx="540000" cy="540000"/>
              </a:xfrm>
            </p:grpSpPr>
            <p:sp>
              <p:nvSpPr>
                <p:cNvPr id="45" name="文本框 44">
                  <a:extLst>
                    <a:ext uri="{FF2B5EF4-FFF2-40B4-BE49-F238E27FC236}">
                      <a16:creationId xmlns:a16="http://schemas.microsoft.com/office/drawing/2014/main" id="{4A6954BA-C390-3C4A-011C-20CFBCA77B88}"/>
                    </a:ext>
                  </a:extLst>
                </p:cNvPr>
                <p:cNvSpPr txBox="1"/>
                <p:nvPr/>
              </p:nvSpPr>
              <p:spPr>
                <a:xfrm>
                  <a:off x="2832175" y="5599496"/>
                  <a:ext cx="540000" cy="540000"/>
                </a:xfrm>
                <a:prstGeom prst="roundRect">
                  <a:avLst>
                    <a:gd name="adj" fmla="val 50000"/>
                  </a:avLst>
                </a:prstGeom>
                <a:solidFill>
                  <a:srgbClr val="FFFFFF"/>
                </a:solidFill>
              </p:spPr>
              <p:txBody>
                <a:bodyPr wrap="none" lIns="108000" tIns="108000" rIns="108000" bIns="108000" rtlCol="0" anchor="ctr" anchorCtr="0">
                  <a:noAutofit/>
                </a:bodyPr>
                <a:lstStyle/>
                <a:p>
                  <a:pPr algn="ctr"/>
                  <a:endParaRPr kumimoji="1" lang="zh-CN" altLang="en-US" sz="2000" b="1" dirty="0">
                    <a:noFill/>
                  </a:endParaRPr>
                </a:p>
              </p:txBody>
            </p:sp>
            <p:sp>
              <p:nvSpPr>
                <p:cNvPr id="46" name="任意多边形: 形状 45">
                  <a:extLst>
                    <a:ext uri="{FF2B5EF4-FFF2-40B4-BE49-F238E27FC236}">
                      <a16:creationId xmlns:a16="http://schemas.microsoft.com/office/drawing/2014/main" id="{AA8C6610-E10E-994C-BD6E-ABD7A29E35A3}"/>
                    </a:ext>
                  </a:extLst>
                </p:cNvPr>
                <p:cNvSpPr/>
                <p:nvPr/>
              </p:nvSpPr>
              <p:spPr>
                <a:xfrm>
                  <a:off x="2989061" y="5731793"/>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33" name="组合 32">
                <a:extLst>
                  <a:ext uri="{FF2B5EF4-FFF2-40B4-BE49-F238E27FC236}">
                    <a16:creationId xmlns:a16="http://schemas.microsoft.com/office/drawing/2014/main" id="{4849FF5B-6C03-DFCA-BA7E-3E81506A9A11}"/>
                  </a:ext>
                </a:extLst>
              </p:cNvPr>
              <p:cNvGrpSpPr/>
              <p:nvPr/>
            </p:nvGrpSpPr>
            <p:grpSpPr>
              <a:xfrm>
                <a:off x="4425842" y="4510028"/>
                <a:ext cx="441273" cy="441273"/>
                <a:chOff x="3708127" y="5599496"/>
                <a:chExt cx="540000" cy="540000"/>
              </a:xfrm>
            </p:grpSpPr>
            <p:sp>
              <p:nvSpPr>
                <p:cNvPr id="43" name="文本框 42">
                  <a:extLst>
                    <a:ext uri="{FF2B5EF4-FFF2-40B4-BE49-F238E27FC236}">
                      <a16:creationId xmlns:a16="http://schemas.microsoft.com/office/drawing/2014/main" id="{8FA12CDC-F643-E8A7-EF60-CF68F937197B}"/>
                    </a:ext>
                  </a:extLst>
                </p:cNvPr>
                <p:cNvSpPr txBox="1"/>
                <p:nvPr/>
              </p:nvSpPr>
              <p:spPr>
                <a:xfrm>
                  <a:off x="3708127" y="5599496"/>
                  <a:ext cx="540000" cy="540000"/>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endParaRPr>
                </a:p>
              </p:txBody>
            </p:sp>
            <p:sp>
              <p:nvSpPr>
                <p:cNvPr id="44" name="任意多边形: 形状 43">
                  <a:extLst>
                    <a:ext uri="{FF2B5EF4-FFF2-40B4-BE49-F238E27FC236}">
                      <a16:creationId xmlns:a16="http://schemas.microsoft.com/office/drawing/2014/main" id="{959EA901-1456-AFB5-5856-CCD24C17DEB3}"/>
                    </a:ext>
                  </a:extLst>
                </p:cNvPr>
                <p:cNvSpPr/>
                <p:nvPr/>
              </p:nvSpPr>
              <p:spPr>
                <a:xfrm>
                  <a:off x="3850260" y="5734252"/>
                  <a:ext cx="255734" cy="270488"/>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34" name="组合 33">
                <a:extLst>
                  <a:ext uri="{FF2B5EF4-FFF2-40B4-BE49-F238E27FC236}">
                    <a16:creationId xmlns:a16="http://schemas.microsoft.com/office/drawing/2014/main" id="{C11CA712-C6D9-A2A8-A2BE-7BF900A97253}"/>
                  </a:ext>
                </a:extLst>
              </p:cNvPr>
              <p:cNvGrpSpPr/>
              <p:nvPr/>
            </p:nvGrpSpPr>
            <p:grpSpPr>
              <a:xfrm>
                <a:off x="6631794" y="4510028"/>
                <a:ext cx="441273" cy="441273"/>
                <a:chOff x="4584079" y="5599496"/>
                <a:chExt cx="540000" cy="540000"/>
              </a:xfrm>
            </p:grpSpPr>
            <p:sp>
              <p:nvSpPr>
                <p:cNvPr id="41" name="文本框 40">
                  <a:extLst>
                    <a:ext uri="{FF2B5EF4-FFF2-40B4-BE49-F238E27FC236}">
                      <a16:creationId xmlns:a16="http://schemas.microsoft.com/office/drawing/2014/main" id="{B32271AF-9292-2073-AC1D-F43B39608533}"/>
                    </a:ext>
                  </a:extLst>
                </p:cNvPr>
                <p:cNvSpPr txBox="1"/>
                <p:nvPr/>
              </p:nvSpPr>
              <p:spPr>
                <a:xfrm>
                  <a:off x="4584079" y="5599496"/>
                  <a:ext cx="540000" cy="540000"/>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endParaRPr>
                </a:p>
              </p:txBody>
            </p:sp>
            <p:sp>
              <p:nvSpPr>
                <p:cNvPr id="42" name="任意多边形: 形状 41">
                  <a:extLst>
                    <a:ext uri="{FF2B5EF4-FFF2-40B4-BE49-F238E27FC236}">
                      <a16:creationId xmlns:a16="http://schemas.microsoft.com/office/drawing/2014/main" id="{B528FE17-93A1-A432-F5E6-04F89A083CEB}"/>
                    </a:ext>
                  </a:extLst>
                </p:cNvPr>
                <p:cNvSpPr/>
                <p:nvPr/>
              </p:nvSpPr>
              <p:spPr>
                <a:xfrm>
                  <a:off x="4716376" y="5766219"/>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35" name="组合 34">
                <a:extLst>
                  <a:ext uri="{FF2B5EF4-FFF2-40B4-BE49-F238E27FC236}">
                    <a16:creationId xmlns:a16="http://schemas.microsoft.com/office/drawing/2014/main" id="{7341942C-070E-B137-AD88-33C4FCADD12F}"/>
                  </a:ext>
                </a:extLst>
              </p:cNvPr>
              <p:cNvGrpSpPr/>
              <p:nvPr/>
            </p:nvGrpSpPr>
            <p:grpSpPr>
              <a:xfrm>
                <a:off x="8837748" y="4510028"/>
                <a:ext cx="441273" cy="441273"/>
                <a:chOff x="5460031" y="5599496"/>
                <a:chExt cx="540000" cy="540000"/>
              </a:xfrm>
            </p:grpSpPr>
            <p:sp>
              <p:nvSpPr>
                <p:cNvPr id="39" name="文本框 38">
                  <a:extLst>
                    <a:ext uri="{FF2B5EF4-FFF2-40B4-BE49-F238E27FC236}">
                      <a16:creationId xmlns:a16="http://schemas.microsoft.com/office/drawing/2014/main" id="{F4E7E218-AED8-F1EE-2EB4-6E05A49D2C69}"/>
                    </a:ext>
                  </a:extLst>
                </p:cNvPr>
                <p:cNvSpPr txBox="1"/>
                <p:nvPr/>
              </p:nvSpPr>
              <p:spPr>
                <a:xfrm>
                  <a:off x="5460031" y="5599496"/>
                  <a:ext cx="540000" cy="540000"/>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endParaRPr>
                </a:p>
              </p:txBody>
            </p:sp>
            <p:sp>
              <p:nvSpPr>
                <p:cNvPr id="40" name="任意多边形: 形状 39">
                  <a:extLst>
                    <a:ext uri="{FF2B5EF4-FFF2-40B4-BE49-F238E27FC236}">
                      <a16:creationId xmlns:a16="http://schemas.microsoft.com/office/drawing/2014/main" id="{F6887B90-FAB2-D807-1B2D-CCBBCF47524A}"/>
                    </a:ext>
                  </a:extLst>
                </p:cNvPr>
                <p:cNvSpPr/>
                <p:nvPr/>
              </p:nvSpPr>
              <p:spPr>
                <a:xfrm>
                  <a:off x="5604182" y="5734497"/>
                  <a:ext cx="251698" cy="269998"/>
                </a:xfrm>
                <a:custGeom>
                  <a:avLst/>
                  <a:gdLst>
                    <a:gd name="connsiteX0" fmla="*/ 8356 w 487477"/>
                    <a:gd name="connsiteY0" fmla="*/ 512114 h 522922"/>
                    <a:gd name="connsiteX1" fmla="*/ 8356 w 487477"/>
                    <a:gd name="connsiteY1" fmla="*/ 512114 h 522922"/>
                    <a:gd name="connsiteX2" fmla="*/ 8356 w 487477"/>
                    <a:gd name="connsiteY2" fmla="*/ 512114 h 522922"/>
                    <a:gd name="connsiteX3" fmla="*/ 7404 w 487477"/>
                    <a:gd name="connsiteY3" fmla="*/ 511161 h 522922"/>
                    <a:gd name="connsiteX4" fmla="*/ 5499 w 487477"/>
                    <a:gd name="connsiteY4" fmla="*/ 508303 h 522922"/>
                    <a:gd name="connsiteX5" fmla="*/ 5499 w 487477"/>
                    <a:gd name="connsiteY5" fmla="*/ 508303 h 522922"/>
                    <a:gd name="connsiteX6" fmla="*/ 5499 w 487477"/>
                    <a:gd name="connsiteY6" fmla="*/ 507351 h 522922"/>
                    <a:gd name="connsiteX7" fmla="*/ 4546 w 487477"/>
                    <a:gd name="connsiteY7" fmla="*/ 505446 h 522922"/>
                    <a:gd name="connsiteX8" fmla="*/ 3593 w 487477"/>
                    <a:gd name="connsiteY8" fmla="*/ 503541 h 522922"/>
                    <a:gd name="connsiteX9" fmla="*/ 3593 w 487477"/>
                    <a:gd name="connsiteY9" fmla="*/ 503541 h 522922"/>
                    <a:gd name="connsiteX10" fmla="*/ 3593 w 487477"/>
                    <a:gd name="connsiteY10" fmla="*/ 503541 h 522922"/>
                    <a:gd name="connsiteX11" fmla="*/ 3593 w 487477"/>
                    <a:gd name="connsiteY11" fmla="*/ 503541 h 522922"/>
                    <a:gd name="connsiteX12" fmla="*/ 2641 w 487477"/>
                    <a:gd name="connsiteY12" fmla="*/ 501636 h 522922"/>
                    <a:gd name="connsiteX13" fmla="*/ 2641 w 487477"/>
                    <a:gd name="connsiteY13" fmla="*/ 500684 h 522922"/>
                    <a:gd name="connsiteX14" fmla="*/ 1689 w 487477"/>
                    <a:gd name="connsiteY14" fmla="*/ 498778 h 522922"/>
                    <a:gd name="connsiteX15" fmla="*/ 736 w 487477"/>
                    <a:gd name="connsiteY15" fmla="*/ 494968 h 522922"/>
                    <a:gd name="connsiteX16" fmla="*/ 736 w 487477"/>
                    <a:gd name="connsiteY16" fmla="*/ 492111 h 522922"/>
                    <a:gd name="connsiteX17" fmla="*/ 736 w 487477"/>
                    <a:gd name="connsiteY17" fmla="*/ 485443 h 522922"/>
                    <a:gd name="connsiteX18" fmla="*/ 5499 w 487477"/>
                    <a:gd name="connsiteY18" fmla="*/ 467346 h 522922"/>
                    <a:gd name="connsiteX19" fmla="*/ 155041 w 487477"/>
                    <a:gd name="connsiteY19" fmla="*/ 151116 h 522922"/>
                    <a:gd name="connsiteX20" fmla="*/ 158851 w 487477"/>
                    <a:gd name="connsiteY20" fmla="*/ 134924 h 522922"/>
                    <a:gd name="connsiteX21" fmla="*/ 158851 w 487477"/>
                    <a:gd name="connsiteY21" fmla="*/ 19671 h 522922"/>
                    <a:gd name="connsiteX22" fmla="*/ 120751 w 487477"/>
                    <a:gd name="connsiteY22" fmla="*/ 19671 h 522922"/>
                    <a:gd name="connsiteX23" fmla="*/ 120751 w 487477"/>
                    <a:gd name="connsiteY23" fmla="*/ 621 h 522922"/>
                    <a:gd name="connsiteX24" fmla="*/ 368401 w 487477"/>
                    <a:gd name="connsiteY24" fmla="*/ 621 h 522922"/>
                    <a:gd name="connsiteX25" fmla="*/ 368401 w 487477"/>
                    <a:gd name="connsiteY25" fmla="*/ 19671 h 522922"/>
                    <a:gd name="connsiteX26" fmla="*/ 330301 w 487477"/>
                    <a:gd name="connsiteY26" fmla="*/ 19671 h 522922"/>
                    <a:gd name="connsiteX27" fmla="*/ 330301 w 487477"/>
                    <a:gd name="connsiteY27" fmla="*/ 134924 h 522922"/>
                    <a:gd name="connsiteX28" fmla="*/ 334111 w 487477"/>
                    <a:gd name="connsiteY28" fmla="*/ 151116 h 522922"/>
                    <a:gd name="connsiteX29" fmla="*/ 483654 w 487477"/>
                    <a:gd name="connsiteY29" fmla="*/ 467346 h 522922"/>
                    <a:gd name="connsiteX30" fmla="*/ 485558 w 487477"/>
                    <a:gd name="connsiteY30" fmla="*/ 504493 h 522922"/>
                    <a:gd name="connsiteX31" fmla="*/ 485558 w 487477"/>
                    <a:gd name="connsiteY31" fmla="*/ 504493 h 522922"/>
                    <a:gd name="connsiteX32" fmla="*/ 484606 w 487477"/>
                    <a:gd name="connsiteY32" fmla="*/ 506399 h 522922"/>
                    <a:gd name="connsiteX33" fmla="*/ 459841 w 487477"/>
                    <a:gd name="connsiteY33" fmla="*/ 523543 h 522922"/>
                    <a:gd name="connsiteX34" fmla="*/ 457936 w 487477"/>
                    <a:gd name="connsiteY34" fmla="*/ 523543 h 522922"/>
                    <a:gd name="connsiteX35" fmla="*/ 32168 w 487477"/>
                    <a:gd name="connsiteY35" fmla="*/ 523543 h 522922"/>
                    <a:gd name="connsiteX36" fmla="*/ 30264 w 487477"/>
                    <a:gd name="connsiteY36" fmla="*/ 523543 h 522922"/>
                    <a:gd name="connsiteX37" fmla="*/ 27406 w 487477"/>
                    <a:gd name="connsiteY37" fmla="*/ 523543 h 522922"/>
                    <a:gd name="connsiteX38" fmla="*/ 23596 w 487477"/>
                    <a:gd name="connsiteY38" fmla="*/ 522591 h 522922"/>
                    <a:gd name="connsiteX39" fmla="*/ 23596 w 487477"/>
                    <a:gd name="connsiteY39" fmla="*/ 522591 h 522922"/>
                    <a:gd name="connsiteX40" fmla="*/ 17881 w 487477"/>
                    <a:gd name="connsiteY40" fmla="*/ 520686 h 522922"/>
                    <a:gd name="connsiteX41" fmla="*/ 15976 w 487477"/>
                    <a:gd name="connsiteY41" fmla="*/ 519734 h 522922"/>
                    <a:gd name="connsiteX42" fmla="*/ 15024 w 487477"/>
                    <a:gd name="connsiteY42" fmla="*/ 518781 h 522922"/>
                    <a:gd name="connsiteX43" fmla="*/ 10261 w 487477"/>
                    <a:gd name="connsiteY43" fmla="*/ 514971 h 522922"/>
                    <a:gd name="connsiteX44" fmla="*/ 8356 w 487477"/>
                    <a:gd name="connsiteY44" fmla="*/ 512114 h 522922"/>
                    <a:gd name="connsiteX45" fmla="*/ 8356 w 487477"/>
                    <a:gd name="connsiteY45" fmla="*/ 512114 h 522922"/>
                    <a:gd name="connsiteX46" fmla="*/ 255054 w 487477"/>
                    <a:gd name="connsiteY46" fmla="*/ 402576 h 522922"/>
                    <a:gd name="connsiteX47" fmla="*/ 252196 w 487477"/>
                    <a:gd name="connsiteY47" fmla="*/ 404481 h 522922"/>
                    <a:gd name="connsiteX48" fmla="*/ 246481 w 487477"/>
                    <a:gd name="connsiteY48" fmla="*/ 408291 h 522922"/>
                    <a:gd name="connsiteX49" fmla="*/ 55029 w 487477"/>
                    <a:gd name="connsiteY49" fmla="*/ 414959 h 522922"/>
                    <a:gd name="connsiteX50" fmla="*/ 51218 w 487477"/>
                    <a:gd name="connsiteY50" fmla="*/ 413053 h 522922"/>
                    <a:gd name="connsiteX51" fmla="*/ 22643 w 487477"/>
                    <a:gd name="connsiteY51" fmla="*/ 474014 h 522922"/>
                    <a:gd name="connsiteX52" fmla="*/ 21691 w 487477"/>
                    <a:gd name="connsiteY52" fmla="*/ 475918 h 522922"/>
                    <a:gd name="connsiteX53" fmla="*/ 21691 w 487477"/>
                    <a:gd name="connsiteY53" fmla="*/ 495921 h 522922"/>
                    <a:gd name="connsiteX54" fmla="*/ 29311 w 487477"/>
                    <a:gd name="connsiteY54" fmla="*/ 502589 h 522922"/>
                    <a:gd name="connsiteX55" fmla="*/ 30264 w 487477"/>
                    <a:gd name="connsiteY55" fmla="*/ 502589 h 522922"/>
                    <a:gd name="connsiteX56" fmla="*/ 31216 w 487477"/>
                    <a:gd name="connsiteY56" fmla="*/ 502589 h 522922"/>
                    <a:gd name="connsiteX57" fmla="*/ 456983 w 487477"/>
                    <a:gd name="connsiteY57" fmla="*/ 502589 h 522922"/>
                    <a:gd name="connsiteX58" fmla="*/ 457936 w 487477"/>
                    <a:gd name="connsiteY58" fmla="*/ 502589 h 522922"/>
                    <a:gd name="connsiteX59" fmla="*/ 466508 w 487477"/>
                    <a:gd name="connsiteY59" fmla="*/ 495921 h 522922"/>
                    <a:gd name="connsiteX60" fmla="*/ 467461 w 487477"/>
                    <a:gd name="connsiteY60" fmla="*/ 477824 h 522922"/>
                    <a:gd name="connsiteX61" fmla="*/ 466508 w 487477"/>
                    <a:gd name="connsiteY61" fmla="*/ 475918 h 522922"/>
                    <a:gd name="connsiteX62" fmla="*/ 465556 w 487477"/>
                    <a:gd name="connsiteY62" fmla="*/ 474014 h 522922"/>
                    <a:gd name="connsiteX63" fmla="*/ 423646 w 487477"/>
                    <a:gd name="connsiteY63" fmla="*/ 385431 h 522922"/>
                    <a:gd name="connsiteX64" fmla="*/ 255054 w 487477"/>
                    <a:gd name="connsiteY64" fmla="*/ 402576 h 522922"/>
                    <a:gd name="connsiteX65" fmla="*/ 305536 w 487477"/>
                    <a:gd name="connsiteY65" fmla="*/ 255891 h 522922"/>
                    <a:gd name="connsiteX66" fmla="*/ 272199 w 487477"/>
                    <a:gd name="connsiteY66" fmla="*/ 289228 h 522922"/>
                    <a:gd name="connsiteX67" fmla="*/ 305536 w 487477"/>
                    <a:gd name="connsiteY67" fmla="*/ 322566 h 522922"/>
                    <a:gd name="connsiteX68" fmla="*/ 338874 w 487477"/>
                    <a:gd name="connsiteY68" fmla="*/ 289228 h 522922"/>
                    <a:gd name="connsiteX69" fmla="*/ 305536 w 487477"/>
                    <a:gd name="connsiteY69" fmla="*/ 255891 h 52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36" name="组合 35">
                <a:extLst>
                  <a:ext uri="{FF2B5EF4-FFF2-40B4-BE49-F238E27FC236}">
                    <a16:creationId xmlns:a16="http://schemas.microsoft.com/office/drawing/2014/main" id="{07AC725C-1A79-DFF2-55C8-A94ED9063997}"/>
                  </a:ext>
                </a:extLst>
              </p:cNvPr>
              <p:cNvGrpSpPr/>
              <p:nvPr/>
            </p:nvGrpSpPr>
            <p:grpSpPr>
              <a:xfrm>
                <a:off x="11043701" y="4510028"/>
                <a:ext cx="441273" cy="441273"/>
                <a:chOff x="11043701" y="4186372"/>
                <a:chExt cx="441273" cy="441273"/>
              </a:xfrm>
            </p:grpSpPr>
            <p:sp>
              <p:nvSpPr>
                <p:cNvPr id="37" name="文本框 36">
                  <a:extLst>
                    <a:ext uri="{FF2B5EF4-FFF2-40B4-BE49-F238E27FC236}">
                      <a16:creationId xmlns:a16="http://schemas.microsoft.com/office/drawing/2014/main" id="{51A03127-4F51-73D4-6909-DF89082A9CEB}"/>
                    </a:ext>
                  </a:extLst>
                </p:cNvPr>
                <p:cNvSpPr txBox="1"/>
                <p:nvPr/>
              </p:nvSpPr>
              <p:spPr>
                <a:xfrm>
                  <a:off x="11043701" y="4186372"/>
                  <a:ext cx="441273" cy="441273"/>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endParaRPr>
                </a:p>
              </p:txBody>
            </p:sp>
            <p:sp>
              <p:nvSpPr>
                <p:cNvPr id="38" name="任意多边形: 形状 37">
                  <a:extLst>
                    <a:ext uri="{FF2B5EF4-FFF2-40B4-BE49-F238E27FC236}">
                      <a16:creationId xmlns:a16="http://schemas.microsoft.com/office/drawing/2014/main" id="{545E8AE4-0872-D717-E145-E805F5D9BA9D}"/>
                    </a:ext>
                  </a:extLst>
                </p:cNvPr>
                <p:cNvSpPr/>
                <p:nvPr/>
              </p:nvSpPr>
              <p:spPr>
                <a:xfrm>
                  <a:off x="11151810" y="4296491"/>
                  <a:ext cx="225056" cy="221035"/>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599 h 523875"/>
                    <a:gd name="connsiteX30" fmla="*/ 11342 w 533400"/>
                    <a:gd name="connsiteY30" fmla="*/ 175881 h 523875"/>
                    <a:gd name="connsiteX31" fmla="*/ 56109 w 533400"/>
                    <a:gd name="connsiteY31" fmla="*/ 127304 h 523875"/>
                    <a:gd name="connsiteX32" fmla="*/ 8373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957" y="276846"/>
                        <a:pt x="372339" y="289229"/>
                        <a:pt x="372339" y="305421"/>
                      </a:cubicBezTo>
                      <a:lnTo>
                        <a:pt x="372339" y="495921"/>
                      </a:lnTo>
                      <a:cubicBezTo>
                        <a:pt x="372339" y="512114"/>
                        <a:pt x="359957" y="524496"/>
                        <a:pt x="343764" y="524496"/>
                      </a:cubicBezTo>
                      <a:lnTo>
                        <a:pt x="191364" y="524496"/>
                      </a:lnTo>
                      <a:cubicBezTo>
                        <a:pt x="175171" y="524496"/>
                        <a:pt x="162789" y="512114"/>
                        <a:pt x="162789" y="495921"/>
                      </a:cubicBezTo>
                      <a:lnTo>
                        <a:pt x="162789" y="305421"/>
                      </a:lnTo>
                      <a:cubicBezTo>
                        <a:pt x="162789" y="289229"/>
                        <a:pt x="175171" y="276846"/>
                        <a:pt x="191364" y="276846"/>
                      </a:cubicBezTo>
                      <a:lnTo>
                        <a:pt x="343764" y="276846"/>
                      </a:lnTo>
                      <a:close/>
                      <a:moveTo>
                        <a:pt x="143739" y="114921"/>
                      </a:moveTo>
                      <a:cubicBezTo>
                        <a:pt x="143739" y="134924"/>
                        <a:pt x="159932" y="152069"/>
                        <a:pt x="179934" y="153021"/>
                      </a:cubicBezTo>
                      <a:lnTo>
                        <a:pt x="181839" y="153021"/>
                      </a:lnTo>
                      <a:lnTo>
                        <a:pt x="353289" y="153021"/>
                      </a:lnTo>
                      <a:cubicBezTo>
                        <a:pt x="373292" y="153021"/>
                        <a:pt x="390436" y="136829"/>
                        <a:pt x="391389" y="116826"/>
                      </a:cubicBezTo>
                      <a:lnTo>
                        <a:pt x="391389" y="114921"/>
                      </a:lnTo>
                      <a:lnTo>
                        <a:pt x="505689" y="114921"/>
                      </a:lnTo>
                      <a:cubicBezTo>
                        <a:pt x="521882" y="114921"/>
                        <a:pt x="534264" y="127304"/>
                        <a:pt x="534264" y="143496"/>
                      </a:cubicBezTo>
                      <a:lnTo>
                        <a:pt x="534264" y="381621"/>
                      </a:lnTo>
                      <a:cubicBezTo>
                        <a:pt x="534264" y="397814"/>
                        <a:pt x="521882" y="410196"/>
                        <a:pt x="505689" y="410196"/>
                      </a:cubicBezTo>
                      <a:lnTo>
                        <a:pt x="391389" y="410196"/>
                      </a:lnTo>
                      <a:lnTo>
                        <a:pt x="391389" y="295896"/>
                      </a:lnTo>
                      <a:cubicBezTo>
                        <a:pt x="391389" y="275894"/>
                        <a:pt x="375196" y="258749"/>
                        <a:pt x="355194" y="257796"/>
                      </a:cubicBezTo>
                      <a:lnTo>
                        <a:pt x="353289" y="257796"/>
                      </a:lnTo>
                      <a:lnTo>
                        <a:pt x="181839" y="257796"/>
                      </a:lnTo>
                      <a:cubicBezTo>
                        <a:pt x="161836" y="257796"/>
                        <a:pt x="144692" y="273989"/>
                        <a:pt x="143739" y="293991"/>
                      </a:cubicBezTo>
                      <a:lnTo>
                        <a:pt x="143739" y="295896"/>
                      </a:lnTo>
                      <a:lnTo>
                        <a:pt x="143739" y="410196"/>
                      </a:lnTo>
                      <a:lnTo>
                        <a:pt x="29439" y="410196"/>
                      </a:lnTo>
                      <a:cubicBezTo>
                        <a:pt x="13246" y="410196"/>
                        <a:pt x="864" y="397814"/>
                        <a:pt x="864" y="381621"/>
                      </a:cubicBezTo>
                      <a:lnTo>
                        <a:pt x="864" y="201599"/>
                      </a:lnTo>
                      <a:cubicBezTo>
                        <a:pt x="864" y="192074"/>
                        <a:pt x="4674" y="182549"/>
                        <a:pt x="11342" y="175881"/>
                      </a:cubicBezTo>
                      <a:lnTo>
                        <a:pt x="56109" y="127304"/>
                      </a:lnTo>
                      <a:cubicBezTo>
                        <a:pt x="63729" y="119684"/>
                        <a:pt x="73254" y="114921"/>
                        <a:pt x="83732" y="114921"/>
                      </a:cubicBezTo>
                      <a:lnTo>
                        <a:pt x="143739" y="114921"/>
                      </a:lnTo>
                      <a:close/>
                      <a:moveTo>
                        <a:pt x="462827" y="172071"/>
                      </a:moveTo>
                      <a:cubicBezTo>
                        <a:pt x="455207" y="172071"/>
                        <a:pt x="448539" y="178739"/>
                        <a:pt x="448539" y="186359"/>
                      </a:cubicBezTo>
                      <a:cubicBezTo>
                        <a:pt x="448539" y="193979"/>
                        <a:pt x="455207" y="200646"/>
                        <a:pt x="462827" y="200646"/>
                      </a:cubicBezTo>
                      <a:cubicBezTo>
                        <a:pt x="470446" y="200646"/>
                        <a:pt x="477114" y="193979"/>
                        <a:pt x="477114" y="186359"/>
                      </a:cubicBezTo>
                      <a:cubicBezTo>
                        <a:pt x="477114" y="178739"/>
                        <a:pt x="470446" y="172071"/>
                        <a:pt x="462827" y="172071"/>
                      </a:cubicBezTo>
                      <a:close/>
                      <a:moveTo>
                        <a:pt x="343764" y="621"/>
                      </a:moveTo>
                      <a:cubicBezTo>
                        <a:pt x="359957" y="621"/>
                        <a:pt x="372339" y="13004"/>
                        <a:pt x="372339" y="29196"/>
                      </a:cubicBezTo>
                      <a:lnTo>
                        <a:pt x="372339" y="105396"/>
                      </a:lnTo>
                      <a:cubicBezTo>
                        <a:pt x="372339" y="121589"/>
                        <a:pt x="359957" y="133971"/>
                        <a:pt x="343764" y="133971"/>
                      </a:cubicBezTo>
                      <a:lnTo>
                        <a:pt x="191364" y="133971"/>
                      </a:lnTo>
                      <a:cubicBezTo>
                        <a:pt x="175171" y="133971"/>
                        <a:pt x="162789" y="121589"/>
                        <a:pt x="162789" y="105396"/>
                      </a:cubicBezTo>
                      <a:lnTo>
                        <a:pt x="162789" y="29196"/>
                      </a:lnTo>
                      <a:cubicBezTo>
                        <a:pt x="162789" y="13004"/>
                        <a:pt x="175171" y="621"/>
                        <a:pt x="191364" y="621"/>
                      </a:cubicBezTo>
                      <a:lnTo>
                        <a:pt x="343764" y="621"/>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sp>
          <p:nvSpPr>
            <p:cNvPr id="47" name="矩形 46">
              <a:extLst>
                <a:ext uri="{FF2B5EF4-FFF2-40B4-BE49-F238E27FC236}">
                  <a16:creationId xmlns:a16="http://schemas.microsoft.com/office/drawing/2014/main" id="{52D4F871-DF5B-5105-1C6C-B10030F5612F}"/>
                </a:ext>
              </a:extLst>
            </p:cNvPr>
            <p:cNvSpPr/>
            <p:nvPr/>
          </p:nvSpPr>
          <p:spPr>
            <a:xfrm>
              <a:off x="660400" y="1191855"/>
              <a:ext cx="108585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buSzPct val="25000"/>
              </a:pPr>
              <a:endParaRPr lang="en-US" altLang="zh-CN" sz="2400" b="1" dirty="0">
                <a:solidFill>
                  <a:schemeClr val="tx1"/>
                </a:solidFill>
              </a:endParaRPr>
            </a:p>
          </p:txBody>
        </p:sp>
      </p:grpSp>
      <p:sp>
        <p:nvSpPr>
          <p:cNvPr id="54" name="标题 53"/>
          <p:cNvSpPr>
            <a:spLocks noGrp="1"/>
          </p:cNvSpPr>
          <p:nvPr>
            <p:ph type="title"/>
          </p:nvPr>
        </p:nvSpPr>
        <p:spPr/>
        <p:txBody>
          <a:bodyPr/>
          <a:lstStyle/>
          <a:p>
            <a:pPr lvl="0"/>
            <a:r>
              <a:rPr lang="en-US" dirty="0" err="1"/>
              <a:t>大纲</a:t>
            </a:r>
            <a:endParaRPr lang="en-US" dirty="0"/>
          </a:p>
        </p:txBody>
      </p:sp>
    </p:spTree>
    <p:extLst>
      <p:ext uri="{BB962C8B-B14F-4D97-AF65-F5344CB8AC3E}">
        <p14:creationId xmlns:p14="http://schemas.microsoft.com/office/powerpoint/2010/main" val="44134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t>Thank you</a:t>
            </a:r>
          </a:p>
        </p:txBody>
      </p:sp>
    </p:spTree>
    <p:extLst>
      <p:ext uri="{BB962C8B-B14F-4D97-AF65-F5344CB8AC3E}">
        <p14:creationId xmlns:p14="http://schemas.microsoft.com/office/powerpoint/2010/main" val="209363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CB0C8A1F-E416-2879-521B-E888E32281CE}"/>
              </a:ext>
            </a:extLst>
          </p:cNvPr>
          <p:cNvCxnSpPr>
            <a:cxnSpLocks/>
          </p:cNvCxnSpPr>
          <p:nvPr/>
        </p:nvCxnSpPr>
        <p:spPr>
          <a:xfrm>
            <a:off x="783771" y="3482428"/>
            <a:ext cx="540261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占位符 2">
            <a:extLst>
              <a:ext uri="{FF2B5EF4-FFF2-40B4-BE49-F238E27FC236}">
                <a16:creationId xmlns:a16="http://schemas.microsoft.com/office/drawing/2014/main" id="{176CECBA-31BD-DE73-96DD-46D22730B05D}"/>
              </a:ext>
            </a:extLst>
          </p:cNvPr>
          <p:cNvSpPr>
            <a:spLocks noGrp="1"/>
          </p:cNvSpPr>
          <p:nvPr>
            <p:ph type="body" sz="quarter" idx="13"/>
          </p:nvPr>
        </p:nvSpPr>
        <p:spPr/>
        <p:txBody>
          <a:bodyPr/>
          <a:lstStyle/>
          <a:p>
            <a:endParaRPr lang="zh-CN" altLang="en-US"/>
          </a:p>
        </p:txBody>
      </p:sp>
      <p:sp>
        <p:nvSpPr>
          <p:cNvPr id="2" name="标题 1">
            <a:extLst>
              <a:ext uri="{FF2B5EF4-FFF2-40B4-BE49-F238E27FC236}">
                <a16:creationId xmlns:a16="http://schemas.microsoft.com/office/drawing/2014/main" id="{ADDFE706-5524-384B-2B36-80B9CA9BC62A}"/>
              </a:ext>
            </a:extLst>
          </p:cNvPr>
          <p:cNvSpPr txBox="1">
            <a:spLocks/>
          </p:cNvSpPr>
          <p:nvPr/>
        </p:nvSpPr>
        <p:spPr>
          <a:xfrm>
            <a:off x="540957" y="2441514"/>
            <a:ext cx="5765250" cy="987399"/>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01.现有图像处理工具特点</a:t>
            </a:r>
          </a:p>
        </p:txBody>
      </p:sp>
    </p:spTree>
    <p:extLst>
      <p:ext uri="{BB962C8B-B14F-4D97-AF65-F5344CB8AC3E}">
        <p14:creationId xmlns:p14="http://schemas.microsoft.com/office/powerpoint/2010/main" val="66336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350" y="0"/>
            <a:ext cx="12192000" cy="6858000"/>
            <a:chOff x="0" y="0"/>
            <a:chExt cx="12192000" cy="6858000"/>
          </a:xfrm>
        </p:grpSpPr>
        <p:sp>
          <p:nvSpPr>
            <p:cNvPr id="38" name="矩形 37">
              <a:extLst>
                <a:ext uri="{FF2B5EF4-FFF2-40B4-BE49-F238E27FC236}">
                  <a16:creationId xmlns:a16="http://schemas.microsoft.com/office/drawing/2014/main" id="{BD5F0264-E9F5-474E-B172-BEE5149CB18F}"/>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85B9E59-312A-4E0F-8BE9-567D1FF4143E}"/>
                </a:ext>
              </a:extLst>
            </p:cNvPr>
            <p:cNvSpPr/>
            <p:nvPr/>
          </p:nvSpPr>
          <p:spPr>
            <a:xfrm>
              <a:off x="666750" y="1182141"/>
              <a:ext cx="10858500" cy="461665"/>
            </a:xfrm>
            <a:prstGeom prst="rect">
              <a:avLst/>
            </a:prstGeom>
          </p:spPr>
          <p:txBody>
            <a:bodyPr wrap="square" anchor="b" anchorCtr="0">
              <a:spAutoFit/>
            </a:bodyPr>
            <a:lstStyle/>
            <a:p>
              <a:pPr>
                <a:buSzPct val="25000"/>
              </a:pPr>
              <a:r>
                <a:rPr lang="en-US" altLang="zh-CN" sz="2400" b="1" dirty="0" err="1">
                  <a:solidFill>
                    <a:schemeClr val="tx1"/>
                  </a:solidFill>
                </a:rPr>
                <a:t>一些市面上主流的图片处理软件</a:t>
              </a:r>
              <a:endParaRPr lang="en-US" altLang="zh-CN" sz="2400" b="1" dirty="0">
                <a:solidFill>
                  <a:schemeClr val="tx1"/>
                </a:solidFill>
              </a:endParaRPr>
            </a:p>
          </p:txBody>
        </p:sp>
        <p:grpSp>
          <p:nvGrpSpPr>
            <p:cNvPr id="16" name="组合 15">
              <a:extLst>
                <a:ext uri="{FF2B5EF4-FFF2-40B4-BE49-F238E27FC236}">
                  <a16:creationId xmlns:a16="http://schemas.microsoft.com/office/drawing/2014/main" id="{C1B6751A-1134-4721-B4BD-71BB3813AF3D}"/>
                </a:ext>
              </a:extLst>
            </p:cNvPr>
            <p:cNvGrpSpPr/>
            <p:nvPr/>
          </p:nvGrpSpPr>
          <p:grpSpPr>
            <a:xfrm>
              <a:off x="5372394" y="2942860"/>
              <a:ext cx="5549606" cy="661016"/>
              <a:chOff x="1088570" y="4260579"/>
              <a:chExt cx="5600406" cy="661016"/>
            </a:xfrm>
          </p:grpSpPr>
          <p:sp>
            <p:nvSpPr>
              <p:cNvPr id="17" name="文本框 16">
                <a:extLst>
                  <a:ext uri="{FF2B5EF4-FFF2-40B4-BE49-F238E27FC236}">
                    <a16:creationId xmlns:a16="http://schemas.microsoft.com/office/drawing/2014/main" id="{98FDDBB3-F9FF-4AA0-B8E1-ECE54291C9AA}"/>
                  </a:ext>
                </a:extLst>
              </p:cNvPr>
              <p:cNvSpPr txBox="1"/>
              <p:nvPr/>
            </p:nvSpPr>
            <p:spPr>
              <a:xfrm>
                <a:off x="1088570" y="4632092"/>
                <a:ext cx="5600406" cy="289503"/>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200" dirty="0">
                    <a:solidFill>
                      <a:schemeClr val="tx1"/>
                    </a:solidFill>
                  </a:rPr>
                  <a:t>知名的免费影像处理软件，全球累计超10亿用户，在影像类应用排行上长期保持领先优势，围绕“美”创造了一系列如美图秀秀、美颜相机、美拍、美图宜肤及美图魔镜等软硬件产品。</a:t>
                </a:r>
              </a:p>
            </p:txBody>
          </p:sp>
          <p:sp>
            <p:nvSpPr>
              <p:cNvPr id="18" name="文本框 17">
                <a:extLst>
                  <a:ext uri="{FF2B5EF4-FFF2-40B4-BE49-F238E27FC236}">
                    <a16:creationId xmlns:a16="http://schemas.microsoft.com/office/drawing/2014/main" id="{ECCED36A-8FC6-4E23-83EE-D7B177CE3EEC}"/>
                  </a:ext>
                </a:extLst>
              </p:cNvPr>
              <p:cNvSpPr txBox="1"/>
              <p:nvPr/>
            </p:nvSpPr>
            <p:spPr>
              <a:xfrm>
                <a:off x="1088570" y="4260579"/>
                <a:ext cx="2704576" cy="371513"/>
              </a:xfrm>
              <a:prstGeom prst="rect">
                <a:avLst/>
              </a:prstGeom>
              <a:noFill/>
            </p:spPr>
            <p:txBody>
              <a:bodyPr wrap="none" lIns="90000" tIns="46800" rIns="90000" bIns="46800" rtlCol="0" anchor="b" anchorCtr="0">
                <a:spAutoFit/>
              </a:bodyPr>
              <a:lstStyle/>
              <a:p>
                <a:r>
                  <a:rPr lang="en-US" altLang="zh-CN" sz="1600" b="1" dirty="0"/>
                  <a:t>美图秀秀</a:t>
                </a:r>
                <a:endParaRPr lang="zh-CN" altLang="en-US" b="1" dirty="0"/>
              </a:p>
            </p:txBody>
          </p:sp>
        </p:grpSp>
        <p:grpSp>
          <p:nvGrpSpPr>
            <p:cNvPr id="25" name="组合 24">
              <a:extLst>
                <a:ext uri="{FF2B5EF4-FFF2-40B4-BE49-F238E27FC236}">
                  <a16:creationId xmlns:a16="http://schemas.microsoft.com/office/drawing/2014/main" id="{87E14CB2-FA27-4CDD-8D2F-77A02BD57AAE}"/>
                </a:ext>
              </a:extLst>
            </p:cNvPr>
            <p:cNvGrpSpPr/>
            <p:nvPr/>
          </p:nvGrpSpPr>
          <p:grpSpPr>
            <a:xfrm>
              <a:off x="5372393" y="5284152"/>
              <a:ext cx="5549607" cy="630238"/>
              <a:chOff x="1088569" y="4291357"/>
              <a:chExt cx="5943075" cy="630238"/>
            </a:xfrm>
          </p:grpSpPr>
          <p:sp>
            <p:nvSpPr>
              <p:cNvPr id="26" name="文本框 25">
                <a:extLst>
                  <a:ext uri="{FF2B5EF4-FFF2-40B4-BE49-F238E27FC236}">
                    <a16:creationId xmlns:a16="http://schemas.microsoft.com/office/drawing/2014/main" id="{107A3FFC-C66D-423F-B934-50B89009809C}"/>
                  </a:ext>
                </a:extLst>
              </p:cNvPr>
              <p:cNvSpPr txBox="1"/>
              <p:nvPr/>
            </p:nvSpPr>
            <p:spPr>
              <a:xfrm>
                <a:off x="1088569" y="4632092"/>
                <a:ext cx="5943075" cy="289503"/>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200" dirty="0">
                    <a:solidFill>
                      <a:schemeClr val="tx1"/>
                    </a:solidFill>
                  </a:rPr>
                  <a:t>Premiere Pro是全世界专业人士使用的视频编辑程序，但由于其用户友好的设置，它对于具有一点视频编辑技能的任何人也是一个不错的选择和同类最佳的功能集。</a:t>
                </a:r>
              </a:p>
            </p:txBody>
          </p:sp>
          <p:sp>
            <p:nvSpPr>
              <p:cNvPr id="27" name="文本框 26">
                <a:extLst>
                  <a:ext uri="{FF2B5EF4-FFF2-40B4-BE49-F238E27FC236}">
                    <a16:creationId xmlns:a16="http://schemas.microsoft.com/office/drawing/2014/main" id="{EB0505BC-DD10-474D-A65E-169FFCC120C7}"/>
                  </a:ext>
                </a:extLst>
              </p:cNvPr>
              <p:cNvSpPr txBox="1"/>
              <p:nvPr/>
            </p:nvSpPr>
            <p:spPr>
              <a:xfrm>
                <a:off x="1088570" y="4291357"/>
                <a:ext cx="1562820" cy="340735"/>
              </a:xfrm>
              <a:prstGeom prst="rect">
                <a:avLst/>
              </a:prstGeom>
              <a:noFill/>
            </p:spPr>
            <p:txBody>
              <a:bodyPr wrap="none" lIns="90000" tIns="46800" rIns="90000" bIns="46800" rtlCol="0" anchor="b" anchorCtr="0">
                <a:spAutoFit/>
              </a:bodyPr>
              <a:lstStyle/>
              <a:p>
                <a:r>
                  <a:rPr lang="en-US" altLang="zh-CN" sz="1600" b="1" dirty="0"/>
                  <a:t>Premiere Pro</a:t>
                </a:r>
                <a:endParaRPr lang="zh-CN" altLang="en-US" b="1" dirty="0"/>
              </a:p>
            </p:txBody>
          </p:sp>
        </p:grpSp>
        <p:grpSp>
          <p:nvGrpSpPr>
            <p:cNvPr id="34" name="组合 33">
              <a:extLst>
                <a:ext uri="{FF2B5EF4-FFF2-40B4-BE49-F238E27FC236}">
                  <a16:creationId xmlns:a16="http://schemas.microsoft.com/office/drawing/2014/main" id="{46621F57-FFB9-4114-9933-9D1236CA35AD}"/>
                </a:ext>
              </a:extLst>
            </p:cNvPr>
            <p:cNvGrpSpPr/>
            <p:nvPr/>
          </p:nvGrpSpPr>
          <p:grpSpPr>
            <a:xfrm>
              <a:off x="1084652" y="2942860"/>
              <a:ext cx="1785213" cy="1321197"/>
              <a:chOff x="1088570" y="4260579"/>
              <a:chExt cx="1909361" cy="1321197"/>
            </a:xfrm>
          </p:grpSpPr>
          <p:sp>
            <p:nvSpPr>
              <p:cNvPr id="35" name="文本框 34">
                <a:extLst>
                  <a:ext uri="{FF2B5EF4-FFF2-40B4-BE49-F238E27FC236}">
                    <a16:creationId xmlns:a16="http://schemas.microsoft.com/office/drawing/2014/main" id="{05CF3913-4FF0-459B-8870-728EDA175BBC}"/>
                  </a:ext>
                </a:extLst>
              </p:cNvPr>
              <p:cNvSpPr txBox="1"/>
              <p:nvPr/>
            </p:nvSpPr>
            <p:spPr>
              <a:xfrm>
                <a:off x="1088570" y="4632092"/>
                <a:ext cx="1909360" cy="94968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200" dirty="0">
                    <a:solidFill>
                      <a:schemeClr val="tx1"/>
                    </a:solidFill>
                  </a:rPr>
                  <a:t>简称PS，是最常用的图像处理软件，在处理图片和拍摄的照片时，有非常强大的功能。</a:t>
                </a:r>
              </a:p>
            </p:txBody>
          </p:sp>
          <p:sp>
            <p:nvSpPr>
              <p:cNvPr id="36" name="文本框 35">
                <a:extLst>
                  <a:ext uri="{FF2B5EF4-FFF2-40B4-BE49-F238E27FC236}">
                    <a16:creationId xmlns:a16="http://schemas.microsoft.com/office/drawing/2014/main" id="{F6E399D2-4CCC-4B8A-BCCA-CF9202501B2C}"/>
                  </a:ext>
                </a:extLst>
              </p:cNvPr>
              <p:cNvSpPr txBox="1"/>
              <p:nvPr/>
            </p:nvSpPr>
            <p:spPr>
              <a:xfrm>
                <a:off x="1088571" y="4260579"/>
                <a:ext cx="1909360" cy="371513"/>
              </a:xfrm>
              <a:prstGeom prst="rect">
                <a:avLst/>
              </a:prstGeom>
              <a:noFill/>
            </p:spPr>
            <p:txBody>
              <a:bodyPr wrap="none" lIns="90000" tIns="46800" rIns="90000" bIns="46800" rtlCol="0" anchor="b" anchorCtr="0">
                <a:spAutoFit/>
              </a:bodyPr>
              <a:lstStyle/>
              <a:p>
                <a:r>
                  <a:rPr lang="en-US" altLang="zh-CN" sz="1600" b="1" dirty="0"/>
                  <a:t>Photoshop</a:t>
                </a:r>
                <a:endParaRPr lang="zh-CN" altLang="en-US" b="1" dirty="0"/>
              </a:p>
            </p:txBody>
          </p:sp>
        </p:grpSp>
      </p:grpSp>
      <p:sp>
        <p:nvSpPr>
          <p:cNvPr id="40" name="标题 39"/>
          <p:cNvSpPr>
            <a:spLocks noGrp="1"/>
          </p:cNvSpPr>
          <p:nvPr>
            <p:ph type="title"/>
          </p:nvPr>
        </p:nvSpPr>
        <p:spPr/>
        <p:txBody>
          <a:bodyPr/>
          <a:lstStyle/>
          <a:p>
            <a:pPr lvl="0"/>
            <a:r>
              <a:rPr lang="en-US"/>
              <a:t>图像处理软件概述：各种工具的特点</a:t>
            </a:r>
          </a:p>
        </p:txBody>
      </p:sp>
      <p:pic>
        <p:nvPicPr>
          <p:cNvPr id="1026" name="Picture 2" descr="adobe photoshop 的图像结果">
            <a:extLst>
              <a:ext uri="{FF2B5EF4-FFF2-40B4-BE49-F238E27FC236}">
                <a16:creationId xmlns:a16="http://schemas.microsoft.com/office/drawing/2014/main" id="{7D245149-F3A3-DFC4-0CAD-8E384625E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972" y="4585791"/>
            <a:ext cx="929250" cy="9724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miere Pro 的图像结果">
            <a:extLst>
              <a:ext uri="{FF2B5EF4-FFF2-40B4-BE49-F238E27FC236}">
                <a16:creationId xmlns:a16="http://schemas.microsoft.com/office/drawing/2014/main" id="{F4B6F146-4CF1-B92F-87DC-7FD3541B4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965" y="5307075"/>
            <a:ext cx="972471" cy="9724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美图秀秀 的图像结果">
            <a:extLst>
              <a:ext uri="{FF2B5EF4-FFF2-40B4-BE49-F238E27FC236}">
                <a16:creationId xmlns:a16="http://schemas.microsoft.com/office/drawing/2014/main" id="{A5B13B58-158B-06C5-5632-D4A454D54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539" y="3104752"/>
            <a:ext cx="949684" cy="94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46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CB0C8A1F-E416-2879-521B-E888E32281CE}"/>
              </a:ext>
            </a:extLst>
          </p:cNvPr>
          <p:cNvCxnSpPr>
            <a:cxnSpLocks/>
          </p:cNvCxnSpPr>
          <p:nvPr/>
        </p:nvCxnSpPr>
        <p:spPr>
          <a:xfrm>
            <a:off x="651340" y="3482428"/>
            <a:ext cx="241978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占位符 2">
            <a:extLst>
              <a:ext uri="{FF2B5EF4-FFF2-40B4-BE49-F238E27FC236}">
                <a16:creationId xmlns:a16="http://schemas.microsoft.com/office/drawing/2014/main" id="{176CECBA-31BD-DE73-96DD-46D22730B05D}"/>
              </a:ext>
            </a:extLst>
          </p:cNvPr>
          <p:cNvSpPr>
            <a:spLocks noGrp="1"/>
          </p:cNvSpPr>
          <p:nvPr>
            <p:ph type="body" sz="quarter" idx="13"/>
          </p:nvPr>
        </p:nvSpPr>
        <p:spPr/>
        <p:txBody>
          <a:bodyPr/>
          <a:lstStyle/>
          <a:p>
            <a:endParaRPr lang="zh-CN" altLang="en-US"/>
          </a:p>
        </p:txBody>
      </p:sp>
      <p:sp>
        <p:nvSpPr>
          <p:cNvPr id="2" name="标题 1">
            <a:extLst>
              <a:ext uri="{FF2B5EF4-FFF2-40B4-BE49-F238E27FC236}">
                <a16:creationId xmlns:a16="http://schemas.microsoft.com/office/drawing/2014/main" id="{ADDFE706-5524-384B-2B36-80B9CA9BC62A}"/>
              </a:ext>
            </a:extLst>
          </p:cNvPr>
          <p:cNvSpPr txBox="1">
            <a:spLocks/>
          </p:cNvSpPr>
          <p:nvPr/>
        </p:nvSpPr>
        <p:spPr>
          <a:xfrm>
            <a:off x="540957" y="2441514"/>
            <a:ext cx="5765250" cy="98739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600" dirty="0"/>
              <a:t>02.</a:t>
            </a:r>
            <a:r>
              <a:rPr lang="zh-CN" altLang="en-US" sz="3600" dirty="0"/>
              <a:t>功能展示</a:t>
            </a:r>
            <a:endParaRPr lang="en-US" sz="3600" dirty="0"/>
          </a:p>
        </p:txBody>
      </p:sp>
    </p:spTree>
    <p:extLst>
      <p:ext uri="{BB962C8B-B14F-4D97-AF65-F5344CB8AC3E}">
        <p14:creationId xmlns:p14="http://schemas.microsoft.com/office/powerpoint/2010/main" val="329811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68" name="组合 67">
            <a:extLst>
              <a:ext uri="{FF2B5EF4-FFF2-40B4-BE49-F238E27FC236}">
                <a16:creationId xmlns:a16="http://schemas.microsoft.com/office/drawing/2014/main" id="{36D3B2B4-E96D-CB8A-85A2-E5F0B6C428C7}"/>
              </a:ext>
            </a:extLst>
          </p:cNvPr>
          <p:cNvGrpSpPr/>
          <p:nvPr/>
        </p:nvGrpSpPr>
        <p:grpSpPr>
          <a:xfrm>
            <a:off x="2511556" y="792482"/>
            <a:ext cx="1963543" cy="2247110"/>
            <a:chOff x="5113867" y="2088069"/>
            <a:chExt cx="2246489" cy="1224210"/>
          </a:xfrm>
        </p:grpSpPr>
        <p:sp>
          <p:nvSpPr>
            <p:cNvPr id="69" name="矩形 68">
              <a:extLst>
                <a:ext uri="{FF2B5EF4-FFF2-40B4-BE49-F238E27FC236}">
                  <a16:creationId xmlns:a16="http://schemas.microsoft.com/office/drawing/2014/main" id="{31FFF531-93AE-F621-8E70-7AC2994348E2}"/>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lang="zh-CN" altLang="en-US" sz="1200" dirty="0">
                  <a:solidFill>
                    <a:schemeClr val="tx1"/>
                  </a:solidFill>
                </a:rPr>
                <a:t>图像</a:t>
              </a:r>
              <a:r>
                <a:rPr lang="en-US" altLang="zh-CN" sz="1200" dirty="0">
                  <a:solidFill>
                    <a:schemeClr val="tx1"/>
                  </a:solidFill>
                </a:rPr>
                <a:t>resize</a:t>
              </a:r>
              <a:r>
                <a:rPr lang="zh-CN" altLang="en-US" sz="1200" dirty="0">
                  <a:solidFill>
                    <a:schemeClr val="tx1"/>
                  </a:solidFill>
                </a:rPr>
                <a:t>，仿射变换、透视变换</a:t>
              </a:r>
              <a:endParaRPr kumimoji="1" lang="en-US" altLang="zh-CN" sz="1200" dirty="0">
                <a:solidFill>
                  <a:schemeClr val="tx1"/>
                </a:solidFill>
              </a:endParaRPr>
            </a:p>
          </p:txBody>
        </p:sp>
        <p:sp>
          <p:nvSpPr>
            <p:cNvPr id="70" name="矩形 69">
              <a:extLst>
                <a:ext uri="{FF2B5EF4-FFF2-40B4-BE49-F238E27FC236}">
                  <a16:creationId xmlns:a16="http://schemas.microsoft.com/office/drawing/2014/main" id="{D4216081-574E-E7CC-FB95-4FABDCF539E3}"/>
                </a:ext>
              </a:extLst>
            </p:cNvPr>
            <p:cNvSpPr/>
            <p:nvPr/>
          </p:nvSpPr>
          <p:spPr>
            <a:xfrm>
              <a:off x="5113867" y="2088069"/>
              <a:ext cx="2246489" cy="311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图像变换</a:t>
              </a:r>
              <a:endParaRPr kumimoji="1" lang="en-US" altLang="zh-CN" sz="1600" b="1" dirty="0">
                <a:solidFill>
                  <a:schemeClr val="bg1"/>
                </a:solidFill>
              </a:endParaRPr>
            </a:p>
          </p:txBody>
        </p:sp>
      </p:grpSp>
      <p:grpSp>
        <p:nvGrpSpPr>
          <p:cNvPr id="71" name="组合 70">
            <a:extLst>
              <a:ext uri="{FF2B5EF4-FFF2-40B4-BE49-F238E27FC236}">
                <a16:creationId xmlns:a16="http://schemas.microsoft.com/office/drawing/2014/main" id="{BB9366D3-B981-E3BB-D549-7D8E07A0EA00}"/>
              </a:ext>
            </a:extLst>
          </p:cNvPr>
          <p:cNvGrpSpPr/>
          <p:nvPr/>
        </p:nvGrpSpPr>
        <p:grpSpPr>
          <a:xfrm>
            <a:off x="4831285" y="792482"/>
            <a:ext cx="1963544" cy="2229535"/>
            <a:chOff x="5113867" y="2088069"/>
            <a:chExt cx="2246489" cy="1733710"/>
          </a:xfrm>
        </p:grpSpPr>
        <p:sp>
          <p:nvSpPr>
            <p:cNvPr id="72" name="矩形 71">
              <a:extLst>
                <a:ext uri="{FF2B5EF4-FFF2-40B4-BE49-F238E27FC236}">
                  <a16:creationId xmlns:a16="http://schemas.microsoft.com/office/drawing/2014/main" id="{C7A81A19-BD7E-4F15-3C0D-19623DB31557}"/>
                </a:ext>
              </a:extLst>
            </p:cNvPr>
            <p:cNvSpPr/>
            <p:nvPr/>
          </p:nvSpPr>
          <p:spPr>
            <a:xfrm>
              <a:off x="5113867" y="2393244"/>
              <a:ext cx="2246489" cy="1428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lang="zh-CN" altLang="en-US" sz="1200" dirty="0">
                  <a:solidFill>
                    <a:schemeClr val="tx1"/>
                  </a:solidFill>
                </a:rPr>
                <a:t>在图像中插入文字或新的图像</a:t>
              </a:r>
              <a:endParaRPr kumimoji="1" lang="en-US" altLang="zh-CN" sz="1200" dirty="0">
                <a:solidFill>
                  <a:schemeClr val="tx1"/>
                </a:solidFill>
              </a:endParaRPr>
            </a:p>
          </p:txBody>
        </p:sp>
        <p:sp>
          <p:nvSpPr>
            <p:cNvPr id="73" name="矩形 72">
              <a:extLst>
                <a:ext uri="{FF2B5EF4-FFF2-40B4-BE49-F238E27FC236}">
                  <a16:creationId xmlns:a16="http://schemas.microsoft.com/office/drawing/2014/main" id="{1569C5A5-D5F2-6737-D8A8-0E815BBF41FE}"/>
                </a:ext>
              </a:extLst>
            </p:cNvPr>
            <p:cNvSpPr/>
            <p:nvPr/>
          </p:nvSpPr>
          <p:spPr>
            <a:xfrm>
              <a:off x="5113867" y="2088069"/>
              <a:ext cx="2246489" cy="435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图像插入</a:t>
              </a:r>
              <a:endParaRPr kumimoji="1" lang="en-US" altLang="zh-CN" sz="1600" b="1" dirty="0">
                <a:solidFill>
                  <a:schemeClr val="bg1"/>
                </a:solidFill>
              </a:endParaRPr>
            </a:p>
          </p:txBody>
        </p:sp>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grpSp>
        <p:nvGrpSpPr>
          <p:cNvPr id="2" name="组合 1">
            <a:extLst>
              <a:ext uri="{FF2B5EF4-FFF2-40B4-BE49-F238E27FC236}">
                <a16:creationId xmlns:a16="http://schemas.microsoft.com/office/drawing/2014/main" id="{22FD397A-17AE-AD44-7262-3FE0E0CB9A3A}"/>
              </a:ext>
            </a:extLst>
          </p:cNvPr>
          <p:cNvGrpSpPr/>
          <p:nvPr/>
        </p:nvGrpSpPr>
        <p:grpSpPr>
          <a:xfrm>
            <a:off x="7151015" y="792482"/>
            <a:ext cx="1963542" cy="2214443"/>
            <a:chOff x="5113867" y="2088069"/>
            <a:chExt cx="2246489" cy="1224210"/>
          </a:xfrm>
        </p:grpSpPr>
        <p:sp>
          <p:nvSpPr>
            <p:cNvPr id="3" name="矩形 2">
              <a:extLst>
                <a:ext uri="{FF2B5EF4-FFF2-40B4-BE49-F238E27FC236}">
                  <a16:creationId xmlns:a16="http://schemas.microsoft.com/office/drawing/2014/main" id="{457A3508-FFA9-C42C-5811-65EE77748C43}"/>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调节图像的亮度及对比度</a:t>
              </a:r>
              <a:endParaRPr kumimoji="1" lang="en-US" altLang="zh-CN" sz="1200" dirty="0">
                <a:solidFill>
                  <a:schemeClr val="tx1"/>
                </a:solidFill>
              </a:endParaRPr>
            </a:p>
          </p:txBody>
        </p:sp>
        <p:sp>
          <p:nvSpPr>
            <p:cNvPr id="4" name="矩形 3">
              <a:extLst>
                <a:ext uri="{FF2B5EF4-FFF2-40B4-BE49-F238E27FC236}">
                  <a16:creationId xmlns:a16="http://schemas.microsoft.com/office/drawing/2014/main" id="{1F294496-EF05-87B0-254D-FC13FDF99348}"/>
                </a:ext>
              </a:extLst>
            </p:cNvPr>
            <p:cNvSpPr/>
            <p:nvPr/>
          </p:nvSpPr>
          <p:spPr>
            <a:xfrm>
              <a:off x="5113867" y="2088069"/>
              <a:ext cx="2246489" cy="3051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亮度及对比度</a:t>
              </a:r>
              <a:endParaRPr kumimoji="1" lang="en-US" altLang="zh-CN" sz="1600" b="1" dirty="0">
                <a:solidFill>
                  <a:schemeClr val="bg1"/>
                </a:solidFill>
              </a:endParaRPr>
            </a:p>
          </p:txBody>
        </p:sp>
      </p:grpSp>
      <p:grpSp>
        <p:nvGrpSpPr>
          <p:cNvPr id="6" name="组合 5">
            <a:extLst>
              <a:ext uri="{FF2B5EF4-FFF2-40B4-BE49-F238E27FC236}">
                <a16:creationId xmlns:a16="http://schemas.microsoft.com/office/drawing/2014/main" id="{47D12EA6-4855-57C0-9873-D617ABC051C8}"/>
              </a:ext>
            </a:extLst>
          </p:cNvPr>
          <p:cNvGrpSpPr/>
          <p:nvPr/>
        </p:nvGrpSpPr>
        <p:grpSpPr>
          <a:xfrm>
            <a:off x="9470743" y="792481"/>
            <a:ext cx="1963542" cy="2214443"/>
            <a:chOff x="5113867" y="2088069"/>
            <a:chExt cx="2246489" cy="1224210"/>
          </a:xfrm>
        </p:grpSpPr>
        <p:sp>
          <p:nvSpPr>
            <p:cNvPr id="7" name="矩形 6">
              <a:extLst>
                <a:ext uri="{FF2B5EF4-FFF2-40B4-BE49-F238E27FC236}">
                  <a16:creationId xmlns:a16="http://schemas.microsoft.com/office/drawing/2014/main" id="{88EFBF2E-6818-6D82-E471-A2291589435C}"/>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lang="zh-CN" altLang="en-US" sz="1200" dirty="0">
                  <a:solidFill>
                    <a:schemeClr val="tx1"/>
                  </a:solidFill>
                </a:rPr>
                <a:t>生成草图，生成轮廓，图像翻转，凹</a:t>
              </a:r>
              <a:r>
                <a:rPr lang="en-US" altLang="zh-CN" sz="1200" dirty="0">
                  <a:solidFill>
                    <a:schemeClr val="tx1"/>
                  </a:solidFill>
                </a:rPr>
                <a:t>/</a:t>
              </a:r>
              <a:r>
                <a:rPr lang="zh-CN" altLang="en-US" sz="1200" dirty="0">
                  <a:solidFill>
                    <a:schemeClr val="tx1"/>
                  </a:solidFill>
                </a:rPr>
                <a:t>凸镜效果</a:t>
              </a:r>
              <a:endParaRPr kumimoji="1" lang="en-US" altLang="zh-CN" sz="1200" dirty="0">
                <a:solidFill>
                  <a:schemeClr val="tx1"/>
                </a:solidFill>
              </a:endParaRPr>
            </a:p>
          </p:txBody>
        </p:sp>
        <p:sp>
          <p:nvSpPr>
            <p:cNvPr id="8" name="矩形 7">
              <a:extLst>
                <a:ext uri="{FF2B5EF4-FFF2-40B4-BE49-F238E27FC236}">
                  <a16:creationId xmlns:a16="http://schemas.microsoft.com/office/drawing/2014/main" id="{09EFE166-F37C-AF21-F529-D205F65C573D}"/>
                </a:ext>
              </a:extLst>
            </p:cNvPr>
            <p:cNvSpPr/>
            <p:nvPr/>
          </p:nvSpPr>
          <p:spPr>
            <a:xfrm>
              <a:off x="5113867" y="2088069"/>
              <a:ext cx="2246489" cy="311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图像特效</a:t>
              </a:r>
              <a:endParaRPr kumimoji="1" lang="en-US" altLang="zh-CN" sz="1600" b="1" dirty="0">
                <a:solidFill>
                  <a:schemeClr val="bg1"/>
                </a:solidFill>
              </a:endParaRPr>
            </a:p>
          </p:txBody>
        </p:sp>
      </p:grpSp>
      <p:grpSp>
        <p:nvGrpSpPr>
          <p:cNvPr id="9" name="组合 8">
            <a:extLst>
              <a:ext uri="{FF2B5EF4-FFF2-40B4-BE49-F238E27FC236}">
                <a16:creationId xmlns:a16="http://schemas.microsoft.com/office/drawing/2014/main" id="{BD014AFE-4F07-6F9B-5C76-C142B517FEBE}"/>
              </a:ext>
            </a:extLst>
          </p:cNvPr>
          <p:cNvGrpSpPr/>
          <p:nvPr/>
        </p:nvGrpSpPr>
        <p:grpSpPr>
          <a:xfrm>
            <a:off x="660401" y="3829634"/>
            <a:ext cx="2095412" cy="2481967"/>
            <a:chOff x="5113867" y="2088069"/>
            <a:chExt cx="2246489" cy="1224210"/>
          </a:xfrm>
        </p:grpSpPr>
        <p:sp>
          <p:nvSpPr>
            <p:cNvPr id="10" name="矩形 9">
              <a:extLst>
                <a:ext uri="{FF2B5EF4-FFF2-40B4-BE49-F238E27FC236}">
                  <a16:creationId xmlns:a16="http://schemas.microsoft.com/office/drawing/2014/main" id="{78DDCB1B-A6BB-2577-1DB9-D4AFC091731E}"/>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lang="zh-CN" altLang="en-US" sz="1200" dirty="0">
                  <a:solidFill>
                    <a:schemeClr val="tx1"/>
                  </a:solidFill>
                </a:rPr>
                <a:t>对图像区域打马赛克</a:t>
              </a:r>
              <a:endParaRPr kumimoji="1" lang="en-US" altLang="zh-CN" sz="1200" dirty="0">
                <a:solidFill>
                  <a:schemeClr val="tx1"/>
                </a:solidFill>
              </a:endParaRPr>
            </a:p>
          </p:txBody>
        </p:sp>
        <p:sp>
          <p:nvSpPr>
            <p:cNvPr id="11" name="矩形 10">
              <a:extLst>
                <a:ext uri="{FF2B5EF4-FFF2-40B4-BE49-F238E27FC236}">
                  <a16:creationId xmlns:a16="http://schemas.microsoft.com/office/drawing/2014/main" id="{DE7348EE-62B2-CA49-79B1-AC0DE629F997}"/>
                </a:ext>
              </a:extLst>
            </p:cNvPr>
            <p:cNvSpPr/>
            <p:nvPr/>
          </p:nvSpPr>
          <p:spPr>
            <a:xfrm>
              <a:off x="5113867" y="2088069"/>
              <a:ext cx="2246489" cy="3051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图像打码</a:t>
              </a:r>
              <a:endParaRPr kumimoji="1" lang="en-US" altLang="zh-CN" sz="1600" b="1" dirty="0">
                <a:solidFill>
                  <a:schemeClr val="bg1"/>
                </a:solidFill>
              </a:endParaRPr>
            </a:p>
          </p:txBody>
        </p:sp>
      </p:grpSp>
      <p:grpSp>
        <p:nvGrpSpPr>
          <p:cNvPr id="12" name="组合 11">
            <a:extLst>
              <a:ext uri="{FF2B5EF4-FFF2-40B4-BE49-F238E27FC236}">
                <a16:creationId xmlns:a16="http://schemas.microsoft.com/office/drawing/2014/main" id="{5D7193CC-5104-456B-F70E-14705628063E}"/>
              </a:ext>
            </a:extLst>
          </p:cNvPr>
          <p:cNvGrpSpPr/>
          <p:nvPr/>
        </p:nvGrpSpPr>
        <p:grpSpPr>
          <a:xfrm>
            <a:off x="3243440" y="3830789"/>
            <a:ext cx="2095412" cy="2480809"/>
            <a:chOff x="5113866" y="2104435"/>
            <a:chExt cx="2246490" cy="1207844"/>
          </a:xfrm>
        </p:grpSpPr>
        <p:sp>
          <p:nvSpPr>
            <p:cNvPr id="16" name="矩形 15">
              <a:extLst>
                <a:ext uri="{FF2B5EF4-FFF2-40B4-BE49-F238E27FC236}">
                  <a16:creationId xmlns:a16="http://schemas.microsoft.com/office/drawing/2014/main" id="{834A8389-36B5-02AD-3886-D1B319D66A31}"/>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对图像进行分割，分割图像透明化</a:t>
              </a:r>
              <a:endParaRPr kumimoji="1" lang="en-US" altLang="zh-CN" sz="1200" dirty="0">
                <a:solidFill>
                  <a:schemeClr val="tx1"/>
                </a:solidFill>
              </a:endParaRPr>
            </a:p>
          </p:txBody>
        </p:sp>
        <p:sp>
          <p:nvSpPr>
            <p:cNvPr id="17" name="矩形 16">
              <a:extLst>
                <a:ext uri="{FF2B5EF4-FFF2-40B4-BE49-F238E27FC236}">
                  <a16:creationId xmlns:a16="http://schemas.microsoft.com/office/drawing/2014/main" id="{AD7B40C3-4597-C9FA-F587-9D44C3D3D16A}"/>
                </a:ext>
              </a:extLst>
            </p:cNvPr>
            <p:cNvSpPr/>
            <p:nvPr/>
          </p:nvSpPr>
          <p:spPr>
            <a:xfrm>
              <a:off x="5113866" y="2104435"/>
              <a:ext cx="2246489" cy="3006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b="1" dirty="0"/>
                <a:t>图像分割</a:t>
              </a:r>
              <a:endParaRPr kumimoji="1" lang="en-US" altLang="zh-CN" sz="1600" b="1" dirty="0">
                <a:solidFill>
                  <a:schemeClr val="bg1"/>
                </a:solidFill>
              </a:endParaRPr>
            </a:p>
          </p:txBody>
        </p:sp>
      </p:grpSp>
      <p:grpSp>
        <p:nvGrpSpPr>
          <p:cNvPr id="22" name="组合 21">
            <a:extLst>
              <a:ext uri="{FF2B5EF4-FFF2-40B4-BE49-F238E27FC236}">
                <a16:creationId xmlns:a16="http://schemas.microsoft.com/office/drawing/2014/main" id="{F0AC8E53-FC84-76E0-96C4-A74FFD21882F}"/>
              </a:ext>
            </a:extLst>
          </p:cNvPr>
          <p:cNvGrpSpPr/>
          <p:nvPr/>
        </p:nvGrpSpPr>
        <p:grpSpPr>
          <a:xfrm>
            <a:off x="5826478" y="3822717"/>
            <a:ext cx="2095411" cy="2480809"/>
            <a:chOff x="5113866" y="2104435"/>
            <a:chExt cx="2246490" cy="1207844"/>
          </a:xfrm>
        </p:grpSpPr>
        <p:sp>
          <p:nvSpPr>
            <p:cNvPr id="23" name="矩形 22">
              <a:extLst>
                <a:ext uri="{FF2B5EF4-FFF2-40B4-BE49-F238E27FC236}">
                  <a16:creationId xmlns:a16="http://schemas.microsoft.com/office/drawing/2014/main" id="{53937E60-B742-8B05-351C-A6A1E63CF218}"/>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对图像进行修复或删除区域内图像</a:t>
              </a:r>
              <a:endParaRPr kumimoji="1" lang="en-US" altLang="zh-CN" sz="1200" dirty="0">
                <a:solidFill>
                  <a:schemeClr val="tx1"/>
                </a:solidFill>
              </a:endParaRPr>
            </a:p>
          </p:txBody>
        </p:sp>
        <p:sp>
          <p:nvSpPr>
            <p:cNvPr id="24" name="矩形 23">
              <a:extLst>
                <a:ext uri="{FF2B5EF4-FFF2-40B4-BE49-F238E27FC236}">
                  <a16:creationId xmlns:a16="http://schemas.microsoft.com/office/drawing/2014/main" id="{20155D69-94A2-BCBA-1FCD-7831C635ACA4}"/>
                </a:ext>
              </a:extLst>
            </p:cNvPr>
            <p:cNvSpPr/>
            <p:nvPr/>
          </p:nvSpPr>
          <p:spPr>
            <a:xfrm>
              <a:off x="5113866" y="2104435"/>
              <a:ext cx="2246489" cy="3006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1600" b="1" dirty="0"/>
                <a:t>图像修复及目标删除</a:t>
              </a:r>
              <a:endParaRPr kumimoji="1" lang="en-US" altLang="zh-CN" sz="1600" b="1" dirty="0">
                <a:solidFill>
                  <a:schemeClr val="bg1"/>
                </a:solidFill>
              </a:endParaRPr>
            </a:p>
          </p:txBody>
        </p:sp>
      </p:grpSp>
      <p:grpSp>
        <p:nvGrpSpPr>
          <p:cNvPr id="25" name="组合 24">
            <a:extLst>
              <a:ext uri="{FF2B5EF4-FFF2-40B4-BE49-F238E27FC236}">
                <a16:creationId xmlns:a16="http://schemas.microsoft.com/office/drawing/2014/main" id="{309B1C8C-18EF-F72D-9872-AC0176957802}"/>
              </a:ext>
            </a:extLst>
          </p:cNvPr>
          <p:cNvGrpSpPr/>
          <p:nvPr/>
        </p:nvGrpSpPr>
        <p:grpSpPr>
          <a:xfrm>
            <a:off x="8409515" y="3812601"/>
            <a:ext cx="2095411" cy="2480431"/>
            <a:chOff x="5113866" y="2104619"/>
            <a:chExt cx="2246490" cy="1207660"/>
          </a:xfrm>
        </p:grpSpPr>
        <p:sp>
          <p:nvSpPr>
            <p:cNvPr id="26" name="矩形 25">
              <a:extLst>
                <a:ext uri="{FF2B5EF4-FFF2-40B4-BE49-F238E27FC236}">
                  <a16:creationId xmlns:a16="http://schemas.microsoft.com/office/drawing/2014/main" id="{BBA8C4B3-1F90-74C3-3081-DCE0143C6237}"/>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将一组图片生成</a:t>
              </a:r>
              <a:r>
                <a:rPr kumimoji="1" lang="en-US" altLang="zh-CN" sz="1200" dirty="0">
                  <a:solidFill>
                    <a:schemeClr val="tx1"/>
                  </a:solidFill>
                </a:rPr>
                <a:t>GIF</a:t>
              </a:r>
              <a:r>
                <a:rPr kumimoji="1" lang="zh-CN" altLang="en-US" sz="1200" dirty="0">
                  <a:solidFill>
                    <a:schemeClr val="tx1"/>
                  </a:solidFill>
                </a:rPr>
                <a:t>动图</a:t>
              </a:r>
              <a:endParaRPr kumimoji="1" lang="en-US" altLang="zh-CN" sz="1200" dirty="0">
                <a:solidFill>
                  <a:schemeClr val="tx1"/>
                </a:solidFill>
              </a:endParaRPr>
            </a:p>
          </p:txBody>
        </p:sp>
        <p:sp>
          <p:nvSpPr>
            <p:cNvPr id="27" name="矩形 26">
              <a:extLst>
                <a:ext uri="{FF2B5EF4-FFF2-40B4-BE49-F238E27FC236}">
                  <a16:creationId xmlns:a16="http://schemas.microsoft.com/office/drawing/2014/main" id="{139DF8D1-6272-51C0-18CF-58E298E06DF4}"/>
                </a:ext>
              </a:extLst>
            </p:cNvPr>
            <p:cNvSpPr/>
            <p:nvPr/>
          </p:nvSpPr>
          <p:spPr>
            <a:xfrm>
              <a:off x="5113866" y="2104619"/>
              <a:ext cx="2246489" cy="3006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zh-CN" sz="1600" b="1" dirty="0">
                  <a:solidFill>
                    <a:schemeClr val="bg1"/>
                  </a:solidFill>
                </a:rPr>
                <a:t>GIF</a:t>
              </a:r>
              <a:r>
                <a:rPr kumimoji="1" lang="zh-CN" altLang="en-US" sz="1600" b="1" dirty="0">
                  <a:solidFill>
                    <a:schemeClr val="bg1"/>
                  </a:solidFill>
                </a:rPr>
                <a:t>动图制作</a:t>
              </a:r>
              <a:endParaRPr kumimoji="1" lang="en-US" altLang="zh-CN" sz="1600" b="1" dirty="0">
                <a:solidFill>
                  <a:schemeClr val="bg1"/>
                </a:solidFill>
              </a:endParaRPr>
            </a:p>
          </p:txBody>
        </p:sp>
      </p:grpSp>
    </p:spTree>
    <p:extLst>
      <p:ext uri="{BB962C8B-B14F-4D97-AF65-F5344CB8AC3E}">
        <p14:creationId xmlns:p14="http://schemas.microsoft.com/office/powerpoint/2010/main" val="354484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68" name="组合 67">
            <a:extLst>
              <a:ext uri="{FF2B5EF4-FFF2-40B4-BE49-F238E27FC236}">
                <a16:creationId xmlns:a16="http://schemas.microsoft.com/office/drawing/2014/main" id="{36D3B2B4-E96D-CB8A-85A2-E5F0B6C428C7}"/>
              </a:ext>
            </a:extLst>
          </p:cNvPr>
          <p:cNvGrpSpPr/>
          <p:nvPr/>
        </p:nvGrpSpPr>
        <p:grpSpPr>
          <a:xfrm>
            <a:off x="2511556" y="792482"/>
            <a:ext cx="1963543" cy="2247110"/>
            <a:chOff x="5113867" y="2088069"/>
            <a:chExt cx="2246489" cy="1224210"/>
          </a:xfrm>
        </p:grpSpPr>
        <p:sp>
          <p:nvSpPr>
            <p:cNvPr id="69" name="矩形 68">
              <a:extLst>
                <a:ext uri="{FF2B5EF4-FFF2-40B4-BE49-F238E27FC236}">
                  <a16:creationId xmlns:a16="http://schemas.microsoft.com/office/drawing/2014/main" id="{31FFF531-93AE-F621-8E70-7AC2994348E2}"/>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lang="zh-CN" altLang="en-US" sz="1200" dirty="0">
                  <a:solidFill>
                    <a:schemeClr val="tx1"/>
                  </a:solidFill>
                </a:rPr>
                <a:t>图像</a:t>
              </a:r>
              <a:r>
                <a:rPr lang="en-US" altLang="zh-CN" sz="1200" dirty="0">
                  <a:solidFill>
                    <a:schemeClr val="tx1"/>
                  </a:solidFill>
                </a:rPr>
                <a:t>resize</a:t>
              </a:r>
              <a:r>
                <a:rPr lang="zh-CN" altLang="en-US" sz="1200" dirty="0">
                  <a:solidFill>
                    <a:schemeClr val="tx1"/>
                  </a:solidFill>
                </a:rPr>
                <a:t>，仿射变换、透视变换</a:t>
              </a:r>
              <a:endParaRPr kumimoji="1" lang="en-US" altLang="zh-CN" sz="1200" dirty="0">
                <a:solidFill>
                  <a:schemeClr val="tx1"/>
                </a:solidFill>
              </a:endParaRPr>
            </a:p>
          </p:txBody>
        </p:sp>
        <p:sp>
          <p:nvSpPr>
            <p:cNvPr id="70" name="矩形 69">
              <a:extLst>
                <a:ext uri="{FF2B5EF4-FFF2-40B4-BE49-F238E27FC236}">
                  <a16:creationId xmlns:a16="http://schemas.microsoft.com/office/drawing/2014/main" id="{D4216081-574E-E7CC-FB95-4FABDCF539E3}"/>
                </a:ext>
              </a:extLst>
            </p:cNvPr>
            <p:cNvSpPr/>
            <p:nvPr/>
          </p:nvSpPr>
          <p:spPr>
            <a:xfrm>
              <a:off x="5113867" y="2088069"/>
              <a:ext cx="2246489" cy="3111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图像变换</a:t>
              </a:r>
              <a:endParaRPr kumimoji="1" lang="en-US" altLang="zh-CN" sz="1600" b="1" dirty="0">
                <a:solidFill>
                  <a:schemeClr val="bg1"/>
                </a:solidFill>
              </a:endParaRPr>
            </a:p>
          </p:txBody>
        </p:sp>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spTree>
    <p:extLst>
      <p:ext uri="{BB962C8B-B14F-4D97-AF65-F5344CB8AC3E}">
        <p14:creationId xmlns:p14="http://schemas.microsoft.com/office/powerpoint/2010/main" val="324128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71" name="组合 70">
            <a:extLst>
              <a:ext uri="{FF2B5EF4-FFF2-40B4-BE49-F238E27FC236}">
                <a16:creationId xmlns:a16="http://schemas.microsoft.com/office/drawing/2014/main" id="{BB9366D3-B981-E3BB-D549-7D8E07A0EA00}"/>
              </a:ext>
            </a:extLst>
          </p:cNvPr>
          <p:cNvGrpSpPr/>
          <p:nvPr/>
        </p:nvGrpSpPr>
        <p:grpSpPr>
          <a:xfrm>
            <a:off x="4831285" y="792482"/>
            <a:ext cx="1963544" cy="2229535"/>
            <a:chOff x="5113867" y="2088069"/>
            <a:chExt cx="2246489" cy="1733710"/>
          </a:xfrm>
        </p:grpSpPr>
        <p:sp>
          <p:nvSpPr>
            <p:cNvPr id="72" name="矩形 71">
              <a:extLst>
                <a:ext uri="{FF2B5EF4-FFF2-40B4-BE49-F238E27FC236}">
                  <a16:creationId xmlns:a16="http://schemas.microsoft.com/office/drawing/2014/main" id="{C7A81A19-BD7E-4F15-3C0D-19623DB31557}"/>
                </a:ext>
              </a:extLst>
            </p:cNvPr>
            <p:cNvSpPr/>
            <p:nvPr/>
          </p:nvSpPr>
          <p:spPr>
            <a:xfrm>
              <a:off x="5113867" y="2393244"/>
              <a:ext cx="2246489" cy="1428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lang="zh-CN" altLang="en-US" sz="1200" dirty="0">
                  <a:solidFill>
                    <a:schemeClr val="tx1"/>
                  </a:solidFill>
                </a:rPr>
                <a:t>在图像中插入文字或新的图像</a:t>
              </a:r>
              <a:endParaRPr kumimoji="1" lang="en-US" altLang="zh-CN" sz="1200" dirty="0">
                <a:solidFill>
                  <a:schemeClr val="tx1"/>
                </a:solidFill>
              </a:endParaRPr>
            </a:p>
          </p:txBody>
        </p:sp>
        <p:sp>
          <p:nvSpPr>
            <p:cNvPr id="73" name="矩形 72">
              <a:extLst>
                <a:ext uri="{FF2B5EF4-FFF2-40B4-BE49-F238E27FC236}">
                  <a16:creationId xmlns:a16="http://schemas.microsoft.com/office/drawing/2014/main" id="{1569C5A5-D5F2-6737-D8A8-0E815BBF41FE}"/>
                </a:ext>
              </a:extLst>
            </p:cNvPr>
            <p:cNvSpPr/>
            <p:nvPr/>
          </p:nvSpPr>
          <p:spPr>
            <a:xfrm>
              <a:off x="5113867" y="2088069"/>
              <a:ext cx="2246489" cy="4355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图像插入</a:t>
              </a:r>
              <a:endParaRPr kumimoji="1" lang="en-US" altLang="zh-CN" sz="1600" b="1" dirty="0">
                <a:solidFill>
                  <a:schemeClr val="bg1"/>
                </a:solidFill>
              </a:endParaRPr>
            </a:p>
          </p:txBody>
        </p:sp>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spTree>
    <p:extLst>
      <p:ext uri="{BB962C8B-B14F-4D97-AF65-F5344CB8AC3E}">
        <p14:creationId xmlns:p14="http://schemas.microsoft.com/office/powerpoint/2010/main" val="399093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0B7C4C8-FFED-C48C-810B-C0EE8EF22770}"/>
              </a:ext>
            </a:extLst>
          </p:cNvPr>
          <p:cNvCxnSpPr>
            <a:cxnSpLocks/>
          </p:cNvCxnSpPr>
          <p:nvPr/>
        </p:nvCxnSpPr>
        <p:spPr>
          <a:xfrm>
            <a:off x="-6350" y="3553092"/>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E251ADD-2E4D-9506-40AF-D5B9D90ECD99}"/>
              </a:ext>
            </a:extLst>
          </p:cNvPr>
          <p:cNvGrpSpPr/>
          <p:nvPr/>
        </p:nvGrpSpPr>
        <p:grpSpPr>
          <a:xfrm>
            <a:off x="637083" y="1170570"/>
            <a:ext cx="1782531" cy="2112898"/>
            <a:chOff x="5627159" y="1083916"/>
            <a:chExt cx="1782531" cy="2112898"/>
          </a:xfrm>
        </p:grpSpPr>
        <p:sp>
          <p:nvSpPr>
            <p:cNvPr id="46" name="任意多边形: 形状 45">
              <a:extLst>
                <a:ext uri="{FF2B5EF4-FFF2-40B4-BE49-F238E27FC236}">
                  <a16:creationId xmlns:a16="http://schemas.microsoft.com/office/drawing/2014/main" id="{FA0E5076-2B84-12C5-43E0-98D1EF3057BE}"/>
                </a:ext>
              </a:extLst>
            </p:cNvPr>
            <p:cNvSpPr/>
            <p:nvPr/>
          </p:nvSpPr>
          <p:spPr>
            <a:xfrm>
              <a:off x="5627159" y="1083916"/>
              <a:ext cx="1782531" cy="2112898"/>
            </a:xfrm>
            <a:custGeom>
              <a:avLst/>
              <a:gdLst>
                <a:gd name="connsiteX0" fmla="*/ 1154609 w 1782531"/>
                <a:gd name="connsiteY0" fmla="*/ 140 h 2112898"/>
                <a:gd name="connsiteX1" fmla="*/ 1154609 w 1782531"/>
                <a:gd name="connsiteY1" fmla="*/ 9665 h 2112898"/>
                <a:gd name="connsiteX2" fmla="*/ 1451026 w 1782531"/>
                <a:gd name="connsiteY2" fmla="*/ 86531 h 2112898"/>
                <a:gd name="connsiteX3" fmla="*/ 1572184 w 1782531"/>
                <a:gd name="connsiteY3" fmla="*/ 1449845 h 2112898"/>
                <a:gd name="connsiteX4" fmla="*/ 1135749 w 1782531"/>
                <a:gd name="connsiteY4" fmla="*/ 1929619 h 2112898"/>
                <a:gd name="connsiteX5" fmla="*/ 627305 w 1782531"/>
                <a:gd name="connsiteY5" fmla="*/ 2103450 h 2112898"/>
                <a:gd name="connsiteX6" fmla="*/ 330887 w 1782531"/>
                <a:gd name="connsiteY6" fmla="*/ 2026584 h 2112898"/>
                <a:gd name="connsiteX7" fmla="*/ 209729 w 1782531"/>
                <a:gd name="connsiteY7" fmla="*/ 662889 h 2112898"/>
                <a:gd name="connsiteX8" fmla="*/ 646164 w 1782531"/>
                <a:gd name="connsiteY8" fmla="*/ 183115 h 2112898"/>
                <a:gd name="connsiteX9" fmla="*/ 1154609 w 1782531"/>
                <a:gd name="connsiteY9" fmla="*/ 9284 h 2112898"/>
                <a:gd name="connsiteX10" fmla="*/ 1154609 w 1782531"/>
                <a:gd name="connsiteY10" fmla="*/ -241 h 2112898"/>
                <a:gd name="connsiteX11" fmla="*/ 1154609 w 1782531"/>
                <a:gd name="connsiteY11" fmla="*/ -241 h 2112898"/>
                <a:gd name="connsiteX12" fmla="*/ 201537 w 1782531"/>
                <a:gd name="connsiteY12" fmla="*/ 658127 h 2112898"/>
                <a:gd name="connsiteX13" fmla="*/ 326124 w 1782531"/>
                <a:gd name="connsiteY13" fmla="*/ 2034489 h 2112898"/>
                <a:gd name="connsiteX14" fmla="*/ 627305 w 1782531"/>
                <a:gd name="connsiteY14" fmla="*/ 2112594 h 2112898"/>
                <a:gd name="connsiteX15" fmla="*/ 1580376 w 1782531"/>
                <a:gd name="connsiteY15" fmla="*/ 1454226 h 2112898"/>
                <a:gd name="connsiteX16" fmla="*/ 1455789 w 1782531"/>
                <a:gd name="connsiteY16" fmla="*/ 77959 h 2112898"/>
                <a:gd name="connsiteX17" fmla="*/ 1154609 w 1782531"/>
                <a:gd name="connsiteY17" fmla="*/ -241 h 21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2531" h="2112898">
                  <a:moveTo>
                    <a:pt x="1154609" y="140"/>
                  </a:moveTo>
                  <a:lnTo>
                    <a:pt x="1154609" y="9665"/>
                  </a:lnTo>
                  <a:cubicBezTo>
                    <a:pt x="1258488" y="8531"/>
                    <a:pt x="1360787" y="35058"/>
                    <a:pt x="1451026" y="86531"/>
                  </a:cubicBezTo>
                  <a:cubicBezTo>
                    <a:pt x="1826597" y="303416"/>
                    <a:pt x="1880985" y="915206"/>
                    <a:pt x="1572184" y="1449845"/>
                  </a:cubicBezTo>
                  <a:cubicBezTo>
                    <a:pt x="1458361" y="1647012"/>
                    <a:pt x="1307390" y="1812938"/>
                    <a:pt x="1135749" y="1929619"/>
                  </a:cubicBezTo>
                  <a:cubicBezTo>
                    <a:pt x="968585" y="2043347"/>
                    <a:pt x="792849" y="2103450"/>
                    <a:pt x="627305" y="2103450"/>
                  </a:cubicBezTo>
                  <a:cubicBezTo>
                    <a:pt x="523425" y="2104631"/>
                    <a:pt x="421107" y="2078095"/>
                    <a:pt x="330887" y="2026584"/>
                  </a:cubicBezTo>
                  <a:cubicBezTo>
                    <a:pt x="-44684" y="1809699"/>
                    <a:pt x="-99358" y="1198194"/>
                    <a:pt x="209729" y="662889"/>
                  </a:cubicBezTo>
                  <a:cubicBezTo>
                    <a:pt x="323552" y="465721"/>
                    <a:pt x="474428" y="299796"/>
                    <a:pt x="646164" y="183115"/>
                  </a:cubicBezTo>
                  <a:cubicBezTo>
                    <a:pt x="813328" y="69386"/>
                    <a:pt x="989064" y="9284"/>
                    <a:pt x="1154609" y="9284"/>
                  </a:cubicBezTo>
                  <a:lnTo>
                    <a:pt x="1154609" y="-241"/>
                  </a:lnTo>
                  <a:moveTo>
                    <a:pt x="1154609" y="-241"/>
                  </a:moveTo>
                  <a:cubicBezTo>
                    <a:pt x="818567" y="-241"/>
                    <a:pt x="438138" y="248171"/>
                    <a:pt x="201537" y="658127"/>
                  </a:cubicBezTo>
                  <a:cubicBezTo>
                    <a:pt x="-110407" y="1198766"/>
                    <a:pt x="-54590" y="1815414"/>
                    <a:pt x="326124" y="2034489"/>
                  </a:cubicBezTo>
                  <a:cubicBezTo>
                    <a:pt x="417831" y="2086734"/>
                    <a:pt x="521767" y="2113690"/>
                    <a:pt x="627305" y="2112594"/>
                  </a:cubicBezTo>
                  <a:cubicBezTo>
                    <a:pt x="963347" y="2112594"/>
                    <a:pt x="1343680" y="1864182"/>
                    <a:pt x="1580376" y="1454226"/>
                  </a:cubicBezTo>
                  <a:cubicBezTo>
                    <a:pt x="1892320" y="913968"/>
                    <a:pt x="1836503" y="297796"/>
                    <a:pt x="1455789" y="77959"/>
                  </a:cubicBezTo>
                  <a:cubicBezTo>
                    <a:pt x="1364092" y="25686"/>
                    <a:pt x="1260155" y="-1308"/>
                    <a:pt x="1154609" y="-241"/>
                  </a:cubicBezTo>
                  <a:close/>
                </a:path>
              </a:pathLst>
            </a:custGeom>
            <a:solidFill>
              <a:srgbClr val="231815"/>
            </a:solidFill>
            <a:ln w="9525" cap="flat">
              <a:noFill/>
              <a:prstDash val="solid"/>
              <a:miter/>
            </a:ln>
          </p:spPr>
          <p:txBody>
            <a:bodyPr rtlCol="0" anchor="ctr"/>
            <a:lstStyle/>
            <a:p>
              <a:endParaRPr lang="zh-CN" altLang="en-US" dirty="0"/>
            </a:p>
          </p:txBody>
        </p:sp>
        <p:pic>
          <p:nvPicPr>
            <p:cNvPr id="47" name="图形 46">
              <a:extLst>
                <a:ext uri="{FF2B5EF4-FFF2-40B4-BE49-F238E27FC236}">
                  <a16:creationId xmlns:a16="http://schemas.microsoft.com/office/drawing/2014/main" id="{03F59169-4AE1-A6A6-720E-649AB83AD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9945" y="1092383"/>
              <a:ext cx="752325" cy="752325"/>
            </a:xfrm>
            <a:prstGeom prst="rect">
              <a:avLst/>
            </a:prstGeom>
          </p:spPr>
        </p:pic>
      </p:grpSp>
      <p:grpSp>
        <p:nvGrpSpPr>
          <p:cNvPr id="29" name="组合 28">
            <a:extLst>
              <a:ext uri="{FF2B5EF4-FFF2-40B4-BE49-F238E27FC236}">
                <a16:creationId xmlns:a16="http://schemas.microsoft.com/office/drawing/2014/main" id="{BE9C0099-6334-A98A-47BE-C2D56F1E9A63}"/>
              </a:ext>
            </a:extLst>
          </p:cNvPr>
          <p:cNvGrpSpPr/>
          <p:nvPr/>
        </p:nvGrpSpPr>
        <p:grpSpPr>
          <a:xfrm>
            <a:off x="10766929" y="4689667"/>
            <a:ext cx="1165361" cy="1683300"/>
            <a:chOff x="8832198" y="1486252"/>
            <a:chExt cx="1933955" cy="2793492"/>
          </a:xfrm>
        </p:grpSpPr>
        <p:sp>
          <p:nvSpPr>
            <p:cNvPr id="31" name="任意多边形: 形状 30">
              <a:extLst>
                <a:ext uri="{FF2B5EF4-FFF2-40B4-BE49-F238E27FC236}">
                  <a16:creationId xmlns:a16="http://schemas.microsoft.com/office/drawing/2014/main" id="{642B03EE-3C61-70A0-9854-3CB6279E9DF5}"/>
                </a:ext>
              </a:extLst>
            </p:cNvPr>
            <p:cNvSpPr/>
            <p:nvPr/>
          </p:nvSpPr>
          <p:spPr>
            <a:xfrm>
              <a:off x="8832198" y="1486252"/>
              <a:ext cx="1933955" cy="2793492"/>
            </a:xfrm>
            <a:custGeom>
              <a:avLst/>
              <a:gdLst>
                <a:gd name="connsiteX0" fmla="*/ 966874 w 1933955"/>
                <a:gd name="connsiteY0" fmla="*/ 319517 h 2793492"/>
                <a:gd name="connsiteX1" fmla="*/ 1115845 w 1933955"/>
                <a:gd name="connsiteY1" fmla="*/ 1175339 h 2793492"/>
                <a:gd name="connsiteX2" fmla="*/ 1771926 w 1933955"/>
                <a:gd name="connsiteY2" fmla="*/ 1396414 h 2793492"/>
                <a:gd name="connsiteX3" fmla="*/ 1115845 w 1933955"/>
                <a:gd name="connsiteY3" fmla="*/ 1617489 h 2793492"/>
                <a:gd name="connsiteX4" fmla="*/ 966874 w 1933955"/>
                <a:gd name="connsiteY4" fmla="*/ 2473310 h 2793492"/>
                <a:gd name="connsiteX5" fmla="*/ 817903 w 1933955"/>
                <a:gd name="connsiteY5" fmla="*/ 1617489 h 2793492"/>
                <a:gd name="connsiteX6" fmla="*/ 161821 w 1933955"/>
                <a:gd name="connsiteY6" fmla="*/ 1396414 h 2793492"/>
                <a:gd name="connsiteX7" fmla="*/ 817903 w 1933955"/>
                <a:gd name="connsiteY7" fmla="*/ 1175339 h 2793492"/>
                <a:gd name="connsiteX8" fmla="*/ 966874 w 1933955"/>
                <a:gd name="connsiteY8" fmla="*/ 319517 h 2793492"/>
                <a:gd name="connsiteX9" fmla="*/ 966874 w 1933955"/>
                <a:gd name="connsiteY9" fmla="*/ -332 h 2793492"/>
                <a:gd name="connsiteX10" fmla="*/ -104 w 1933955"/>
                <a:gd name="connsiteY10" fmla="*/ 1396414 h 2793492"/>
                <a:gd name="connsiteX11" fmla="*/ 966874 w 1933955"/>
                <a:gd name="connsiteY11" fmla="*/ 2793160 h 2793492"/>
                <a:gd name="connsiteX12" fmla="*/ 1933851 w 1933955"/>
                <a:gd name="connsiteY12" fmla="*/ 1396414 h 2793492"/>
                <a:gd name="connsiteX13" fmla="*/ 966874 w 1933955"/>
                <a:gd name="connsiteY13" fmla="*/ -332 h 279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955" h="2793492">
                  <a:moveTo>
                    <a:pt x="966874" y="319517"/>
                  </a:moveTo>
                  <a:cubicBezTo>
                    <a:pt x="983066" y="765097"/>
                    <a:pt x="1011641" y="1024843"/>
                    <a:pt x="1115845" y="1175339"/>
                  </a:cubicBezTo>
                  <a:cubicBezTo>
                    <a:pt x="1227478" y="1336597"/>
                    <a:pt x="1424836" y="1373459"/>
                    <a:pt x="1771926" y="1396414"/>
                  </a:cubicBezTo>
                  <a:cubicBezTo>
                    <a:pt x="1424836" y="1419369"/>
                    <a:pt x="1227478" y="1456231"/>
                    <a:pt x="1115845" y="1617489"/>
                  </a:cubicBezTo>
                  <a:cubicBezTo>
                    <a:pt x="1011641" y="1767889"/>
                    <a:pt x="983066" y="2027731"/>
                    <a:pt x="966874" y="2473310"/>
                  </a:cubicBezTo>
                  <a:cubicBezTo>
                    <a:pt x="950681" y="2027731"/>
                    <a:pt x="922106" y="1768460"/>
                    <a:pt x="817903" y="1617489"/>
                  </a:cubicBezTo>
                  <a:cubicBezTo>
                    <a:pt x="706270" y="1456231"/>
                    <a:pt x="508911" y="1419369"/>
                    <a:pt x="161821" y="1396414"/>
                  </a:cubicBezTo>
                  <a:cubicBezTo>
                    <a:pt x="508911" y="1373459"/>
                    <a:pt x="706270" y="1336597"/>
                    <a:pt x="817903" y="1175339"/>
                  </a:cubicBezTo>
                  <a:cubicBezTo>
                    <a:pt x="922106" y="1024939"/>
                    <a:pt x="950681" y="765097"/>
                    <a:pt x="966874" y="319517"/>
                  </a:cubicBezTo>
                  <a:moveTo>
                    <a:pt x="966874" y="-332"/>
                  </a:moveTo>
                  <a:cubicBezTo>
                    <a:pt x="932774" y="1307260"/>
                    <a:pt x="905152" y="1347169"/>
                    <a:pt x="-104" y="1396414"/>
                  </a:cubicBezTo>
                  <a:cubicBezTo>
                    <a:pt x="904770" y="1445658"/>
                    <a:pt x="932774" y="1485568"/>
                    <a:pt x="966874" y="2793160"/>
                  </a:cubicBezTo>
                  <a:cubicBezTo>
                    <a:pt x="1000973" y="1485568"/>
                    <a:pt x="1028595" y="1445658"/>
                    <a:pt x="1933851" y="1396414"/>
                  </a:cubicBezTo>
                  <a:cubicBezTo>
                    <a:pt x="1028977" y="1347169"/>
                    <a:pt x="1000973" y="1307260"/>
                    <a:pt x="966874" y="-332"/>
                  </a:cubicBezTo>
                  <a:close/>
                </a:path>
              </a:pathLst>
            </a:custGeom>
            <a:solidFill>
              <a:srgbClr val="231815"/>
            </a:solidFill>
            <a:ln w="0" cap="flat">
              <a:noFill/>
              <a:prstDash val="solid"/>
              <a:miter/>
            </a:ln>
          </p:spPr>
          <p:txBody>
            <a:bodyPr rtlCol="0" anchor="ctr"/>
            <a:lstStyle/>
            <a:p>
              <a:endParaRPr lang="zh-CN" altLang="en-US" dirty="0"/>
            </a:p>
          </p:txBody>
        </p:sp>
        <p:sp>
          <p:nvSpPr>
            <p:cNvPr id="30" name="任意多边形: 形状 29">
              <a:extLst>
                <a:ext uri="{FF2B5EF4-FFF2-40B4-BE49-F238E27FC236}">
                  <a16:creationId xmlns:a16="http://schemas.microsoft.com/office/drawing/2014/main" id="{2AD8D0FF-94FD-377A-EEC6-87EA2A54F237}"/>
                </a:ext>
              </a:extLst>
            </p:cNvPr>
            <p:cNvSpPr/>
            <p:nvPr/>
          </p:nvSpPr>
          <p:spPr>
            <a:xfrm>
              <a:off x="8917161" y="1659798"/>
              <a:ext cx="1764030" cy="2446400"/>
            </a:xfrm>
            <a:custGeom>
              <a:avLst/>
              <a:gdLst>
                <a:gd name="connsiteX0" fmla="*/ 881911 w 1764030"/>
                <a:gd name="connsiteY0" fmla="*/ 2446069 h 2446400"/>
                <a:gd name="connsiteX1" fmla="*/ 729034 w 1764030"/>
                <a:gd name="connsiteY1" fmla="*/ 1446610 h 2446400"/>
                <a:gd name="connsiteX2" fmla="*/ -104 w 1764030"/>
                <a:gd name="connsiteY2" fmla="*/ 1222868 h 2446400"/>
                <a:gd name="connsiteX3" fmla="*/ 729034 w 1764030"/>
                <a:gd name="connsiteY3" fmla="*/ 999126 h 2446400"/>
                <a:gd name="connsiteX4" fmla="*/ 881911 w 1764030"/>
                <a:gd name="connsiteY4" fmla="*/ -332 h 2446400"/>
                <a:gd name="connsiteX5" fmla="*/ 1034787 w 1764030"/>
                <a:gd name="connsiteY5" fmla="*/ 999126 h 2446400"/>
                <a:gd name="connsiteX6" fmla="*/ 1763926 w 1764030"/>
                <a:gd name="connsiteY6" fmla="*/ 1222868 h 2446400"/>
                <a:gd name="connsiteX7" fmla="*/ 1034787 w 1764030"/>
                <a:gd name="connsiteY7" fmla="*/ 1446610 h 2446400"/>
                <a:gd name="connsiteX8" fmla="*/ 881911 w 1764030"/>
                <a:gd name="connsiteY8" fmla="*/ 2446069 h 24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4030" h="2446400">
                  <a:moveTo>
                    <a:pt x="881911" y="2446069"/>
                  </a:moveTo>
                  <a:cubicBezTo>
                    <a:pt x="866099" y="1910954"/>
                    <a:pt x="843811" y="1611870"/>
                    <a:pt x="729034" y="1446610"/>
                  </a:cubicBezTo>
                  <a:cubicBezTo>
                    <a:pt x="610639" y="1275160"/>
                    <a:pt x="393564" y="1245919"/>
                    <a:pt x="-104" y="1222868"/>
                  </a:cubicBezTo>
                  <a:cubicBezTo>
                    <a:pt x="393564" y="1199818"/>
                    <a:pt x="610639" y="1170195"/>
                    <a:pt x="729034" y="999126"/>
                  </a:cubicBezTo>
                  <a:cubicBezTo>
                    <a:pt x="843334" y="833867"/>
                    <a:pt x="866099" y="534782"/>
                    <a:pt x="881911" y="-332"/>
                  </a:cubicBezTo>
                  <a:cubicBezTo>
                    <a:pt x="897722" y="534782"/>
                    <a:pt x="920011" y="833867"/>
                    <a:pt x="1034787" y="999126"/>
                  </a:cubicBezTo>
                  <a:cubicBezTo>
                    <a:pt x="1153183" y="1170576"/>
                    <a:pt x="1370257" y="1199818"/>
                    <a:pt x="1763926" y="1222868"/>
                  </a:cubicBezTo>
                  <a:cubicBezTo>
                    <a:pt x="1370257" y="1245919"/>
                    <a:pt x="1153183" y="1275542"/>
                    <a:pt x="1034787" y="1446610"/>
                  </a:cubicBezTo>
                  <a:cubicBezTo>
                    <a:pt x="920011" y="1611870"/>
                    <a:pt x="897722" y="1910954"/>
                    <a:pt x="881911" y="2446069"/>
                  </a:cubicBezTo>
                  <a:close/>
                </a:path>
              </a:pathLst>
            </a:custGeom>
            <a:solidFill>
              <a:schemeClr val="accent1"/>
            </a:solidFill>
            <a:ln w="9525" cap="flat">
              <a:noFill/>
              <a:prstDash val="solid"/>
              <a:miter/>
            </a:ln>
          </p:spPr>
          <p:txBody>
            <a:bodyPr rtlCol="0" anchor="ctr"/>
            <a:lstStyle/>
            <a:p>
              <a:endParaRPr lang="zh-CN" altLang="en-US" dirty="0"/>
            </a:p>
          </p:txBody>
        </p:sp>
      </p:grpSp>
      <p:sp>
        <p:nvSpPr>
          <p:cNvPr id="75" name="标题 74"/>
          <p:cNvSpPr>
            <a:spLocks noGrp="1"/>
          </p:cNvSpPr>
          <p:nvPr>
            <p:ph type="title"/>
          </p:nvPr>
        </p:nvSpPr>
        <p:spPr/>
        <p:txBody>
          <a:bodyPr/>
          <a:lstStyle/>
          <a:p>
            <a:pPr lvl="0"/>
            <a:r>
              <a:rPr lang="zh-CN" altLang="en-US" dirty="0"/>
              <a:t>功能展示</a:t>
            </a:r>
            <a:endParaRPr lang="en-US" dirty="0"/>
          </a:p>
        </p:txBody>
      </p:sp>
      <p:grpSp>
        <p:nvGrpSpPr>
          <p:cNvPr id="2" name="组合 1">
            <a:extLst>
              <a:ext uri="{FF2B5EF4-FFF2-40B4-BE49-F238E27FC236}">
                <a16:creationId xmlns:a16="http://schemas.microsoft.com/office/drawing/2014/main" id="{22FD397A-17AE-AD44-7262-3FE0E0CB9A3A}"/>
              </a:ext>
            </a:extLst>
          </p:cNvPr>
          <p:cNvGrpSpPr/>
          <p:nvPr/>
        </p:nvGrpSpPr>
        <p:grpSpPr>
          <a:xfrm>
            <a:off x="7151015" y="792482"/>
            <a:ext cx="1963542" cy="2214443"/>
            <a:chOff x="5113867" y="2088069"/>
            <a:chExt cx="2246489" cy="1224210"/>
          </a:xfrm>
        </p:grpSpPr>
        <p:sp>
          <p:nvSpPr>
            <p:cNvPr id="3" name="矩形 2">
              <a:extLst>
                <a:ext uri="{FF2B5EF4-FFF2-40B4-BE49-F238E27FC236}">
                  <a16:creationId xmlns:a16="http://schemas.microsoft.com/office/drawing/2014/main" id="{457A3508-FFA9-C42C-5811-65EE77748C43}"/>
                </a:ext>
              </a:extLst>
            </p:cNvPr>
            <p:cNvSpPr/>
            <p:nvPr/>
          </p:nvSpPr>
          <p:spPr>
            <a:xfrm>
              <a:off x="5113867" y="2393244"/>
              <a:ext cx="2246489" cy="919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algn="ctr"/>
              <a:r>
                <a:rPr kumimoji="1" lang="zh-CN" altLang="en-US" sz="1200" dirty="0">
                  <a:solidFill>
                    <a:schemeClr val="tx1"/>
                  </a:solidFill>
                </a:rPr>
                <a:t>调节图像的亮度及对比度</a:t>
              </a:r>
              <a:endParaRPr kumimoji="1" lang="en-US" altLang="zh-CN" sz="1200" dirty="0">
                <a:solidFill>
                  <a:schemeClr val="tx1"/>
                </a:solidFill>
              </a:endParaRPr>
            </a:p>
          </p:txBody>
        </p:sp>
        <p:sp>
          <p:nvSpPr>
            <p:cNvPr id="4" name="矩形 3">
              <a:extLst>
                <a:ext uri="{FF2B5EF4-FFF2-40B4-BE49-F238E27FC236}">
                  <a16:creationId xmlns:a16="http://schemas.microsoft.com/office/drawing/2014/main" id="{1F294496-EF05-87B0-254D-FC13FDF99348}"/>
                </a:ext>
              </a:extLst>
            </p:cNvPr>
            <p:cNvSpPr/>
            <p:nvPr/>
          </p:nvSpPr>
          <p:spPr>
            <a:xfrm>
              <a:off x="5113867" y="2088069"/>
              <a:ext cx="2246489" cy="3051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zh-CN" altLang="en-US" sz="1600" b="1" dirty="0">
                  <a:solidFill>
                    <a:schemeClr val="bg1"/>
                  </a:solidFill>
                </a:rPr>
                <a:t>亮度及对比度</a:t>
              </a:r>
              <a:endParaRPr kumimoji="1" lang="en-US" altLang="zh-CN" sz="1600" b="1" dirty="0">
                <a:solidFill>
                  <a:schemeClr val="bg1"/>
                </a:solidFill>
              </a:endParaRPr>
            </a:p>
          </p:txBody>
        </p:sp>
      </p:grpSp>
    </p:spTree>
    <p:extLst>
      <p:ext uri="{BB962C8B-B14F-4D97-AF65-F5344CB8AC3E}">
        <p14:creationId xmlns:p14="http://schemas.microsoft.com/office/powerpoint/2010/main" val="3885994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ISLIDE.THEME" val="78b2794c-fe3b-483b-9d8e-3c554ac1aaf6"/>
</p:tagLst>
</file>

<file path=ppt/theme/theme1.xml><?xml version="1.0" encoding="utf-8"?>
<a:theme xmlns:a="http://schemas.openxmlformats.org/drawingml/2006/main" name="Designed by OfficePLUS">
  <a:themeElements>
    <a:clrScheme name="iSlide">
      <a:dk1>
        <a:srgbClr val="000000"/>
      </a:dk1>
      <a:lt1>
        <a:srgbClr val="FFFFFF"/>
      </a:lt1>
      <a:dk2>
        <a:srgbClr val="778495"/>
      </a:dk2>
      <a:lt2>
        <a:srgbClr val="F0F0F0"/>
      </a:lt2>
      <a:accent1>
        <a:srgbClr val="6D82FF"/>
      </a:accent1>
      <a:accent2>
        <a:srgbClr val="12B37A"/>
      </a:accent2>
      <a:accent3>
        <a:srgbClr val="FD674F"/>
      </a:accent3>
      <a:accent4>
        <a:srgbClr val="94D9FF"/>
      </a:accent4>
      <a:accent5>
        <a:srgbClr val="3CAFF5"/>
      </a:accent5>
      <a:accent6>
        <a:srgbClr val="EEC0FF"/>
      </a:accent6>
      <a:hlink>
        <a:srgbClr val="4472C4"/>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544</Words>
  <Application>Microsoft Office PowerPoint</Application>
  <PresentationFormat>宽屏</PresentationFormat>
  <Paragraphs>89</Paragraphs>
  <Slides>20</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等线</vt:lpstr>
      <vt:lpstr>Arial</vt:lpstr>
      <vt:lpstr>Designed by OfficePLUS</vt:lpstr>
      <vt:lpstr>第一组成果展示</vt:lpstr>
      <vt:lpstr>大纲</vt:lpstr>
      <vt:lpstr>PowerPoint 演示文稿</vt:lpstr>
      <vt:lpstr>图像处理软件概述：各种工具的特点</vt:lpstr>
      <vt:lpstr>PowerPoint 演示文稿</vt:lpstr>
      <vt:lpstr>功能展示</vt:lpstr>
      <vt:lpstr>功能展示</vt:lpstr>
      <vt:lpstr>功能展示</vt:lpstr>
      <vt:lpstr>功能展示</vt:lpstr>
      <vt:lpstr>功能展示</vt:lpstr>
      <vt:lpstr>功能展示</vt:lpstr>
      <vt:lpstr>功能展示</vt:lpstr>
      <vt:lpstr>功能展示</vt:lpstr>
      <vt:lpstr>功能展示</vt:lpstr>
      <vt:lpstr>03.困难与解决方案</vt:lpstr>
      <vt:lpstr>挑战与解决方案：工具制作过程中的困难和解决方案</vt:lpstr>
      <vt:lpstr>04.评估与改进方案</vt:lpstr>
      <vt:lpstr>评估与未来展望：工具的优缺点及完善方向</vt:lpstr>
      <vt:lpstr>05.讨论环节</vt:lpstr>
      <vt:lpstr>Thank you</vt:lpstr>
    </vt:vector>
  </TitlesOfParts>
  <Company>OfficePLUS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赵漭</cp:lastModifiedBy>
  <cp:revision>10</cp:revision>
  <cp:lastPrinted>2023-07-12T16:00:00Z</cp:lastPrinted>
  <dcterms:created xsi:type="dcterms:W3CDTF">2023-07-12T16:00:00Z</dcterms:created>
  <dcterms:modified xsi:type="dcterms:W3CDTF">2023-09-12T11:51:37Z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78b2794c-fe3b-483b-9d8e-3c554ac1aaf6</vt:lpwstr>
  </property>
</Properties>
</file>