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62" r:id="rId5"/>
    <p:sldId id="258" r:id="rId6"/>
    <p:sldId id="259" r:id="rId7"/>
    <p:sldId id="260" r:id="rId8"/>
    <p:sldId id="261" r:id="rId9"/>
    <p:sldId id="269" r:id="rId10"/>
    <p:sldId id="268" r:id="rId11"/>
    <p:sldId id="267" r:id="rId12"/>
    <p:sldId id="266" r:id="rId13"/>
    <p:sldId id="263" r:id="rId14"/>
    <p:sldId id="271" r:id="rId15"/>
    <p:sldId id="27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 博彦" initials="张" lastIdx="3" clrIdx="0">
    <p:extLst>
      <p:ext uri="{19B8F6BF-5375-455C-9EA6-DF929625EA0E}">
        <p15:presenceInfo xmlns:p15="http://schemas.microsoft.com/office/powerpoint/2012/main" userId="3216627ff105bb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76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276AD7-0DA9-F45A-DEB1-066A2525D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D27B9B-5A02-44A3-86F5-593729D55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D01287-9130-280D-8DDC-1C7C08053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23EFF-D42B-4B10-824B-7A36A37C1B53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1BE14A-BDD3-3A8C-70F2-09AA29377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80ED80-B2AB-FAB4-E05D-3F62E5396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672F-B58F-4EFE-A81A-17B6522C3B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40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1D3CF-25AE-FDF9-3FA0-2E413FC8C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8CBF73-09F3-1D63-0D1C-F35D2077DE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B79DD7-F3A2-89B3-E7B7-BD95E246E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23EFF-D42B-4B10-824B-7A36A37C1B53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940989-88CA-7D62-BB9F-2EF48E951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635366-AD6A-838A-1190-39E65A235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672F-B58F-4EFE-A81A-17B6522C3B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576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09D4022-3E4E-F315-44B2-31C8416407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339C2D-B883-893B-EC01-C14E0FB6E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367673-78CB-73A3-E8B9-E1A05EC26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23EFF-D42B-4B10-824B-7A36A37C1B53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8A4531-5420-BE95-52E9-51BF49041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A147A8-9DAF-D1B5-A0A7-CF857FE3F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672F-B58F-4EFE-A81A-17B6522C3B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222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FAD9A-3D7C-1BD1-672D-354904CEB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0AACB1-08C6-B2F9-357E-6035C659F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4EDD1F-0A3D-F600-BB38-0AE567D2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23EFF-D42B-4B10-824B-7A36A37C1B53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9C3964-5DA2-75A4-38E1-C5C82E000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BA4F4F-1A4C-98C0-E6F4-9E5F497E7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672F-B58F-4EFE-A81A-17B6522C3B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786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E1BD7-5146-83A9-78E8-A1B077936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26DFAD-8F82-6AB8-44C5-9B8946392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F18C65-5049-8A40-741B-946ED412D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23EFF-D42B-4B10-824B-7A36A37C1B53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3F747A-5DB6-A6A2-E20C-0477CEEE3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23F1E1-0F5F-2E1E-37F2-F2CD226AA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672F-B58F-4EFE-A81A-17B6522C3B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327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15EBE-200E-9051-008C-02888CF33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4665E6-7B48-A876-FD95-A04598BC89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DCFF24-9910-824B-EB82-71911DB11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3F5CBD-F6EA-0A5B-CFE4-FE1FD72ED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23EFF-D42B-4B10-824B-7A36A37C1B53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E798AD-AF50-E634-5EBD-23D909D6D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4FE1E3-FACA-71E7-D19F-FC433825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672F-B58F-4EFE-A81A-17B6522C3B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960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4F9E81-35D0-A14C-CE65-DEC87B071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0C42B4-5522-34B3-C70F-243B7461A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5ADE64-A335-06DD-3B82-A2F0FB5D4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9BF2A1-8EA8-F9A5-45FC-64BE40AF5C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18845C-EF2E-7E84-B774-BBB4278ADE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0F04735-3713-9EBE-81E1-F07B7EA84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23EFF-D42B-4B10-824B-7A36A37C1B53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E31FE70-1B33-B4CD-3814-5D53C0752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13CC1FE-7B09-3FE7-9DD4-14CC97D00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672F-B58F-4EFE-A81A-17B6522C3B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366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A9CBA3-1F51-8002-831D-3B9236D43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85C3302-24E4-AAE2-402E-41C69EC25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23EFF-D42B-4B10-824B-7A36A37C1B53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F9E58E-F1BE-BADF-0451-D290EF2B1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ABDFED-98D1-A257-309A-DD91C898D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672F-B58F-4EFE-A81A-17B6522C3B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402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4147C5-50A8-7A7A-CB22-AC799F4F2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23EFF-D42B-4B10-824B-7A36A37C1B53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993523-5C09-16BC-2D41-349C9B2B0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BD5202-3EF1-66F9-625D-AB2663D6E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672F-B58F-4EFE-A81A-17B6522C3B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336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27999D-324B-5A67-5364-BE9E76D04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E3D34C-ED52-31E2-998B-5DE95CC29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ACC60B-6F7F-BA72-D580-AE42C7E9F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C0E0A7-CF8E-7022-2ECA-2BD1E2D16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23EFF-D42B-4B10-824B-7A36A37C1B53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CCFCB8-0786-8CA7-4CE5-908C37640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ACA5C0-E5D3-81BB-E014-3C4939B85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672F-B58F-4EFE-A81A-17B6522C3B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30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31F58D-6EEE-9B1C-D7C6-3D0C4B550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CEFC297-637C-1A1A-EA2C-5FEED5DD21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BF93DB-3432-5649-F51F-4588097C9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F3BD98-7BB3-9105-ED57-BEFF2F9C0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23EFF-D42B-4B10-824B-7A36A37C1B53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5BB1E4-18F2-AFF6-0682-517E30D73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992BB0-23B5-77D8-FA60-C5ABA8F2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672F-B58F-4EFE-A81A-17B6522C3B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008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09FA15-1D98-7606-6569-6EF8820AD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728E0C-2011-F76D-43F0-4CFCD4246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CA91BD-C66C-F8D1-C570-362BBD7DD7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23EFF-D42B-4B10-824B-7A36A37C1B53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1FD00A-5494-7998-A4FE-3634949729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DE0E84-DDB3-E9D9-2842-961D79B53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A672F-B58F-4EFE-A81A-17B6522C3B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273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5.xml"/><Relationship Id="rId7" Type="http://schemas.openxmlformats.org/officeDocument/2006/relationships/slide" Target="slide9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4.xml"/><Relationship Id="rId5" Type="http://schemas.openxmlformats.org/officeDocument/2006/relationships/slide" Target="slide7.xml"/><Relationship Id="rId10" Type="http://schemas.openxmlformats.org/officeDocument/2006/relationships/slide" Target="slide13.xml"/><Relationship Id="rId4" Type="http://schemas.openxmlformats.org/officeDocument/2006/relationships/slide" Target="slide6.xml"/><Relationship Id="rId9" Type="http://schemas.openxmlformats.org/officeDocument/2006/relationships/slide" Target="slide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19CBEE-E515-DB89-C712-3F9B7948A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55819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Lab9——</a:t>
            </a:r>
            <a:r>
              <a:rPr lang="zh-CN" altLang="en-US" sz="5400" dirty="0"/>
              <a:t>医院信息系统报告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6D1240-1F2F-49D9-588E-7CFB029343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2527" y="2770478"/>
            <a:ext cx="9144000" cy="498907"/>
          </a:xfrm>
        </p:spPr>
        <p:txBody>
          <a:bodyPr/>
          <a:lstStyle/>
          <a:p>
            <a:pPr algn="r"/>
            <a:r>
              <a:rPr lang="en-US" altLang="zh-CN" dirty="0"/>
              <a:t>——JS121208</a:t>
            </a:r>
            <a:r>
              <a:rPr lang="zh-CN" altLang="en-US" dirty="0"/>
              <a:t>李贵林，</a:t>
            </a:r>
            <a:r>
              <a:rPr lang="en-US" altLang="zh-CN" dirty="0"/>
              <a:t>JS121231</a:t>
            </a:r>
            <a:r>
              <a:rPr lang="zh-CN" altLang="en-US" dirty="0"/>
              <a:t>张博彦</a:t>
            </a:r>
          </a:p>
        </p:txBody>
      </p:sp>
    </p:spTree>
    <p:extLst>
      <p:ext uri="{BB962C8B-B14F-4D97-AF65-F5344CB8AC3E}">
        <p14:creationId xmlns:p14="http://schemas.microsoft.com/office/powerpoint/2010/main" val="2830758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9281DA-BC76-843C-8B2A-8A071E2D5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查询医生信息</a:t>
            </a:r>
            <a:r>
              <a:rPr lang="en-US" altLang="zh-CN" dirty="0"/>
              <a:t>——</a:t>
            </a:r>
            <a:r>
              <a:rPr lang="zh-CN" altLang="en-US" dirty="0"/>
              <a:t>事例展示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637C7FB-B84B-1B42-BA40-5782B2CF1D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0847" y="2188003"/>
            <a:ext cx="3009138" cy="1656496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FA47B18-79A9-6007-36B1-F9F6673F3CBE}"/>
              </a:ext>
            </a:extLst>
          </p:cNvPr>
          <p:cNvSpPr txBox="1"/>
          <p:nvPr/>
        </p:nvSpPr>
        <p:spPr>
          <a:xfrm>
            <a:off x="1261730" y="1690688"/>
            <a:ext cx="895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查找单个医生</a:t>
            </a:r>
            <a:r>
              <a:rPr lang="en-US" altLang="zh-CN" dirty="0"/>
              <a:t>——</a:t>
            </a:r>
            <a:r>
              <a:rPr lang="zh-CN" altLang="en-US" dirty="0"/>
              <a:t>李乾坤医生                       查找精神科中所有医生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029151C-C68F-C74A-E7C8-CCAE1CD71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882" y="2103818"/>
            <a:ext cx="3207005" cy="256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743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EDBD0C-3556-4B54-A994-CE3905CBF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删除医生信息</a:t>
            </a:r>
            <a:r>
              <a:rPr lang="en-US" altLang="zh-CN" dirty="0"/>
              <a:t>——</a:t>
            </a:r>
            <a:r>
              <a:rPr lang="zh-CN" altLang="en-US" dirty="0"/>
              <a:t>具体代码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137DBD1-3783-EB32-8F0D-BFAAAF2284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2260" y="1514376"/>
            <a:ext cx="6407479" cy="3829247"/>
          </a:xfrm>
        </p:spPr>
      </p:pic>
    </p:spTree>
    <p:extLst>
      <p:ext uri="{BB962C8B-B14F-4D97-AF65-F5344CB8AC3E}">
        <p14:creationId xmlns:p14="http://schemas.microsoft.com/office/powerpoint/2010/main" val="3470853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9CDA9C-E8AB-D13E-5A60-26CB83981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删除医生信息</a:t>
            </a:r>
            <a:r>
              <a:rPr lang="en-US" altLang="zh-CN" dirty="0"/>
              <a:t>——</a:t>
            </a:r>
            <a:r>
              <a:rPr lang="zh-CN" altLang="en-US" dirty="0"/>
              <a:t>事例展示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ABC81A-DEA6-99CB-A2A9-4CEAC74CF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删除前                                 删除医生：张三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D3097B1-836B-EA9C-2762-B7D6E5E0A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75609"/>
            <a:ext cx="3800912" cy="195388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27C1C66-3B2F-0430-8D7C-AE2F2F69CB51}"/>
              </a:ext>
            </a:extLst>
          </p:cNvPr>
          <p:cNvSpPr txBox="1"/>
          <p:nvPr/>
        </p:nvSpPr>
        <p:spPr>
          <a:xfrm>
            <a:off x="5086526" y="4153323"/>
            <a:ext cx="4932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删除后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D7C37AF-0714-B549-4F52-A1A9C242A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1349" y="4657931"/>
            <a:ext cx="4375990" cy="186573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7F24E88-47B5-BE86-7E13-109537199E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1348" y="2304606"/>
            <a:ext cx="6349699" cy="121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165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B49275-7AB3-A190-CC23-DACACBEBE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清空医院信息</a:t>
            </a:r>
            <a:r>
              <a:rPr lang="en-US" altLang="zh-CN" dirty="0"/>
              <a:t>——</a:t>
            </a:r>
            <a:r>
              <a:rPr lang="zh-CN" altLang="en-US" dirty="0"/>
              <a:t>具体代码</a:t>
            </a: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F873EB40-E424-779D-F13A-15F54AC2BD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7415" y="2103437"/>
            <a:ext cx="6554176" cy="1325563"/>
          </a:xfrm>
        </p:spPr>
      </p:pic>
    </p:spTree>
    <p:extLst>
      <p:ext uri="{BB962C8B-B14F-4D97-AF65-F5344CB8AC3E}">
        <p14:creationId xmlns:p14="http://schemas.microsoft.com/office/powerpoint/2010/main" val="2742527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27EA86-28AE-9538-B6DF-629966808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清空医院信息</a:t>
            </a:r>
            <a:r>
              <a:rPr lang="en-US" altLang="zh-CN" dirty="0"/>
              <a:t>——</a:t>
            </a:r>
            <a:r>
              <a:rPr lang="zh-CN" altLang="en-US" dirty="0"/>
              <a:t>事例展示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F3214D-EBF2-4CE5-4CAE-208BE62B5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清空前医院系统内医生信息         清空过程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8E198F0-FE05-7E1B-6D55-1AB712ADF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75609"/>
            <a:ext cx="3800912" cy="195388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898A9EC-5CA9-8968-0BEE-921B17B3D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812" y="2360676"/>
            <a:ext cx="3050155" cy="6276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17FC36B-5826-C3C1-0DE5-7E1CB9C6DE91}"/>
              </a:ext>
            </a:extLst>
          </p:cNvPr>
          <p:cNvSpPr txBox="1"/>
          <p:nvPr/>
        </p:nvSpPr>
        <p:spPr>
          <a:xfrm>
            <a:off x="5519956" y="3523376"/>
            <a:ext cx="5645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清空后查看医院系统内医生信息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8321A6A-59C8-5786-4E3F-2EF9E001A4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1272" y="4154858"/>
            <a:ext cx="5961980" cy="71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268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090CF8-C340-693F-4615-52D6D28EB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医院信息系统作业小结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278D0F-93CC-6368-A80F-C6AE24770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、加深了对结构体的的具体使用方法的认识，意识到了之前对结构体中部分细节处的错误认识，改正并学习了其正确的使用方法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、更加熟悉了对指针的使用方法，并使用指针简化了诸多复杂的问题，使得代码更加简便高效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、对循环语句有了更进一步的认识，学习了循环语句的诸多妙用，从而克服了许多以前不知如何处理解决的问题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、第一次两人编写了同一个代码，从中了解到了团队合作编码的重要性，在编码过程中，两人相互讨论，了解对方编程的风格及其代码的具体意义，使得两者代码结合后仍具有完整性、流畅性、高效性，同时也学习了对方编码时的优秀编码技巧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5491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776C91-B7EA-E5E4-1D07-0CD38E29A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大作业所用主要的知识点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1C5AD9-154A-F3E2-AE95-765483F5F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、结构体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、指针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、类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if</a:t>
            </a:r>
            <a:r>
              <a:rPr lang="zh-CN" altLang="en-US" dirty="0"/>
              <a:t>、</a:t>
            </a:r>
            <a:r>
              <a:rPr lang="en-US" altLang="zh-CN" dirty="0"/>
              <a:t>while</a:t>
            </a:r>
            <a:r>
              <a:rPr lang="zh-CN" altLang="en-US" dirty="0"/>
              <a:t>、</a:t>
            </a:r>
            <a:r>
              <a:rPr lang="en-US" altLang="zh-CN" dirty="0"/>
              <a:t>for</a:t>
            </a:r>
            <a:r>
              <a:rPr lang="zh-CN" altLang="en-US" dirty="0"/>
              <a:t>循环语句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4871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039806-598F-2E6F-DB6F-A60267EE0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系统总功能概要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5E1B91-D0C9-7288-5A20-93BEE8A7D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zh-CN" altLang="en-US" dirty="0">
                <a:hlinkClick r:id="rId2" action="ppaction://hlinksldjump"/>
              </a:rPr>
              <a:t>建立一个医院信息系统，储存医院、科室、医生等信息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、可实现增加医生信息</a:t>
            </a:r>
            <a:r>
              <a:rPr lang="en-US" altLang="zh-CN" dirty="0"/>
              <a:t>——</a:t>
            </a:r>
            <a:r>
              <a:rPr lang="zh-CN" altLang="en-US" dirty="0">
                <a:hlinkClick r:id="rId3" action="ppaction://hlinksldjump"/>
              </a:rPr>
              <a:t>（</a:t>
            </a:r>
            <a:r>
              <a:rPr lang="en-US" altLang="zh-CN" dirty="0">
                <a:hlinkClick r:id="rId3" action="ppaction://hlinksldjump"/>
              </a:rPr>
              <a:t>1</a:t>
            </a:r>
            <a:r>
              <a:rPr lang="zh-CN" altLang="en-US" dirty="0">
                <a:hlinkClick r:id="rId3" action="ppaction://hlinksldjump"/>
              </a:rPr>
              <a:t>）具体代码 </a:t>
            </a:r>
            <a:r>
              <a:rPr lang="zh-CN" altLang="en-US" dirty="0"/>
              <a:t>    </a:t>
            </a:r>
            <a:r>
              <a:rPr lang="zh-CN" altLang="en-US" dirty="0">
                <a:hlinkClick r:id="rId4" action="ppaction://hlinksldjump"/>
              </a:rPr>
              <a:t>（</a:t>
            </a:r>
            <a:r>
              <a:rPr lang="en-US" altLang="zh-CN" dirty="0">
                <a:hlinkClick r:id="rId4" action="ppaction://hlinksldjump"/>
              </a:rPr>
              <a:t>2</a:t>
            </a:r>
            <a:r>
              <a:rPr lang="zh-CN" altLang="en-US" dirty="0">
                <a:hlinkClick r:id="rId4" action="ppaction://hlinksldjump"/>
              </a:rPr>
              <a:t>）事例展示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、可实现修改医生信息</a:t>
            </a:r>
            <a:r>
              <a:rPr lang="en-US" altLang="zh-CN" dirty="0"/>
              <a:t>——</a:t>
            </a:r>
            <a:r>
              <a:rPr lang="zh-CN" altLang="en-US" dirty="0">
                <a:hlinkClick r:id="rId5" action="ppaction://hlinksldjump"/>
              </a:rPr>
              <a:t>（</a:t>
            </a:r>
            <a:r>
              <a:rPr lang="en-US" altLang="zh-CN" dirty="0">
                <a:hlinkClick r:id="rId5" action="ppaction://hlinksldjump"/>
              </a:rPr>
              <a:t>1</a:t>
            </a:r>
            <a:r>
              <a:rPr lang="zh-CN" altLang="en-US" dirty="0">
                <a:hlinkClick r:id="rId5" action="ppaction://hlinksldjump"/>
              </a:rPr>
              <a:t>）具体代码 </a:t>
            </a:r>
            <a:r>
              <a:rPr lang="zh-CN" altLang="en-US" dirty="0"/>
              <a:t>    </a:t>
            </a:r>
            <a:r>
              <a:rPr lang="zh-CN" altLang="en-US" dirty="0">
                <a:hlinkClick r:id="rId6" action="ppaction://hlinksldjump"/>
              </a:rPr>
              <a:t>（</a:t>
            </a:r>
            <a:r>
              <a:rPr lang="en-US" altLang="zh-CN" dirty="0">
                <a:hlinkClick r:id="rId6" action="ppaction://hlinksldjump"/>
              </a:rPr>
              <a:t>2</a:t>
            </a:r>
            <a:r>
              <a:rPr lang="zh-CN" altLang="en-US" dirty="0">
                <a:hlinkClick r:id="rId6" action="ppaction://hlinksldjump"/>
              </a:rPr>
              <a:t>）事例展示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、可实现查询医生信息</a:t>
            </a:r>
            <a:r>
              <a:rPr lang="en-US" altLang="zh-CN" dirty="0"/>
              <a:t>——</a:t>
            </a:r>
            <a:r>
              <a:rPr lang="zh-CN" altLang="en-US" dirty="0">
                <a:hlinkClick r:id="rId7" action="ppaction://hlinksldjump"/>
              </a:rPr>
              <a:t>（</a:t>
            </a:r>
            <a:r>
              <a:rPr lang="en-US" altLang="zh-CN" dirty="0">
                <a:hlinkClick r:id="rId7" action="ppaction://hlinksldjump"/>
              </a:rPr>
              <a:t>1</a:t>
            </a:r>
            <a:r>
              <a:rPr lang="zh-CN" altLang="en-US" dirty="0">
                <a:hlinkClick r:id="rId7" action="ppaction://hlinksldjump"/>
              </a:rPr>
              <a:t>）具体代码</a:t>
            </a:r>
            <a:r>
              <a:rPr lang="zh-CN" altLang="en-US" dirty="0"/>
              <a:t>     </a:t>
            </a:r>
            <a:r>
              <a:rPr lang="zh-CN" altLang="en-US" dirty="0">
                <a:hlinkClick r:id="rId8" action="ppaction://hlinksldjump"/>
              </a:rPr>
              <a:t>（</a:t>
            </a:r>
            <a:r>
              <a:rPr lang="en-US" altLang="zh-CN" dirty="0">
                <a:hlinkClick r:id="rId8" action="ppaction://hlinksldjump"/>
              </a:rPr>
              <a:t>2</a:t>
            </a:r>
            <a:r>
              <a:rPr lang="zh-CN" altLang="en-US" dirty="0">
                <a:hlinkClick r:id="rId8" action="ppaction://hlinksldjump"/>
              </a:rPr>
              <a:t>）事例展示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5</a:t>
            </a:r>
            <a:r>
              <a:rPr lang="zh-CN" altLang="en-US" dirty="0"/>
              <a:t>、可实现删除医生信息</a:t>
            </a:r>
            <a:r>
              <a:rPr lang="en-US" altLang="zh-CN" dirty="0"/>
              <a:t>——</a:t>
            </a:r>
            <a:r>
              <a:rPr lang="zh-CN" altLang="en-US" dirty="0">
                <a:hlinkClick r:id="rId9" action="ppaction://hlinksldjump"/>
              </a:rPr>
              <a:t>（</a:t>
            </a:r>
            <a:r>
              <a:rPr lang="en-US" altLang="zh-CN" dirty="0">
                <a:hlinkClick r:id="rId9" action="ppaction://hlinksldjump"/>
              </a:rPr>
              <a:t>1</a:t>
            </a:r>
            <a:r>
              <a:rPr lang="zh-CN" altLang="en-US" dirty="0">
                <a:hlinkClick r:id="rId9" action="ppaction://hlinksldjump"/>
              </a:rPr>
              <a:t>）具体代码</a:t>
            </a:r>
            <a:r>
              <a:rPr lang="zh-CN" altLang="en-US" dirty="0"/>
              <a:t>     </a:t>
            </a:r>
            <a:r>
              <a:rPr lang="zh-CN" altLang="en-US" dirty="0">
                <a:hlinkClick r:id="rId8" action="ppaction://hlinksldjump"/>
              </a:rPr>
              <a:t>（</a:t>
            </a:r>
            <a:r>
              <a:rPr lang="en-US" altLang="zh-CN" dirty="0">
                <a:hlinkClick r:id="rId8" action="ppaction://hlinksldjump"/>
              </a:rPr>
              <a:t>2</a:t>
            </a:r>
            <a:r>
              <a:rPr lang="zh-CN" altLang="en-US" dirty="0">
                <a:hlinkClick r:id="rId8" action="ppaction://hlinksldjump"/>
              </a:rPr>
              <a:t>）事例展示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6</a:t>
            </a:r>
            <a:r>
              <a:rPr lang="zh-CN" altLang="en-US" dirty="0"/>
              <a:t>、可实现清空医院信息</a:t>
            </a:r>
            <a:r>
              <a:rPr lang="en-US" altLang="zh-CN" dirty="0"/>
              <a:t>——</a:t>
            </a:r>
            <a:r>
              <a:rPr lang="zh-CN" altLang="en-US" dirty="0">
                <a:hlinkClick r:id="rId10" action="ppaction://hlinksldjump"/>
              </a:rPr>
              <a:t>（</a:t>
            </a:r>
            <a:r>
              <a:rPr lang="en-US" altLang="zh-CN" dirty="0">
                <a:hlinkClick r:id="rId10" action="ppaction://hlinksldjump"/>
              </a:rPr>
              <a:t>1</a:t>
            </a:r>
            <a:r>
              <a:rPr lang="zh-CN" altLang="en-US" dirty="0">
                <a:hlinkClick r:id="rId10" action="ppaction://hlinksldjump"/>
              </a:rPr>
              <a:t>）具体代码</a:t>
            </a:r>
            <a:r>
              <a:rPr lang="zh-CN" altLang="en-US" dirty="0"/>
              <a:t>     </a:t>
            </a:r>
            <a:r>
              <a:rPr lang="zh-CN" altLang="en-US" dirty="0">
                <a:hlinkClick r:id="rId11" action="ppaction://hlinksldjump"/>
              </a:rPr>
              <a:t>（</a:t>
            </a:r>
            <a:r>
              <a:rPr lang="en-US" altLang="zh-CN" dirty="0">
                <a:hlinkClick r:id="rId11" action="ppaction://hlinksldjump"/>
              </a:rPr>
              <a:t>2</a:t>
            </a:r>
            <a:r>
              <a:rPr lang="zh-CN" altLang="en-US" dirty="0">
                <a:hlinkClick r:id="rId11" action="ppaction://hlinksldjump"/>
              </a:rPr>
              <a:t>）事例展示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41806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416925-BE90-141C-35B4-F4D0EF38D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建立一个医院信息系统，储存医院、科室、医生等信息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62D197E-6D9B-5CAE-7FD4-7322431C4E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577" y="1911766"/>
            <a:ext cx="6750434" cy="3732042"/>
          </a:xfr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4D9BA12-1E32-8FAD-C5AD-068E4FCE5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569" y="1626574"/>
            <a:ext cx="3949903" cy="515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879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D284FE-D7CF-7AC4-0E1E-CD9429FD9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273063"/>
          </a:xfrm>
        </p:spPr>
        <p:txBody>
          <a:bodyPr/>
          <a:lstStyle/>
          <a:p>
            <a:pPr algn="ctr"/>
            <a:r>
              <a:rPr lang="zh-CN" altLang="en-US" dirty="0"/>
              <a:t>增加医生信息</a:t>
            </a:r>
            <a:r>
              <a:rPr lang="en-US" altLang="zh-CN" dirty="0"/>
              <a:t>——</a:t>
            </a:r>
            <a:r>
              <a:rPr lang="zh-CN" altLang="en-US" dirty="0"/>
              <a:t>具体代码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604FF26-FC48-ED69-FA72-33D509ACF1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73064"/>
            <a:ext cx="5073911" cy="4311872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E39E56B-8A6A-DC8D-32A0-B3B57CE53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891" y="1273064"/>
            <a:ext cx="6722814" cy="442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72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72F6D-B98E-866D-1326-129AEA957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5461"/>
          </a:xfrm>
        </p:spPr>
        <p:txBody>
          <a:bodyPr/>
          <a:lstStyle/>
          <a:p>
            <a:pPr algn="ctr"/>
            <a:r>
              <a:rPr lang="zh-CN" altLang="en-US" dirty="0"/>
              <a:t>增加医生信息</a:t>
            </a:r>
            <a:r>
              <a:rPr lang="en-US" altLang="zh-CN" dirty="0"/>
              <a:t>——</a:t>
            </a:r>
            <a:r>
              <a:rPr lang="zh-CN" altLang="en-US" dirty="0"/>
              <a:t>事例展示</a:t>
            </a:r>
            <a:endParaRPr lang="zh-CN" altLang="en-US" sz="28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D533755-F26D-D27C-14FB-F42E7FBD55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6756" y="2188592"/>
            <a:ext cx="2992582" cy="2040787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D4E52A7-9E4C-51E8-665A-EDED33B4A9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90"/>
          <a:stretch/>
        </p:blipFill>
        <p:spPr>
          <a:xfrm>
            <a:off x="4277144" y="2128199"/>
            <a:ext cx="3449781" cy="260160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35CDDEC-BD6F-F84D-DFA6-41B0A53DDE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33"/>
          <a:stretch/>
        </p:blipFill>
        <p:spPr>
          <a:xfrm>
            <a:off x="8025652" y="2128168"/>
            <a:ext cx="4102269" cy="146814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CFC0B74-B692-1DFC-3B1C-93FBABDE6BF6}"/>
              </a:ext>
            </a:extLst>
          </p:cNvPr>
          <p:cNvSpPr txBox="1"/>
          <p:nvPr/>
        </p:nvSpPr>
        <p:spPr>
          <a:xfrm>
            <a:off x="773906" y="1507767"/>
            <a:ext cx="10689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添加科室                     添加医生                        添加后结果</a:t>
            </a:r>
          </a:p>
        </p:txBody>
      </p:sp>
    </p:spTree>
    <p:extLst>
      <p:ext uri="{BB962C8B-B14F-4D97-AF65-F5344CB8AC3E}">
        <p14:creationId xmlns:p14="http://schemas.microsoft.com/office/powerpoint/2010/main" val="3346486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C1ABDF-CA9F-05A4-219C-5E37F8264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修改医生信息</a:t>
            </a:r>
            <a:r>
              <a:rPr lang="en-US" altLang="zh-CN" dirty="0"/>
              <a:t>——</a:t>
            </a:r>
            <a:r>
              <a:rPr lang="zh-CN" altLang="en-US" dirty="0"/>
              <a:t>具体代码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18A1250-E53A-4AD0-8549-6A306617D5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407" t="1468" r="2502"/>
          <a:stretch/>
        </p:blipFill>
        <p:spPr>
          <a:xfrm>
            <a:off x="3900054" y="1932709"/>
            <a:ext cx="4391891" cy="3848128"/>
          </a:xfrm>
        </p:spPr>
      </p:pic>
    </p:spTree>
    <p:extLst>
      <p:ext uri="{BB962C8B-B14F-4D97-AF65-F5344CB8AC3E}">
        <p14:creationId xmlns:p14="http://schemas.microsoft.com/office/powerpoint/2010/main" val="1039502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0AEAED-F4D4-42AB-EB4B-9A2531CF5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修改医生信息</a:t>
            </a:r>
            <a:r>
              <a:rPr lang="en-US" altLang="zh-CN" dirty="0"/>
              <a:t>——</a:t>
            </a:r>
            <a:r>
              <a:rPr lang="zh-CN" altLang="en-US" dirty="0"/>
              <a:t>事例展示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37034C-55CB-E2ED-6AFE-559F06B52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编辑前                                编辑过程                      编辑后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CD90924-FA8C-E292-4B60-676659D55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077" y="2495803"/>
            <a:ext cx="3162463" cy="133991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A192D01-7CA6-731A-BA01-A25E1A2EC4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99"/>
          <a:stretch/>
        </p:blipFill>
        <p:spPr>
          <a:xfrm>
            <a:off x="4558145" y="2288555"/>
            <a:ext cx="2535382" cy="174124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1ED2057-7899-81C8-660D-CBB217821F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5454" y="2566120"/>
            <a:ext cx="3245017" cy="143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791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81680C-DDFB-7FEF-D019-745C26C9F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查询医生信息</a:t>
            </a:r>
            <a:r>
              <a:rPr lang="en-US" altLang="zh-CN" dirty="0"/>
              <a:t>——</a:t>
            </a:r>
            <a:r>
              <a:rPr lang="zh-CN" altLang="en-US" dirty="0"/>
              <a:t>具体代码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27FB84D-0597-BFEC-2306-EDFC29470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79" t="2084"/>
          <a:stretch/>
        </p:blipFill>
        <p:spPr>
          <a:xfrm>
            <a:off x="372628" y="2100352"/>
            <a:ext cx="6892238" cy="2657295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5461366-5856-6490-2737-15C973D01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238" y="3974284"/>
            <a:ext cx="5029458" cy="266713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BA395DA-8609-C8DD-E15B-D74188D86040}"/>
              </a:ext>
            </a:extLst>
          </p:cNvPr>
          <p:cNvSpPr txBox="1"/>
          <p:nvPr/>
        </p:nvSpPr>
        <p:spPr>
          <a:xfrm>
            <a:off x="7656224" y="3604952"/>
            <a:ext cx="4163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查找科室以显示科室中所有医生的代码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A2F5EB1-6297-6772-EF2B-C1A0A58C3D9F}"/>
              </a:ext>
            </a:extLst>
          </p:cNvPr>
          <p:cNvSpPr txBox="1"/>
          <p:nvPr/>
        </p:nvSpPr>
        <p:spPr>
          <a:xfrm>
            <a:off x="372628" y="1581633"/>
            <a:ext cx="3989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查找单个医生的代码</a:t>
            </a:r>
          </a:p>
        </p:txBody>
      </p:sp>
    </p:spTree>
    <p:extLst>
      <p:ext uri="{BB962C8B-B14F-4D97-AF65-F5344CB8AC3E}">
        <p14:creationId xmlns:p14="http://schemas.microsoft.com/office/powerpoint/2010/main" val="2250588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461</Words>
  <Application>Microsoft Office PowerPoint</Application>
  <PresentationFormat>宽屏</PresentationFormat>
  <Paragraphs>42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Lab9——医院信息系统报告</vt:lpstr>
      <vt:lpstr>大作业所用主要的知识点</vt:lpstr>
      <vt:lpstr>系统总功能概要</vt:lpstr>
      <vt:lpstr>建立一个医院信息系统，储存医院、科室、医生等信息</vt:lpstr>
      <vt:lpstr>增加医生信息——具体代码</vt:lpstr>
      <vt:lpstr>增加医生信息——事例展示</vt:lpstr>
      <vt:lpstr>修改医生信息——具体代码</vt:lpstr>
      <vt:lpstr>修改医生信息——事例展示</vt:lpstr>
      <vt:lpstr>查询医生信息——具体代码</vt:lpstr>
      <vt:lpstr>查询医生信息——事例展示</vt:lpstr>
      <vt:lpstr>删除医生信息——具体代码</vt:lpstr>
      <vt:lpstr>删除医生信息——事例展示</vt:lpstr>
      <vt:lpstr>清空医院信息——具体代码</vt:lpstr>
      <vt:lpstr>清空医院信息——事例展示</vt:lpstr>
      <vt:lpstr>医院信息系统作业小结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Lab9——医院信息系统报告</dc:title>
  <dc:creator>张 博彦</dc:creator>
  <cp:lastModifiedBy>张 博彦</cp:lastModifiedBy>
  <cp:revision>12</cp:revision>
  <dcterms:created xsi:type="dcterms:W3CDTF">2022-06-08T11:34:07Z</dcterms:created>
  <dcterms:modified xsi:type="dcterms:W3CDTF">2022-06-09T13:11:51Z</dcterms:modified>
</cp:coreProperties>
</file>